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9" r:id="rId2"/>
    <p:sldId id="257" r:id="rId3"/>
    <p:sldId id="258" r:id="rId4"/>
    <p:sldId id="315" r:id="rId5"/>
    <p:sldId id="310" r:id="rId6"/>
    <p:sldId id="316" r:id="rId7"/>
    <p:sldId id="317" r:id="rId8"/>
    <p:sldId id="260" r:id="rId9"/>
    <p:sldId id="281" r:id="rId10"/>
    <p:sldId id="282" r:id="rId11"/>
    <p:sldId id="283" r:id="rId12"/>
    <p:sldId id="284" r:id="rId13"/>
    <p:sldId id="318" r:id="rId14"/>
    <p:sldId id="319" r:id="rId15"/>
    <p:sldId id="286" r:id="rId16"/>
    <p:sldId id="320" r:id="rId17"/>
    <p:sldId id="321" r:id="rId18"/>
    <p:sldId id="289" r:id="rId19"/>
    <p:sldId id="322" r:id="rId20"/>
    <p:sldId id="323" r:id="rId21"/>
    <p:sldId id="291" r:id="rId22"/>
    <p:sldId id="292" r:id="rId23"/>
    <p:sldId id="293" r:id="rId24"/>
    <p:sldId id="327" r:id="rId25"/>
    <p:sldId id="295" r:id="rId26"/>
    <p:sldId id="324" r:id="rId27"/>
    <p:sldId id="296" r:id="rId28"/>
    <p:sldId id="297" r:id="rId29"/>
    <p:sldId id="298" r:id="rId30"/>
    <p:sldId id="299" r:id="rId31"/>
    <p:sldId id="300" r:id="rId32"/>
    <p:sldId id="301" r:id="rId33"/>
    <p:sldId id="302" r:id="rId34"/>
    <p:sldId id="303" r:id="rId35"/>
    <p:sldId id="304" r:id="rId36"/>
    <p:sldId id="326" r:id="rId37"/>
    <p:sldId id="305" r:id="rId38"/>
    <p:sldId id="306" r:id="rId39"/>
    <p:sldId id="288" r:id="rId40"/>
    <p:sldId id="328" r:id="rId41"/>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42C1"/>
    <a:srgbClr val="792ED4"/>
    <a:srgbClr val="808551"/>
    <a:srgbClr val="6BAB25"/>
    <a:srgbClr val="9A9416"/>
    <a:srgbClr val="A0628E"/>
    <a:srgbClr val="6289A0"/>
    <a:srgbClr val="9AA062"/>
    <a:srgbClr val="7D4C4C"/>
    <a:srgbClr val="AE7C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p:normalViewPr>
  <p:slideViewPr>
    <p:cSldViewPr snapToGrid="0">
      <p:cViewPr varScale="1">
        <p:scale>
          <a:sx n="102" d="100"/>
          <a:sy n="102" d="100"/>
        </p:scale>
        <p:origin x="8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6.png"/><Relationship Id="rId3" Type="http://schemas.openxmlformats.org/officeDocument/2006/relationships/image" Target="../media/image168.jpeg"/><Relationship Id="rId7" Type="http://schemas.openxmlformats.org/officeDocument/2006/relationships/image" Target="../media/image171.jpeg"/><Relationship Id="rId12" Type="http://schemas.openxmlformats.org/officeDocument/2006/relationships/image" Target="../media/image175.png"/><Relationship Id="rId2" Type="http://schemas.openxmlformats.org/officeDocument/2006/relationships/image" Target="../media/image167.jpeg"/><Relationship Id="rId16" Type="http://schemas.openxmlformats.org/officeDocument/2006/relationships/image" Target="../media/image179.png"/><Relationship Id="rId1" Type="http://schemas.openxmlformats.org/officeDocument/2006/relationships/image" Target="../media/image166.jpeg"/><Relationship Id="rId6" Type="http://schemas.openxmlformats.org/officeDocument/2006/relationships/image" Target="../media/image11.jpg"/><Relationship Id="rId11" Type="http://schemas.microsoft.com/office/2007/relationships/hdphoto" Target="../media/hdphoto1.wdp"/><Relationship Id="rId5" Type="http://schemas.openxmlformats.org/officeDocument/2006/relationships/image" Target="../media/image170.jpeg"/><Relationship Id="rId15" Type="http://schemas.openxmlformats.org/officeDocument/2006/relationships/image" Target="../media/image178.png"/><Relationship Id="rId10" Type="http://schemas.openxmlformats.org/officeDocument/2006/relationships/image" Target="../media/image174.png"/><Relationship Id="rId4" Type="http://schemas.openxmlformats.org/officeDocument/2006/relationships/image" Target="../media/image169.jpeg"/><Relationship Id="rId9" Type="http://schemas.openxmlformats.org/officeDocument/2006/relationships/image" Target="../media/image173.png"/><Relationship Id="rId14" Type="http://schemas.openxmlformats.org/officeDocument/2006/relationships/image" Target="../media/image17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6.png"/><Relationship Id="rId3" Type="http://schemas.openxmlformats.org/officeDocument/2006/relationships/image" Target="../media/image168.jpeg"/><Relationship Id="rId7" Type="http://schemas.openxmlformats.org/officeDocument/2006/relationships/image" Target="../media/image171.jpeg"/><Relationship Id="rId12" Type="http://schemas.openxmlformats.org/officeDocument/2006/relationships/image" Target="../media/image175.png"/><Relationship Id="rId2" Type="http://schemas.openxmlformats.org/officeDocument/2006/relationships/image" Target="../media/image167.jpeg"/><Relationship Id="rId16" Type="http://schemas.openxmlformats.org/officeDocument/2006/relationships/image" Target="../media/image179.png"/><Relationship Id="rId1" Type="http://schemas.openxmlformats.org/officeDocument/2006/relationships/image" Target="../media/image166.jpeg"/><Relationship Id="rId6" Type="http://schemas.openxmlformats.org/officeDocument/2006/relationships/image" Target="../media/image11.jpg"/><Relationship Id="rId11" Type="http://schemas.microsoft.com/office/2007/relationships/hdphoto" Target="../media/hdphoto1.wdp"/><Relationship Id="rId5" Type="http://schemas.openxmlformats.org/officeDocument/2006/relationships/image" Target="../media/image170.jpeg"/><Relationship Id="rId15" Type="http://schemas.openxmlformats.org/officeDocument/2006/relationships/image" Target="../media/image178.png"/><Relationship Id="rId10" Type="http://schemas.openxmlformats.org/officeDocument/2006/relationships/image" Target="../media/image174.png"/><Relationship Id="rId4" Type="http://schemas.openxmlformats.org/officeDocument/2006/relationships/image" Target="../media/image169.jpeg"/><Relationship Id="rId9" Type="http://schemas.openxmlformats.org/officeDocument/2006/relationships/image" Target="../media/image173.png"/><Relationship Id="rId14" Type="http://schemas.openxmlformats.org/officeDocument/2006/relationships/image" Target="../media/image1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9ADF3-A02D-4654-A941-8EB5601CA99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S"/>
        </a:p>
      </dgm:t>
    </dgm:pt>
    <dgm:pt modelId="{133D9C6E-688E-459B-84E1-BCC06EA0BAC3}">
      <dgm:prSet custT="1"/>
      <dgm:spPr>
        <a:solidFill>
          <a:srgbClr val="FF0000"/>
        </a:solidFill>
        <a:scene3d>
          <a:camera prst="orthographicFront"/>
          <a:lightRig rig="threePt" dir="t"/>
        </a:scene3d>
        <a:sp3d>
          <a:bevelT/>
        </a:sp3d>
      </dgm:spPr>
      <dgm:t>
        <a:bodyPr/>
        <a:lstStyle/>
        <a:p>
          <a:endParaRPr lang="cs-CZ" sz="1800" b="1" dirty="0">
            <a:solidFill>
              <a:schemeClr val="bg1"/>
            </a:solidFill>
            <a:effectLst>
              <a:outerShdw blurRad="38100" dist="38100" dir="2700000" algn="tl">
                <a:srgbClr val="000000">
                  <a:alpha val="43137"/>
                </a:srgbClr>
              </a:outerShdw>
            </a:effectLst>
          </a:endParaRPr>
        </a:p>
        <a:p>
          <a:r>
            <a:rPr lang="es-ES" sz="1800" b="1" dirty="0" err="1">
              <a:solidFill>
                <a:schemeClr val="bg1"/>
              </a:solidFill>
              <a:effectLst>
                <a:outerShdw blurRad="38100" dist="38100" dir="2700000" algn="tl">
                  <a:srgbClr val="000000">
                    <a:alpha val="43137"/>
                  </a:srgbClr>
                </a:outerShdw>
              </a:effectLst>
            </a:rPr>
            <a:t>Žena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která</a:t>
          </a:r>
          <a:r>
            <a:rPr lang="es-ES" sz="1800" b="1" dirty="0">
              <a:solidFill>
                <a:schemeClr val="bg1"/>
              </a:solidFill>
              <a:effectLst>
                <a:outerShdw blurRad="38100" dist="38100" dir="2700000" algn="tl">
                  <a:srgbClr val="000000">
                    <a:alpha val="43137"/>
                  </a:srgbClr>
                </a:outerShdw>
              </a:effectLst>
            </a:rPr>
            <a:t> se </a:t>
          </a:r>
          <a:r>
            <a:rPr lang="es-ES" sz="1800" b="1" dirty="0" err="1">
              <a:solidFill>
                <a:schemeClr val="bg1"/>
              </a:solidFill>
              <a:effectLst>
                <a:outerShdw blurRad="38100" dist="38100" dir="2700000" algn="tl">
                  <a:srgbClr val="000000">
                    <a:alpha val="43137"/>
                  </a:srgbClr>
                </a:outerShdw>
              </a:effectLst>
            </a:rPr>
            <a:t>dotkla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Ježíšova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pláště</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Důvěř</a:t>
          </a:r>
          <a:r>
            <a:rPr lang="cs-CZ" sz="1800" b="1" dirty="0" err="1">
              <a:solidFill>
                <a:schemeClr val="bg1"/>
              </a:solidFill>
              <a:effectLst>
                <a:outerShdw blurRad="38100" dist="38100" dir="2700000" algn="tl">
                  <a:srgbClr val="000000">
                    <a:alpha val="43137"/>
                  </a:srgbClr>
                </a:outerShdw>
              </a:effectLst>
            </a:rPr>
            <a:t>ujte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Bohu</a:t>
          </a:r>
          <a:r>
            <a:rPr lang="es-ES" sz="1800" b="1" dirty="0">
              <a:solidFill>
                <a:schemeClr val="bg1"/>
              </a:solidFill>
              <a:effectLst>
                <a:outerShdw blurRad="38100" dist="38100" dir="2700000" algn="tl">
                  <a:srgbClr val="000000">
                    <a:alpha val="43137"/>
                  </a:srgbClr>
                </a:outerShdw>
              </a:effectLst>
            </a:rPr>
            <a:t>
</a:t>
          </a:r>
        </a:p>
      </dgm:t>
    </dgm:pt>
    <dgm:pt modelId="{33055516-5960-454B-8BED-453F70AB10A6}" type="parTrans" cxnId="{D198864A-D994-41F1-8E50-8AD77E3200C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EC7323A0-0CD9-4B3C-876D-75307991660B}" type="sibTrans" cxnId="{D198864A-D994-41F1-8E50-8AD77E3200C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D548268E-CBB7-4F45-8186-BDE1BAC63910}">
      <dgm:prSet custT="1"/>
      <dgm:spPr>
        <a:solidFill>
          <a:srgbClr val="308D97"/>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Rebe</a:t>
          </a:r>
          <a:r>
            <a:rPr lang="cs-CZ" sz="1800" b="1" dirty="0">
              <a:solidFill>
                <a:schemeClr val="bg1"/>
              </a:solidFill>
              <a:effectLst>
                <a:outerShdw blurRad="38100" dist="38100" dir="2700000" algn="tl">
                  <a:srgbClr val="000000">
                    <a:alpha val="43137"/>
                  </a:srgbClr>
                </a:outerShdw>
              </a:effectLst>
            </a:rPr>
            <a:t>k</a:t>
          </a:r>
          <a:r>
            <a:rPr lang="es-ES" sz="1800" b="1" dirty="0">
              <a:solidFill>
                <a:schemeClr val="bg1"/>
              </a:solidFill>
              <a:effectLst>
                <a:outerShdw blurRad="38100" dist="38100" dir="2700000" algn="tl">
                  <a:srgbClr val="000000">
                    <a:alpha val="43137"/>
                  </a:srgbClr>
                </a:outerShdw>
              </a:effectLst>
            </a:rPr>
            <a:t>a: </a:t>
          </a:r>
          <a:r>
            <a:rPr lang="cs-CZ" sz="1800" b="1" dirty="0" err="1">
              <a:solidFill>
                <a:schemeClr val="bg1"/>
              </a:solidFill>
              <a:effectLst>
                <a:outerShdw blurRad="38100" dist="38100" dir="2700000" algn="tl">
                  <a:srgbClr val="000000">
                    <a:alpha val="43137"/>
                  </a:srgbClr>
                </a:outerShdw>
              </a:effectLst>
            </a:rPr>
            <a:t>Buďt</a:t>
          </a:r>
          <a:r>
            <a:rPr lang="es-ES" sz="1800" b="1" dirty="0">
              <a:solidFill>
                <a:schemeClr val="bg1"/>
              </a:solidFill>
              <a:effectLst>
                <a:outerShdw blurRad="38100" dist="38100" dir="2700000" algn="tl">
                  <a:srgbClr val="000000">
                    <a:alpha val="43137"/>
                  </a:srgbClr>
                </a:outerShdw>
              </a:effectLst>
            </a:rPr>
            <a:t>e </a:t>
          </a:r>
          <a:r>
            <a:rPr lang="es-ES" sz="1800" b="1" dirty="0" err="1">
              <a:solidFill>
                <a:schemeClr val="bg1"/>
              </a:solidFill>
              <a:effectLst>
                <a:outerShdw blurRad="38100" dist="38100" dir="2700000" algn="tl">
                  <a:srgbClr val="000000">
                    <a:alpha val="43137"/>
                  </a:srgbClr>
                </a:outerShdw>
              </a:effectLst>
            </a:rPr>
            <a:t>statečn</a:t>
          </a:r>
          <a:r>
            <a:rPr lang="cs-CZ" sz="1800" b="1" dirty="0">
              <a:solidFill>
                <a:schemeClr val="bg1"/>
              </a:solidFill>
              <a:effectLst>
                <a:outerShdw blurRad="38100" dist="38100" dir="2700000" algn="tl">
                  <a:srgbClr val="000000">
                    <a:alpha val="43137"/>
                  </a:srgbClr>
                </a:outerShdw>
              </a:effectLst>
            </a:rPr>
            <a:t>í</a:t>
          </a:r>
          <a:endParaRPr lang="es-ES" sz="1800" b="1" dirty="0">
            <a:solidFill>
              <a:schemeClr val="bg1"/>
            </a:solidFill>
            <a:effectLst>
              <a:outerShdw blurRad="38100" dist="38100" dir="2700000" algn="tl">
                <a:srgbClr val="000000">
                  <a:alpha val="43137"/>
                </a:srgbClr>
              </a:outerShdw>
            </a:effectLst>
          </a:endParaRPr>
        </a:p>
      </dgm:t>
    </dgm:pt>
    <dgm:pt modelId="{CAA263DE-600C-4796-B690-479275094B6D}" type="parTrans" cxnId="{64151F4B-5055-40BF-8B09-C61DC764036E}">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78E82B28-7D0B-4E3B-BCF8-7104C780B9C8}" type="sibTrans" cxnId="{64151F4B-5055-40BF-8B09-C61DC764036E}">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5F291F13-5789-4258-991F-B176052B020A}">
      <dgm:prSet custT="1"/>
      <dgm:spPr>
        <a:solidFill>
          <a:srgbClr val="D71EE5"/>
        </a:solidFill>
        <a:scene3d>
          <a:camera prst="orthographicFront"/>
          <a:lightRig rig="threePt" dir="t"/>
        </a:scene3d>
        <a:sp3d>
          <a:bevelT/>
        </a:sp3d>
      </dgm:spPr>
      <dgm:t>
        <a:bodyPr/>
        <a:lstStyle/>
        <a:p>
          <a:r>
            <a:rPr lang="es-ES" sz="1800" b="1" dirty="0" err="1">
              <a:solidFill>
                <a:schemeClr val="bg1"/>
              </a:solidFill>
              <a:effectLst>
                <a:outerShdw blurRad="38100" dist="38100" dir="2700000" algn="tl">
                  <a:srgbClr val="000000">
                    <a:alpha val="43137"/>
                  </a:srgbClr>
                </a:outerShdw>
              </a:effectLst>
            </a:rPr>
            <a:t>Otrokyně</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Svědč</a:t>
          </a:r>
          <a:r>
            <a:rPr lang="cs-CZ" sz="1800" b="1" dirty="0" err="1">
              <a:solidFill>
                <a:schemeClr val="bg1"/>
              </a:solidFill>
              <a:effectLst>
                <a:outerShdw blurRad="38100" dist="38100" dir="2700000" algn="tl">
                  <a:srgbClr val="000000">
                    <a:alpha val="43137"/>
                  </a:srgbClr>
                </a:outerShdw>
              </a:effectLst>
            </a:rPr>
            <a:t>te</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         </a:t>
          </a:r>
          <a:r>
            <a:rPr lang="es-ES" sz="1800" b="1" dirty="0">
              <a:solidFill>
                <a:schemeClr val="bg1"/>
              </a:solidFill>
              <a:effectLst>
                <a:outerShdw blurRad="38100" dist="38100" dir="2700000" algn="tl">
                  <a:srgbClr val="000000">
                    <a:alpha val="43137"/>
                  </a:srgbClr>
                </a:outerShdw>
              </a:effectLst>
            </a:rPr>
            <a:t>o </a:t>
          </a:r>
          <a:r>
            <a:rPr lang="es-ES" sz="1800" b="1" dirty="0" err="1">
              <a:solidFill>
                <a:schemeClr val="bg1"/>
              </a:solidFill>
              <a:effectLst>
                <a:outerShdw blurRad="38100" dist="38100" dir="2700000" algn="tl">
                  <a:srgbClr val="000000">
                    <a:alpha val="43137"/>
                  </a:srgbClr>
                </a:outerShdw>
              </a:effectLst>
            </a:rPr>
            <a:t>Boží</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moci</a:t>
          </a:r>
          <a:endParaRPr lang="es-ES" sz="1800" b="1" dirty="0">
            <a:solidFill>
              <a:schemeClr val="bg1"/>
            </a:solidFill>
            <a:effectLst>
              <a:outerShdw blurRad="38100" dist="38100" dir="2700000" algn="tl">
                <a:srgbClr val="000000">
                  <a:alpha val="43137"/>
                </a:srgbClr>
              </a:outerShdw>
            </a:effectLst>
          </a:endParaRPr>
        </a:p>
      </dgm:t>
    </dgm:pt>
    <dgm:pt modelId="{D4E7CC99-A83B-428A-99AC-7A55F4738DBC}" type="parTrans" cxnId="{FCA3B997-0A8C-44D5-9AD1-C0CB152ABA2E}">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C36DFE1E-4DD3-45F4-AA2A-7A3A71F99C0C}" type="sibTrans" cxnId="{FCA3B997-0A8C-44D5-9AD1-C0CB152ABA2E}">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32EB707F-4BBC-4A24-A112-7D5B9879E7C2}">
      <dgm:prSet custT="1"/>
      <dgm:spPr>
        <a:solidFill>
          <a:srgbClr val="7630D2"/>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J</a:t>
          </a:r>
          <a:r>
            <a:rPr lang="cs-CZ" sz="1800" b="1" dirty="0">
              <a:solidFill>
                <a:schemeClr val="bg1"/>
              </a:solidFill>
              <a:effectLst>
                <a:outerShdw blurRad="38100" dist="38100" dir="2700000" algn="tl">
                  <a:srgbClr val="000000">
                    <a:alpha val="43137"/>
                  </a:srgbClr>
                </a:outerShdw>
              </a:effectLst>
            </a:rPr>
            <a:t>á</a:t>
          </a:r>
          <a:r>
            <a:rPr lang="es-ES" sz="1800" b="1" dirty="0">
              <a:solidFill>
                <a:schemeClr val="bg1"/>
              </a:solidFill>
              <a:effectLst>
                <a:outerShdw blurRad="38100" dist="38100" dir="2700000" algn="tl">
                  <a:srgbClr val="000000">
                    <a:alpha val="43137"/>
                  </a:srgbClr>
                </a:outerShdw>
              </a:effectLst>
            </a:rPr>
            <a:t>el: </a:t>
          </a:r>
          <a:r>
            <a:rPr lang="cs-CZ" sz="1800" b="1" dirty="0">
              <a:solidFill>
                <a:schemeClr val="bg1"/>
              </a:solidFill>
              <a:effectLst>
                <a:outerShdw blurRad="38100" dist="38100" dir="2700000" algn="tl">
                  <a:srgbClr val="000000">
                    <a:alpha val="43137"/>
                  </a:srgbClr>
                </a:outerShdw>
              </a:effectLst>
            </a:rPr>
            <a:t>Buďte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rozhodn</a:t>
          </a:r>
          <a:r>
            <a:rPr lang="cs-CZ" sz="1800" b="1" dirty="0">
              <a:solidFill>
                <a:schemeClr val="bg1"/>
              </a:solidFill>
              <a:effectLst>
                <a:outerShdw blurRad="38100" dist="38100" dir="2700000" algn="tl">
                  <a:srgbClr val="000000">
                    <a:alpha val="43137"/>
                  </a:srgbClr>
                </a:outerShdw>
              </a:effectLst>
            </a:rPr>
            <a:t>í</a:t>
          </a:r>
          <a:endParaRPr lang="es-ES" sz="1800" b="1" dirty="0">
            <a:solidFill>
              <a:schemeClr val="bg1"/>
            </a:solidFill>
            <a:effectLst>
              <a:outerShdw blurRad="38100" dist="38100" dir="2700000" algn="tl">
                <a:srgbClr val="000000">
                  <a:alpha val="43137"/>
                </a:srgbClr>
              </a:outerShdw>
            </a:effectLst>
          </a:endParaRPr>
        </a:p>
      </dgm:t>
    </dgm:pt>
    <dgm:pt modelId="{17F80FBD-1AEE-4ACE-A94F-2299376DC4AC}" type="parTrans" cxnId="{23FF3D92-9345-4590-AF19-6C6F92C4C9E9}">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D8D9A8DF-C78A-4285-BBCC-F78CC5516B7E}" type="sibTrans" cxnId="{23FF3D92-9345-4590-AF19-6C6F92C4C9E9}">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D97DC0BD-9867-4E2C-BAD1-0D377EB62279}">
      <dgm:prSet custT="1"/>
      <dgm:spPr>
        <a:solidFill>
          <a:srgbClr val="3076D2"/>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A</a:t>
          </a:r>
          <a:r>
            <a:rPr lang="cs-CZ" sz="1800" b="1" dirty="0" err="1">
              <a:solidFill>
                <a:schemeClr val="bg1"/>
              </a:solidFill>
              <a:effectLst>
                <a:outerShdw blurRad="38100" dist="38100" dir="2700000" algn="tl">
                  <a:srgbClr val="000000">
                    <a:alpha val="43137"/>
                  </a:srgbClr>
                </a:outerShdw>
              </a:effectLst>
            </a:rPr>
            <a:t>ií</a:t>
          </a:r>
          <a:r>
            <a:rPr lang="es-ES" sz="1800" b="1" dirty="0" err="1">
              <a:solidFill>
                <a:schemeClr val="bg1"/>
              </a:solidFill>
              <a:effectLst>
                <a:outerShdw blurRad="38100" dist="38100" dir="2700000" algn="tl">
                  <a:srgbClr val="000000">
                    <a:alpha val="43137"/>
                  </a:srgbClr>
                </a:outerShdw>
              </a:effectLst>
            </a:rPr>
            <a:t>gail</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Jednejte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moudře</a:t>
          </a:r>
          <a:endParaRPr lang="es-ES" sz="1800" b="1" dirty="0">
            <a:solidFill>
              <a:schemeClr val="bg1"/>
            </a:solidFill>
            <a:effectLst>
              <a:outerShdw blurRad="38100" dist="38100" dir="2700000" algn="tl">
                <a:srgbClr val="000000">
                  <a:alpha val="43137"/>
                </a:srgbClr>
              </a:outerShdw>
            </a:effectLst>
          </a:endParaRPr>
        </a:p>
      </dgm:t>
    </dgm:pt>
    <dgm:pt modelId="{8321FE61-4E94-4591-990C-8A7B9E76EAD3}" type="parTrans" cxnId="{BB17C5F8-8AC6-4134-BB04-8FF9421B96D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58502F87-9C11-4774-A414-B54F3EA9BAEC}" type="sibTrans" cxnId="{BB17C5F8-8AC6-4134-BB04-8FF9421B96D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025B5D93-CEC3-47B4-B36B-4C70DD6DBB62}">
      <dgm:prSet custT="1"/>
      <dgm:spPr>
        <a:solidFill>
          <a:srgbClr val="AE7C28"/>
        </a:solidFill>
        <a:scene3d>
          <a:camera prst="orthographicFront"/>
          <a:lightRig rig="threePt" dir="t"/>
        </a:scene3d>
        <a:sp3d>
          <a:bevelT/>
        </a:sp3d>
      </dgm:spPr>
      <dgm:t>
        <a:bodyPr/>
        <a:lstStyle/>
        <a:p>
          <a:r>
            <a:rPr lang="cs-CZ" sz="1800" b="1" dirty="0">
              <a:solidFill>
                <a:schemeClr val="bg1"/>
              </a:solidFill>
              <a:effectLst>
                <a:outerShdw blurRad="38100" dist="38100" dir="2700000" algn="tl">
                  <a:srgbClr val="000000">
                    <a:alpha val="43137"/>
                  </a:srgbClr>
                </a:outerShdw>
              </a:effectLst>
            </a:rPr>
            <a:t>Cha</a:t>
          </a:r>
          <a:r>
            <a:rPr lang="es-ES" sz="1800" b="1" dirty="0" err="1">
              <a:solidFill>
                <a:schemeClr val="bg1"/>
              </a:solidFill>
              <a:effectLst>
                <a:outerShdw blurRad="38100" dist="38100" dir="2700000" algn="tl">
                  <a:srgbClr val="000000">
                    <a:alpha val="43137"/>
                  </a:srgbClr>
                </a:outerShdw>
              </a:effectLst>
            </a:rPr>
            <a:t>na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Dodržuj</a:t>
          </a:r>
          <a:r>
            <a:rPr lang="cs-CZ" sz="1800" b="1" dirty="0">
              <a:solidFill>
                <a:schemeClr val="bg1"/>
              </a:solidFill>
              <a:effectLst>
                <a:outerShdw blurRad="38100" dist="38100" dir="2700000" algn="tl">
                  <a:srgbClr val="000000">
                    <a:alpha val="43137"/>
                  </a:srgbClr>
                </a:outerShdw>
              </a:effectLst>
            </a:rPr>
            <a:t>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slovo</a:t>
          </a:r>
          <a:endParaRPr lang="es-ES" sz="1800" b="1" dirty="0">
            <a:solidFill>
              <a:schemeClr val="bg1"/>
            </a:solidFill>
            <a:effectLst>
              <a:outerShdw blurRad="38100" dist="38100" dir="2700000" algn="tl">
                <a:srgbClr val="000000">
                  <a:alpha val="43137"/>
                </a:srgbClr>
              </a:outerShdw>
            </a:effectLst>
          </a:endParaRPr>
        </a:p>
      </dgm:t>
    </dgm:pt>
    <dgm:pt modelId="{8ECC2BB2-FC90-4584-A419-07858A40F68C}" type="parTrans" cxnId="{1AFBB825-076B-4B96-A8CA-E46734663717}">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ED5561E3-1033-47EF-8D0A-70FDBE090DD9}" type="sibTrans" cxnId="{1AFBB825-076B-4B96-A8CA-E46734663717}">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AF817906-3E73-49AA-8C74-0FBF149207DF}">
      <dgm:prSet custT="1"/>
      <dgm:spPr>
        <a:solidFill>
          <a:srgbClr val="808551"/>
        </a:solidFill>
        <a:scene3d>
          <a:camera prst="orthographicFront"/>
          <a:lightRig rig="threePt" dir="t"/>
        </a:scene3d>
        <a:sp3d>
          <a:bevelT/>
        </a:sp3d>
      </dgm:spPr>
      <dgm:t>
        <a:bodyPr/>
        <a:lstStyle/>
        <a:p>
          <a:r>
            <a:rPr lang="es-ES" sz="1800" b="1" dirty="0" err="1">
              <a:solidFill>
                <a:schemeClr val="bg1"/>
              </a:solidFill>
              <a:effectLst>
                <a:outerShdw blurRad="38100" dist="38100" dir="2700000" algn="tl">
                  <a:srgbClr val="000000">
                    <a:alpha val="43137"/>
                  </a:srgbClr>
                </a:outerShdw>
              </a:effectLst>
            </a:rPr>
            <a:t>Samsonova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matka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Přijměte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Boží</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vůli</a:t>
          </a:r>
          <a:endParaRPr lang="es-ES" sz="1800" b="1" dirty="0">
            <a:solidFill>
              <a:schemeClr val="bg1"/>
            </a:solidFill>
            <a:effectLst>
              <a:outerShdw blurRad="38100" dist="38100" dir="2700000" algn="tl">
                <a:srgbClr val="000000">
                  <a:alpha val="43137"/>
                </a:srgbClr>
              </a:outerShdw>
            </a:effectLst>
          </a:endParaRPr>
        </a:p>
      </dgm:t>
    </dgm:pt>
    <dgm:pt modelId="{35B64731-74C8-401E-875D-A9739D8D22E6}" type="parTrans" cxnId="{A4DE81C3-C042-4F27-9A41-0E3FCE4F004F}">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3F87783B-E3F1-4E04-BE8B-F87D3CE67E16}" type="sibTrans" cxnId="{A4DE81C3-C042-4F27-9A41-0E3FCE4F004F}">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4EDF4D22-DC76-4027-B1C8-673ADC0BD8DB}">
      <dgm:prSet custT="1"/>
      <dgm:spPr>
        <a:solidFill>
          <a:srgbClr val="6289A0"/>
        </a:solidFill>
        <a:scene3d>
          <a:camera prst="orthographicFront"/>
          <a:lightRig rig="threePt" dir="t"/>
        </a:scene3d>
        <a:sp3d>
          <a:bevelT/>
        </a:sp3d>
      </dgm:spPr>
      <dgm:t>
        <a:bodyPr/>
        <a:lstStyle/>
        <a:p>
          <a:r>
            <a:rPr lang="cs-CZ" sz="1800" b="1" dirty="0">
              <a:solidFill>
                <a:schemeClr val="bg1"/>
              </a:solidFill>
              <a:effectLst>
                <a:outerShdw blurRad="38100" dist="38100" dir="2700000" algn="tl">
                  <a:srgbClr val="000000">
                    <a:alpha val="43137"/>
                  </a:srgbClr>
                </a:outerShdw>
              </a:effectLst>
            </a:rPr>
            <a:t>Ch</a:t>
          </a:r>
          <a:r>
            <a:rPr lang="es-ES" sz="1800" b="1" dirty="0" err="1">
              <a:solidFill>
                <a:schemeClr val="bg1"/>
              </a:solidFill>
              <a:effectLst>
                <a:outerShdw blurRad="38100" dist="38100" dir="2700000" algn="tl">
                  <a:srgbClr val="000000">
                    <a:alpha val="43137"/>
                  </a:srgbClr>
                </a:outerShdw>
              </a:effectLst>
            </a:rPr>
            <a:t>ulda</a:t>
          </a:r>
          <a:r>
            <a:rPr lang="es-ES" sz="1800" b="1" dirty="0">
              <a:solidFill>
                <a:schemeClr val="bg1"/>
              </a:solidFill>
              <a:effectLst>
                <a:outerShdw blurRad="38100" dist="38100" dir="2700000" algn="tl">
                  <a:srgbClr val="000000">
                    <a:alpha val="43137"/>
                  </a:srgbClr>
                </a:outerShdw>
              </a:effectLst>
            </a:rPr>
            <a:t>: </a:t>
          </a:r>
          <a:r>
            <a:rPr lang="cs-CZ" sz="1800" b="1" dirty="0" err="1">
              <a:solidFill>
                <a:schemeClr val="bg1"/>
              </a:solidFill>
              <a:effectLst>
                <a:outerShdw blurRad="38100" dist="38100" dir="2700000" algn="tl">
                  <a:srgbClr val="000000">
                    <a:alpha val="43137"/>
                  </a:srgbClr>
                </a:outerShdw>
              </a:effectLst>
            </a:rPr>
            <a:t>Buďt</a:t>
          </a:r>
          <a:r>
            <a:rPr lang="es-ES" sz="1800" b="1" dirty="0">
              <a:solidFill>
                <a:schemeClr val="bg1"/>
              </a:solidFill>
              <a:effectLst>
                <a:outerShdw blurRad="38100" dist="38100" dir="2700000" algn="tl">
                  <a:srgbClr val="000000">
                    <a:alpha val="43137"/>
                  </a:srgbClr>
                </a:outerShdw>
              </a:effectLst>
            </a:rPr>
            <a:t>e </a:t>
          </a:r>
          <a:r>
            <a:rPr lang="es-ES" sz="1800" b="1" dirty="0" err="1">
              <a:solidFill>
                <a:schemeClr val="bg1"/>
              </a:solidFill>
              <a:effectLst>
                <a:outerShdw blurRad="38100" dist="38100" dir="2700000" algn="tl">
                  <a:srgbClr val="000000">
                    <a:alpha val="43137"/>
                  </a:srgbClr>
                </a:outerShdw>
              </a:effectLst>
            </a:rPr>
            <a:t>spolehliv</a:t>
          </a:r>
          <a:r>
            <a:rPr lang="cs-CZ" sz="1800" b="1" dirty="0">
              <a:solidFill>
                <a:schemeClr val="bg1"/>
              </a:solidFill>
              <a:effectLst>
                <a:outerShdw blurRad="38100" dist="38100" dir="2700000" algn="tl">
                  <a:srgbClr val="000000">
                    <a:alpha val="43137"/>
                  </a:srgbClr>
                </a:outerShdw>
              </a:effectLst>
            </a:rPr>
            <a:t>í</a:t>
          </a:r>
          <a:endParaRPr lang="es-ES" sz="1800" b="1" dirty="0">
            <a:solidFill>
              <a:schemeClr val="bg1"/>
            </a:solidFill>
            <a:effectLst>
              <a:outerShdw blurRad="38100" dist="38100" dir="2700000" algn="tl">
                <a:srgbClr val="000000">
                  <a:alpha val="43137"/>
                </a:srgbClr>
              </a:outerShdw>
            </a:effectLst>
          </a:endParaRPr>
        </a:p>
      </dgm:t>
    </dgm:pt>
    <dgm:pt modelId="{7A6B5F71-FE25-4E05-A0C9-86FCD8A0862B}" type="parTrans" cxnId="{97CFA1E8-AC33-4F3A-9EB8-6393E534608B}">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325CC4CF-B1BC-43F8-9119-36F1FCD7432B}" type="sibTrans" cxnId="{97CFA1E8-AC33-4F3A-9EB8-6393E534608B}">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5901A2B5-C428-4978-93D5-D8F2745A16A9}">
      <dgm:prSet custT="1"/>
      <dgm:spPr>
        <a:solidFill>
          <a:srgbClr val="A0628E"/>
        </a:solidFill>
        <a:scene3d>
          <a:camera prst="orthographicFront"/>
          <a:lightRig rig="threePt" dir="t"/>
        </a:scene3d>
        <a:sp3d>
          <a:bevelT/>
        </a:sp3d>
      </dgm:spPr>
      <dgm:t>
        <a:bodyPr/>
        <a:lstStyle/>
        <a:p>
          <a:endParaRPr lang="cs-CZ" sz="1800" b="1" dirty="0">
            <a:solidFill>
              <a:schemeClr val="bg1"/>
            </a:solidFill>
            <a:effectLst>
              <a:outerShdw blurRad="38100" dist="38100" dir="2700000" algn="tl">
                <a:srgbClr val="000000">
                  <a:alpha val="43137"/>
                </a:srgbClr>
              </a:outerShdw>
            </a:effectLst>
          </a:endParaRPr>
        </a:p>
        <a:p>
          <a:r>
            <a:rPr lang="es-ES" sz="1800" b="1" dirty="0">
              <a:solidFill>
                <a:schemeClr val="bg1"/>
              </a:solidFill>
              <a:effectLst>
                <a:outerShdw blurRad="38100" dist="38100" dir="2700000" algn="tl">
                  <a:srgbClr val="000000">
                    <a:alpha val="43137"/>
                  </a:srgbClr>
                </a:outerShdw>
              </a:effectLst>
            </a:rPr>
            <a:t>L</a:t>
          </a:r>
          <a:r>
            <a:rPr lang="cs-CZ" sz="1800" b="1" dirty="0">
              <a:solidFill>
                <a:schemeClr val="bg1"/>
              </a:solidFill>
              <a:effectLst>
                <a:outerShdw blurRad="38100" dist="38100" dir="2700000" algn="tl">
                  <a:srgbClr val="000000">
                    <a:alpha val="43137"/>
                  </a:srgbClr>
                </a:outerShdw>
              </a:effectLst>
            </a:rPr>
            <a:t>ydie</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Buďt</a:t>
          </a:r>
          <a:r>
            <a:rPr lang="es-ES" sz="1800" b="1" dirty="0">
              <a:solidFill>
                <a:schemeClr val="bg1"/>
              </a:solidFill>
              <a:effectLst>
                <a:outerShdw blurRad="38100" dist="38100" dir="2700000" algn="tl">
                  <a:srgbClr val="000000">
                    <a:alpha val="43137"/>
                  </a:srgbClr>
                </a:outerShdw>
              </a:effectLst>
            </a:rPr>
            <a:t>e </a:t>
          </a:r>
          <a:r>
            <a:rPr lang="es-ES" sz="1800" b="1" dirty="0" err="1">
              <a:solidFill>
                <a:schemeClr val="bg1"/>
              </a:solidFill>
              <a:effectLst>
                <a:outerShdw blurRad="38100" dist="38100" dir="2700000" algn="tl">
                  <a:srgbClr val="000000">
                    <a:alpha val="43137"/>
                  </a:srgbClr>
                </a:outerShdw>
              </a:effectLst>
            </a:rPr>
            <a:t>pohostinn</a:t>
          </a:r>
          <a:r>
            <a:rPr lang="cs-CZ" sz="1800" b="1" dirty="0">
              <a:solidFill>
                <a:schemeClr val="bg1"/>
              </a:solidFill>
              <a:effectLst>
                <a:outerShdw blurRad="38100" dist="38100" dir="2700000" algn="tl">
                  <a:srgbClr val="000000">
                    <a:alpha val="43137"/>
                  </a:srgbClr>
                </a:outerShdw>
              </a:effectLst>
            </a:rPr>
            <a:t>í</a:t>
          </a:r>
          <a:r>
            <a:rPr lang="es-ES" sz="1800" b="1" dirty="0">
              <a:solidFill>
                <a:schemeClr val="bg1"/>
              </a:solidFill>
              <a:effectLst>
                <a:outerShdw blurRad="38100" dist="38100" dir="2700000" algn="tl">
                  <a:srgbClr val="000000">
                    <a:alpha val="43137"/>
                  </a:srgbClr>
                </a:outerShdw>
              </a:effectLst>
            </a:rPr>
            <a:t>
</a:t>
          </a:r>
        </a:p>
      </dgm:t>
    </dgm:pt>
    <dgm:pt modelId="{B9D50B5A-447D-48DB-8C61-B02A85914C7E}" type="parTrans" cxnId="{2A76CB75-2366-4B8A-802B-FE4377A1D4F1}">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AF693144-6D66-494F-9E41-A1B2CFCA7ABB}" type="sibTrans" cxnId="{2A76CB75-2366-4B8A-802B-FE4377A1D4F1}">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6B942DE0-DDA0-4C84-B727-3D9825A3EAE2}">
      <dgm:prSet custT="1"/>
      <dgm:spPr>
        <a:solidFill>
          <a:srgbClr val="792ED4"/>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R</a:t>
          </a:r>
          <a:r>
            <a:rPr lang="cs-CZ" sz="1800" b="1" dirty="0">
              <a:solidFill>
                <a:schemeClr val="bg1"/>
              </a:solidFill>
              <a:effectLst>
                <a:outerShdw blurRad="38100" dist="38100" dir="2700000" algn="tl">
                  <a:srgbClr val="000000">
                    <a:alpha val="43137"/>
                  </a:srgbClr>
                </a:outerShdw>
              </a:effectLst>
            </a:rPr>
            <a:t>ú</a:t>
          </a:r>
          <a:r>
            <a:rPr lang="es-ES" sz="1800" b="1" dirty="0">
              <a:solidFill>
                <a:schemeClr val="bg1"/>
              </a:solidFill>
              <a:effectLst>
                <a:outerShdw blurRad="38100" dist="38100" dir="2700000" algn="tl">
                  <a:srgbClr val="000000">
                    <a:alpha val="43137"/>
                  </a:srgbClr>
                </a:outerShdw>
              </a:effectLst>
            </a:rPr>
            <a:t>t: </a:t>
          </a:r>
          <a:r>
            <a:rPr lang="cs-CZ" sz="1800" b="1" dirty="0">
              <a:solidFill>
                <a:schemeClr val="bg1"/>
              </a:solidFill>
              <a:effectLst>
                <a:outerShdw blurRad="38100" dist="38100" dir="2700000" algn="tl">
                  <a:srgbClr val="000000">
                    <a:alpha val="43137"/>
                  </a:srgbClr>
                </a:outerShdw>
              </a:effectLst>
            </a:rPr>
            <a:t>Buďte věrnými  </a:t>
          </a:r>
          <a:r>
            <a:rPr lang="cs-CZ" sz="1800" b="1">
              <a:solidFill>
                <a:schemeClr val="bg1"/>
              </a:solidFill>
              <a:effectLst>
                <a:outerShdw blurRad="38100" dist="38100" dir="2700000" algn="tl">
                  <a:srgbClr val="000000">
                    <a:alpha val="43137"/>
                  </a:srgbClr>
                </a:outerShdw>
              </a:effectLst>
            </a:rPr>
            <a:t>syny a dcerami</a:t>
          </a:r>
          <a:endParaRPr lang="es-ES" sz="1800" b="1" dirty="0">
            <a:solidFill>
              <a:schemeClr val="bg1"/>
            </a:solidFill>
            <a:effectLst>
              <a:outerShdw blurRad="38100" dist="38100" dir="2700000" algn="tl">
                <a:srgbClr val="000000">
                  <a:alpha val="43137"/>
                </a:srgbClr>
              </a:outerShdw>
            </a:effectLst>
          </a:endParaRPr>
        </a:p>
      </dgm:t>
    </dgm:pt>
    <dgm:pt modelId="{AB000EB9-453B-49A9-922A-ECCFECCB8CED}" type="parTrans" cxnId="{C721886B-0D8D-4770-8459-570910C87665}">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51E24005-C098-4B20-AB00-85B91145FBB6}" type="sibTrans" cxnId="{C721886B-0D8D-4770-8459-570910C87665}">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C6FD0081-D330-476A-8F7D-3E67D5E5384D}">
      <dgm:prSet custT="1"/>
      <dgm:spPr>
        <a:solidFill>
          <a:srgbClr val="E51E39"/>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Priscilla: </a:t>
          </a:r>
          <a:r>
            <a:rPr lang="cs-CZ" sz="1800" b="1" dirty="0">
              <a:solidFill>
                <a:schemeClr val="bg1"/>
              </a:solidFill>
              <a:effectLst>
                <a:outerShdw blurRad="38100" dist="38100" dir="2700000" algn="tl">
                  <a:srgbClr val="000000">
                    <a:alpha val="43137"/>
                  </a:srgbClr>
                </a:outerShdw>
              </a:effectLst>
            </a:rPr>
            <a:t>S</a:t>
          </a:r>
          <a:r>
            <a:rPr lang="es-ES" sz="1800" b="1" dirty="0" err="1">
              <a:solidFill>
                <a:schemeClr val="bg1"/>
              </a:solidFill>
              <a:effectLst>
                <a:outerShdw blurRad="38100" dist="38100" dir="2700000" algn="tl">
                  <a:srgbClr val="000000">
                    <a:alpha val="43137"/>
                  </a:srgbClr>
                </a:outerShdw>
              </a:effectLst>
            </a:rPr>
            <a:t>poluprac</a:t>
          </a:r>
          <a:r>
            <a:rPr lang="cs-CZ" sz="1800" b="1" dirty="0">
              <a:solidFill>
                <a:schemeClr val="bg1"/>
              </a:solidFill>
              <a:effectLst>
                <a:outerShdw blurRad="38100" dist="38100" dir="2700000" algn="tl">
                  <a:srgbClr val="000000">
                    <a:alpha val="43137"/>
                  </a:srgbClr>
                </a:outerShdw>
              </a:effectLst>
            </a:rPr>
            <a:t>ujte</a:t>
          </a:r>
          <a:endParaRPr lang="es-ES" sz="1800" b="1" dirty="0">
            <a:solidFill>
              <a:schemeClr val="bg1"/>
            </a:solidFill>
            <a:effectLst>
              <a:outerShdw blurRad="38100" dist="38100" dir="2700000" algn="tl">
                <a:srgbClr val="000000">
                  <a:alpha val="43137"/>
                </a:srgbClr>
              </a:outerShdw>
            </a:effectLst>
          </a:endParaRPr>
        </a:p>
      </dgm:t>
    </dgm:pt>
    <dgm:pt modelId="{299720C2-C484-4C1A-AFD9-1D9371B47599}" type="parTrans" cxnId="{66B6F167-E214-4F53-B4EB-B3C7DED87EA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395F020A-7952-4321-86C7-8128AF42FA79}" type="sibTrans" cxnId="{66B6F167-E214-4F53-B4EB-B3C7DED87EA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4A259505-8A6E-4A82-B3F5-C5D79C74F693}">
      <dgm:prSet custT="1"/>
      <dgm:spPr>
        <a:solidFill>
          <a:srgbClr val="9A9416"/>
        </a:solidFill>
        <a:scene3d>
          <a:camera prst="orthographicFront"/>
          <a:lightRig rig="threePt" dir="t"/>
        </a:scene3d>
        <a:sp3d>
          <a:bevelT/>
        </a:sp3d>
      </dgm:spPr>
      <dgm:t>
        <a:bodyPr/>
        <a:lstStyle/>
        <a:p>
          <a:r>
            <a:rPr lang="es-ES" sz="1800" b="1" dirty="0" err="1">
              <a:solidFill>
                <a:schemeClr val="bg1"/>
              </a:solidFill>
              <a:effectLst>
                <a:outerShdw blurRad="38100" dist="38100" dir="2700000" algn="tl">
                  <a:srgbClr val="000000">
                    <a:alpha val="43137"/>
                  </a:srgbClr>
                </a:outerShdw>
              </a:effectLst>
            </a:rPr>
            <a:t>Pilátova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žena</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Předá</a:t>
          </a:r>
          <a:r>
            <a:rPr lang="cs-CZ" sz="1800" b="1" dirty="0">
              <a:solidFill>
                <a:schemeClr val="bg1"/>
              </a:solidFill>
              <a:effectLst>
                <a:outerShdw blurRad="38100" dist="38100" dir="2700000" algn="tl">
                  <a:srgbClr val="000000">
                    <a:alpha val="43137"/>
                  </a:srgbClr>
                </a:outerShdw>
              </a:effectLst>
            </a:rPr>
            <a:t>vejte Boží</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poselství</a:t>
          </a:r>
          <a:endParaRPr lang="es-ES" sz="1800" b="1" dirty="0">
            <a:solidFill>
              <a:schemeClr val="bg1"/>
            </a:solidFill>
            <a:effectLst>
              <a:outerShdw blurRad="38100" dist="38100" dir="2700000" algn="tl">
                <a:srgbClr val="000000">
                  <a:alpha val="43137"/>
                </a:srgbClr>
              </a:outerShdw>
            </a:effectLst>
          </a:endParaRPr>
        </a:p>
      </dgm:t>
    </dgm:pt>
    <dgm:pt modelId="{B290A991-BDC2-4183-9D2A-A43FFD2D140A}" type="parTrans" cxnId="{945AAB26-B329-43ED-A79E-0B1EA4B29575}">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D92AAF80-07EC-4910-B744-10FAC6CDE9C1}" type="sibTrans" cxnId="{945AAB26-B329-43ED-A79E-0B1EA4B29575}">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4EE59C5F-2726-4F03-AEB6-D279294E4AF4}">
      <dgm:prSet custT="1"/>
      <dgm:spPr>
        <a:solidFill>
          <a:srgbClr val="E5741E"/>
        </a:solidFill>
        <a:scene3d>
          <a:camera prst="orthographicFront"/>
          <a:lightRig rig="threePt" dir="t"/>
        </a:scene3d>
        <a:sp3d>
          <a:bevelT/>
        </a:sp3d>
      </dgm:spPr>
      <dgm:t>
        <a:bodyPr/>
        <a:lstStyle/>
        <a:p>
          <a:r>
            <a:rPr lang="es-ES" sz="1800" b="1" dirty="0">
              <a:solidFill>
                <a:schemeClr val="bg1"/>
              </a:solidFill>
              <a:effectLst>
                <a:outerShdw blurRad="38100" dist="38100" dir="2700000" algn="tl">
                  <a:srgbClr val="000000">
                    <a:alpha val="43137"/>
                  </a:srgbClr>
                </a:outerShdw>
              </a:effectLst>
            </a:rPr>
            <a:t>J</a:t>
          </a:r>
          <a:r>
            <a:rPr lang="cs-CZ" sz="1800" b="1" dirty="0" err="1">
              <a:solidFill>
                <a:schemeClr val="bg1"/>
              </a:solidFill>
              <a:effectLst>
                <a:outerShdw blurRad="38100" dist="38100" dir="2700000" algn="tl">
                  <a:srgbClr val="000000">
                    <a:alpha val="43137"/>
                  </a:srgbClr>
                </a:outerShdw>
              </a:effectLst>
            </a:rPr>
            <a:t>óše</a:t>
          </a:r>
          <a:r>
            <a:rPr lang="es-ES" sz="1800" b="1" dirty="0" err="1">
              <a:solidFill>
                <a:schemeClr val="bg1"/>
              </a:solidFill>
              <a:effectLst>
                <a:outerShdw blurRad="38100" dist="38100" dir="2700000" algn="tl">
                  <a:srgbClr val="000000">
                    <a:alpha val="43137"/>
                  </a:srgbClr>
                </a:outerShdw>
              </a:effectLst>
            </a:rPr>
            <a:t>ba</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Buďte</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smělí</a:t>
          </a:r>
          <a:endParaRPr lang="es-ES" sz="1800" b="1" dirty="0">
            <a:solidFill>
              <a:schemeClr val="bg1"/>
            </a:solidFill>
            <a:effectLst>
              <a:outerShdw blurRad="38100" dist="38100" dir="2700000" algn="tl">
                <a:srgbClr val="000000">
                  <a:alpha val="43137"/>
                </a:srgbClr>
              </a:outerShdw>
            </a:effectLst>
          </a:endParaRPr>
        </a:p>
      </dgm:t>
    </dgm:pt>
    <dgm:pt modelId="{D12F7859-356E-465F-A02E-E2CEFAFB6311}" type="parTrans" cxnId="{CDCAD40D-4D9C-45B8-8B65-8B07E68F2404}">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11BE5FFF-CCFE-4BE3-9A26-6122EF2B307D}" type="sibTrans" cxnId="{CDCAD40D-4D9C-45B8-8B65-8B07E68F2404}">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EEB626D4-830A-4C2B-AD3D-E480E78D281C}">
      <dgm:prSet custT="1"/>
      <dgm:spPr>
        <a:solidFill>
          <a:srgbClr val="6BAB25"/>
        </a:solidFill>
        <a:scene3d>
          <a:camera prst="orthographicFront"/>
          <a:lightRig rig="threePt" dir="t"/>
        </a:scene3d>
        <a:sp3d>
          <a:bevelT/>
        </a:sp3d>
      </dgm:spPr>
      <dgm:t>
        <a:bodyPr/>
        <a:lstStyle/>
        <a:p>
          <a:r>
            <a:rPr lang="es-ES" sz="1800" b="1" dirty="0" err="1">
              <a:solidFill>
                <a:schemeClr val="bg1"/>
              </a:solidFill>
              <a:effectLst>
                <a:outerShdw blurRad="38100" dist="38100" dir="2700000" algn="tl">
                  <a:srgbClr val="000000">
                    <a:alpha val="43137"/>
                  </a:srgbClr>
                </a:outerShdw>
              </a:effectLst>
            </a:rPr>
            <a:t>Kananejská</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žena</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Buďte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vytrval</a:t>
          </a:r>
          <a:r>
            <a:rPr lang="cs-CZ" sz="1800" b="1" dirty="0">
              <a:solidFill>
                <a:schemeClr val="bg1"/>
              </a:solidFill>
              <a:effectLst>
                <a:outerShdw blurRad="38100" dist="38100" dir="2700000" algn="tl">
                  <a:srgbClr val="000000">
                    <a:alpha val="43137"/>
                  </a:srgbClr>
                </a:outerShdw>
              </a:effectLst>
            </a:rPr>
            <a:t>í</a:t>
          </a:r>
          <a:endParaRPr lang="es-ES" sz="1800" b="1" dirty="0">
            <a:solidFill>
              <a:schemeClr val="bg1"/>
            </a:solidFill>
            <a:effectLst>
              <a:outerShdw blurRad="38100" dist="38100" dir="2700000" algn="tl">
                <a:srgbClr val="000000">
                  <a:alpha val="43137"/>
                </a:srgbClr>
              </a:outerShdw>
            </a:effectLst>
          </a:endParaRPr>
        </a:p>
      </dgm:t>
    </dgm:pt>
    <dgm:pt modelId="{104DE49D-28DC-42BA-A9F9-17D6DF80BAD7}" type="sibTrans" cxnId="{1C2D030B-8614-4A1A-A3D9-C9FDD324F3F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6FC9662C-9D54-451E-BF02-76B0BBC22F75}" type="parTrans" cxnId="{1C2D030B-8614-4A1A-A3D9-C9FDD324F3F6}">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8F391E41-C302-4CB1-A65F-EA7B49DB77DF}">
      <dgm:prSet custT="1"/>
      <dgm:spPr>
        <a:solidFill>
          <a:srgbClr val="7D4C4C"/>
        </a:solidFill>
        <a:scene3d>
          <a:camera prst="orthographicFront"/>
          <a:lightRig rig="threePt" dir="t"/>
        </a:scene3d>
        <a:sp3d>
          <a:bevelT/>
        </a:sp3d>
      </dgm:spPr>
      <dgm:t>
        <a:bodyPr/>
        <a:lstStyle/>
        <a:p>
          <a:endParaRPr lang="cs-CZ" sz="1800" b="1" dirty="0">
            <a:solidFill>
              <a:schemeClr val="bg1"/>
            </a:solidFill>
            <a:effectLst>
              <a:outerShdw blurRad="38100" dist="38100" dir="2700000" algn="tl">
                <a:srgbClr val="000000">
                  <a:alpha val="43137"/>
                </a:srgbClr>
              </a:outerShdw>
            </a:effectLst>
          </a:endParaRPr>
        </a:p>
        <a:p>
          <a:r>
            <a:rPr lang="es-ES" sz="1800" b="1" dirty="0">
              <a:solidFill>
                <a:schemeClr val="bg1"/>
              </a:solidFill>
              <a:effectLst>
                <a:outerShdw blurRad="38100" dist="38100" dir="2700000" algn="tl">
                  <a:srgbClr val="000000">
                    <a:alpha val="43137"/>
                  </a:srgbClr>
                </a:outerShdw>
              </a:effectLst>
            </a:rPr>
            <a:t>L</a:t>
          </a:r>
          <a:r>
            <a:rPr lang="cs-CZ" sz="1800" b="1" dirty="0">
              <a:solidFill>
                <a:schemeClr val="bg1"/>
              </a:solidFill>
              <a:effectLst>
                <a:outerShdw blurRad="38100" dist="38100" dir="2700000" algn="tl">
                  <a:srgbClr val="000000">
                    <a:alpha val="43137"/>
                  </a:srgbClr>
                </a:outerShdw>
              </a:effectLst>
            </a:rPr>
            <a:t>ó</a:t>
          </a:r>
          <a:r>
            <a:rPr lang="es-ES" sz="1800" b="1" dirty="0" err="1">
              <a:solidFill>
                <a:schemeClr val="bg1"/>
              </a:solidFill>
              <a:effectLst>
                <a:outerShdw blurRad="38100" dist="38100" dir="2700000" algn="tl">
                  <a:srgbClr val="000000">
                    <a:alpha val="43137"/>
                  </a:srgbClr>
                </a:outerShdw>
              </a:effectLst>
            </a:rPr>
            <a:t>is</a:t>
          </a:r>
          <a:r>
            <a:rPr lang="es-ES" sz="1800" b="1" dirty="0">
              <a:solidFill>
                <a:schemeClr val="bg1"/>
              </a:solidFill>
              <a:effectLst>
                <a:outerShdw blurRad="38100" dist="38100" dir="2700000" algn="tl">
                  <a:srgbClr val="000000">
                    <a:alpha val="43137"/>
                  </a:srgbClr>
                </a:outerShdw>
              </a:effectLst>
            </a:rPr>
            <a:t> a </a:t>
          </a:r>
          <a:r>
            <a:rPr lang="es-ES" sz="1800" b="1" dirty="0" err="1">
              <a:solidFill>
                <a:schemeClr val="bg1"/>
              </a:solidFill>
              <a:effectLst>
                <a:outerShdw blurRad="38100" dist="38100" dir="2700000" algn="tl">
                  <a:srgbClr val="000000">
                    <a:alpha val="43137"/>
                  </a:srgbClr>
                </a:outerShdw>
              </a:effectLst>
            </a:rPr>
            <a:t>Euniké</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U</a:t>
          </a:r>
          <a:r>
            <a:rPr lang="es-ES" sz="1800" b="1" dirty="0" err="1">
              <a:solidFill>
                <a:schemeClr val="bg1"/>
              </a:solidFill>
              <a:effectLst>
                <a:outerShdw blurRad="38100" dist="38100" dir="2700000" algn="tl">
                  <a:srgbClr val="000000">
                    <a:alpha val="43137"/>
                  </a:srgbClr>
                </a:outerShdw>
              </a:effectLst>
            </a:rPr>
            <a:t>čte</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své</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děti</a:t>
          </a:r>
          <a:r>
            <a:rPr lang="es-ES" sz="1800" b="1" dirty="0">
              <a:solidFill>
                <a:schemeClr val="bg1"/>
              </a:solidFill>
              <a:effectLst>
                <a:outerShdw blurRad="38100" dist="38100" dir="2700000" algn="tl">
                  <a:srgbClr val="000000">
                    <a:alpha val="43137"/>
                  </a:srgbClr>
                </a:outerShdw>
              </a:effectLst>
            </a:rPr>
            <a:t> </a:t>
          </a:r>
          <a:r>
            <a:rPr lang="cs-CZ" sz="1800" b="1" dirty="0">
              <a:solidFill>
                <a:schemeClr val="bg1"/>
              </a:solidFill>
              <a:effectLst>
                <a:outerShdw blurRad="38100" dist="38100" dir="2700000" algn="tl">
                  <a:srgbClr val="000000">
                    <a:alpha val="43137"/>
                  </a:srgbClr>
                </a:outerShdw>
              </a:effectLst>
            </a:rPr>
            <a:t>z </a:t>
          </a:r>
          <a:r>
            <a:rPr lang="es-ES" sz="1800" b="1" dirty="0" err="1">
              <a:solidFill>
                <a:schemeClr val="bg1"/>
              </a:solidFill>
              <a:effectLst>
                <a:outerShdw blurRad="38100" dist="38100" dir="2700000" algn="tl">
                  <a:srgbClr val="000000">
                    <a:alpha val="43137"/>
                  </a:srgbClr>
                </a:outerShdw>
              </a:effectLst>
            </a:rPr>
            <a:t>Boží</a:t>
          </a:r>
          <a:r>
            <a:rPr lang="cs-CZ" sz="1800" b="1" dirty="0">
              <a:solidFill>
                <a:schemeClr val="bg1"/>
              </a:solidFill>
              <a:effectLst>
                <a:outerShdw blurRad="38100" dist="38100" dir="2700000" algn="tl">
                  <a:srgbClr val="000000">
                    <a:alpha val="43137"/>
                  </a:srgbClr>
                </a:outerShdw>
              </a:effectLst>
            </a:rPr>
            <a:t>ho</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slov</a:t>
          </a:r>
          <a:r>
            <a:rPr lang="cs-CZ" sz="1800" b="1" dirty="0">
              <a:solidFill>
                <a:schemeClr val="bg1"/>
              </a:solidFill>
              <a:effectLst>
                <a:outerShdw blurRad="38100" dist="38100" dir="2700000" algn="tl">
                  <a:srgbClr val="000000">
                    <a:alpha val="43137"/>
                  </a:srgbClr>
                </a:outerShdw>
              </a:effectLst>
            </a:rPr>
            <a:t>a</a:t>
          </a:r>
          <a:r>
            <a:rPr lang="es-ES" sz="1800" b="1" dirty="0">
              <a:solidFill>
                <a:schemeClr val="bg1"/>
              </a:solidFill>
              <a:effectLst>
                <a:outerShdw blurRad="38100" dist="38100" dir="2700000" algn="tl">
                  <a:srgbClr val="000000">
                    <a:alpha val="43137"/>
                  </a:srgbClr>
                </a:outerShdw>
              </a:effectLst>
            </a:rPr>
            <a:t>
</a:t>
          </a:r>
        </a:p>
      </dgm:t>
    </dgm:pt>
    <dgm:pt modelId="{ACDB4173-226D-44A4-B2F7-8BF75EB6E54B}" type="sibTrans" cxnId="{20B1C948-7C76-45F7-938A-79A1237CF6A0}">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C69B24EE-807F-427C-8AEB-2266C98E7D98}" type="parTrans" cxnId="{20B1C948-7C76-45F7-938A-79A1237CF6A0}">
      <dgm:prSet/>
      <dgm:spPr/>
      <dgm:t>
        <a:bodyPr/>
        <a:lstStyle/>
        <a:p>
          <a:endParaRPr lang="es-ES" sz="2800" b="1">
            <a:solidFill>
              <a:schemeClr val="bg1"/>
            </a:solidFill>
            <a:effectLst>
              <a:outerShdw blurRad="38100" dist="38100" dir="2700000" algn="tl">
                <a:srgbClr val="000000">
                  <a:alpha val="43137"/>
                </a:srgbClr>
              </a:outerShdw>
            </a:effectLst>
          </a:endParaRPr>
        </a:p>
      </dgm:t>
    </dgm:pt>
    <dgm:pt modelId="{467BF7AB-18A3-404B-A910-E628C38B0863}" type="pres">
      <dgm:prSet presAssocID="{1219ADF3-A02D-4654-A941-8EB5601CA99A}" presName="Name0" presStyleCnt="0">
        <dgm:presLayoutVars>
          <dgm:dir/>
          <dgm:resizeHandles val="exact"/>
        </dgm:presLayoutVars>
      </dgm:prSet>
      <dgm:spPr/>
    </dgm:pt>
    <dgm:pt modelId="{C414C4BB-C9E0-48B9-8297-A7ED7F12FC22}" type="pres">
      <dgm:prSet presAssocID="{133D9C6E-688E-459B-84E1-BCC06EA0BAC3}" presName="composite" presStyleCnt="0"/>
      <dgm:spPr>
        <a:scene3d>
          <a:camera prst="orthographicFront"/>
          <a:lightRig rig="threePt" dir="t"/>
        </a:scene3d>
        <a:sp3d>
          <a:bevelT/>
        </a:sp3d>
      </dgm:spPr>
    </dgm:pt>
    <dgm:pt modelId="{B9477F81-681C-43ED-8C7E-F681C15B1752}" type="pres">
      <dgm:prSet presAssocID="{133D9C6E-688E-459B-84E1-BCC06EA0BAC3}" presName="rect1" presStyleLbl="trAlignAcc1" presStyleIdx="0" presStyleCnt="15">
        <dgm:presLayoutVars>
          <dgm:bulletEnabled val="1"/>
        </dgm:presLayoutVars>
      </dgm:prSet>
      <dgm:spPr/>
    </dgm:pt>
    <dgm:pt modelId="{50F6E31F-E66C-424D-957C-6153955A6AA2}" type="pres">
      <dgm:prSet presAssocID="{133D9C6E-688E-459B-84E1-BCC06EA0BAC3}" presName="rect2" presStyleLbl="fgImgPlace1" presStyleIdx="0" presStyleCnt="15"/>
      <dgm:spPr>
        <a:blipFill dpi="0" rotWithShape="1">
          <a:blip xmlns:r="http://schemas.openxmlformats.org/officeDocument/2006/relationships" r:embed="rId1"/>
          <a:srcRect/>
          <a:stretch>
            <a:fillRect l="-43943" t="-57746" r="-104772" b="-8063"/>
          </a:stretch>
        </a:blipFill>
        <a:scene3d>
          <a:camera prst="orthographicFront"/>
          <a:lightRig rig="threePt" dir="t"/>
        </a:scene3d>
        <a:sp3d>
          <a:bevelT/>
        </a:sp3d>
      </dgm:spPr>
    </dgm:pt>
    <dgm:pt modelId="{8BCA4A1F-E90A-4342-8910-FDC66745A3F9}" type="pres">
      <dgm:prSet presAssocID="{EC7323A0-0CD9-4B3C-876D-75307991660B}" presName="sibTrans" presStyleCnt="0"/>
      <dgm:spPr>
        <a:scene3d>
          <a:camera prst="orthographicFront"/>
          <a:lightRig rig="threePt" dir="t"/>
        </a:scene3d>
        <a:sp3d>
          <a:bevelT/>
        </a:sp3d>
      </dgm:spPr>
    </dgm:pt>
    <dgm:pt modelId="{16874E0F-EA2A-4C37-AFD5-60F97031CCB7}" type="pres">
      <dgm:prSet presAssocID="{D548268E-CBB7-4F45-8186-BDE1BAC63910}" presName="composite" presStyleCnt="0"/>
      <dgm:spPr>
        <a:scene3d>
          <a:camera prst="orthographicFront"/>
          <a:lightRig rig="threePt" dir="t"/>
        </a:scene3d>
        <a:sp3d>
          <a:bevelT/>
        </a:sp3d>
      </dgm:spPr>
    </dgm:pt>
    <dgm:pt modelId="{25D765C5-C3AD-4915-82FB-5716534CE063}" type="pres">
      <dgm:prSet presAssocID="{D548268E-CBB7-4F45-8186-BDE1BAC63910}" presName="rect1" presStyleLbl="trAlignAcc1" presStyleIdx="1" presStyleCnt="15">
        <dgm:presLayoutVars>
          <dgm:bulletEnabled val="1"/>
        </dgm:presLayoutVars>
      </dgm:prSet>
      <dgm:spPr/>
    </dgm:pt>
    <dgm:pt modelId="{4100C2EA-F103-41F7-B9D1-E5E410640E7C}" type="pres">
      <dgm:prSet presAssocID="{D548268E-CBB7-4F45-8186-BDE1BAC63910}" presName="rect2" presStyleLbl="fgImgPlace1" presStyleIdx="1" presStyleCnt="15"/>
      <dgm:spPr>
        <a:blipFill dpi="0" rotWithShape="1">
          <a:blip xmlns:r="http://schemas.openxmlformats.org/officeDocument/2006/relationships" r:embed="rId2"/>
          <a:srcRect/>
          <a:stretch>
            <a:fillRect l="-130600" t="5396" r="-69400" b="-5396"/>
          </a:stretch>
        </a:blipFill>
        <a:scene3d>
          <a:camera prst="orthographicFront"/>
          <a:lightRig rig="threePt" dir="t"/>
        </a:scene3d>
        <a:sp3d>
          <a:bevelT/>
        </a:sp3d>
      </dgm:spPr>
    </dgm:pt>
    <dgm:pt modelId="{99BE97DE-9646-470B-B730-46866DC44B88}" type="pres">
      <dgm:prSet presAssocID="{78E82B28-7D0B-4E3B-BCF8-7104C780B9C8}" presName="sibTrans" presStyleCnt="0"/>
      <dgm:spPr>
        <a:scene3d>
          <a:camera prst="orthographicFront"/>
          <a:lightRig rig="threePt" dir="t"/>
        </a:scene3d>
        <a:sp3d>
          <a:bevelT/>
        </a:sp3d>
      </dgm:spPr>
    </dgm:pt>
    <dgm:pt modelId="{205C3581-7C75-43A6-BC11-700498BC2B78}" type="pres">
      <dgm:prSet presAssocID="{5F291F13-5789-4258-991F-B176052B020A}" presName="composite" presStyleCnt="0"/>
      <dgm:spPr>
        <a:scene3d>
          <a:camera prst="orthographicFront"/>
          <a:lightRig rig="threePt" dir="t"/>
        </a:scene3d>
        <a:sp3d>
          <a:bevelT/>
        </a:sp3d>
      </dgm:spPr>
    </dgm:pt>
    <dgm:pt modelId="{CB255EC1-4C91-4D11-8575-67B2E49D5DFE}" type="pres">
      <dgm:prSet presAssocID="{5F291F13-5789-4258-991F-B176052B020A}" presName="rect1" presStyleLbl="trAlignAcc1" presStyleIdx="2" presStyleCnt="15">
        <dgm:presLayoutVars>
          <dgm:bulletEnabled val="1"/>
        </dgm:presLayoutVars>
      </dgm:prSet>
      <dgm:spPr/>
    </dgm:pt>
    <dgm:pt modelId="{C60C2788-11EA-4ABD-8459-73E4C99482E4}" type="pres">
      <dgm:prSet presAssocID="{5F291F13-5789-4258-991F-B176052B020A}" presName="rect2" presStyleLbl="fgImgPlace1" presStyleIdx="2" presStyleCnt="15"/>
      <dgm:spPr>
        <a:blipFill rotWithShape="1">
          <a:blip xmlns:r="http://schemas.openxmlformats.org/officeDocument/2006/relationships" r:embed="rId3"/>
          <a:srcRect/>
          <a:stretch>
            <a:fillRect l="-3000" r="-3000"/>
          </a:stretch>
        </a:blipFill>
        <a:scene3d>
          <a:camera prst="orthographicFront"/>
          <a:lightRig rig="threePt" dir="t"/>
        </a:scene3d>
        <a:sp3d>
          <a:bevelT/>
        </a:sp3d>
      </dgm:spPr>
    </dgm:pt>
    <dgm:pt modelId="{944AED16-D941-42D1-BFAB-0ABC38E8241A}" type="pres">
      <dgm:prSet presAssocID="{C36DFE1E-4DD3-45F4-AA2A-7A3A71F99C0C}" presName="sibTrans" presStyleCnt="0"/>
      <dgm:spPr>
        <a:scene3d>
          <a:camera prst="orthographicFront"/>
          <a:lightRig rig="threePt" dir="t"/>
        </a:scene3d>
        <a:sp3d>
          <a:bevelT/>
        </a:sp3d>
      </dgm:spPr>
    </dgm:pt>
    <dgm:pt modelId="{581A8317-50AF-41F7-9580-E722362A9F46}" type="pres">
      <dgm:prSet presAssocID="{32EB707F-4BBC-4A24-A112-7D5B9879E7C2}" presName="composite" presStyleCnt="0"/>
      <dgm:spPr>
        <a:scene3d>
          <a:camera prst="orthographicFront"/>
          <a:lightRig rig="threePt" dir="t"/>
        </a:scene3d>
        <a:sp3d>
          <a:bevelT/>
        </a:sp3d>
      </dgm:spPr>
    </dgm:pt>
    <dgm:pt modelId="{60F1D6BE-C232-46E3-A991-835E8A6EE8B9}" type="pres">
      <dgm:prSet presAssocID="{32EB707F-4BBC-4A24-A112-7D5B9879E7C2}" presName="rect1" presStyleLbl="trAlignAcc1" presStyleIdx="3" presStyleCnt="15">
        <dgm:presLayoutVars>
          <dgm:bulletEnabled val="1"/>
        </dgm:presLayoutVars>
      </dgm:prSet>
      <dgm:spPr/>
    </dgm:pt>
    <dgm:pt modelId="{8DC20B8F-3D63-44B3-AE0F-1255DA8EB7C4}" type="pres">
      <dgm:prSet presAssocID="{32EB707F-4BBC-4A24-A112-7D5B9879E7C2}" presName="rect2" presStyleLbl="fgImgPlace1" presStyleIdx="3" presStyleCnt="15"/>
      <dgm:spPr>
        <a:blipFill dpi="0" rotWithShape="1">
          <a:blip xmlns:r="http://schemas.openxmlformats.org/officeDocument/2006/relationships" r:embed="rId4"/>
          <a:srcRect/>
          <a:stretch>
            <a:fillRect l="-60485" t="-6800" r="-74649" b="-19616"/>
          </a:stretch>
        </a:blipFill>
        <a:scene3d>
          <a:camera prst="orthographicFront"/>
          <a:lightRig rig="threePt" dir="t"/>
        </a:scene3d>
        <a:sp3d>
          <a:bevelT/>
        </a:sp3d>
      </dgm:spPr>
    </dgm:pt>
    <dgm:pt modelId="{EA34A376-7ACF-43E3-BEDB-DEE56B8B2A34}" type="pres">
      <dgm:prSet presAssocID="{D8D9A8DF-C78A-4285-BBCC-F78CC5516B7E}" presName="sibTrans" presStyleCnt="0"/>
      <dgm:spPr>
        <a:scene3d>
          <a:camera prst="orthographicFront"/>
          <a:lightRig rig="threePt" dir="t"/>
        </a:scene3d>
        <a:sp3d>
          <a:bevelT/>
        </a:sp3d>
      </dgm:spPr>
    </dgm:pt>
    <dgm:pt modelId="{0DA194EA-4CF1-4068-BCE7-FB01270A3230}" type="pres">
      <dgm:prSet presAssocID="{D97DC0BD-9867-4E2C-BAD1-0D377EB62279}" presName="composite" presStyleCnt="0"/>
      <dgm:spPr>
        <a:scene3d>
          <a:camera prst="orthographicFront"/>
          <a:lightRig rig="threePt" dir="t"/>
        </a:scene3d>
        <a:sp3d>
          <a:bevelT/>
        </a:sp3d>
      </dgm:spPr>
    </dgm:pt>
    <dgm:pt modelId="{7A28F8A4-3902-4BB4-9765-F1056A96E62D}" type="pres">
      <dgm:prSet presAssocID="{D97DC0BD-9867-4E2C-BAD1-0D377EB62279}" presName="rect1" presStyleLbl="trAlignAcc1" presStyleIdx="4" presStyleCnt="15">
        <dgm:presLayoutVars>
          <dgm:bulletEnabled val="1"/>
        </dgm:presLayoutVars>
      </dgm:prSet>
      <dgm:spPr/>
    </dgm:pt>
    <dgm:pt modelId="{F7EEAB53-388D-4C0E-8640-3DA3B59B9A8C}" type="pres">
      <dgm:prSet presAssocID="{D97DC0BD-9867-4E2C-BAD1-0D377EB62279}" presName="rect2" presStyleLbl="fgImgPlace1" presStyleIdx="4" presStyleCnt="15"/>
      <dgm:spPr>
        <a:blipFill dpi="0" rotWithShape="1">
          <a:blip xmlns:r="http://schemas.openxmlformats.org/officeDocument/2006/relationships" r:embed="rId5"/>
          <a:srcRect/>
          <a:stretch>
            <a:fillRect l="-102391" r="-75000" b="-10956"/>
          </a:stretch>
        </a:blipFill>
        <a:scene3d>
          <a:camera prst="orthographicFront"/>
          <a:lightRig rig="threePt" dir="t"/>
        </a:scene3d>
        <a:sp3d>
          <a:bevelT/>
        </a:sp3d>
      </dgm:spPr>
    </dgm:pt>
    <dgm:pt modelId="{FB627DCA-285A-4FA9-9819-259E0EA474F5}" type="pres">
      <dgm:prSet presAssocID="{58502F87-9C11-4774-A414-B54F3EA9BAEC}" presName="sibTrans" presStyleCnt="0"/>
      <dgm:spPr>
        <a:scene3d>
          <a:camera prst="orthographicFront"/>
          <a:lightRig rig="threePt" dir="t"/>
        </a:scene3d>
        <a:sp3d>
          <a:bevelT/>
        </a:sp3d>
      </dgm:spPr>
    </dgm:pt>
    <dgm:pt modelId="{C534CB8D-87AF-4909-957C-1A184256E6B8}" type="pres">
      <dgm:prSet presAssocID="{EEB626D4-830A-4C2B-AD3D-E480E78D281C}" presName="composite" presStyleCnt="0"/>
      <dgm:spPr>
        <a:scene3d>
          <a:camera prst="orthographicFront"/>
          <a:lightRig rig="threePt" dir="t"/>
        </a:scene3d>
        <a:sp3d>
          <a:bevelT/>
        </a:sp3d>
      </dgm:spPr>
    </dgm:pt>
    <dgm:pt modelId="{5B22B6FA-3948-49F9-8BE9-CDE686598E96}" type="pres">
      <dgm:prSet presAssocID="{EEB626D4-830A-4C2B-AD3D-E480E78D281C}" presName="rect1" presStyleLbl="trAlignAcc1" presStyleIdx="5" presStyleCnt="15">
        <dgm:presLayoutVars>
          <dgm:bulletEnabled val="1"/>
        </dgm:presLayoutVars>
      </dgm:prSet>
      <dgm:spPr/>
    </dgm:pt>
    <dgm:pt modelId="{9AC5236C-8759-4B2E-B613-ED01BCCE5344}" type="pres">
      <dgm:prSet presAssocID="{EEB626D4-830A-4C2B-AD3D-E480E78D281C}" presName="rect2" presStyleLbl="fgImgPlace1" presStyleIdx="5" presStyleCnt="15"/>
      <dgm:spPr>
        <a:blipFill dpi="0" rotWithShape="1">
          <a:blip xmlns:r="http://schemas.openxmlformats.org/officeDocument/2006/relationships" r:embed="rId6"/>
          <a:srcRect/>
          <a:stretch>
            <a:fillRect l="-158051" t="-4857" r="-21063" b="4857"/>
          </a:stretch>
        </a:blipFill>
        <a:scene3d>
          <a:camera prst="orthographicFront"/>
          <a:lightRig rig="threePt" dir="t"/>
        </a:scene3d>
        <a:sp3d>
          <a:bevelT/>
        </a:sp3d>
      </dgm:spPr>
    </dgm:pt>
    <dgm:pt modelId="{48343B36-250B-4BC8-BBF8-654DC530EA49}" type="pres">
      <dgm:prSet presAssocID="{104DE49D-28DC-42BA-A9F9-17D6DF80BAD7}" presName="sibTrans" presStyleCnt="0"/>
      <dgm:spPr>
        <a:scene3d>
          <a:camera prst="orthographicFront"/>
          <a:lightRig rig="threePt" dir="t"/>
        </a:scene3d>
        <a:sp3d>
          <a:bevelT/>
        </a:sp3d>
      </dgm:spPr>
    </dgm:pt>
    <dgm:pt modelId="{F01A94DC-17D2-4BC3-8645-47802DB05793}" type="pres">
      <dgm:prSet presAssocID="{025B5D93-CEC3-47B4-B36B-4C70DD6DBB62}" presName="composite" presStyleCnt="0"/>
      <dgm:spPr>
        <a:scene3d>
          <a:camera prst="orthographicFront"/>
          <a:lightRig rig="threePt" dir="t"/>
        </a:scene3d>
        <a:sp3d>
          <a:bevelT/>
        </a:sp3d>
      </dgm:spPr>
    </dgm:pt>
    <dgm:pt modelId="{51E7DCF7-7C1C-470B-81CE-8EB1CB9BB2D3}" type="pres">
      <dgm:prSet presAssocID="{025B5D93-CEC3-47B4-B36B-4C70DD6DBB62}" presName="rect1" presStyleLbl="trAlignAcc1" presStyleIdx="6" presStyleCnt="15">
        <dgm:presLayoutVars>
          <dgm:bulletEnabled val="1"/>
        </dgm:presLayoutVars>
      </dgm:prSet>
      <dgm:spPr/>
    </dgm:pt>
    <dgm:pt modelId="{1E18C211-88F6-43F0-9C48-98267343F71F}" type="pres">
      <dgm:prSet presAssocID="{025B5D93-CEC3-47B4-B36B-4C70DD6DBB62}" presName="rect2" presStyleLbl="fgImgPlace1" presStyleIdx="6" presStyleCnt="15"/>
      <dgm:spPr>
        <a:blipFill rotWithShape="1">
          <a:blip xmlns:r="http://schemas.openxmlformats.org/officeDocument/2006/relationships" r:embed="rId7"/>
          <a:srcRect/>
          <a:stretch>
            <a:fillRect l="-1000" r="-1000"/>
          </a:stretch>
        </a:blipFill>
        <a:scene3d>
          <a:camera prst="orthographicFront"/>
          <a:lightRig rig="threePt" dir="t"/>
        </a:scene3d>
        <a:sp3d>
          <a:bevelT/>
        </a:sp3d>
      </dgm:spPr>
    </dgm:pt>
    <dgm:pt modelId="{640958FB-2AEB-4DA2-A22B-E7645DD3BB40}" type="pres">
      <dgm:prSet presAssocID="{ED5561E3-1033-47EF-8D0A-70FDBE090DD9}" presName="sibTrans" presStyleCnt="0"/>
      <dgm:spPr>
        <a:scene3d>
          <a:camera prst="orthographicFront"/>
          <a:lightRig rig="threePt" dir="t"/>
        </a:scene3d>
        <a:sp3d>
          <a:bevelT/>
        </a:sp3d>
      </dgm:spPr>
    </dgm:pt>
    <dgm:pt modelId="{C7182150-D426-443B-ACDC-04C39D895093}" type="pres">
      <dgm:prSet presAssocID="{8F391E41-C302-4CB1-A65F-EA7B49DB77DF}" presName="composite" presStyleCnt="0"/>
      <dgm:spPr>
        <a:scene3d>
          <a:camera prst="orthographicFront"/>
          <a:lightRig rig="threePt" dir="t"/>
        </a:scene3d>
        <a:sp3d>
          <a:bevelT/>
        </a:sp3d>
      </dgm:spPr>
    </dgm:pt>
    <dgm:pt modelId="{0267F4F2-16DE-48E7-9E9B-263AD7E2623A}" type="pres">
      <dgm:prSet presAssocID="{8F391E41-C302-4CB1-A65F-EA7B49DB77DF}" presName="rect1" presStyleLbl="trAlignAcc1" presStyleIdx="7" presStyleCnt="15">
        <dgm:presLayoutVars>
          <dgm:bulletEnabled val="1"/>
        </dgm:presLayoutVars>
      </dgm:prSet>
      <dgm:spPr/>
    </dgm:pt>
    <dgm:pt modelId="{02BDBB06-A4FD-4655-B2DE-A463806906CE}" type="pres">
      <dgm:prSet presAssocID="{8F391E41-C302-4CB1-A65F-EA7B49DB77DF}" presName="rect2" presStyleLbl="fgImgPlace1" presStyleIdx="7" presStyleCnt="15"/>
      <dgm:spPr>
        <a:blipFill dpi="0" rotWithShape="1">
          <a:blip xmlns:r="http://schemas.openxmlformats.org/officeDocument/2006/relationships" r:embed="rId8"/>
          <a:srcRect/>
          <a:stretch>
            <a:fillRect l="-37529" t="-27478" r="-35123" b="-25348"/>
          </a:stretch>
        </a:blipFill>
        <a:scene3d>
          <a:camera prst="orthographicFront"/>
          <a:lightRig rig="threePt" dir="t"/>
        </a:scene3d>
        <a:sp3d>
          <a:bevelT/>
        </a:sp3d>
      </dgm:spPr>
    </dgm:pt>
    <dgm:pt modelId="{6DE88EC0-CA8E-4BE8-A744-C6AC3C8B5926}" type="pres">
      <dgm:prSet presAssocID="{ACDB4173-226D-44A4-B2F7-8BF75EB6E54B}" presName="sibTrans" presStyleCnt="0"/>
      <dgm:spPr>
        <a:scene3d>
          <a:camera prst="orthographicFront"/>
          <a:lightRig rig="threePt" dir="t"/>
        </a:scene3d>
        <a:sp3d>
          <a:bevelT/>
        </a:sp3d>
      </dgm:spPr>
    </dgm:pt>
    <dgm:pt modelId="{E0267F32-55D2-437E-8CBE-52B7A96F6122}" type="pres">
      <dgm:prSet presAssocID="{AF817906-3E73-49AA-8C74-0FBF149207DF}" presName="composite" presStyleCnt="0"/>
      <dgm:spPr>
        <a:scene3d>
          <a:camera prst="orthographicFront"/>
          <a:lightRig rig="threePt" dir="t"/>
        </a:scene3d>
        <a:sp3d>
          <a:bevelT/>
        </a:sp3d>
      </dgm:spPr>
    </dgm:pt>
    <dgm:pt modelId="{F2608036-6754-493D-83C0-47470FAAF0A4}" type="pres">
      <dgm:prSet presAssocID="{AF817906-3E73-49AA-8C74-0FBF149207DF}" presName="rect1" presStyleLbl="trAlignAcc1" presStyleIdx="8" presStyleCnt="15" custLinFactNeighborX="-312">
        <dgm:presLayoutVars>
          <dgm:bulletEnabled val="1"/>
        </dgm:presLayoutVars>
      </dgm:prSet>
      <dgm:spPr/>
    </dgm:pt>
    <dgm:pt modelId="{9C615F19-022D-4CA7-98ED-48A62F89BB7E}" type="pres">
      <dgm:prSet presAssocID="{AF817906-3E73-49AA-8C74-0FBF149207DF}" presName="rect2" presStyleLbl="fgImgPlace1" presStyleIdx="8" presStyleCnt="15"/>
      <dgm:spPr>
        <a:blipFill rotWithShape="1">
          <a:blip xmlns:r="http://schemas.openxmlformats.org/officeDocument/2006/relationships" r:embed="rId9"/>
          <a:srcRect/>
          <a:stretch>
            <a:fillRect l="-25000" r="-25000"/>
          </a:stretch>
        </a:blipFill>
        <a:scene3d>
          <a:camera prst="orthographicFront"/>
          <a:lightRig rig="threePt" dir="t"/>
        </a:scene3d>
        <a:sp3d>
          <a:bevelT/>
        </a:sp3d>
      </dgm:spPr>
    </dgm:pt>
    <dgm:pt modelId="{1EE0411B-74F4-47B2-9DBC-44839DCD25BB}" type="pres">
      <dgm:prSet presAssocID="{3F87783B-E3F1-4E04-BE8B-F87D3CE67E16}" presName="sibTrans" presStyleCnt="0"/>
      <dgm:spPr>
        <a:scene3d>
          <a:camera prst="orthographicFront"/>
          <a:lightRig rig="threePt" dir="t"/>
        </a:scene3d>
        <a:sp3d>
          <a:bevelT/>
        </a:sp3d>
      </dgm:spPr>
    </dgm:pt>
    <dgm:pt modelId="{35B6A758-5087-40F7-A698-E6EDEA5B9B10}" type="pres">
      <dgm:prSet presAssocID="{4EDF4D22-DC76-4027-B1C8-673ADC0BD8DB}" presName="composite" presStyleCnt="0"/>
      <dgm:spPr>
        <a:scene3d>
          <a:camera prst="orthographicFront"/>
          <a:lightRig rig="threePt" dir="t"/>
        </a:scene3d>
        <a:sp3d>
          <a:bevelT/>
        </a:sp3d>
      </dgm:spPr>
    </dgm:pt>
    <dgm:pt modelId="{71AFCBF9-9213-459F-80F4-EBC7270BF0C6}" type="pres">
      <dgm:prSet presAssocID="{4EDF4D22-DC76-4027-B1C8-673ADC0BD8DB}" presName="rect1" presStyleLbl="trAlignAcc1" presStyleIdx="9" presStyleCnt="15">
        <dgm:presLayoutVars>
          <dgm:bulletEnabled val="1"/>
        </dgm:presLayoutVars>
      </dgm:prSet>
      <dgm:spPr/>
    </dgm:pt>
    <dgm:pt modelId="{4305B81A-953D-4738-BCB2-9F5EFDE2C32D}" type="pres">
      <dgm:prSet presAssocID="{4EDF4D22-DC76-4027-B1C8-673ADC0BD8DB}" presName="rect2" presStyleLbl="fgImgPlace1" presStyleIdx="9" presStyleCnt="15"/>
      <dgm:spPr>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scene3d>
          <a:camera prst="orthographicFront"/>
          <a:lightRig rig="threePt" dir="t"/>
        </a:scene3d>
        <a:sp3d>
          <a:bevelT/>
        </a:sp3d>
      </dgm:spPr>
    </dgm:pt>
    <dgm:pt modelId="{19728F83-A7D1-4DB0-AEE1-1FA031D23A6D}" type="pres">
      <dgm:prSet presAssocID="{325CC4CF-B1BC-43F8-9119-36F1FCD7432B}" presName="sibTrans" presStyleCnt="0"/>
      <dgm:spPr>
        <a:scene3d>
          <a:camera prst="orthographicFront"/>
          <a:lightRig rig="threePt" dir="t"/>
        </a:scene3d>
        <a:sp3d>
          <a:bevelT/>
        </a:sp3d>
      </dgm:spPr>
    </dgm:pt>
    <dgm:pt modelId="{22E7E9DF-4BB0-4577-9A60-DD0AC3C6336B}" type="pres">
      <dgm:prSet presAssocID="{5901A2B5-C428-4978-93D5-D8F2745A16A9}" presName="composite" presStyleCnt="0"/>
      <dgm:spPr>
        <a:scene3d>
          <a:camera prst="orthographicFront"/>
          <a:lightRig rig="threePt" dir="t"/>
        </a:scene3d>
        <a:sp3d>
          <a:bevelT/>
        </a:sp3d>
      </dgm:spPr>
    </dgm:pt>
    <dgm:pt modelId="{61E27E05-1999-463B-8139-EEB9545A7ABB}" type="pres">
      <dgm:prSet presAssocID="{5901A2B5-C428-4978-93D5-D8F2745A16A9}" presName="rect1" presStyleLbl="trAlignAcc1" presStyleIdx="10" presStyleCnt="15">
        <dgm:presLayoutVars>
          <dgm:bulletEnabled val="1"/>
        </dgm:presLayoutVars>
      </dgm:prSet>
      <dgm:spPr/>
    </dgm:pt>
    <dgm:pt modelId="{27B953BA-DD38-4447-A2C8-31A24E9F0D99}" type="pres">
      <dgm:prSet presAssocID="{5901A2B5-C428-4978-93D5-D8F2745A16A9}" presName="rect2" presStyleLbl="fgImgPlace1" presStyleIdx="10" presStyleCnt="15"/>
      <dgm:spPr>
        <a:blipFill dpi="0" rotWithShape="1">
          <a:blip xmlns:r="http://schemas.openxmlformats.org/officeDocument/2006/relationships" r:embed="rId12"/>
          <a:srcRect/>
          <a:stretch>
            <a:fillRect l="-44586" t="-1943" r="-123272" b="1943"/>
          </a:stretch>
        </a:blipFill>
        <a:scene3d>
          <a:camera prst="orthographicFront"/>
          <a:lightRig rig="threePt" dir="t"/>
        </a:scene3d>
        <a:sp3d>
          <a:bevelT/>
        </a:sp3d>
      </dgm:spPr>
    </dgm:pt>
    <dgm:pt modelId="{72A2BE96-201A-4A4B-A31D-9CBB8A4195BB}" type="pres">
      <dgm:prSet presAssocID="{AF693144-6D66-494F-9E41-A1B2CFCA7ABB}" presName="sibTrans" presStyleCnt="0"/>
      <dgm:spPr>
        <a:scene3d>
          <a:camera prst="orthographicFront"/>
          <a:lightRig rig="threePt" dir="t"/>
        </a:scene3d>
        <a:sp3d>
          <a:bevelT/>
        </a:sp3d>
      </dgm:spPr>
    </dgm:pt>
    <dgm:pt modelId="{A56061F4-E977-41E7-B3F1-6C60B27C1796}" type="pres">
      <dgm:prSet presAssocID="{6B942DE0-DDA0-4C84-B727-3D9825A3EAE2}" presName="composite" presStyleCnt="0"/>
      <dgm:spPr>
        <a:scene3d>
          <a:camera prst="orthographicFront"/>
          <a:lightRig rig="threePt" dir="t"/>
        </a:scene3d>
        <a:sp3d>
          <a:bevelT/>
        </a:sp3d>
      </dgm:spPr>
    </dgm:pt>
    <dgm:pt modelId="{46728C27-CF33-4417-BBBF-42C3BC12D460}" type="pres">
      <dgm:prSet presAssocID="{6B942DE0-DDA0-4C84-B727-3D9825A3EAE2}" presName="rect1" presStyleLbl="trAlignAcc1" presStyleIdx="11" presStyleCnt="15" custLinFactNeighborX="0">
        <dgm:presLayoutVars>
          <dgm:bulletEnabled val="1"/>
        </dgm:presLayoutVars>
      </dgm:prSet>
      <dgm:spPr/>
    </dgm:pt>
    <dgm:pt modelId="{E9AF0C9D-3B4F-44A7-91E1-B3B0A19EA1CC}" type="pres">
      <dgm:prSet presAssocID="{6B942DE0-DDA0-4C84-B727-3D9825A3EAE2}" presName="rect2" presStyleLbl="fgImgPlace1" presStyleIdx="11" presStyleCnt="15"/>
      <dgm:spPr>
        <a:blipFill dpi="0" rotWithShape="1">
          <a:blip xmlns:r="http://schemas.openxmlformats.org/officeDocument/2006/relationships" r:embed="rId13"/>
          <a:srcRect/>
          <a:stretch>
            <a:fillRect l="-21086" t="971" r="-128914" b="-971"/>
          </a:stretch>
        </a:blipFill>
        <a:scene3d>
          <a:camera prst="orthographicFront"/>
          <a:lightRig rig="threePt" dir="t"/>
        </a:scene3d>
        <a:sp3d>
          <a:bevelT/>
        </a:sp3d>
      </dgm:spPr>
    </dgm:pt>
    <dgm:pt modelId="{D4EFE1A2-96B7-49B5-B1C1-906E8D60A8C1}" type="pres">
      <dgm:prSet presAssocID="{51E24005-C098-4B20-AB00-85B91145FBB6}" presName="sibTrans" presStyleCnt="0"/>
      <dgm:spPr>
        <a:scene3d>
          <a:camera prst="orthographicFront"/>
          <a:lightRig rig="threePt" dir="t"/>
        </a:scene3d>
        <a:sp3d>
          <a:bevelT/>
        </a:sp3d>
      </dgm:spPr>
    </dgm:pt>
    <dgm:pt modelId="{0B5ED08D-D854-44CC-9F21-310E991EB75F}" type="pres">
      <dgm:prSet presAssocID="{C6FD0081-D330-476A-8F7D-3E67D5E5384D}" presName="composite" presStyleCnt="0"/>
      <dgm:spPr>
        <a:scene3d>
          <a:camera prst="orthographicFront"/>
          <a:lightRig rig="threePt" dir="t"/>
        </a:scene3d>
        <a:sp3d>
          <a:bevelT/>
        </a:sp3d>
      </dgm:spPr>
    </dgm:pt>
    <dgm:pt modelId="{9363CF32-A502-43FA-88FF-D5F12F15A9C0}" type="pres">
      <dgm:prSet presAssocID="{C6FD0081-D330-476A-8F7D-3E67D5E5384D}" presName="rect1" presStyleLbl="trAlignAcc1" presStyleIdx="12" presStyleCnt="15">
        <dgm:presLayoutVars>
          <dgm:bulletEnabled val="1"/>
        </dgm:presLayoutVars>
      </dgm:prSet>
      <dgm:spPr/>
    </dgm:pt>
    <dgm:pt modelId="{6A0127D3-9DC8-42B3-B488-CC0FD3BF23F8}" type="pres">
      <dgm:prSet presAssocID="{C6FD0081-D330-476A-8F7D-3E67D5E5384D}" presName="rect2" presStyleLbl="fgImgPlace1" presStyleIdx="12" presStyleCnt="15"/>
      <dgm:spPr>
        <a:blipFill dpi="0" rotWithShape="1">
          <a:blip xmlns:r="http://schemas.openxmlformats.org/officeDocument/2006/relationships" r:embed="rId14"/>
          <a:srcRect/>
          <a:stretch>
            <a:fillRect l="-118972" t="-971" r="-49028" b="971"/>
          </a:stretch>
        </a:blipFill>
        <a:scene3d>
          <a:camera prst="orthographicFront"/>
          <a:lightRig rig="threePt" dir="t"/>
        </a:scene3d>
        <a:sp3d>
          <a:bevelT/>
        </a:sp3d>
      </dgm:spPr>
    </dgm:pt>
    <dgm:pt modelId="{0888FB25-5611-455D-B8E9-59D5DA719D14}" type="pres">
      <dgm:prSet presAssocID="{395F020A-7952-4321-86C7-8128AF42FA79}" presName="sibTrans" presStyleCnt="0"/>
      <dgm:spPr>
        <a:scene3d>
          <a:camera prst="orthographicFront"/>
          <a:lightRig rig="threePt" dir="t"/>
        </a:scene3d>
        <a:sp3d>
          <a:bevelT/>
        </a:sp3d>
      </dgm:spPr>
    </dgm:pt>
    <dgm:pt modelId="{6BFD5690-ADB8-4126-8464-5AC9BCB36A0F}" type="pres">
      <dgm:prSet presAssocID="{4A259505-8A6E-4A82-B3F5-C5D79C74F693}" presName="composite" presStyleCnt="0"/>
      <dgm:spPr>
        <a:scene3d>
          <a:camera prst="orthographicFront"/>
          <a:lightRig rig="threePt" dir="t"/>
        </a:scene3d>
        <a:sp3d>
          <a:bevelT/>
        </a:sp3d>
      </dgm:spPr>
    </dgm:pt>
    <dgm:pt modelId="{3813F228-72A3-4688-980C-CAE7F6C1B961}" type="pres">
      <dgm:prSet presAssocID="{4A259505-8A6E-4A82-B3F5-C5D79C74F693}" presName="rect1" presStyleLbl="trAlignAcc1" presStyleIdx="13" presStyleCnt="15">
        <dgm:presLayoutVars>
          <dgm:bulletEnabled val="1"/>
        </dgm:presLayoutVars>
      </dgm:prSet>
      <dgm:spPr/>
    </dgm:pt>
    <dgm:pt modelId="{C50E1B89-1353-4B43-B58B-A9818E98CA2C}" type="pres">
      <dgm:prSet presAssocID="{4A259505-8A6E-4A82-B3F5-C5D79C74F693}" presName="rect2" presStyleLbl="fgImgPlace1" presStyleIdx="13" presStyleCnt="15"/>
      <dgm:spPr>
        <a:blipFill rotWithShape="1">
          <a:blip xmlns:r="http://schemas.openxmlformats.org/officeDocument/2006/relationships" r:embed="rId15"/>
          <a:srcRect/>
          <a:stretch>
            <a:fillRect l="-25000" r="-25000"/>
          </a:stretch>
        </a:blipFill>
        <a:scene3d>
          <a:camera prst="orthographicFront"/>
          <a:lightRig rig="threePt" dir="t"/>
        </a:scene3d>
        <a:sp3d>
          <a:bevelT/>
        </a:sp3d>
      </dgm:spPr>
    </dgm:pt>
    <dgm:pt modelId="{EF48E301-4F63-4619-9EBF-19344226026F}" type="pres">
      <dgm:prSet presAssocID="{D92AAF80-07EC-4910-B744-10FAC6CDE9C1}" presName="sibTrans" presStyleCnt="0"/>
      <dgm:spPr>
        <a:scene3d>
          <a:camera prst="orthographicFront"/>
          <a:lightRig rig="threePt" dir="t"/>
        </a:scene3d>
        <a:sp3d>
          <a:bevelT/>
        </a:sp3d>
      </dgm:spPr>
    </dgm:pt>
    <dgm:pt modelId="{D1F9DEAB-5EE1-41F6-83CE-5469A0BE2E38}" type="pres">
      <dgm:prSet presAssocID="{4EE59C5F-2726-4F03-AEB6-D279294E4AF4}" presName="composite" presStyleCnt="0"/>
      <dgm:spPr>
        <a:scene3d>
          <a:camera prst="orthographicFront"/>
          <a:lightRig rig="threePt" dir="t"/>
        </a:scene3d>
        <a:sp3d>
          <a:bevelT/>
        </a:sp3d>
      </dgm:spPr>
    </dgm:pt>
    <dgm:pt modelId="{38FED76B-BF3E-46D3-9530-ED86906E7A74}" type="pres">
      <dgm:prSet presAssocID="{4EE59C5F-2726-4F03-AEB6-D279294E4AF4}" presName="rect1" presStyleLbl="trAlignAcc1" presStyleIdx="14" presStyleCnt="15">
        <dgm:presLayoutVars>
          <dgm:bulletEnabled val="1"/>
        </dgm:presLayoutVars>
      </dgm:prSet>
      <dgm:spPr/>
    </dgm:pt>
    <dgm:pt modelId="{023461E3-89E1-4D51-9904-FF045D6F188A}" type="pres">
      <dgm:prSet presAssocID="{4EE59C5F-2726-4F03-AEB6-D279294E4AF4}" presName="rect2" presStyleLbl="fgImgPlace1" presStyleIdx="14" presStyleCnt="15"/>
      <dgm:spPr>
        <a:blipFill dpi="0" rotWithShape="1">
          <a:blip xmlns:r="http://schemas.openxmlformats.org/officeDocument/2006/relationships" r:embed="rId16"/>
          <a:srcRect/>
          <a:stretch>
            <a:fillRect l="-164937" t="-971" r="-21063" b="971"/>
          </a:stretch>
        </a:blipFill>
        <a:scene3d>
          <a:camera prst="orthographicFront"/>
          <a:lightRig rig="threePt" dir="t"/>
        </a:scene3d>
        <a:sp3d>
          <a:bevelT/>
        </a:sp3d>
      </dgm:spPr>
    </dgm:pt>
  </dgm:ptLst>
  <dgm:cxnLst>
    <dgm:cxn modelId="{1C2D030B-8614-4A1A-A3D9-C9FDD324F3F6}" srcId="{1219ADF3-A02D-4654-A941-8EB5601CA99A}" destId="{EEB626D4-830A-4C2B-AD3D-E480E78D281C}" srcOrd="5" destOrd="0" parTransId="{6FC9662C-9D54-451E-BF02-76B0BBC22F75}" sibTransId="{104DE49D-28DC-42BA-A9F9-17D6DF80BAD7}"/>
    <dgm:cxn modelId="{CDCAD40D-4D9C-45B8-8B65-8B07E68F2404}" srcId="{1219ADF3-A02D-4654-A941-8EB5601CA99A}" destId="{4EE59C5F-2726-4F03-AEB6-D279294E4AF4}" srcOrd="14" destOrd="0" parTransId="{D12F7859-356E-465F-A02E-E2CEFAFB6311}" sibTransId="{11BE5FFF-CCFE-4BE3-9A26-6122EF2B307D}"/>
    <dgm:cxn modelId="{24851B12-FE6A-43DD-AB46-62483D8B12C8}" type="presOf" srcId="{D548268E-CBB7-4F45-8186-BDE1BAC63910}" destId="{25D765C5-C3AD-4915-82FB-5716534CE063}" srcOrd="0" destOrd="0" presId="urn:microsoft.com/office/officeart/2008/layout/PictureStrips"/>
    <dgm:cxn modelId="{1AFBB825-076B-4B96-A8CA-E46734663717}" srcId="{1219ADF3-A02D-4654-A941-8EB5601CA99A}" destId="{025B5D93-CEC3-47B4-B36B-4C70DD6DBB62}" srcOrd="6" destOrd="0" parTransId="{8ECC2BB2-FC90-4584-A419-07858A40F68C}" sibTransId="{ED5561E3-1033-47EF-8D0A-70FDBE090DD9}"/>
    <dgm:cxn modelId="{945AAB26-B329-43ED-A79E-0B1EA4B29575}" srcId="{1219ADF3-A02D-4654-A941-8EB5601CA99A}" destId="{4A259505-8A6E-4A82-B3F5-C5D79C74F693}" srcOrd="13" destOrd="0" parTransId="{B290A991-BDC2-4183-9D2A-A43FFD2D140A}" sibTransId="{D92AAF80-07EC-4910-B744-10FAC6CDE9C1}"/>
    <dgm:cxn modelId="{F61B862C-7E72-4332-A0D9-6051CF790492}" type="presOf" srcId="{1219ADF3-A02D-4654-A941-8EB5601CA99A}" destId="{467BF7AB-18A3-404B-A910-E628C38B0863}" srcOrd="0" destOrd="0" presId="urn:microsoft.com/office/officeart/2008/layout/PictureStrips"/>
    <dgm:cxn modelId="{B2C88C5F-C800-4673-8077-2E925DF1F743}" type="presOf" srcId="{6B942DE0-DDA0-4C84-B727-3D9825A3EAE2}" destId="{46728C27-CF33-4417-BBBF-42C3BC12D460}" srcOrd="0" destOrd="0" presId="urn:microsoft.com/office/officeart/2008/layout/PictureStrips"/>
    <dgm:cxn modelId="{66B6F167-E214-4F53-B4EB-B3C7DED87EA6}" srcId="{1219ADF3-A02D-4654-A941-8EB5601CA99A}" destId="{C6FD0081-D330-476A-8F7D-3E67D5E5384D}" srcOrd="12" destOrd="0" parTransId="{299720C2-C484-4C1A-AFD9-1D9371B47599}" sibTransId="{395F020A-7952-4321-86C7-8128AF42FA79}"/>
    <dgm:cxn modelId="{20B1C948-7C76-45F7-938A-79A1237CF6A0}" srcId="{1219ADF3-A02D-4654-A941-8EB5601CA99A}" destId="{8F391E41-C302-4CB1-A65F-EA7B49DB77DF}" srcOrd="7" destOrd="0" parTransId="{C69B24EE-807F-427C-8AEB-2266C98E7D98}" sibTransId="{ACDB4173-226D-44A4-B2F7-8BF75EB6E54B}"/>
    <dgm:cxn modelId="{D198864A-D994-41F1-8E50-8AD77E3200C6}" srcId="{1219ADF3-A02D-4654-A941-8EB5601CA99A}" destId="{133D9C6E-688E-459B-84E1-BCC06EA0BAC3}" srcOrd="0" destOrd="0" parTransId="{33055516-5960-454B-8BED-453F70AB10A6}" sibTransId="{EC7323A0-0CD9-4B3C-876D-75307991660B}"/>
    <dgm:cxn modelId="{64151F4B-5055-40BF-8B09-C61DC764036E}" srcId="{1219ADF3-A02D-4654-A941-8EB5601CA99A}" destId="{D548268E-CBB7-4F45-8186-BDE1BAC63910}" srcOrd="1" destOrd="0" parTransId="{CAA263DE-600C-4796-B690-479275094B6D}" sibTransId="{78E82B28-7D0B-4E3B-BCF8-7104C780B9C8}"/>
    <dgm:cxn modelId="{C721886B-0D8D-4770-8459-570910C87665}" srcId="{1219ADF3-A02D-4654-A941-8EB5601CA99A}" destId="{6B942DE0-DDA0-4C84-B727-3D9825A3EAE2}" srcOrd="11" destOrd="0" parTransId="{AB000EB9-453B-49A9-922A-ECCFECCB8CED}" sibTransId="{51E24005-C098-4B20-AB00-85B91145FBB6}"/>
    <dgm:cxn modelId="{849C7E53-1CA8-42E9-A82D-B52E37780FE3}" type="presOf" srcId="{4A259505-8A6E-4A82-B3F5-C5D79C74F693}" destId="{3813F228-72A3-4688-980C-CAE7F6C1B961}" srcOrd="0" destOrd="0" presId="urn:microsoft.com/office/officeart/2008/layout/PictureStrips"/>
    <dgm:cxn modelId="{2A76CB75-2366-4B8A-802B-FE4377A1D4F1}" srcId="{1219ADF3-A02D-4654-A941-8EB5601CA99A}" destId="{5901A2B5-C428-4978-93D5-D8F2745A16A9}" srcOrd="10" destOrd="0" parTransId="{B9D50B5A-447D-48DB-8C61-B02A85914C7E}" sibTransId="{AF693144-6D66-494F-9E41-A1B2CFCA7ABB}"/>
    <dgm:cxn modelId="{0C7B7457-9386-4DA9-A23E-4EF1E1DF158D}" type="presOf" srcId="{4EDF4D22-DC76-4027-B1C8-673ADC0BD8DB}" destId="{71AFCBF9-9213-459F-80F4-EBC7270BF0C6}" srcOrd="0" destOrd="0" presId="urn:microsoft.com/office/officeart/2008/layout/PictureStrips"/>
    <dgm:cxn modelId="{34347659-37DE-4079-A04C-E739BF4252F3}" type="presOf" srcId="{025B5D93-CEC3-47B4-B36B-4C70DD6DBB62}" destId="{51E7DCF7-7C1C-470B-81CE-8EB1CB9BB2D3}" srcOrd="0" destOrd="0" presId="urn:microsoft.com/office/officeart/2008/layout/PictureStrips"/>
    <dgm:cxn modelId="{C75FA780-62AA-4733-95C8-F5A7BDACC431}" type="presOf" srcId="{4EE59C5F-2726-4F03-AEB6-D279294E4AF4}" destId="{38FED76B-BF3E-46D3-9530-ED86906E7A74}" srcOrd="0" destOrd="0" presId="urn:microsoft.com/office/officeart/2008/layout/PictureStrips"/>
    <dgm:cxn modelId="{5AA45283-ADC6-4491-A06E-4BAC1117FBA2}" type="presOf" srcId="{5F291F13-5789-4258-991F-B176052B020A}" destId="{CB255EC1-4C91-4D11-8575-67B2E49D5DFE}" srcOrd="0" destOrd="0" presId="urn:microsoft.com/office/officeart/2008/layout/PictureStrips"/>
    <dgm:cxn modelId="{902CB98D-0213-44D5-8185-E2977B2D3C44}" type="presOf" srcId="{C6FD0081-D330-476A-8F7D-3E67D5E5384D}" destId="{9363CF32-A502-43FA-88FF-D5F12F15A9C0}" srcOrd="0" destOrd="0" presId="urn:microsoft.com/office/officeart/2008/layout/PictureStrips"/>
    <dgm:cxn modelId="{23FF3D92-9345-4590-AF19-6C6F92C4C9E9}" srcId="{1219ADF3-A02D-4654-A941-8EB5601CA99A}" destId="{32EB707F-4BBC-4A24-A112-7D5B9879E7C2}" srcOrd="3" destOrd="0" parTransId="{17F80FBD-1AEE-4ACE-A94F-2299376DC4AC}" sibTransId="{D8D9A8DF-C78A-4285-BBCC-F78CC5516B7E}"/>
    <dgm:cxn modelId="{FCA3B997-0A8C-44D5-9AD1-C0CB152ABA2E}" srcId="{1219ADF3-A02D-4654-A941-8EB5601CA99A}" destId="{5F291F13-5789-4258-991F-B176052B020A}" srcOrd="2" destOrd="0" parTransId="{D4E7CC99-A83B-428A-99AC-7A55F4738DBC}" sibTransId="{C36DFE1E-4DD3-45F4-AA2A-7A3A71F99C0C}"/>
    <dgm:cxn modelId="{CCBD38A9-E59E-49D7-903E-04DB65D68B38}" type="presOf" srcId="{AF817906-3E73-49AA-8C74-0FBF149207DF}" destId="{F2608036-6754-493D-83C0-47470FAAF0A4}" srcOrd="0" destOrd="0" presId="urn:microsoft.com/office/officeart/2008/layout/PictureStrips"/>
    <dgm:cxn modelId="{C4D3D3AD-1C61-4631-B802-198BA264D4BB}" type="presOf" srcId="{32EB707F-4BBC-4A24-A112-7D5B9879E7C2}" destId="{60F1D6BE-C232-46E3-A991-835E8A6EE8B9}" srcOrd="0" destOrd="0" presId="urn:microsoft.com/office/officeart/2008/layout/PictureStrips"/>
    <dgm:cxn modelId="{B7D3E8B4-90F7-4349-BEA8-9D6AD4BD4D5D}" type="presOf" srcId="{5901A2B5-C428-4978-93D5-D8F2745A16A9}" destId="{61E27E05-1999-463B-8139-EEB9545A7ABB}" srcOrd="0" destOrd="0" presId="urn:microsoft.com/office/officeart/2008/layout/PictureStrips"/>
    <dgm:cxn modelId="{B35C56BB-A59D-4C45-8354-2A8A4F0603CF}" type="presOf" srcId="{EEB626D4-830A-4C2B-AD3D-E480E78D281C}" destId="{5B22B6FA-3948-49F9-8BE9-CDE686598E96}" srcOrd="0" destOrd="0" presId="urn:microsoft.com/office/officeart/2008/layout/PictureStrips"/>
    <dgm:cxn modelId="{A4DE81C3-C042-4F27-9A41-0E3FCE4F004F}" srcId="{1219ADF3-A02D-4654-A941-8EB5601CA99A}" destId="{AF817906-3E73-49AA-8C74-0FBF149207DF}" srcOrd="8" destOrd="0" parTransId="{35B64731-74C8-401E-875D-A9739D8D22E6}" sibTransId="{3F87783B-E3F1-4E04-BE8B-F87D3CE67E16}"/>
    <dgm:cxn modelId="{F7BAAFC3-CB57-41EE-8C2F-3EB16C2B2EFE}" type="presOf" srcId="{133D9C6E-688E-459B-84E1-BCC06EA0BAC3}" destId="{B9477F81-681C-43ED-8C7E-F681C15B1752}" srcOrd="0" destOrd="0" presId="urn:microsoft.com/office/officeart/2008/layout/PictureStrips"/>
    <dgm:cxn modelId="{A6E858DD-B0B6-45AB-8FD9-9F2800155286}" type="presOf" srcId="{8F391E41-C302-4CB1-A65F-EA7B49DB77DF}" destId="{0267F4F2-16DE-48E7-9E9B-263AD7E2623A}" srcOrd="0" destOrd="0" presId="urn:microsoft.com/office/officeart/2008/layout/PictureStrips"/>
    <dgm:cxn modelId="{1C9C9EDE-3EA2-47C6-8E27-D62B40ACD0B8}" type="presOf" srcId="{D97DC0BD-9867-4E2C-BAD1-0D377EB62279}" destId="{7A28F8A4-3902-4BB4-9765-F1056A96E62D}" srcOrd="0" destOrd="0" presId="urn:microsoft.com/office/officeart/2008/layout/PictureStrips"/>
    <dgm:cxn modelId="{97CFA1E8-AC33-4F3A-9EB8-6393E534608B}" srcId="{1219ADF3-A02D-4654-A941-8EB5601CA99A}" destId="{4EDF4D22-DC76-4027-B1C8-673ADC0BD8DB}" srcOrd="9" destOrd="0" parTransId="{7A6B5F71-FE25-4E05-A0C9-86FCD8A0862B}" sibTransId="{325CC4CF-B1BC-43F8-9119-36F1FCD7432B}"/>
    <dgm:cxn modelId="{BB17C5F8-8AC6-4134-BB04-8FF9421B96D6}" srcId="{1219ADF3-A02D-4654-A941-8EB5601CA99A}" destId="{D97DC0BD-9867-4E2C-BAD1-0D377EB62279}" srcOrd="4" destOrd="0" parTransId="{8321FE61-4E94-4591-990C-8A7B9E76EAD3}" sibTransId="{58502F87-9C11-4774-A414-B54F3EA9BAEC}"/>
    <dgm:cxn modelId="{E698EB1D-7C68-4852-AA83-B1D0340EB2FD}" type="presParOf" srcId="{467BF7AB-18A3-404B-A910-E628C38B0863}" destId="{C414C4BB-C9E0-48B9-8297-A7ED7F12FC22}" srcOrd="0" destOrd="0" presId="urn:microsoft.com/office/officeart/2008/layout/PictureStrips"/>
    <dgm:cxn modelId="{42B4777F-FE17-443E-9D23-4190A5CFBDF3}" type="presParOf" srcId="{C414C4BB-C9E0-48B9-8297-A7ED7F12FC22}" destId="{B9477F81-681C-43ED-8C7E-F681C15B1752}" srcOrd="0" destOrd="0" presId="urn:microsoft.com/office/officeart/2008/layout/PictureStrips"/>
    <dgm:cxn modelId="{07EFFE4A-12DC-486C-903B-CC69484EA4EB}" type="presParOf" srcId="{C414C4BB-C9E0-48B9-8297-A7ED7F12FC22}" destId="{50F6E31F-E66C-424D-957C-6153955A6AA2}" srcOrd="1" destOrd="0" presId="urn:microsoft.com/office/officeart/2008/layout/PictureStrips"/>
    <dgm:cxn modelId="{B8725922-39D5-4ACF-B308-24B2553F0ED4}" type="presParOf" srcId="{467BF7AB-18A3-404B-A910-E628C38B0863}" destId="{8BCA4A1F-E90A-4342-8910-FDC66745A3F9}" srcOrd="1" destOrd="0" presId="urn:microsoft.com/office/officeart/2008/layout/PictureStrips"/>
    <dgm:cxn modelId="{06BD309B-B481-4233-8405-A52AB7FC8A95}" type="presParOf" srcId="{467BF7AB-18A3-404B-A910-E628C38B0863}" destId="{16874E0F-EA2A-4C37-AFD5-60F97031CCB7}" srcOrd="2" destOrd="0" presId="urn:microsoft.com/office/officeart/2008/layout/PictureStrips"/>
    <dgm:cxn modelId="{82D902DA-2F56-49DA-98E0-EB88F21BB344}" type="presParOf" srcId="{16874E0F-EA2A-4C37-AFD5-60F97031CCB7}" destId="{25D765C5-C3AD-4915-82FB-5716534CE063}" srcOrd="0" destOrd="0" presId="urn:microsoft.com/office/officeart/2008/layout/PictureStrips"/>
    <dgm:cxn modelId="{2CEDF853-8CD7-4C40-8DDD-E8BFB238B90C}" type="presParOf" srcId="{16874E0F-EA2A-4C37-AFD5-60F97031CCB7}" destId="{4100C2EA-F103-41F7-B9D1-E5E410640E7C}" srcOrd="1" destOrd="0" presId="urn:microsoft.com/office/officeart/2008/layout/PictureStrips"/>
    <dgm:cxn modelId="{1C984FBA-498D-40C9-8AE0-AE0284B8EF8A}" type="presParOf" srcId="{467BF7AB-18A3-404B-A910-E628C38B0863}" destId="{99BE97DE-9646-470B-B730-46866DC44B88}" srcOrd="3" destOrd="0" presId="urn:microsoft.com/office/officeart/2008/layout/PictureStrips"/>
    <dgm:cxn modelId="{F587DAAE-8610-4B41-A540-468F4BD45BE6}" type="presParOf" srcId="{467BF7AB-18A3-404B-A910-E628C38B0863}" destId="{205C3581-7C75-43A6-BC11-700498BC2B78}" srcOrd="4" destOrd="0" presId="urn:microsoft.com/office/officeart/2008/layout/PictureStrips"/>
    <dgm:cxn modelId="{86477DDC-6B9F-433E-AA61-213D13B01AEB}" type="presParOf" srcId="{205C3581-7C75-43A6-BC11-700498BC2B78}" destId="{CB255EC1-4C91-4D11-8575-67B2E49D5DFE}" srcOrd="0" destOrd="0" presId="urn:microsoft.com/office/officeart/2008/layout/PictureStrips"/>
    <dgm:cxn modelId="{67B0D02B-DAD2-43C1-ADF3-D7590F746E9C}" type="presParOf" srcId="{205C3581-7C75-43A6-BC11-700498BC2B78}" destId="{C60C2788-11EA-4ABD-8459-73E4C99482E4}" srcOrd="1" destOrd="0" presId="urn:microsoft.com/office/officeart/2008/layout/PictureStrips"/>
    <dgm:cxn modelId="{C45D2432-8906-412F-901D-D349E7ABD6C6}" type="presParOf" srcId="{467BF7AB-18A3-404B-A910-E628C38B0863}" destId="{944AED16-D941-42D1-BFAB-0ABC38E8241A}" srcOrd="5" destOrd="0" presId="urn:microsoft.com/office/officeart/2008/layout/PictureStrips"/>
    <dgm:cxn modelId="{AEB2BACA-C361-4A87-B311-50AC61EF5330}" type="presParOf" srcId="{467BF7AB-18A3-404B-A910-E628C38B0863}" destId="{581A8317-50AF-41F7-9580-E722362A9F46}" srcOrd="6" destOrd="0" presId="urn:microsoft.com/office/officeart/2008/layout/PictureStrips"/>
    <dgm:cxn modelId="{F6310622-7C60-4594-B281-2E4EAEBEF66B}" type="presParOf" srcId="{581A8317-50AF-41F7-9580-E722362A9F46}" destId="{60F1D6BE-C232-46E3-A991-835E8A6EE8B9}" srcOrd="0" destOrd="0" presId="urn:microsoft.com/office/officeart/2008/layout/PictureStrips"/>
    <dgm:cxn modelId="{F8E0A68A-C2BE-4CAF-A002-9FCE7DA6FBA4}" type="presParOf" srcId="{581A8317-50AF-41F7-9580-E722362A9F46}" destId="{8DC20B8F-3D63-44B3-AE0F-1255DA8EB7C4}" srcOrd="1" destOrd="0" presId="urn:microsoft.com/office/officeart/2008/layout/PictureStrips"/>
    <dgm:cxn modelId="{3D36D823-634C-47BD-AD10-3CEBC8B5AD75}" type="presParOf" srcId="{467BF7AB-18A3-404B-A910-E628C38B0863}" destId="{EA34A376-7ACF-43E3-BEDB-DEE56B8B2A34}" srcOrd="7" destOrd="0" presId="urn:microsoft.com/office/officeart/2008/layout/PictureStrips"/>
    <dgm:cxn modelId="{B5534E55-6925-4C4E-8C24-EE2930240B9F}" type="presParOf" srcId="{467BF7AB-18A3-404B-A910-E628C38B0863}" destId="{0DA194EA-4CF1-4068-BCE7-FB01270A3230}" srcOrd="8" destOrd="0" presId="urn:microsoft.com/office/officeart/2008/layout/PictureStrips"/>
    <dgm:cxn modelId="{05372983-C88B-4AAD-83D6-7D1B65E58577}" type="presParOf" srcId="{0DA194EA-4CF1-4068-BCE7-FB01270A3230}" destId="{7A28F8A4-3902-4BB4-9765-F1056A96E62D}" srcOrd="0" destOrd="0" presId="urn:microsoft.com/office/officeart/2008/layout/PictureStrips"/>
    <dgm:cxn modelId="{407F4673-5EE7-4D29-A638-208C632F1F4D}" type="presParOf" srcId="{0DA194EA-4CF1-4068-BCE7-FB01270A3230}" destId="{F7EEAB53-388D-4C0E-8640-3DA3B59B9A8C}" srcOrd="1" destOrd="0" presId="urn:microsoft.com/office/officeart/2008/layout/PictureStrips"/>
    <dgm:cxn modelId="{85CADB6F-DC26-4DB0-8528-365C7B8106A5}" type="presParOf" srcId="{467BF7AB-18A3-404B-A910-E628C38B0863}" destId="{FB627DCA-285A-4FA9-9819-259E0EA474F5}" srcOrd="9" destOrd="0" presId="urn:microsoft.com/office/officeart/2008/layout/PictureStrips"/>
    <dgm:cxn modelId="{19E39E6C-0B9A-43C2-A3F5-F817E92C1126}" type="presParOf" srcId="{467BF7AB-18A3-404B-A910-E628C38B0863}" destId="{C534CB8D-87AF-4909-957C-1A184256E6B8}" srcOrd="10" destOrd="0" presId="urn:microsoft.com/office/officeart/2008/layout/PictureStrips"/>
    <dgm:cxn modelId="{EC460DFF-4A0F-46C9-8E4D-E354FA95822F}" type="presParOf" srcId="{C534CB8D-87AF-4909-957C-1A184256E6B8}" destId="{5B22B6FA-3948-49F9-8BE9-CDE686598E96}" srcOrd="0" destOrd="0" presId="urn:microsoft.com/office/officeart/2008/layout/PictureStrips"/>
    <dgm:cxn modelId="{2CC1BA75-D76E-4ACF-8B2E-96494DA89D9B}" type="presParOf" srcId="{C534CB8D-87AF-4909-957C-1A184256E6B8}" destId="{9AC5236C-8759-4B2E-B613-ED01BCCE5344}" srcOrd="1" destOrd="0" presId="urn:microsoft.com/office/officeart/2008/layout/PictureStrips"/>
    <dgm:cxn modelId="{99A71CE4-EF63-498D-928C-DCBB632457F5}" type="presParOf" srcId="{467BF7AB-18A3-404B-A910-E628C38B0863}" destId="{48343B36-250B-4BC8-BBF8-654DC530EA49}" srcOrd="11" destOrd="0" presId="urn:microsoft.com/office/officeart/2008/layout/PictureStrips"/>
    <dgm:cxn modelId="{701B9C9B-8C5D-46EB-8821-B6A4A094983B}" type="presParOf" srcId="{467BF7AB-18A3-404B-A910-E628C38B0863}" destId="{F01A94DC-17D2-4BC3-8645-47802DB05793}" srcOrd="12" destOrd="0" presId="urn:microsoft.com/office/officeart/2008/layout/PictureStrips"/>
    <dgm:cxn modelId="{89FF3D9B-E199-410D-A01B-206757CF4F42}" type="presParOf" srcId="{F01A94DC-17D2-4BC3-8645-47802DB05793}" destId="{51E7DCF7-7C1C-470B-81CE-8EB1CB9BB2D3}" srcOrd="0" destOrd="0" presId="urn:microsoft.com/office/officeart/2008/layout/PictureStrips"/>
    <dgm:cxn modelId="{E0E30B97-A45F-4760-9E55-545F9D72534C}" type="presParOf" srcId="{F01A94DC-17D2-4BC3-8645-47802DB05793}" destId="{1E18C211-88F6-43F0-9C48-98267343F71F}" srcOrd="1" destOrd="0" presId="urn:microsoft.com/office/officeart/2008/layout/PictureStrips"/>
    <dgm:cxn modelId="{534494A8-C97E-4091-9AE5-B00C86C22BE2}" type="presParOf" srcId="{467BF7AB-18A3-404B-A910-E628C38B0863}" destId="{640958FB-2AEB-4DA2-A22B-E7645DD3BB40}" srcOrd="13" destOrd="0" presId="urn:microsoft.com/office/officeart/2008/layout/PictureStrips"/>
    <dgm:cxn modelId="{21D0C9C4-283F-431B-8EF6-88034919C339}" type="presParOf" srcId="{467BF7AB-18A3-404B-A910-E628C38B0863}" destId="{C7182150-D426-443B-ACDC-04C39D895093}" srcOrd="14" destOrd="0" presId="urn:microsoft.com/office/officeart/2008/layout/PictureStrips"/>
    <dgm:cxn modelId="{107E99EE-C337-4944-8B07-8E32AAD927B0}" type="presParOf" srcId="{C7182150-D426-443B-ACDC-04C39D895093}" destId="{0267F4F2-16DE-48E7-9E9B-263AD7E2623A}" srcOrd="0" destOrd="0" presId="urn:microsoft.com/office/officeart/2008/layout/PictureStrips"/>
    <dgm:cxn modelId="{BB6CCD90-659B-4D2E-89E2-7ED944687FCD}" type="presParOf" srcId="{C7182150-D426-443B-ACDC-04C39D895093}" destId="{02BDBB06-A4FD-4655-B2DE-A463806906CE}" srcOrd="1" destOrd="0" presId="urn:microsoft.com/office/officeart/2008/layout/PictureStrips"/>
    <dgm:cxn modelId="{F33BEBFC-67C5-4562-A7E4-573BB353B07D}" type="presParOf" srcId="{467BF7AB-18A3-404B-A910-E628C38B0863}" destId="{6DE88EC0-CA8E-4BE8-A744-C6AC3C8B5926}" srcOrd="15" destOrd="0" presId="urn:microsoft.com/office/officeart/2008/layout/PictureStrips"/>
    <dgm:cxn modelId="{AC05B2DE-C72C-49C5-971B-D23E6224C8C5}" type="presParOf" srcId="{467BF7AB-18A3-404B-A910-E628C38B0863}" destId="{E0267F32-55D2-437E-8CBE-52B7A96F6122}" srcOrd="16" destOrd="0" presId="urn:microsoft.com/office/officeart/2008/layout/PictureStrips"/>
    <dgm:cxn modelId="{2E6D425F-DB5F-45B8-A65D-7143798C4971}" type="presParOf" srcId="{E0267F32-55D2-437E-8CBE-52B7A96F6122}" destId="{F2608036-6754-493D-83C0-47470FAAF0A4}" srcOrd="0" destOrd="0" presId="urn:microsoft.com/office/officeart/2008/layout/PictureStrips"/>
    <dgm:cxn modelId="{C31BF9EE-63DC-41C9-B0DB-A918F5A4B9EA}" type="presParOf" srcId="{E0267F32-55D2-437E-8CBE-52B7A96F6122}" destId="{9C615F19-022D-4CA7-98ED-48A62F89BB7E}" srcOrd="1" destOrd="0" presId="urn:microsoft.com/office/officeart/2008/layout/PictureStrips"/>
    <dgm:cxn modelId="{0927EA5B-0747-4698-80C7-F02C1F3BFE16}" type="presParOf" srcId="{467BF7AB-18A3-404B-A910-E628C38B0863}" destId="{1EE0411B-74F4-47B2-9DBC-44839DCD25BB}" srcOrd="17" destOrd="0" presId="urn:microsoft.com/office/officeart/2008/layout/PictureStrips"/>
    <dgm:cxn modelId="{270268DB-38C3-4A7E-91F9-7936370DDCBD}" type="presParOf" srcId="{467BF7AB-18A3-404B-A910-E628C38B0863}" destId="{35B6A758-5087-40F7-A698-E6EDEA5B9B10}" srcOrd="18" destOrd="0" presId="urn:microsoft.com/office/officeart/2008/layout/PictureStrips"/>
    <dgm:cxn modelId="{9E89ECC1-53ED-4ECC-8D7B-1DE8BE01BD3C}" type="presParOf" srcId="{35B6A758-5087-40F7-A698-E6EDEA5B9B10}" destId="{71AFCBF9-9213-459F-80F4-EBC7270BF0C6}" srcOrd="0" destOrd="0" presId="urn:microsoft.com/office/officeart/2008/layout/PictureStrips"/>
    <dgm:cxn modelId="{44ED2B30-2140-47BE-9ACC-6DBBD0636788}" type="presParOf" srcId="{35B6A758-5087-40F7-A698-E6EDEA5B9B10}" destId="{4305B81A-953D-4738-BCB2-9F5EFDE2C32D}" srcOrd="1" destOrd="0" presId="urn:microsoft.com/office/officeart/2008/layout/PictureStrips"/>
    <dgm:cxn modelId="{CC4C0321-9FA2-4EB5-B9F7-CCD9108EFF68}" type="presParOf" srcId="{467BF7AB-18A3-404B-A910-E628C38B0863}" destId="{19728F83-A7D1-4DB0-AEE1-1FA031D23A6D}" srcOrd="19" destOrd="0" presId="urn:microsoft.com/office/officeart/2008/layout/PictureStrips"/>
    <dgm:cxn modelId="{E6E44AF8-2818-4364-8436-D2C41BFF9BFD}" type="presParOf" srcId="{467BF7AB-18A3-404B-A910-E628C38B0863}" destId="{22E7E9DF-4BB0-4577-9A60-DD0AC3C6336B}" srcOrd="20" destOrd="0" presId="urn:microsoft.com/office/officeart/2008/layout/PictureStrips"/>
    <dgm:cxn modelId="{D4613935-3D0A-4A8B-B42B-AD18B70296EC}" type="presParOf" srcId="{22E7E9DF-4BB0-4577-9A60-DD0AC3C6336B}" destId="{61E27E05-1999-463B-8139-EEB9545A7ABB}" srcOrd="0" destOrd="0" presId="urn:microsoft.com/office/officeart/2008/layout/PictureStrips"/>
    <dgm:cxn modelId="{0039F817-6E3A-4F39-BFFD-ECE8F238F0E0}" type="presParOf" srcId="{22E7E9DF-4BB0-4577-9A60-DD0AC3C6336B}" destId="{27B953BA-DD38-4447-A2C8-31A24E9F0D99}" srcOrd="1" destOrd="0" presId="urn:microsoft.com/office/officeart/2008/layout/PictureStrips"/>
    <dgm:cxn modelId="{6EB2C346-A01A-4E4B-9672-B2E6D06B2C33}" type="presParOf" srcId="{467BF7AB-18A3-404B-A910-E628C38B0863}" destId="{72A2BE96-201A-4A4B-A31D-9CBB8A4195BB}" srcOrd="21" destOrd="0" presId="urn:microsoft.com/office/officeart/2008/layout/PictureStrips"/>
    <dgm:cxn modelId="{98C5A654-F39C-4BB7-AE30-8182B02E50B3}" type="presParOf" srcId="{467BF7AB-18A3-404B-A910-E628C38B0863}" destId="{A56061F4-E977-41E7-B3F1-6C60B27C1796}" srcOrd="22" destOrd="0" presId="urn:microsoft.com/office/officeart/2008/layout/PictureStrips"/>
    <dgm:cxn modelId="{407CCA43-3780-435E-8F9E-D9DF17E93CE2}" type="presParOf" srcId="{A56061F4-E977-41E7-B3F1-6C60B27C1796}" destId="{46728C27-CF33-4417-BBBF-42C3BC12D460}" srcOrd="0" destOrd="0" presId="urn:microsoft.com/office/officeart/2008/layout/PictureStrips"/>
    <dgm:cxn modelId="{C6D38323-E828-4ADB-8E4A-3367A63691E4}" type="presParOf" srcId="{A56061F4-E977-41E7-B3F1-6C60B27C1796}" destId="{E9AF0C9D-3B4F-44A7-91E1-B3B0A19EA1CC}" srcOrd="1" destOrd="0" presId="urn:microsoft.com/office/officeart/2008/layout/PictureStrips"/>
    <dgm:cxn modelId="{87184EAA-AAA4-45A5-B0E8-F0DD488A4EC3}" type="presParOf" srcId="{467BF7AB-18A3-404B-A910-E628C38B0863}" destId="{D4EFE1A2-96B7-49B5-B1C1-906E8D60A8C1}" srcOrd="23" destOrd="0" presId="urn:microsoft.com/office/officeart/2008/layout/PictureStrips"/>
    <dgm:cxn modelId="{A6D1297B-F5C3-4682-96C8-7DB482FD85F9}" type="presParOf" srcId="{467BF7AB-18A3-404B-A910-E628C38B0863}" destId="{0B5ED08D-D854-44CC-9F21-310E991EB75F}" srcOrd="24" destOrd="0" presId="urn:microsoft.com/office/officeart/2008/layout/PictureStrips"/>
    <dgm:cxn modelId="{4FF2BAD0-50EF-41D3-9BDB-014819E0E253}" type="presParOf" srcId="{0B5ED08D-D854-44CC-9F21-310E991EB75F}" destId="{9363CF32-A502-43FA-88FF-D5F12F15A9C0}" srcOrd="0" destOrd="0" presId="urn:microsoft.com/office/officeart/2008/layout/PictureStrips"/>
    <dgm:cxn modelId="{F1E00A62-B3E6-4810-834A-3B2159BF66E5}" type="presParOf" srcId="{0B5ED08D-D854-44CC-9F21-310E991EB75F}" destId="{6A0127D3-9DC8-42B3-B488-CC0FD3BF23F8}" srcOrd="1" destOrd="0" presId="urn:microsoft.com/office/officeart/2008/layout/PictureStrips"/>
    <dgm:cxn modelId="{DC2325D7-5E9B-4F34-AD14-164FC0579D9D}" type="presParOf" srcId="{467BF7AB-18A3-404B-A910-E628C38B0863}" destId="{0888FB25-5611-455D-B8E9-59D5DA719D14}" srcOrd="25" destOrd="0" presId="urn:microsoft.com/office/officeart/2008/layout/PictureStrips"/>
    <dgm:cxn modelId="{9DFB81EE-F379-485A-B92F-84477984688B}" type="presParOf" srcId="{467BF7AB-18A3-404B-A910-E628C38B0863}" destId="{6BFD5690-ADB8-4126-8464-5AC9BCB36A0F}" srcOrd="26" destOrd="0" presId="urn:microsoft.com/office/officeart/2008/layout/PictureStrips"/>
    <dgm:cxn modelId="{5E05048D-BC3D-4D9D-8AB8-BC2704BC57D5}" type="presParOf" srcId="{6BFD5690-ADB8-4126-8464-5AC9BCB36A0F}" destId="{3813F228-72A3-4688-980C-CAE7F6C1B961}" srcOrd="0" destOrd="0" presId="urn:microsoft.com/office/officeart/2008/layout/PictureStrips"/>
    <dgm:cxn modelId="{D8475DA8-E529-499B-B948-9ADFE9C018B6}" type="presParOf" srcId="{6BFD5690-ADB8-4126-8464-5AC9BCB36A0F}" destId="{C50E1B89-1353-4B43-B58B-A9818E98CA2C}" srcOrd="1" destOrd="0" presId="urn:microsoft.com/office/officeart/2008/layout/PictureStrips"/>
    <dgm:cxn modelId="{7BF363D2-18AC-4B07-B7BB-3678E22F5293}" type="presParOf" srcId="{467BF7AB-18A3-404B-A910-E628C38B0863}" destId="{EF48E301-4F63-4619-9EBF-19344226026F}" srcOrd="27" destOrd="0" presId="urn:microsoft.com/office/officeart/2008/layout/PictureStrips"/>
    <dgm:cxn modelId="{7D3FD64D-DC83-46D8-938A-92FB0E87BCFF}" type="presParOf" srcId="{467BF7AB-18A3-404B-A910-E628C38B0863}" destId="{D1F9DEAB-5EE1-41F6-83CE-5469A0BE2E38}" srcOrd="28" destOrd="0" presId="urn:microsoft.com/office/officeart/2008/layout/PictureStrips"/>
    <dgm:cxn modelId="{C9EEA35C-9071-4F18-97C8-053A22FE0D32}" type="presParOf" srcId="{D1F9DEAB-5EE1-41F6-83CE-5469A0BE2E38}" destId="{38FED76B-BF3E-46D3-9530-ED86906E7A74}" srcOrd="0" destOrd="0" presId="urn:microsoft.com/office/officeart/2008/layout/PictureStrips"/>
    <dgm:cxn modelId="{F5CF72CB-4AE2-4A8E-85FB-954A6537F66B}" type="presParOf" srcId="{D1F9DEAB-5EE1-41F6-83CE-5469A0BE2E38}" destId="{023461E3-89E1-4D51-9904-FF045D6F188A}" srcOrd="1" destOrd="0" presId="urn:microsoft.com/office/officeart/2008/layout/PictureStrip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77F81-681C-43ED-8C7E-F681C15B1752}">
      <dsp:nvSpPr>
        <dsp:cNvPr id="0" name=""/>
        <dsp:cNvSpPr/>
      </dsp:nvSpPr>
      <dsp:spPr>
        <a:xfrm>
          <a:off x="1295643" y="241027"/>
          <a:ext cx="3051810" cy="953690"/>
        </a:xfrm>
        <a:prstGeom prst="rect">
          <a:avLst/>
        </a:prstGeom>
        <a:solidFill>
          <a:srgbClr val="FF000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endParaRPr lang="cs-CZ" sz="1800" b="1" kern="1200" dirty="0">
            <a:solidFill>
              <a:schemeClr val="bg1"/>
            </a:solidFill>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es-ES" sz="1800" b="1" kern="1200" dirty="0" err="1">
              <a:solidFill>
                <a:schemeClr val="bg1"/>
              </a:solidFill>
              <a:effectLst>
                <a:outerShdw blurRad="38100" dist="38100" dir="2700000" algn="tl">
                  <a:srgbClr val="000000">
                    <a:alpha val="43137"/>
                  </a:srgbClr>
                </a:outerShdw>
              </a:effectLst>
            </a:rPr>
            <a:t>Žena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která</a:t>
          </a:r>
          <a:r>
            <a:rPr lang="es-ES" sz="1800" b="1" kern="1200" dirty="0">
              <a:solidFill>
                <a:schemeClr val="bg1"/>
              </a:solidFill>
              <a:effectLst>
                <a:outerShdw blurRad="38100" dist="38100" dir="2700000" algn="tl">
                  <a:srgbClr val="000000">
                    <a:alpha val="43137"/>
                  </a:srgbClr>
                </a:outerShdw>
              </a:effectLst>
            </a:rPr>
            <a:t> se </a:t>
          </a:r>
          <a:r>
            <a:rPr lang="es-ES" sz="1800" b="1" kern="1200" dirty="0" err="1">
              <a:solidFill>
                <a:schemeClr val="bg1"/>
              </a:solidFill>
              <a:effectLst>
                <a:outerShdw blurRad="38100" dist="38100" dir="2700000" algn="tl">
                  <a:srgbClr val="000000">
                    <a:alpha val="43137"/>
                  </a:srgbClr>
                </a:outerShdw>
              </a:effectLst>
            </a:rPr>
            <a:t>dotkla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Ježíšova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pláště</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Důvěř</a:t>
          </a:r>
          <a:r>
            <a:rPr lang="cs-CZ" sz="1800" b="1" kern="1200" dirty="0" err="1">
              <a:solidFill>
                <a:schemeClr val="bg1"/>
              </a:solidFill>
              <a:effectLst>
                <a:outerShdw blurRad="38100" dist="38100" dir="2700000" algn="tl">
                  <a:srgbClr val="000000">
                    <a:alpha val="43137"/>
                  </a:srgbClr>
                </a:outerShdw>
              </a:effectLst>
            </a:rPr>
            <a:t>ujte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Bohu</a:t>
          </a:r>
          <a:r>
            <a:rPr lang="es-ES" sz="1800" b="1" kern="1200" dirty="0">
              <a:solidFill>
                <a:schemeClr val="bg1"/>
              </a:solidFill>
              <a:effectLst>
                <a:outerShdw blurRad="38100" dist="38100" dir="2700000" algn="tl">
                  <a:srgbClr val="000000">
                    <a:alpha val="43137"/>
                  </a:srgbClr>
                </a:outerShdw>
              </a:effectLst>
            </a:rPr>
            <a:t>
</a:t>
          </a:r>
        </a:p>
      </dsp:txBody>
      <dsp:txXfrm>
        <a:off x="1295643" y="241027"/>
        <a:ext cx="3051810" cy="953690"/>
      </dsp:txXfrm>
    </dsp:sp>
    <dsp:sp modelId="{50F6E31F-E66C-424D-957C-6153955A6AA2}">
      <dsp:nvSpPr>
        <dsp:cNvPr id="0" name=""/>
        <dsp:cNvSpPr/>
      </dsp:nvSpPr>
      <dsp:spPr>
        <a:xfrm>
          <a:off x="1168484" y="103272"/>
          <a:ext cx="667583" cy="1001375"/>
        </a:xfrm>
        <a:prstGeom prst="rect">
          <a:avLst/>
        </a:prstGeom>
        <a:blipFill dpi="0" rotWithShape="1">
          <a:blip xmlns:r="http://schemas.openxmlformats.org/officeDocument/2006/relationships" r:embed="rId1"/>
          <a:srcRect/>
          <a:stretch>
            <a:fillRect l="-43943" t="-57746" r="-104772" b="-806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5D765C5-C3AD-4915-82FB-5716534CE063}">
      <dsp:nvSpPr>
        <dsp:cNvPr id="0" name=""/>
        <dsp:cNvSpPr/>
      </dsp:nvSpPr>
      <dsp:spPr>
        <a:xfrm>
          <a:off x="4633674" y="241027"/>
          <a:ext cx="3051810" cy="953690"/>
        </a:xfrm>
        <a:prstGeom prst="rect">
          <a:avLst/>
        </a:prstGeom>
        <a:solidFill>
          <a:srgbClr val="308D97"/>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Rebe</a:t>
          </a:r>
          <a:r>
            <a:rPr lang="cs-CZ" sz="1800" b="1" kern="1200" dirty="0">
              <a:solidFill>
                <a:schemeClr val="bg1"/>
              </a:solidFill>
              <a:effectLst>
                <a:outerShdw blurRad="38100" dist="38100" dir="2700000" algn="tl">
                  <a:srgbClr val="000000">
                    <a:alpha val="43137"/>
                  </a:srgbClr>
                </a:outerShdw>
              </a:effectLst>
            </a:rPr>
            <a:t>k</a:t>
          </a:r>
          <a:r>
            <a:rPr lang="es-ES" sz="1800" b="1" kern="1200" dirty="0">
              <a:solidFill>
                <a:schemeClr val="bg1"/>
              </a:solidFill>
              <a:effectLst>
                <a:outerShdw blurRad="38100" dist="38100" dir="2700000" algn="tl">
                  <a:srgbClr val="000000">
                    <a:alpha val="43137"/>
                  </a:srgbClr>
                </a:outerShdw>
              </a:effectLst>
            </a:rPr>
            <a:t>a: </a:t>
          </a:r>
          <a:r>
            <a:rPr lang="cs-CZ" sz="1800" b="1" kern="1200" dirty="0" err="1">
              <a:solidFill>
                <a:schemeClr val="bg1"/>
              </a:solidFill>
              <a:effectLst>
                <a:outerShdw blurRad="38100" dist="38100" dir="2700000" algn="tl">
                  <a:srgbClr val="000000">
                    <a:alpha val="43137"/>
                  </a:srgbClr>
                </a:outerShdw>
              </a:effectLst>
            </a:rPr>
            <a:t>Buďt</a:t>
          </a:r>
          <a:r>
            <a:rPr lang="es-ES" sz="1800" b="1" kern="1200" dirty="0">
              <a:solidFill>
                <a:schemeClr val="bg1"/>
              </a:solidFill>
              <a:effectLst>
                <a:outerShdw blurRad="38100" dist="38100" dir="2700000" algn="tl">
                  <a:srgbClr val="000000">
                    <a:alpha val="43137"/>
                  </a:srgbClr>
                </a:outerShdw>
              </a:effectLst>
            </a:rPr>
            <a:t>e </a:t>
          </a:r>
          <a:r>
            <a:rPr lang="es-ES" sz="1800" b="1" kern="1200" dirty="0" err="1">
              <a:solidFill>
                <a:schemeClr val="bg1"/>
              </a:solidFill>
              <a:effectLst>
                <a:outerShdw blurRad="38100" dist="38100" dir="2700000" algn="tl">
                  <a:srgbClr val="000000">
                    <a:alpha val="43137"/>
                  </a:srgbClr>
                </a:outerShdw>
              </a:effectLst>
            </a:rPr>
            <a:t>statečn</a:t>
          </a:r>
          <a:r>
            <a:rPr lang="cs-CZ" sz="1800" b="1" kern="1200" dirty="0">
              <a:solidFill>
                <a:schemeClr val="bg1"/>
              </a:solidFill>
              <a:effectLst>
                <a:outerShdw blurRad="38100" dist="38100" dir="2700000" algn="tl">
                  <a:srgbClr val="000000">
                    <a:alpha val="43137"/>
                  </a:srgbClr>
                </a:outerShdw>
              </a:effectLst>
            </a:rPr>
            <a:t>í</a:t>
          </a:r>
          <a:endParaRPr lang="es-ES" sz="1800" b="1" kern="1200" dirty="0">
            <a:solidFill>
              <a:schemeClr val="bg1"/>
            </a:solidFill>
            <a:effectLst>
              <a:outerShdw blurRad="38100" dist="38100" dir="2700000" algn="tl">
                <a:srgbClr val="000000">
                  <a:alpha val="43137"/>
                </a:srgbClr>
              </a:outerShdw>
            </a:effectLst>
          </a:endParaRPr>
        </a:p>
      </dsp:txBody>
      <dsp:txXfrm>
        <a:off x="4633674" y="241027"/>
        <a:ext cx="3051810" cy="953690"/>
      </dsp:txXfrm>
    </dsp:sp>
    <dsp:sp modelId="{4100C2EA-F103-41F7-B9D1-E5E410640E7C}">
      <dsp:nvSpPr>
        <dsp:cNvPr id="0" name=""/>
        <dsp:cNvSpPr/>
      </dsp:nvSpPr>
      <dsp:spPr>
        <a:xfrm>
          <a:off x="4506515" y="103272"/>
          <a:ext cx="667583" cy="1001375"/>
        </a:xfrm>
        <a:prstGeom prst="rect">
          <a:avLst/>
        </a:prstGeom>
        <a:blipFill dpi="0" rotWithShape="1">
          <a:blip xmlns:r="http://schemas.openxmlformats.org/officeDocument/2006/relationships" r:embed="rId2"/>
          <a:srcRect/>
          <a:stretch>
            <a:fillRect l="-130600" t="5396" r="-69400" b="-539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CB255EC1-4C91-4D11-8575-67B2E49D5DFE}">
      <dsp:nvSpPr>
        <dsp:cNvPr id="0" name=""/>
        <dsp:cNvSpPr/>
      </dsp:nvSpPr>
      <dsp:spPr>
        <a:xfrm>
          <a:off x="7971705" y="241027"/>
          <a:ext cx="3051810" cy="953690"/>
        </a:xfrm>
        <a:prstGeom prst="rect">
          <a:avLst/>
        </a:prstGeom>
        <a:solidFill>
          <a:srgbClr val="D71EE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bg1"/>
              </a:solidFill>
              <a:effectLst>
                <a:outerShdw blurRad="38100" dist="38100" dir="2700000" algn="tl">
                  <a:srgbClr val="000000">
                    <a:alpha val="43137"/>
                  </a:srgbClr>
                </a:outerShdw>
              </a:effectLst>
            </a:rPr>
            <a:t>Otrokyně</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Svědč</a:t>
          </a:r>
          <a:r>
            <a:rPr lang="cs-CZ" sz="1800" b="1" kern="1200" dirty="0" err="1">
              <a:solidFill>
                <a:schemeClr val="bg1"/>
              </a:solidFill>
              <a:effectLst>
                <a:outerShdw blurRad="38100" dist="38100" dir="2700000" algn="tl">
                  <a:srgbClr val="000000">
                    <a:alpha val="43137"/>
                  </a:srgbClr>
                </a:outerShdw>
              </a:effectLst>
            </a:rPr>
            <a:t>te</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         </a:t>
          </a:r>
          <a:r>
            <a:rPr lang="es-ES" sz="1800" b="1" kern="1200" dirty="0">
              <a:solidFill>
                <a:schemeClr val="bg1"/>
              </a:solidFill>
              <a:effectLst>
                <a:outerShdw blurRad="38100" dist="38100" dir="2700000" algn="tl">
                  <a:srgbClr val="000000">
                    <a:alpha val="43137"/>
                  </a:srgbClr>
                </a:outerShdw>
              </a:effectLst>
            </a:rPr>
            <a:t>o </a:t>
          </a:r>
          <a:r>
            <a:rPr lang="es-ES" sz="1800" b="1" kern="1200" dirty="0" err="1">
              <a:solidFill>
                <a:schemeClr val="bg1"/>
              </a:solidFill>
              <a:effectLst>
                <a:outerShdw blurRad="38100" dist="38100" dir="2700000" algn="tl">
                  <a:srgbClr val="000000">
                    <a:alpha val="43137"/>
                  </a:srgbClr>
                </a:outerShdw>
              </a:effectLst>
            </a:rPr>
            <a:t>Boží</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moci</a:t>
          </a:r>
          <a:endParaRPr lang="es-ES" sz="1800" b="1" kern="1200" dirty="0">
            <a:solidFill>
              <a:schemeClr val="bg1"/>
            </a:solidFill>
            <a:effectLst>
              <a:outerShdw blurRad="38100" dist="38100" dir="2700000" algn="tl">
                <a:srgbClr val="000000">
                  <a:alpha val="43137"/>
                </a:srgbClr>
              </a:outerShdw>
            </a:effectLst>
          </a:endParaRPr>
        </a:p>
      </dsp:txBody>
      <dsp:txXfrm>
        <a:off x="7971705" y="241027"/>
        <a:ext cx="3051810" cy="953690"/>
      </dsp:txXfrm>
    </dsp:sp>
    <dsp:sp modelId="{C60C2788-11EA-4ABD-8459-73E4C99482E4}">
      <dsp:nvSpPr>
        <dsp:cNvPr id="0" name=""/>
        <dsp:cNvSpPr/>
      </dsp:nvSpPr>
      <dsp:spPr>
        <a:xfrm>
          <a:off x="7844546" y="103272"/>
          <a:ext cx="667583" cy="1001375"/>
        </a:xfrm>
        <a:prstGeom prst="rect">
          <a:avLst/>
        </a:prstGeom>
        <a:blipFill rotWithShape="1">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0F1D6BE-C232-46E3-A991-835E8A6EE8B9}">
      <dsp:nvSpPr>
        <dsp:cNvPr id="0" name=""/>
        <dsp:cNvSpPr/>
      </dsp:nvSpPr>
      <dsp:spPr>
        <a:xfrm>
          <a:off x="1295643" y="1441618"/>
          <a:ext cx="3051810" cy="953690"/>
        </a:xfrm>
        <a:prstGeom prst="rect">
          <a:avLst/>
        </a:prstGeom>
        <a:solidFill>
          <a:srgbClr val="7630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J</a:t>
          </a:r>
          <a:r>
            <a:rPr lang="cs-CZ" sz="1800" b="1" kern="1200" dirty="0">
              <a:solidFill>
                <a:schemeClr val="bg1"/>
              </a:solidFill>
              <a:effectLst>
                <a:outerShdw blurRad="38100" dist="38100" dir="2700000" algn="tl">
                  <a:srgbClr val="000000">
                    <a:alpha val="43137"/>
                  </a:srgbClr>
                </a:outerShdw>
              </a:effectLst>
            </a:rPr>
            <a:t>á</a:t>
          </a:r>
          <a:r>
            <a:rPr lang="es-ES" sz="1800" b="1" kern="1200" dirty="0">
              <a:solidFill>
                <a:schemeClr val="bg1"/>
              </a:solidFill>
              <a:effectLst>
                <a:outerShdw blurRad="38100" dist="38100" dir="2700000" algn="tl">
                  <a:srgbClr val="000000">
                    <a:alpha val="43137"/>
                  </a:srgbClr>
                </a:outerShdw>
              </a:effectLst>
            </a:rPr>
            <a:t>el: </a:t>
          </a:r>
          <a:r>
            <a:rPr lang="cs-CZ" sz="1800" b="1" kern="1200" dirty="0">
              <a:solidFill>
                <a:schemeClr val="bg1"/>
              </a:solidFill>
              <a:effectLst>
                <a:outerShdw blurRad="38100" dist="38100" dir="2700000" algn="tl">
                  <a:srgbClr val="000000">
                    <a:alpha val="43137"/>
                  </a:srgbClr>
                </a:outerShdw>
              </a:effectLst>
            </a:rPr>
            <a:t>Buďte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rozhodn</a:t>
          </a:r>
          <a:r>
            <a:rPr lang="cs-CZ" sz="1800" b="1" kern="1200" dirty="0">
              <a:solidFill>
                <a:schemeClr val="bg1"/>
              </a:solidFill>
              <a:effectLst>
                <a:outerShdw blurRad="38100" dist="38100" dir="2700000" algn="tl">
                  <a:srgbClr val="000000">
                    <a:alpha val="43137"/>
                  </a:srgbClr>
                </a:outerShdw>
              </a:effectLst>
            </a:rPr>
            <a:t>í</a:t>
          </a:r>
          <a:endParaRPr lang="es-ES" sz="1800" b="1" kern="1200" dirty="0">
            <a:solidFill>
              <a:schemeClr val="bg1"/>
            </a:solidFill>
            <a:effectLst>
              <a:outerShdw blurRad="38100" dist="38100" dir="2700000" algn="tl">
                <a:srgbClr val="000000">
                  <a:alpha val="43137"/>
                </a:srgbClr>
              </a:outerShdw>
            </a:effectLst>
          </a:endParaRPr>
        </a:p>
      </dsp:txBody>
      <dsp:txXfrm>
        <a:off x="1295643" y="1441618"/>
        <a:ext cx="3051810" cy="953690"/>
      </dsp:txXfrm>
    </dsp:sp>
    <dsp:sp modelId="{8DC20B8F-3D63-44B3-AE0F-1255DA8EB7C4}">
      <dsp:nvSpPr>
        <dsp:cNvPr id="0" name=""/>
        <dsp:cNvSpPr/>
      </dsp:nvSpPr>
      <dsp:spPr>
        <a:xfrm>
          <a:off x="1168484" y="1303863"/>
          <a:ext cx="667583" cy="1001375"/>
        </a:xfrm>
        <a:prstGeom prst="rect">
          <a:avLst/>
        </a:prstGeom>
        <a:blipFill dpi="0" rotWithShape="1">
          <a:blip xmlns:r="http://schemas.openxmlformats.org/officeDocument/2006/relationships" r:embed="rId4"/>
          <a:srcRect/>
          <a:stretch>
            <a:fillRect l="-60485" t="-6800" r="-74649" b="-1961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A28F8A4-3902-4BB4-9765-F1056A96E62D}">
      <dsp:nvSpPr>
        <dsp:cNvPr id="0" name=""/>
        <dsp:cNvSpPr/>
      </dsp:nvSpPr>
      <dsp:spPr>
        <a:xfrm>
          <a:off x="4633674" y="1441618"/>
          <a:ext cx="3051810" cy="953690"/>
        </a:xfrm>
        <a:prstGeom prst="rect">
          <a:avLst/>
        </a:prstGeom>
        <a:solidFill>
          <a:srgbClr val="3076D2"/>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A</a:t>
          </a:r>
          <a:r>
            <a:rPr lang="cs-CZ" sz="1800" b="1" kern="1200" dirty="0" err="1">
              <a:solidFill>
                <a:schemeClr val="bg1"/>
              </a:solidFill>
              <a:effectLst>
                <a:outerShdw blurRad="38100" dist="38100" dir="2700000" algn="tl">
                  <a:srgbClr val="000000">
                    <a:alpha val="43137"/>
                  </a:srgbClr>
                </a:outerShdw>
              </a:effectLst>
            </a:rPr>
            <a:t>ií</a:t>
          </a:r>
          <a:r>
            <a:rPr lang="es-ES" sz="1800" b="1" kern="1200" dirty="0" err="1">
              <a:solidFill>
                <a:schemeClr val="bg1"/>
              </a:solidFill>
              <a:effectLst>
                <a:outerShdw blurRad="38100" dist="38100" dir="2700000" algn="tl">
                  <a:srgbClr val="000000">
                    <a:alpha val="43137"/>
                  </a:srgbClr>
                </a:outerShdw>
              </a:effectLst>
            </a:rPr>
            <a:t>gail</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Jednejte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moudře</a:t>
          </a:r>
          <a:endParaRPr lang="es-ES" sz="1800" b="1" kern="1200" dirty="0">
            <a:solidFill>
              <a:schemeClr val="bg1"/>
            </a:solidFill>
            <a:effectLst>
              <a:outerShdw blurRad="38100" dist="38100" dir="2700000" algn="tl">
                <a:srgbClr val="000000">
                  <a:alpha val="43137"/>
                </a:srgbClr>
              </a:outerShdw>
            </a:effectLst>
          </a:endParaRPr>
        </a:p>
      </dsp:txBody>
      <dsp:txXfrm>
        <a:off x="4633674" y="1441618"/>
        <a:ext cx="3051810" cy="953690"/>
      </dsp:txXfrm>
    </dsp:sp>
    <dsp:sp modelId="{F7EEAB53-388D-4C0E-8640-3DA3B59B9A8C}">
      <dsp:nvSpPr>
        <dsp:cNvPr id="0" name=""/>
        <dsp:cNvSpPr/>
      </dsp:nvSpPr>
      <dsp:spPr>
        <a:xfrm>
          <a:off x="4506515" y="1303863"/>
          <a:ext cx="667583" cy="1001375"/>
        </a:xfrm>
        <a:prstGeom prst="rect">
          <a:avLst/>
        </a:prstGeom>
        <a:blipFill dpi="0" rotWithShape="1">
          <a:blip xmlns:r="http://schemas.openxmlformats.org/officeDocument/2006/relationships" r:embed="rId5"/>
          <a:srcRect/>
          <a:stretch>
            <a:fillRect l="-102391" r="-75000" b="-10956"/>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B22B6FA-3948-49F9-8BE9-CDE686598E96}">
      <dsp:nvSpPr>
        <dsp:cNvPr id="0" name=""/>
        <dsp:cNvSpPr/>
      </dsp:nvSpPr>
      <dsp:spPr>
        <a:xfrm>
          <a:off x="7971705" y="1441618"/>
          <a:ext cx="3051810" cy="953690"/>
        </a:xfrm>
        <a:prstGeom prst="rect">
          <a:avLst/>
        </a:prstGeom>
        <a:solidFill>
          <a:srgbClr val="6BAB25"/>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bg1"/>
              </a:solidFill>
              <a:effectLst>
                <a:outerShdw blurRad="38100" dist="38100" dir="2700000" algn="tl">
                  <a:srgbClr val="000000">
                    <a:alpha val="43137"/>
                  </a:srgbClr>
                </a:outerShdw>
              </a:effectLst>
            </a:rPr>
            <a:t>Kananejská</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žena</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Buďte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vytrval</a:t>
          </a:r>
          <a:r>
            <a:rPr lang="cs-CZ" sz="1800" b="1" kern="1200" dirty="0">
              <a:solidFill>
                <a:schemeClr val="bg1"/>
              </a:solidFill>
              <a:effectLst>
                <a:outerShdw blurRad="38100" dist="38100" dir="2700000" algn="tl">
                  <a:srgbClr val="000000">
                    <a:alpha val="43137"/>
                  </a:srgbClr>
                </a:outerShdw>
              </a:effectLst>
            </a:rPr>
            <a:t>í</a:t>
          </a:r>
          <a:endParaRPr lang="es-ES" sz="1800" b="1" kern="1200" dirty="0">
            <a:solidFill>
              <a:schemeClr val="bg1"/>
            </a:solidFill>
            <a:effectLst>
              <a:outerShdw blurRad="38100" dist="38100" dir="2700000" algn="tl">
                <a:srgbClr val="000000">
                  <a:alpha val="43137"/>
                </a:srgbClr>
              </a:outerShdw>
            </a:effectLst>
          </a:endParaRPr>
        </a:p>
      </dsp:txBody>
      <dsp:txXfrm>
        <a:off x="7971705" y="1441618"/>
        <a:ext cx="3051810" cy="953690"/>
      </dsp:txXfrm>
    </dsp:sp>
    <dsp:sp modelId="{9AC5236C-8759-4B2E-B613-ED01BCCE5344}">
      <dsp:nvSpPr>
        <dsp:cNvPr id="0" name=""/>
        <dsp:cNvSpPr/>
      </dsp:nvSpPr>
      <dsp:spPr>
        <a:xfrm>
          <a:off x="7844546" y="1303863"/>
          <a:ext cx="667583" cy="1001375"/>
        </a:xfrm>
        <a:prstGeom prst="rect">
          <a:avLst/>
        </a:prstGeom>
        <a:blipFill dpi="0" rotWithShape="1">
          <a:blip xmlns:r="http://schemas.openxmlformats.org/officeDocument/2006/relationships" r:embed="rId6"/>
          <a:srcRect/>
          <a:stretch>
            <a:fillRect l="-158051" t="-4857" r="-21063" b="4857"/>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51E7DCF7-7C1C-470B-81CE-8EB1CB9BB2D3}">
      <dsp:nvSpPr>
        <dsp:cNvPr id="0" name=""/>
        <dsp:cNvSpPr/>
      </dsp:nvSpPr>
      <dsp:spPr>
        <a:xfrm>
          <a:off x="1295643" y="2642208"/>
          <a:ext cx="3051810" cy="953690"/>
        </a:xfrm>
        <a:prstGeom prst="rect">
          <a:avLst/>
        </a:prstGeom>
        <a:solidFill>
          <a:srgbClr val="AE7C28"/>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bg1"/>
              </a:solidFill>
              <a:effectLst>
                <a:outerShdw blurRad="38100" dist="38100" dir="2700000" algn="tl">
                  <a:srgbClr val="000000">
                    <a:alpha val="43137"/>
                  </a:srgbClr>
                </a:outerShdw>
              </a:effectLst>
            </a:rPr>
            <a:t>Cha</a:t>
          </a:r>
          <a:r>
            <a:rPr lang="es-ES" sz="1800" b="1" kern="1200" dirty="0" err="1">
              <a:solidFill>
                <a:schemeClr val="bg1"/>
              </a:solidFill>
              <a:effectLst>
                <a:outerShdw blurRad="38100" dist="38100" dir="2700000" algn="tl">
                  <a:srgbClr val="000000">
                    <a:alpha val="43137"/>
                  </a:srgbClr>
                </a:outerShdw>
              </a:effectLst>
            </a:rPr>
            <a:t>na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Dodržuj</a:t>
          </a:r>
          <a:r>
            <a:rPr lang="cs-CZ" sz="1800" b="1" kern="1200" dirty="0">
              <a:solidFill>
                <a:schemeClr val="bg1"/>
              </a:solidFill>
              <a:effectLst>
                <a:outerShdw blurRad="38100" dist="38100" dir="2700000" algn="tl">
                  <a:srgbClr val="000000">
                    <a:alpha val="43137"/>
                  </a:srgbClr>
                </a:outerShdw>
              </a:effectLst>
            </a:rPr>
            <a:t>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slovo</a:t>
          </a:r>
          <a:endParaRPr lang="es-ES" sz="1800" b="1" kern="1200" dirty="0">
            <a:solidFill>
              <a:schemeClr val="bg1"/>
            </a:solidFill>
            <a:effectLst>
              <a:outerShdw blurRad="38100" dist="38100" dir="2700000" algn="tl">
                <a:srgbClr val="000000">
                  <a:alpha val="43137"/>
                </a:srgbClr>
              </a:outerShdw>
            </a:effectLst>
          </a:endParaRPr>
        </a:p>
      </dsp:txBody>
      <dsp:txXfrm>
        <a:off x="1295643" y="2642208"/>
        <a:ext cx="3051810" cy="953690"/>
      </dsp:txXfrm>
    </dsp:sp>
    <dsp:sp modelId="{1E18C211-88F6-43F0-9C48-98267343F71F}">
      <dsp:nvSpPr>
        <dsp:cNvPr id="0" name=""/>
        <dsp:cNvSpPr/>
      </dsp:nvSpPr>
      <dsp:spPr>
        <a:xfrm>
          <a:off x="1168484" y="2504453"/>
          <a:ext cx="667583" cy="1001375"/>
        </a:xfrm>
        <a:prstGeom prst="rect">
          <a:avLst/>
        </a:prstGeom>
        <a:blipFill rotWithShape="1">
          <a:blip xmlns:r="http://schemas.openxmlformats.org/officeDocument/2006/relationships" r:embed="rId7"/>
          <a:srcRect/>
          <a:stretch>
            <a:fillRect l="-1000" r="-1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267F4F2-16DE-48E7-9E9B-263AD7E2623A}">
      <dsp:nvSpPr>
        <dsp:cNvPr id="0" name=""/>
        <dsp:cNvSpPr/>
      </dsp:nvSpPr>
      <dsp:spPr>
        <a:xfrm>
          <a:off x="4633674" y="2642208"/>
          <a:ext cx="3051810" cy="953690"/>
        </a:xfrm>
        <a:prstGeom prst="rect">
          <a:avLst/>
        </a:prstGeom>
        <a:solidFill>
          <a:srgbClr val="7D4C4C"/>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endParaRPr lang="cs-CZ" sz="1800" b="1" kern="1200" dirty="0">
            <a:solidFill>
              <a:schemeClr val="bg1"/>
            </a:solidFill>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L</a:t>
          </a:r>
          <a:r>
            <a:rPr lang="cs-CZ" sz="1800" b="1" kern="1200" dirty="0">
              <a:solidFill>
                <a:schemeClr val="bg1"/>
              </a:solidFill>
              <a:effectLst>
                <a:outerShdw blurRad="38100" dist="38100" dir="2700000" algn="tl">
                  <a:srgbClr val="000000">
                    <a:alpha val="43137"/>
                  </a:srgbClr>
                </a:outerShdw>
              </a:effectLst>
            </a:rPr>
            <a:t>ó</a:t>
          </a:r>
          <a:r>
            <a:rPr lang="es-ES" sz="1800" b="1" kern="1200" dirty="0" err="1">
              <a:solidFill>
                <a:schemeClr val="bg1"/>
              </a:solidFill>
              <a:effectLst>
                <a:outerShdw blurRad="38100" dist="38100" dir="2700000" algn="tl">
                  <a:srgbClr val="000000">
                    <a:alpha val="43137"/>
                  </a:srgbClr>
                </a:outerShdw>
              </a:effectLst>
            </a:rPr>
            <a:t>is</a:t>
          </a:r>
          <a:r>
            <a:rPr lang="es-ES" sz="1800" b="1" kern="1200" dirty="0">
              <a:solidFill>
                <a:schemeClr val="bg1"/>
              </a:solidFill>
              <a:effectLst>
                <a:outerShdw blurRad="38100" dist="38100" dir="2700000" algn="tl">
                  <a:srgbClr val="000000">
                    <a:alpha val="43137"/>
                  </a:srgbClr>
                </a:outerShdw>
              </a:effectLst>
            </a:rPr>
            <a:t> a </a:t>
          </a:r>
          <a:r>
            <a:rPr lang="es-ES" sz="1800" b="1" kern="1200" dirty="0" err="1">
              <a:solidFill>
                <a:schemeClr val="bg1"/>
              </a:solidFill>
              <a:effectLst>
                <a:outerShdw blurRad="38100" dist="38100" dir="2700000" algn="tl">
                  <a:srgbClr val="000000">
                    <a:alpha val="43137"/>
                  </a:srgbClr>
                </a:outerShdw>
              </a:effectLst>
            </a:rPr>
            <a:t>Euniké</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U</a:t>
          </a:r>
          <a:r>
            <a:rPr lang="es-ES" sz="1800" b="1" kern="1200" dirty="0" err="1">
              <a:solidFill>
                <a:schemeClr val="bg1"/>
              </a:solidFill>
              <a:effectLst>
                <a:outerShdw blurRad="38100" dist="38100" dir="2700000" algn="tl">
                  <a:srgbClr val="000000">
                    <a:alpha val="43137"/>
                  </a:srgbClr>
                </a:outerShdw>
              </a:effectLst>
            </a:rPr>
            <a:t>čte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své</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děti</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z </a:t>
          </a:r>
          <a:r>
            <a:rPr lang="es-ES" sz="1800" b="1" kern="1200" dirty="0" err="1">
              <a:solidFill>
                <a:schemeClr val="bg1"/>
              </a:solidFill>
              <a:effectLst>
                <a:outerShdw blurRad="38100" dist="38100" dir="2700000" algn="tl">
                  <a:srgbClr val="000000">
                    <a:alpha val="43137"/>
                  </a:srgbClr>
                </a:outerShdw>
              </a:effectLst>
            </a:rPr>
            <a:t>Boží</a:t>
          </a:r>
          <a:r>
            <a:rPr lang="cs-CZ" sz="1800" b="1" kern="1200" dirty="0">
              <a:solidFill>
                <a:schemeClr val="bg1"/>
              </a:solidFill>
              <a:effectLst>
                <a:outerShdw blurRad="38100" dist="38100" dir="2700000" algn="tl">
                  <a:srgbClr val="000000">
                    <a:alpha val="43137"/>
                  </a:srgbClr>
                </a:outerShdw>
              </a:effectLst>
            </a:rPr>
            <a:t>ho</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slov</a:t>
          </a:r>
          <a:r>
            <a:rPr lang="cs-CZ" sz="1800" b="1" kern="1200" dirty="0">
              <a:solidFill>
                <a:schemeClr val="bg1"/>
              </a:solidFill>
              <a:effectLst>
                <a:outerShdw blurRad="38100" dist="38100" dir="2700000" algn="tl">
                  <a:srgbClr val="000000">
                    <a:alpha val="43137"/>
                  </a:srgbClr>
                </a:outerShdw>
              </a:effectLst>
            </a:rPr>
            <a:t>a</a:t>
          </a:r>
          <a:r>
            <a:rPr lang="es-ES" sz="1800" b="1" kern="1200" dirty="0">
              <a:solidFill>
                <a:schemeClr val="bg1"/>
              </a:solidFill>
              <a:effectLst>
                <a:outerShdw blurRad="38100" dist="38100" dir="2700000" algn="tl">
                  <a:srgbClr val="000000">
                    <a:alpha val="43137"/>
                  </a:srgbClr>
                </a:outerShdw>
              </a:effectLst>
            </a:rPr>
            <a:t>
</a:t>
          </a:r>
        </a:p>
      </dsp:txBody>
      <dsp:txXfrm>
        <a:off x="4633674" y="2642208"/>
        <a:ext cx="3051810" cy="953690"/>
      </dsp:txXfrm>
    </dsp:sp>
    <dsp:sp modelId="{02BDBB06-A4FD-4655-B2DE-A463806906CE}">
      <dsp:nvSpPr>
        <dsp:cNvPr id="0" name=""/>
        <dsp:cNvSpPr/>
      </dsp:nvSpPr>
      <dsp:spPr>
        <a:xfrm>
          <a:off x="4506515" y="2504453"/>
          <a:ext cx="667583" cy="1001375"/>
        </a:xfrm>
        <a:prstGeom prst="rect">
          <a:avLst/>
        </a:prstGeom>
        <a:blipFill dpi="0" rotWithShape="1">
          <a:blip xmlns:r="http://schemas.openxmlformats.org/officeDocument/2006/relationships" r:embed="rId8"/>
          <a:srcRect/>
          <a:stretch>
            <a:fillRect l="-37529" t="-27478" r="-35123" b="-25348"/>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2608036-6754-493D-83C0-47470FAAF0A4}">
      <dsp:nvSpPr>
        <dsp:cNvPr id="0" name=""/>
        <dsp:cNvSpPr/>
      </dsp:nvSpPr>
      <dsp:spPr>
        <a:xfrm>
          <a:off x="7962183" y="2642208"/>
          <a:ext cx="3051810" cy="953690"/>
        </a:xfrm>
        <a:prstGeom prst="rect">
          <a:avLst/>
        </a:prstGeom>
        <a:solidFill>
          <a:srgbClr val="808551"/>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bg1"/>
              </a:solidFill>
              <a:effectLst>
                <a:outerShdw blurRad="38100" dist="38100" dir="2700000" algn="tl">
                  <a:srgbClr val="000000">
                    <a:alpha val="43137"/>
                  </a:srgbClr>
                </a:outerShdw>
              </a:effectLst>
            </a:rPr>
            <a:t>Samsonova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matka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Přijměte</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Boží</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vůli</a:t>
          </a:r>
          <a:endParaRPr lang="es-ES" sz="1800" b="1" kern="1200" dirty="0">
            <a:solidFill>
              <a:schemeClr val="bg1"/>
            </a:solidFill>
            <a:effectLst>
              <a:outerShdw blurRad="38100" dist="38100" dir="2700000" algn="tl">
                <a:srgbClr val="000000">
                  <a:alpha val="43137"/>
                </a:srgbClr>
              </a:outerShdw>
            </a:effectLst>
          </a:endParaRPr>
        </a:p>
      </dsp:txBody>
      <dsp:txXfrm>
        <a:off x="7962183" y="2642208"/>
        <a:ext cx="3051810" cy="953690"/>
      </dsp:txXfrm>
    </dsp:sp>
    <dsp:sp modelId="{9C615F19-022D-4CA7-98ED-48A62F89BB7E}">
      <dsp:nvSpPr>
        <dsp:cNvPr id="0" name=""/>
        <dsp:cNvSpPr/>
      </dsp:nvSpPr>
      <dsp:spPr>
        <a:xfrm>
          <a:off x="7844546" y="2504453"/>
          <a:ext cx="667583" cy="1001375"/>
        </a:xfrm>
        <a:prstGeom prst="rect">
          <a:avLst/>
        </a:prstGeom>
        <a:blipFill rotWithShape="1">
          <a:blip xmlns:r="http://schemas.openxmlformats.org/officeDocument/2006/relationships" r:embed="rId9"/>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1AFCBF9-9213-459F-80F4-EBC7270BF0C6}">
      <dsp:nvSpPr>
        <dsp:cNvPr id="0" name=""/>
        <dsp:cNvSpPr/>
      </dsp:nvSpPr>
      <dsp:spPr>
        <a:xfrm>
          <a:off x="1295643" y="3842799"/>
          <a:ext cx="3051810" cy="953690"/>
        </a:xfrm>
        <a:prstGeom prst="rect">
          <a:avLst/>
        </a:prstGeom>
        <a:solidFill>
          <a:srgbClr val="6289A0"/>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bg1"/>
              </a:solidFill>
              <a:effectLst>
                <a:outerShdw blurRad="38100" dist="38100" dir="2700000" algn="tl">
                  <a:srgbClr val="000000">
                    <a:alpha val="43137"/>
                  </a:srgbClr>
                </a:outerShdw>
              </a:effectLst>
            </a:rPr>
            <a:t>Ch</a:t>
          </a:r>
          <a:r>
            <a:rPr lang="es-ES" sz="1800" b="1" kern="1200" dirty="0" err="1">
              <a:solidFill>
                <a:schemeClr val="bg1"/>
              </a:solidFill>
              <a:effectLst>
                <a:outerShdw blurRad="38100" dist="38100" dir="2700000" algn="tl">
                  <a:srgbClr val="000000">
                    <a:alpha val="43137"/>
                  </a:srgbClr>
                </a:outerShdw>
              </a:effectLst>
            </a:rPr>
            <a:t>ulda</a:t>
          </a:r>
          <a:r>
            <a:rPr lang="es-ES" sz="1800" b="1" kern="1200" dirty="0">
              <a:solidFill>
                <a:schemeClr val="bg1"/>
              </a:solidFill>
              <a:effectLst>
                <a:outerShdw blurRad="38100" dist="38100" dir="2700000" algn="tl">
                  <a:srgbClr val="000000">
                    <a:alpha val="43137"/>
                  </a:srgbClr>
                </a:outerShdw>
              </a:effectLst>
            </a:rPr>
            <a:t>: </a:t>
          </a:r>
          <a:r>
            <a:rPr lang="cs-CZ" sz="1800" b="1" kern="1200" dirty="0" err="1">
              <a:solidFill>
                <a:schemeClr val="bg1"/>
              </a:solidFill>
              <a:effectLst>
                <a:outerShdw blurRad="38100" dist="38100" dir="2700000" algn="tl">
                  <a:srgbClr val="000000">
                    <a:alpha val="43137"/>
                  </a:srgbClr>
                </a:outerShdw>
              </a:effectLst>
            </a:rPr>
            <a:t>Buďt</a:t>
          </a:r>
          <a:r>
            <a:rPr lang="es-ES" sz="1800" b="1" kern="1200" dirty="0">
              <a:solidFill>
                <a:schemeClr val="bg1"/>
              </a:solidFill>
              <a:effectLst>
                <a:outerShdw blurRad="38100" dist="38100" dir="2700000" algn="tl">
                  <a:srgbClr val="000000">
                    <a:alpha val="43137"/>
                  </a:srgbClr>
                </a:outerShdw>
              </a:effectLst>
            </a:rPr>
            <a:t>e </a:t>
          </a:r>
          <a:r>
            <a:rPr lang="es-ES" sz="1800" b="1" kern="1200" dirty="0" err="1">
              <a:solidFill>
                <a:schemeClr val="bg1"/>
              </a:solidFill>
              <a:effectLst>
                <a:outerShdw blurRad="38100" dist="38100" dir="2700000" algn="tl">
                  <a:srgbClr val="000000">
                    <a:alpha val="43137"/>
                  </a:srgbClr>
                </a:outerShdw>
              </a:effectLst>
            </a:rPr>
            <a:t>spolehliv</a:t>
          </a:r>
          <a:r>
            <a:rPr lang="cs-CZ" sz="1800" b="1" kern="1200" dirty="0">
              <a:solidFill>
                <a:schemeClr val="bg1"/>
              </a:solidFill>
              <a:effectLst>
                <a:outerShdw blurRad="38100" dist="38100" dir="2700000" algn="tl">
                  <a:srgbClr val="000000">
                    <a:alpha val="43137"/>
                  </a:srgbClr>
                </a:outerShdw>
              </a:effectLst>
            </a:rPr>
            <a:t>í</a:t>
          </a:r>
          <a:endParaRPr lang="es-ES" sz="1800" b="1" kern="1200" dirty="0">
            <a:solidFill>
              <a:schemeClr val="bg1"/>
            </a:solidFill>
            <a:effectLst>
              <a:outerShdw blurRad="38100" dist="38100" dir="2700000" algn="tl">
                <a:srgbClr val="000000">
                  <a:alpha val="43137"/>
                </a:srgbClr>
              </a:outerShdw>
            </a:effectLst>
          </a:endParaRPr>
        </a:p>
      </dsp:txBody>
      <dsp:txXfrm>
        <a:off x="1295643" y="3842799"/>
        <a:ext cx="3051810" cy="953690"/>
      </dsp:txXfrm>
    </dsp:sp>
    <dsp:sp modelId="{4305B81A-953D-4738-BCB2-9F5EFDE2C32D}">
      <dsp:nvSpPr>
        <dsp:cNvPr id="0" name=""/>
        <dsp:cNvSpPr/>
      </dsp:nvSpPr>
      <dsp:spPr>
        <a:xfrm>
          <a:off x="1168484" y="3705044"/>
          <a:ext cx="667583" cy="1001375"/>
        </a:xfrm>
        <a:prstGeom prst="rect">
          <a:avLst/>
        </a:prstGeom>
        <a:blipFill rotWithShape="1">
          <a:blip xmlns:r="http://schemas.openxmlformats.org/officeDocument/2006/relationships" r:embed="rId10">
            <a:extLst>
              <a:ext uri="{BEBA8EAE-BF5A-486C-A8C5-ECC9F3942E4B}">
                <a14:imgProps xmlns:a14="http://schemas.microsoft.com/office/drawing/2010/main">
                  <a14:imgLayer r:embed="rId11">
                    <a14:imgEffect>
                      <a14:brightnessContrast bright="20000"/>
                    </a14:imgEffect>
                  </a14:imgLayer>
                </a14:imgProps>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61E27E05-1999-463B-8139-EEB9545A7ABB}">
      <dsp:nvSpPr>
        <dsp:cNvPr id="0" name=""/>
        <dsp:cNvSpPr/>
      </dsp:nvSpPr>
      <dsp:spPr>
        <a:xfrm>
          <a:off x="4633674" y="3842799"/>
          <a:ext cx="3051810" cy="953690"/>
        </a:xfrm>
        <a:prstGeom prst="rect">
          <a:avLst/>
        </a:prstGeom>
        <a:solidFill>
          <a:srgbClr val="A0628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endParaRPr lang="cs-CZ" sz="1800" b="1" kern="1200" dirty="0">
            <a:solidFill>
              <a:schemeClr val="bg1"/>
            </a:solidFill>
            <a:effectLst>
              <a:outerShdw blurRad="38100" dist="38100" dir="2700000" algn="tl">
                <a:srgbClr val="000000">
                  <a:alpha val="43137"/>
                </a:srgbClr>
              </a:outerShdw>
            </a:effectLst>
          </a:endParaRPr>
        </a:p>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L</a:t>
          </a:r>
          <a:r>
            <a:rPr lang="cs-CZ" sz="1800" b="1" kern="1200" dirty="0">
              <a:solidFill>
                <a:schemeClr val="bg1"/>
              </a:solidFill>
              <a:effectLst>
                <a:outerShdw blurRad="38100" dist="38100" dir="2700000" algn="tl">
                  <a:srgbClr val="000000">
                    <a:alpha val="43137"/>
                  </a:srgbClr>
                </a:outerShdw>
              </a:effectLst>
            </a:rPr>
            <a:t>ydie</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Buďt</a:t>
          </a:r>
          <a:r>
            <a:rPr lang="es-ES" sz="1800" b="1" kern="1200" dirty="0">
              <a:solidFill>
                <a:schemeClr val="bg1"/>
              </a:solidFill>
              <a:effectLst>
                <a:outerShdw blurRad="38100" dist="38100" dir="2700000" algn="tl">
                  <a:srgbClr val="000000">
                    <a:alpha val="43137"/>
                  </a:srgbClr>
                </a:outerShdw>
              </a:effectLst>
            </a:rPr>
            <a:t>e </a:t>
          </a:r>
          <a:r>
            <a:rPr lang="es-ES" sz="1800" b="1" kern="1200" dirty="0" err="1">
              <a:solidFill>
                <a:schemeClr val="bg1"/>
              </a:solidFill>
              <a:effectLst>
                <a:outerShdw blurRad="38100" dist="38100" dir="2700000" algn="tl">
                  <a:srgbClr val="000000">
                    <a:alpha val="43137"/>
                  </a:srgbClr>
                </a:outerShdw>
              </a:effectLst>
            </a:rPr>
            <a:t>pohostinn</a:t>
          </a:r>
          <a:r>
            <a:rPr lang="cs-CZ" sz="1800" b="1" kern="1200" dirty="0">
              <a:solidFill>
                <a:schemeClr val="bg1"/>
              </a:solidFill>
              <a:effectLst>
                <a:outerShdw blurRad="38100" dist="38100" dir="2700000" algn="tl">
                  <a:srgbClr val="000000">
                    <a:alpha val="43137"/>
                  </a:srgbClr>
                </a:outerShdw>
              </a:effectLst>
            </a:rPr>
            <a:t>í</a:t>
          </a:r>
          <a:r>
            <a:rPr lang="es-ES" sz="1800" b="1" kern="1200" dirty="0">
              <a:solidFill>
                <a:schemeClr val="bg1"/>
              </a:solidFill>
              <a:effectLst>
                <a:outerShdw blurRad="38100" dist="38100" dir="2700000" algn="tl">
                  <a:srgbClr val="000000">
                    <a:alpha val="43137"/>
                  </a:srgbClr>
                </a:outerShdw>
              </a:effectLst>
            </a:rPr>
            <a:t>
</a:t>
          </a:r>
        </a:p>
      </dsp:txBody>
      <dsp:txXfrm>
        <a:off x="4633674" y="3842799"/>
        <a:ext cx="3051810" cy="953690"/>
      </dsp:txXfrm>
    </dsp:sp>
    <dsp:sp modelId="{27B953BA-DD38-4447-A2C8-31A24E9F0D99}">
      <dsp:nvSpPr>
        <dsp:cNvPr id="0" name=""/>
        <dsp:cNvSpPr/>
      </dsp:nvSpPr>
      <dsp:spPr>
        <a:xfrm>
          <a:off x="4506515" y="3705044"/>
          <a:ext cx="667583" cy="1001375"/>
        </a:xfrm>
        <a:prstGeom prst="rect">
          <a:avLst/>
        </a:prstGeom>
        <a:blipFill dpi="0" rotWithShape="1">
          <a:blip xmlns:r="http://schemas.openxmlformats.org/officeDocument/2006/relationships" r:embed="rId12"/>
          <a:srcRect/>
          <a:stretch>
            <a:fillRect l="-44586" t="-1943" r="-123272" b="1943"/>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46728C27-CF33-4417-BBBF-42C3BC12D460}">
      <dsp:nvSpPr>
        <dsp:cNvPr id="0" name=""/>
        <dsp:cNvSpPr/>
      </dsp:nvSpPr>
      <dsp:spPr>
        <a:xfrm>
          <a:off x="7971705" y="3842799"/>
          <a:ext cx="3051810" cy="953690"/>
        </a:xfrm>
        <a:prstGeom prst="rect">
          <a:avLst/>
        </a:prstGeom>
        <a:solidFill>
          <a:srgbClr val="792ED4"/>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R</a:t>
          </a:r>
          <a:r>
            <a:rPr lang="cs-CZ" sz="1800" b="1" kern="1200" dirty="0">
              <a:solidFill>
                <a:schemeClr val="bg1"/>
              </a:solidFill>
              <a:effectLst>
                <a:outerShdw blurRad="38100" dist="38100" dir="2700000" algn="tl">
                  <a:srgbClr val="000000">
                    <a:alpha val="43137"/>
                  </a:srgbClr>
                </a:outerShdw>
              </a:effectLst>
            </a:rPr>
            <a:t>ú</a:t>
          </a:r>
          <a:r>
            <a:rPr lang="es-ES" sz="1800" b="1" kern="1200" dirty="0">
              <a:solidFill>
                <a:schemeClr val="bg1"/>
              </a:solidFill>
              <a:effectLst>
                <a:outerShdw blurRad="38100" dist="38100" dir="2700000" algn="tl">
                  <a:srgbClr val="000000">
                    <a:alpha val="43137"/>
                  </a:srgbClr>
                </a:outerShdw>
              </a:effectLst>
            </a:rPr>
            <a:t>t: </a:t>
          </a:r>
          <a:r>
            <a:rPr lang="cs-CZ" sz="1800" b="1" kern="1200" dirty="0">
              <a:solidFill>
                <a:schemeClr val="bg1"/>
              </a:solidFill>
              <a:effectLst>
                <a:outerShdw blurRad="38100" dist="38100" dir="2700000" algn="tl">
                  <a:srgbClr val="000000">
                    <a:alpha val="43137"/>
                  </a:srgbClr>
                </a:outerShdw>
              </a:effectLst>
            </a:rPr>
            <a:t>Buďte věrnými  </a:t>
          </a:r>
          <a:r>
            <a:rPr lang="cs-CZ" sz="1800" b="1" kern="1200">
              <a:solidFill>
                <a:schemeClr val="bg1"/>
              </a:solidFill>
              <a:effectLst>
                <a:outerShdw blurRad="38100" dist="38100" dir="2700000" algn="tl">
                  <a:srgbClr val="000000">
                    <a:alpha val="43137"/>
                  </a:srgbClr>
                </a:outerShdw>
              </a:effectLst>
            </a:rPr>
            <a:t>syny a dcerami</a:t>
          </a:r>
          <a:endParaRPr lang="es-ES" sz="1800" b="1" kern="1200" dirty="0">
            <a:solidFill>
              <a:schemeClr val="bg1"/>
            </a:solidFill>
            <a:effectLst>
              <a:outerShdw blurRad="38100" dist="38100" dir="2700000" algn="tl">
                <a:srgbClr val="000000">
                  <a:alpha val="43137"/>
                </a:srgbClr>
              </a:outerShdw>
            </a:effectLst>
          </a:endParaRPr>
        </a:p>
      </dsp:txBody>
      <dsp:txXfrm>
        <a:off x="7971705" y="3842799"/>
        <a:ext cx="3051810" cy="953690"/>
      </dsp:txXfrm>
    </dsp:sp>
    <dsp:sp modelId="{E9AF0C9D-3B4F-44A7-91E1-B3B0A19EA1CC}">
      <dsp:nvSpPr>
        <dsp:cNvPr id="0" name=""/>
        <dsp:cNvSpPr/>
      </dsp:nvSpPr>
      <dsp:spPr>
        <a:xfrm>
          <a:off x="7844546" y="3705044"/>
          <a:ext cx="667583" cy="1001375"/>
        </a:xfrm>
        <a:prstGeom prst="rect">
          <a:avLst/>
        </a:prstGeom>
        <a:blipFill dpi="0" rotWithShape="1">
          <a:blip xmlns:r="http://schemas.openxmlformats.org/officeDocument/2006/relationships" r:embed="rId13"/>
          <a:srcRect/>
          <a:stretch>
            <a:fillRect l="-21086" t="971" r="-128914"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9363CF32-A502-43FA-88FF-D5F12F15A9C0}">
      <dsp:nvSpPr>
        <dsp:cNvPr id="0" name=""/>
        <dsp:cNvSpPr/>
      </dsp:nvSpPr>
      <dsp:spPr>
        <a:xfrm>
          <a:off x="1295643" y="5043389"/>
          <a:ext cx="3051810" cy="953690"/>
        </a:xfrm>
        <a:prstGeom prst="rect">
          <a:avLst/>
        </a:prstGeom>
        <a:solidFill>
          <a:srgbClr val="E51E39"/>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Priscilla: </a:t>
          </a:r>
          <a:r>
            <a:rPr lang="cs-CZ" sz="1800" b="1" kern="1200" dirty="0">
              <a:solidFill>
                <a:schemeClr val="bg1"/>
              </a:solidFill>
              <a:effectLst>
                <a:outerShdw blurRad="38100" dist="38100" dir="2700000" algn="tl">
                  <a:srgbClr val="000000">
                    <a:alpha val="43137"/>
                  </a:srgbClr>
                </a:outerShdw>
              </a:effectLst>
            </a:rPr>
            <a:t>S</a:t>
          </a:r>
          <a:r>
            <a:rPr lang="es-ES" sz="1800" b="1" kern="1200" dirty="0" err="1">
              <a:solidFill>
                <a:schemeClr val="bg1"/>
              </a:solidFill>
              <a:effectLst>
                <a:outerShdw blurRad="38100" dist="38100" dir="2700000" algn="tl">
                  <a:srgbClr val="000000">
                    <a:alpha val="43137"/>
                  </a:srgbClr>
                </a:outerShdw>
              </a:effectLst>
            </a:rPr>
            <a:t>poluprac</a:t>
          </a:r>
          <a:r>
            <a:rPr lang="cs-CZ" sz="1800" b="1" kern="1200" dirty="0">
              <a:solidFill>
                <a:schemeClr val="bg1"/>
              </a:solidFill>
              <a:effectLst>
                <a:outerShdw blurRad="38100" dist="38100" dir="2700000" algn="tl">
                  <a:srgbClr val="000000">
                    <a:alpha val="43137"/>
                  </a:srgbClr>
                </a:outerShdw>
              </a:effectLst>
            </a:rPr>
            <a:t>ujte</a:t>
          </a:r>
          <a:endParaRPr lang="es-ES" sz="1800" b="1" kern="1200" dirty="0">
            <a:solidFill>
              <a:schemeClr val="bg1"/>
            </a:solidFill>
            <a:effectLst>
              <a:outerShdw blurRad="38100" dist="38100" dir="2700000" algn="tl">
                <a:srgbClr val="000000">
                  <a:alpha val="43137"/>
                </a:srgbClr>
              </a:outerShdw>
            </a:effectLst>
          </a:endParaRPr>
        </a:p>
      </dsp:txBody>
      <dsp:txXfrm>
        <a:off x="1295643" y="5043389"/>
        <a:ext cx="3051810" cy="953690"/>
      </dsp:txXfrm>
    </dsp:sp>
    <dsp:sp modelId="{6A0127D3-9DC8-42B3-B488-CC0FD3BF23F8}">
      <dsp:nvSpPr>
        <dsp:cNvPr id="0" name=""/>
        <dsp:cNvSpPr/>
      </dsp:nvSpPr>
      <dsp:spPr>
        <a:xfrm>
          <a:off x="1168484" y="4905634"/>
          <a:ext cx="667583" cy="1001375"/>
        </a:xfrm>
        <a:prstGeom prst="rect">
          <a:avLst/>
        </a:prstGeom>
        <a:blipFill dpi="0" rotWithShape="1">
          <a:blip xmlns:r="http://schemas.openxmlformats.org/officeDocument/2006/relationships" r:embed="rId14"/>
          <a:srcRect/>
          <a:stretch>
            <a:fillRect l="-118972" t="-971" r="-49028"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13F228-72A3-4688-980C-CAE7F6C1B961}">
      <dsp:nvSpPr>
        <dsp:cNvPr id="0" name=""/>
        <dsp:cNvSpPr/>
      </dsp:nvSpPr>
      <dsp:spPr>
        <a:xfrm>
          <a:off x="4633674" y="5043389"/>
          <a:ext cx="3051810" cy="953690"/>
        </a:xfrm>
        <a:prstGeom prst="rect">
          <a:avLst/>
        </a:prstGeom>
        <a:solidFill>
          <a:srgbClr val="9A9416"/>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bg1"/>
              </a:solidFill>
              <a:effectLst>
                <a:outerShdw blurRad="38100" dist="38100" dir="2700000" algn="tl">
                  <a:srgbClr val="000000">
                    <a:alpha val="43137"/>
                  </a:srgbClr>
                </a:outerShdw>
              </a:effectLst>
            </a:rPr>
            <a:t>Pilátova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žena</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Předá</a:t>
          </a:r>
          <a:r>
            <a:rPr lang="cs-CZ" sz="1800" b="1" kern="1200" dirty="0">
              <a:solidFill>
                <a:schemeClr val="bg1"/>
              </a:solidFill>
              <a:effectLst>
                <a:outerShdw blurRad="38100" dist="38100" dir="2700000" algn="tl">
                  <a:srgbClr val="000000">
                    <a:alpha val="43137"/>
                  </a:srgbClr>
                </a:outerShdw>
              </a:effectLst>
            </a:rPr>
            <a:t>vejte Boží</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poselství</a:t>
          </a:r>
          <a:endParaRPr lang="es-ES" sz="1800" b="1" kern="1200" dirty="0">
            <a:solidFill>
              <a:schemeClr val="bg1"/>
            </a:solidFill>
            <a:effectLst>
              <a:outerShdw blurRad="38100" dist="38100" dir="2700000" algn="tl">
                <a:srgbClr val="000000">
                  <a:alpha val="43137"/>
                </a:srgbClr>
              </a:outerShdw>
            </a:effectLst>
          </a:endParaRPr>
        </a:p>
      </dsp:txBody>
      <dsp:txXfrm>
        <a:off x="4633674" y="5043389"/>
        <a:ext cx="3051810" cy="953690"/>
      </dsp:txXfrm>
    </dsp:sp>
    <dsp:sp modelId="{C50E1B89-1353-4B43-B58B-A9818E98CA2C}">
      <dsp:nvSpPr>
        <dsp:cNvPr id="0" name=""/>
        <dsp:cNvSpPr/>
      </dsp:nvSpPr>
      <dsp:spPr>
        <a:xfrm>
          <a:off x="4506515" y="4905634"/>
          <a:ext cx="667583" cy="1001375"/>
        </a:xfrm>
        <a:prstGeom prst="rect">
          <a:avLst/>
        </a:prstGeom>
        <a:blipFill rotWithShape="1">
          <a:blip xmlns:r="http://schemas.openxmlformats.org/officeDocument/2006/relationships" r:embed="rId15"/>
          <a:srcRect/>
          <a:stretch>
            <a:fillRect l="-25000" r="-25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38FED76B-BF3E-46D3-9530-ED86906E7A74}">
      <dsp:nvSpPr>
        <dsp:cNvPr id="0" name=""/>
        <dsp:cNvSpPr/>
      </dsp:nvSpPr>
      <dsp:spPr>
        <a:xfrm>
          <a:off x="7971705" y="5043389"/>
          <a:ext cx="3051810" cy="953690"/>
        </a:xfrm>
        <a:prstGeom prst="rect">
          <a:avLst/>
        </a:prstGeom>
        <a:solidFill>
          <a:srgbClr val="E5741E"/>
        </a:solidFill>
        <a:ln w="635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0">
          <a:scrgbClr r="0" g="0" b="0"/>
        </a:effectRef>
        <a:fontRef idx="minor"/>
      </dsp:style>
      <dsp:txBody>
        <a:bodyPr spcFirstLastPara="0" vert="horz" wrap="square" lIns="645966"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bg1"/>
              </a:solidFill>
              <a:effectLst>
                <a:outerShdw blurRad="38100" dist="38100" dir="2700000" algn="tl">
                  <a:srgbClr val="000000">
                    <a:alpha val="43137"/>
                  </a:srgbClr>
                </a:outerShdw>
              </a:effectLst>
            </a:rPr>
            <a:t>J</a:t>
          </a:r>
          <a:r>
            <a:rPr lang="cs-CZ" sz="1800" b="1" kern="1200" dirty="0" err="1">
              <a:solidFill>
                <a:schemeClr val="bg1"/>
              </a:solidFill>
              <a:effectLst>
                <a:outerShdw blurRad="38100" dist="38100" dir="2700000" algn="tl">
                  <a:srgbClr val="000000">
                    <a:alpha val="43137"/>
                  </a:srgbClr>
                </a:outerShdw>
              </a:effectLst>
            </a:rPr>
            <a:t>óše</a:t>
          </a:r>
          <a:r>
            <a:rPr lang="es-ES" sz="1800" b="1" kern="1200" dirty="0" err="1">
              <a:solidFill>
                <a:schemeClr val="bg1"/>
              </a:solidFill>
              <a:effectLst>
                <a:outerShdw blurRad="38100" dist="38100" dir="2700000" algn="tl">
                  <a:srgbClr val="000000">
                    <a:alpha val="43137"/>
                  </a:srgbClr>
                </a:outerShdw>
              </a:effectLst>
            </a:rPr>
            <a:t>ba</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Buďte</a:t>
          </a:r>
          <a:r>
            <a:rPr lang="es-ES" sz="1800" b="1" kern="1200" dirty="0">
              <a:solidFill>
                <a:schemeClr val="bg1"/>
              </a:solidFill>
              <a:effectLst>
                <a:outerShdw blurRad="38100" dist="38100" dir="2700000" algn="tl">
                  <a:srgbClr val="000000">
                    <a:alpha val="43137"/>
                  </a:srgbClr>
                </a:outerShdw>
              </a:effectLst>
            </a:rPr>
            <a:t> </a:t>
          </a:r>
          <a:r>
            <a:rPr lang="cs-CZ" sz="1800" b="1" kern="1200" dirty="0">
              <a:solidFill>
                <a:schemeClr val="bg1"/>
              </a:solidFill>
              <a:effectLst>
                <a:outerShdw blurRad="38100" dist="38100" dir="2700000" algn="tl">
                  <a:srgbClr val="000000">
                    <a:alpha val="43137"/>
                  </a:srgbClr>
                </a:outerShdw>
              </a:effectLst>
            </a:rPr>
            <a:t>smělí</a:t>
          </a:r>
          <a:endParaRPr lang="es-ES" sz="1800" b="1" kern="1200" dirty="0">
            <a:solidFill>
              <a:schemeClr val="bg1"/>
            </a:solidFill>
            <a:effectLst>
              <a:outerShdw blurRad="38100" dist="38100" dir="2700000" algn="tl">
                <a:srgbClr val="000000">
                  <a:alpha val="43137"/>
                </a:srgbClr>
              </a:outerShdw>
            </a:effectLst>
          </a:endParaRPr>
        </a:p>
      </dsp:txBody>
      <dsp:txXfrm>
        <a:off x="7971705" y="5043389"/>
        <a:ext cx="3051810" cy="953690"/>
      </dsp:txXfrm>
    </dsp:sp>
    <dsp:sp modelId="{023461E3-89E1-4D51-9904-FF045D6F188A}">
      <dsp:nvSpPr>
        <dsp:cNvPr id="0" name=""/>
        <dsp:cNvSpPr/>
      </dsp:nvSpPr>
      <dsp:spPr>
        <a:xfrm>
          <a:off x="7844546" y="4905634"/>
          <a:ext cx="667583" cy="1001375"/>
        </a:xfrm>
        <a:prstGeom prst="rect">
          <a:avLst/>
        </a:prstGeom>
        <a:blipFill dpi="0" rotWithShape="1">
          <a:blip xmlns:r="http://schemas.openxmlformats.org/officeDocument/2006/relationships" r:embed="rId16"/>
          <a:srcRect/>
          <a:stretch>
            <a:fillRect l="-164937" t="-971" r="-21063" b="971"/>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51D69-D026-E4D2-B48E-5F327827B2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4F0CDA9-A59F-8FB8-DB76-45745FA26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558B67A-87C1-0E73-1E6E-15A5B40869DA}"/>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E2CC3111-5782-7B47-42BF-AC6A3E169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7C069A-7D7A-FF1A-25AD-9275AC266FCC}"/>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00526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6FEED-51F6-94CB-91A2-693CBA025F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2F9256-2113-7B1C-C548-4C215946B3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3C9FE4-C4FC-E067-BE18-99756F2075A1}"/>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FAF9BF77-5D56-F47A-267E-5CE9858010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E3A863-6D91-5B90-8DE5-0FDDA04BFD6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50757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EAF5FD-555C-CEAD-CA01-4E34839CE7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78AFF0-802D-4949-F67B-773D842739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433C1E-6BA9-C2FB-76BE-695510FD604A}"/>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0090D87C-34A4-BB3B-04FF-62A66D68DC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138D4-762E-CDC6-AF80-C6A693915435}"/>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7089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4C5AE-32D7-658E-5115-179C1289B9B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88F8B16-8752-5E6D-F525-C28BCBE6A9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89186-07E2-11CD-1AD0-AB283FF9452D}"/>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A637D530-8E35-4379-B23C-8E2B30D44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94B94A-5919-4FEC-D9FC-498D1D78306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53011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1E078-B848-337A-3A48-8E78E23D9A6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A112D4-8615-295B-881F-8CCBC9C8A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764E3C-DA8A-B6A6-5869-447C1C714F6B}"/>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E3EBD55C-82A6-8EA5-A642-38F0AA1A32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F1F930-2EEB-10F0-2F75-FAE2508A87B7}"/>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12464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E8AE4-117F-2AD0-0545-CF097CD2DD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CD1071-5FCB-5A68-784C-1BD6AEDFB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1CE6177-1927-0921-DDF5-489ACAB487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A7A79EC-267C-800D-4148-C25C5A853AFA}"/>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6" name="Marcador de pie de página 5">
            <a:extLst>
              <a:ext uri="{FF2B5EF4-FFF2-40B4-BE49-F238E27FC236}">
                <a16:creationId xmlns:a16="http://schemas.microsoft.com/office/drawing/2014/main" id="{0E5220BF-7816-77AA-B15F-4DC8DF594F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7E4B457-156F-7A52-E959-D56F9ACCFEA1}"/>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400402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DC3B4-F7D2-E2CB-7F67-788140AF09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B1FA69-D0B6-E159-DEAA-7E10E55E6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19E719-B5DF-0634-4607-7159266278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286286-F17F-8913-1BE0-CEFCF576B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627DC3-42C3-5453-31DF-6D44C2712BA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7FF6-6EEA-0BC1-4BD8-E85A8FC17C3C}"/>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8" name="Marcador de pie de página 7">
            <a:extLst>
              <a:ext uri="{FF2B5EF4-FFF2-40B4-BE49-F238E27FC236}">
                <a16:creationId xmlns:a16="http://schemas.microsoft.com/office/drawing/2014/main" id="{13633C87-DA1C-C1D4-D3CE-FBCDDF58A68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53A6679-D21B-F1C2-4A7D-4B1FC797AA4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64267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93FD0-EDC3-9ACA-BE13-B7C593B45A4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2F41B29-6F64-0E60-4615-566F51DE420D}"/>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4" name="Marcador de pie de página 3">
            <a:extLst>
              <a:ext uri="{FF2B5EF4-FFF2-40B4-BE49-F238E27FC236}">
                <a16:creationId xmlns:a16="http://schemas.microsoft.com/office/drawing/2014/main" id="{0DA3FD18-14FA-C3D6-F1EB-B46F76669B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CEC210C-880F-D0EE-13E4-0B1182AA6204}"/>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83819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3BF78D-775E-378C-CDF5-A66983B8845B}"/>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3" name="Marcador de pie de página 2">
            <a:extLst>
              <a:ext uri="{FF2B5EF4-FFF2-40B4-BE49-F238E27FC236}">
                <a16:creationId xmlns:a16="http://schemas.microsoft.com/office/drawing/2014/main" id="{9BC28F3C-4E91-F58A-2A1B-9D86751B8C9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FF478D2-338B-F758-8B29-A513ECB798F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218573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C7DE1-0385-D065-A3F0-7910F36EB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FA3239-788B-B677-9DEA-AA0930339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DD69B07-781F-BB43-9299-130F40A0E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5DEAC4-F0B9-C841-819A-585369AD94EA}"/>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6" name="Marcador de pie de página 5">
            <a:extLst>
              <a:ext uri="{FF2B5EF4-FFF2-40B4-BE49-F238E27FC236}">
                <a16:creationId xmlns:a16="http://schemas.microsoft.com/office/drawing/2014/main" id="{C663B79E-C8E5-9EC6-EA04-267F0A0A4C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2AC79A-C923-455A-1100-0C2D981B746D}"/>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78402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FC352-3B4C-80E2-99AF-9D4B513F70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A5EB6C-E6BA-8B05-636B-A780329A1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2450455-9EB6-519C-A00A-B9E4B376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6D9EC9-92A8-F779-C013-2FD0864817F3}"/>
              </a:ext>
            </a:extLst>
          </p:cNvPr>
          <p:cNvSpPr>
            <a:spLocks noGrp="1"/>
          </p:cNvSpPr>
          <p:nvPr>
            <p:ph type="dt" sz="half" idx="10"/>
          </p:nvPr>
        </p:nvSpPr>
        <p:spPr/>
        <p:txBody>
          <a:bodyPr/>
          <a:lstStyle/>
          <a:p>
            <a:fld id="{5698E35A-DCB2-4318-B87C-11870F576B32}" type="datetimeFigureOut">
              <a:rPr lang="es-ES" smtClean="0"/>
              <a:t>07/04/2023</a:t>
            </a:fld>
            <a:endParaRPr lang="es-ES"/>
          </a:p>
        </p:txBody>
      </p:sp>
      <p:sp>
        <p:nvSpPr>
          <p:cNvPr id="6" name="Marcador de pie de página 5">
            <a:extLst>
              <a:ext uri="{FF2B5EF4-FFF2-40B4-BE49-F238E27FC236}">
                <a16:creationId xmlns:a16="http://schemas.microsoft.com/office/drawing/2014/main" id="{3D38C1F7-8FEC-4135-95EE-8FBE6836F0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97538F-0470-E85A-B758-162F9D7EA9EF}"/>
              </a:ext>
            </a:extLst>
          </p:cNvPr>
          <p:cNvSpPr>
            <a:spLocks noGrp="1"/>
          </p:cNvSpPr>
          <p:nvPr>
            <p:ph type="sldNum" sz="quarter" idx="12"/>
          </p:nvPr>
        </p:nvSpPr>
        <p:spPr/>
        <p:txBody>
          <a:bodyPr/>
          <a:lstStyle/>
          <a:p>
            <a:fld id="{0175139C-F42E-49CA-9C75-DE18F914181E}" type="slidenum">
              <a:rPr lang="es-ES" smtClean="0"/>
              <a:t>‹Nº›</a:t>
            </a:fld>
            <a:endParaRPr lang="es-ES"/>
          </a:p>
        </p:txBody>
      </p:sp>
    </p:spTree>
    <p:extLst>
      <p:ext uri="{BB962C8B-B14F-4D97-AF65-F5344CB8AC3E}">
        <p14:creationId xmlns:p14="http://schemas.microsoft.com/office/powerpoint/2010/main" val="367908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9FC3F7-B15E-1943-9BEC-89FD3B4975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896AA8-4BBF-F886-5EA4-D46CCD3C94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0E8E0F-8B6D-E7B2-E2AB-7D7033F3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8E35A-DCB2-4318-B87C-11870F576B32}" type="datetimeFigureOut">
              <a:rPr lang="es-ES" smtClean="0"/>
              <a:t>07/04/2023</a:t>
            </a:fld>
            <a:endParaRPr lang="es-ES"/>
          </a:p>
        </p:txBody>
      </p:sp>
      <p:sp>
        <p:nvSpPr>
          <p:cNvPr id="5" name="Marcador de pie de página 4">
            <a:extLst>
              <a:ext uri="{FF2B5EF4-FFF2-40B4-BE49-F238E27FC236}">
                <a16:creationId xmlns:a16="http://schemas.microsoft.com/office/drawing/2014/main" id="{542FA9D9-1553-F5FF-321A-899A5942EF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57C6366A-80BC-1495-4B46-79987500B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5139C-F42E-49CA-9C75-DE18F914181E}" type="slidenum">
              <a:rPr lang="es-ES" smtClean="0"/>
              <a:t>‹Nº›</a:t>
            </a:fld>
            <a:endParaRPr lang="es-ES"/>
          </a:p>
        </p:txBody>
      </p:sp>
    </p:spTree>
    <p:extLst>
      <p:ext uri="{BB962C8B-B14F-4D97-AF65-F5344CB8AC3E}">
        <p14:creationId xmlns:p14="http://schemas.microsoft.com/office/powerpoint/2010/main" val="29650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 Id="rId9" Type="http://schemas.openxmlformats.org/officeDocument/2006/relationships/image" Target="../media/image61.jpg"/></Relationships>
</file>

<file path=ppt/slides/_rels/slide1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3.jp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5" Type="http://schemas.openxmlformats.org/officeDocument/2006/relationships/image" Target="../media/image87.jpg"/><Relationship Id="rId4" Type="http://schemas.openxmlformats.org/officeDocument/2006/relationships/image" Target="../media/image86.jpg"/></Relationships>
</file>

<file path=ppt/slides/_rels/slide2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4.jpg"/><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4" Type="http://schemas.openxmlformats.org/officeDocument/2006/relationships/image" Target="../media/image103.jpg"/></Relationships>
</file>

<file path=ppt/slides/_rels/slide26.xml.rels><?xml version="1.0" encoding="UTF-8" standalone="yes"?>
<Relationships xmlns="http://schemas.openxmlformats.org/package/2006/relationships"><Relationship Id="rId3" Type="http://schemas.openxmlformats.org/officeDocument/2006/relationships/image" Target="../media/image104.emf"/><Relationship Id="rId7" Type="http://schemas.openxmlformats.org/officeDocument/2006/relationships/image" Target="../media/image108.gif"/><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10.gif"/><Relationship Id="rId4" Type="http://schemas.openxmlformats.org/officeDocument/2006/relationships/image" Target="../media/image104.emf"/></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1.jp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jp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31.xml.rels><?xml version="1.0" encoding="UTF-8" standalone="yes"?>
<Relationships xmlns="http://schemas.openxmlformats.org/package/2006/relationships"><Relationship Id="rId3" Type="http://schemas.openxmlformats.org/officeDocument/2006/relationships/image" Target="../media/image125.jpg"/><Relationship Id="rId7" Type="http://schemas.openxmlformats.org/officeDocument/2006/relationships/image" Target="../media/image129.pn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image" Target="../media/image126.jp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7.xml"/><Relationship Id="rId5" Type="http://schemas.openxmlformats.org/officeDocument/2006/relationships/image" Target="../media/image133.jpg"/><Relationship Id="rId4" Type="http://schemas.openxmlformats.org/officeDocument/2006/relationships/image" Target="../media/image132.jpg"/></Relationships>
</file>

<file path=ppt/slides/_rels/slide3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0.jpg"/><Relationship Id="rId1" Type="http://schemas.openxmlformats.org/officeDocument/2006/relationships/slideLayout" Target="../slideLayouts/slideLayout7.xml"/><Relationship Id="rId6" Type="http://schemas.openxmlformats.org/officeDocument/2006/relationships/image" Target="../media/image137.jpg"/><Relationship Id="rId5" Type="http://schemas.openxmlformats.org/officeDocument/2006/relationships/image" Target="../media/image136.png"/><Relationship Id="rId4" Type="http://schemas.openxmlformats.org/officeDocument/2006/relationships/image" Target="../media/image135.emf"/></Relationships>
</file>

<file path=ppt/slides/_rels/slide34.xml.rels><?xml version="1.0" encoding="UTF-8" standalone="yes"?>
<Relationships xmlns="http://schemas.openxmlformats.org/package/2006/relationships"><Relationship Id="rId8" Type="http://schemas.openxmlformats.org/officeDocument/2006/relationships/image" Target="../media/image144.jpg"/><Relationship Id="rId13" Type="http://schemas.openxmlformats.org/officeDocument/2006/relationships/image" Target="../media/image149.jpg"/><Relationship Id="rId3" Type="http://schemas.openxmlformats.org/officeDocument/2006/relationships/image" Target="../media/image139.png"/><Relationship Id="rId7" Type="http://schemas.openxmlformats.org/officeDocument/2006/relationships/image" Target="../media/image143.jpg"/><Relationship Id="rId12" Type="http://schemas.openxmlformats.org/officeDocument/2006/relationships/image" Target="../media/image148.jpg"/><Relationship Id="rId2" Type="http://schemas.openxmlformats.org/officeDocument/2006/relationships/image" Target="../media/image138.jpg"/><Relationship Id="rId1" Type="http://schemas.openxmlformats.org/officeDocument/2006/relationships/slideLayout" Target="../slideLayouts/slideLayout7.xml"/><Relationship Id="rId6" Type="http://schemas.openxmlformats.org/officeDocument/2006/relationships/image" Target="../media/image142.jpg"/><Relationship Id="rId11" Type="http://schemas.openxmlformats.org/officeDocument/2006/relationships/image" Target="../media/image147.jpg"/><Relationship Id="rId5" Type="http://schemas.openxmlformats.org/officeDocument/2006/relationships/image" Target="../media/image141.jpg"/><Relationship Id="rId15" Type="http://schemas.openxmlformats.org/officeDocument/2006/relationships/image" Target="../media/image151.jpg"/><Relationship Id="rId10" Type="http://schemas.openxmlformats.org/officeDocument/2006/relationships/image" Target="../media/image146.jpg"/><Relationship Id="rId4" Type="http://schemas.openxmlformats.org/officeDocument/2006/relationships/image" Target="../media/image140.jpg"/><Relationship Id="rId9" Type="http://schemas.openxmlformats.org/officeDocument/2006/relationships/image" Target="../media/image145.jpg"/><Relationship Id="rId14" Type="http://schemas.openxmlformats.org/officeDocument/2006/relationships/image" Target="../media/image150.jpg"/></Relationships>
</file>

<file path=ppt/slides/_rels/slide35.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38.jpg"/><Relationship Id="rId1" Type="http://schemas.openxmlformats.org/officeDocument/2006/relationships/slideLayout" Target="../slideLayouts/slideLayout7.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png"/></Relationships>
</file>

<file path=ppt/slides/_rels/slide3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38.jp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emf"/></Relationships>
</file>

<file path=ppt/slides/_rels/slide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g"/><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JPG"/></Relationships>
</file>

<file path=ppt/slides/_rels/slide3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57.jpg"/><Relationship Id="rId1" Type="http://schemas.openxmlformats.org/officeDocument/2006/relationships/slideLayout" Target="../slideLayouts/slideLayout7.xml"/><Relationship Id="rId6" Type="http://schemas.openxmlformats.org/officeDocument/2006/relationships/image" Target="../media/image164.jpg"/><Relationship Id="rId5" Type="http://schemas.openxmlformats.org/officeDocument/2006/relationships/image" Target="../media/image163.png"/><Relationship Id="rId4" Type="http://schemas.openxmlformats.org/officeDocument/2006/relationships/image" Target="../media/image162.emf"/></Relationships>
</file>

<file path=ppt/slides/_rels/slide39.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pn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3" name="Imagen 2" descr="Logotipo&#10;&#10;Descripción generada automáticamente con confianza baja">
            <a:extLst>
              <a:ext uri="{FF2B5EF4-FFF2-40B4-BE49-F238E27FC236}">
                <a16:creationId xmlns:a16="http://schemas.microsoft.com/office/drawing/2014/main" id="{4E48FA82-FB56-8E80-014B-28C1ED3DE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21" y="162969"/>
            <a:ext cx="4956614" cy="2569466"/>
          </a:xfrm>
          <a:prstGeom prst="rect">
            <a:avLst/>
          </a:prstGeom>
        </p:spPr>
      </p:pic>
      <p:pic>
        <p:nvPicPr>
          <p:cNvPr id="5" name="Imagen 4" descr="Imagen que contiene firmar, hombre, grupo, pantalla&#10;&#10;Descripción generada automáticamente">
            <a:extLst>
              <a:ext uri="{FF2B5EF4-FFF2-40B4-BE49-F238E27FC236}">
                <a16:creationId xmlns:a16="http://schemas.microsoft.com/office/drawing/2014/main" id="{97F99F04-104F-53FD-72D9-C037F9CDC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18" y="3805703"/>
            <a:ext cx="4814595" cy="2933868"/>
          </a:xfrm>
          <a:prstGeom prst="rect">
            <a:avLst/>
          </a:prstGeom>
        </p:spPr>
      </p:pic>
    </p:spTree>
    <p:extLst>
      <p:ext uri="{BB962C8B-B14F-4D97-AF65-F5344CB8AC3E}">
        <p14:creationId xmlns:p14="http://schemas.microsoft.com/office/powerpoint/2010/main" val="278636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3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3F70B38D-1DE6-F060-5E8B-94B34A94F7DA}"/>
              </a:ext>
            </a:extLst>
          </p:cNvPr>
          <p:cNvGrpSpPr/>
          <p:nvPr/>
        </p:nvGrpSpPr>
        <p:grpSpPr>
          <a:xfrm>
            <a:off x="142832" y="77239"/>
            <a:ext cx="2811198" cy="1806914"/>
            <a:chOff x="142832" y="77239"/>
            <a:chExt cx="2811198" cy="180691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832" y="77239"/>
              <a:ext cx="2811198" cy="1806914"/>
            </a:xfrm>
            <a:prstGeom prst="rect">
              <a:avLst/>
            </a:prstGeom>
            <a:effectLst>
              <a:outerShdw blurRad="50800" dist="50800" dir="5400000" algn="ctr" rotWithShape="0">
                <a:schemeClr val="bg1"/>
              </a:outerShdw>
            </a:effectLst>
          </p:spPr>
        </p:pic>
        <p:sp>
          <p:nvSpPr>
            <p:cNvPr id="4" name="CuadroTexto 3">
              <a:extLst>
                <a:ext uri="{FF2B5EF4-FFF2-40B4-BE49-F238E27FC236}">
                  <a16:creationId xmlns:a16="http://schemas.microsoft.com/office/drawing/2014/main" id="{E86B6503-B06C-6EAE-CA8B-4170823F29B5}"/>
                </a:ext>
              </a:extLst>
            </p:cNvPr>
            <p:cNvSpPr txBox="1"/>
            <p:nvPr/>
          </p:nvSpPr>
          <p:spPr>
            <a:xfrm>
              <a:off x="801278" y="384054"/>
              <a:ext cx="1951810" cy="461665"/>
            </a:xfrm>
            <a:prstGeom prst="rect">
              <a:avLst/>
            </a:prstGeom>
            <a:noFill/>
          </p:spPr>
          <p:txBody>
            <a:bodyPr wrap="square" rtlCol="0">
              <a:spAutoFit/>
            </a:bodyPr>
            <a:lstStyle/>
            <a:p>
              <a:pPr algn="ctr"/>
              <a:r>
                <a:rPr lang="es-ES" sz="2400" b="1" dirty="0" err="1">
                  <a:solidFill>
                    <a:schemeClr val="bg1"/>
                  </a:solidFill>
                  <a:effectLst>
                    <a:outerShdw blurRad="38100" dist="38100" dir="2700000" algn="tl">
                      <a:srgbClr val="000000">
                        <a:alpha val="43137"/>
                      </a:srgbClr>
                    </a:outerShdw>
                  </a:effectLst>
                </a:rPr>
                <a:t>Soudc</a:t>
              </a:r>
              <a:r>
                <a:rPr lang="cs-CZ" sz="2400" b="1" dirty="0">
                  <a:solidFill>
                    <a:schemeClr val="bg1"/>
                  </a:solidFill>
                  <a:effectLst>
                    <a:outerShdw blurRad="38100" dist="38100" dir="2700000" algn="tl">
                      <a:srgbClr val="000000">
                        <a:alpha val="43137"/>
                      </a:srgbClr>
                    </a:outerShdw>
                  </a:effectLst>
                </a:rPr>
                <a:t>ů</a:t>
              </a:r>
              <a:r>
                <a:rPr lang="es-ES" sz="2400" b="1" dirty="0">
                  <a:solidFill>
                    <a:schemeClr val="bg1"/>
                  </a:solidFill>
                  <a:effectLst>
                    <a:outerShdw blurRad="38100" dist="38100" dir="2700000" algn="tl">
                      <a:srgbClr val="000000">
                        <a:alpha val="43137"/>
                      </a:srgbClr>
                    </a:outerShdw>
                  </a:effectLst>
                </a:rPr>
                <a:t> 4</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341072" y="868490"/>
            <a:ext cx="1412016" cy="1323439"/>
          </a:xfrm>
          <a:prstGeom prst="rect">
            <a:avLst/>
          </a:prstGeom>
          <a:noFill/>
        </p:spPr>
        <p:txBody>
          <a:bodyPr wrap="square">
            <a:spAutoFit/>
          </a:bodyPr>
          <a:lstStyle/>
          <a:p>
            <a:pPr algn="ctr"/>
            <a:r>
              <a:rPr lang="es-ES" sz="2000" b="1" dirty="0" err="1">
                <a:latin typeface="Times New Roman" panose="02020603050405020304" pitchFamily="18" charset="0"/>
              </a:rPr>
              <a:t>Žen</a:t>
            </a:r>
            <a:r>
              <a:rPr lang="cs-CZ" sz="2000" b="1" dirty="0">
                <a:latin typeface="Times New Roman" panose="02020603050405020304" pitchFamily="18" charset="0"/>
              </a:rPr>
              <a:t>a</a:t>
            </a:r>
            <a:r>
              <a:rPr lang="es-ES" sz="2000" b="1" dirty="0">
                <a:latin typeface="Times New Roman" panose="02020603050405020304" pitchFamily="18" charset="0"/>
              </a:rPr>
              <a:t> </a:t>
            </a:r>
            <a:r>
              <a:rPr lang="es-ES" sz="2000" b="1" dirty="0" err="1">
                <a:latin typeface="Times New Roman" panose="02020603050405020304" pitchFamily="18" charset="0"/>
              </a:rPr>
              <a:t>víry</a:t>
            </a:r>
            <a:r>
              <a:rPr lang="es-ES" sz="2000" b="1" dirty="0">
                <a:latin typeface="Times New Roman" panose="02020603050405020304" pitchFamily="18" charset="0"/>
              </a:rPr>
              <a:t> j</a:t>
            </a:r>
            <a:r>
              <a:rPr lang="cs-CZ" sz="2000" b="1" dirty="0">
                <a:latin typeface="Times New Roman" panose="02020603050405020304" pitchFamily="18" charset="0"/>
              </a:rPr>
              <a:t>e</a:t>
            </a:r>
            <a:r>
              <a:rPr lang="es-ES" sz="2000" b="1" dirty="0">
                <a:latin typeface="Times New Roman" panose="02020603050405020304" pitchFamily="18" charset="0"/>
              </a:rPr>
              <a:t> </a:t>
            </a:r>
            <a:r>
              <a:rPr lang="es-ES" sz="2000" b="1" dirty="0" err="1">
                <a:latin typeface="Times New Roman" panose="02020603050405020304" pitchFamily="18" charset="0"/>
              </a:rPr>
              <a:t>odhodlan</a:t>
            </a:r>
            <a:r>
              <a:rPr lang="cs-CZ" sz="2000" b="1" dirty="0">
                <a:latin typeface="Times New Roman" panose="02020603050405020304" pitchFamily="18" charset="0"/>
              </a:rPr>
              <a:t>á</a:t>
            </a:r>
            <a:r>
              <a:rPr lang="es-ES" sz="2000" b="1" dirty="0">
                <a:latin typeface="Times New Roman" panose="02020603050405020304" pitchFamily="18" charset="0"/>
              </a:rPr>
              <a:t>
</a:t>
            </a:r>
          </a:p>
        </p:txBody>
      </p:sp>
      <p:sp>
        <p:nvSpPr>
          <p:cNvPr id="2" name="CuadroTexto 1">
            <a:extLst>
              <a:ext uri="{FF2B5EF4-FFF2-40B4-BE49-F238E27FC236}">
                <a16:creationId xmlns:a16="http://schemas.microsoft.com/office/drawing/2014/main" id="{C5B09C84-4706-0A4F-DAD7-4F6FDFCA6BA4}"/>
              </a:ext>
            </a:extLst>
          </p:cNvPr>
          <p:cNvSpPr txBox="1"/>
          <p:nvPr/>
        </p:nvSpPr>
        <p:spPr>
          <a:xfrm>
            <a:off x="28938" y="2055625"/>
            <a:ext cx="4909154" cy="4555093"/>
          </a:xfrm>
          <a:prstGeom prst="rect">
            <a:avLst/>
          </a:prstGeom>
          <a:noFill/>
        </p:spPr>
        <p:txBody>
          <a:bodyPr wrap="square">
            <a:spAutoFit/>
          </a:bodyPr>
          <a:lstStyle/>
          <a:p>
            <a:pPr>
              <a:spcBef>
                <a:spcPts val="600"/>
              </a:spcBef>
            </a:pPr>
            <a:r>
              <a:rPr lang="es-ES" b="1" dirty="0" err="1"/>
              <a:t>Jáel</a:t>
            </a:r>
            <a:r>
              <a:rPr lang="es-ES" b="1" dirty="0"/>
              <a:t> </a:t>
            </a:r>
            <a:r>
              <a:rPr lang="es-ES" b="1" dirty="0" err="1"/>
              <a:t>patřil</a:t>
            </a:r>
            <a:r>
              <a:rPr lang="cs-CZ" b="1" dirty="0"/>
              <a:t>a</a:t>
            </a:r>
            <a:r>
              <a:rPr lang="es-ES" b="1" dirty="0"/>
              <a:t> ke </a:t>
            </a:r>
            <a:r>
              <a:rPr lang="es-ES" b="1" dirty="0" err="1"/>
              <a:t>kmeni</a:t>
            </a:r>
            <a:r>
              <a:rPr lang="es-ES" b="1" dirty="0"/>
              <a:t> K</a:t>
            </a:r>
            <a:r>
              <a:rPr lang="cs-CZ" b="1" dirty="0"/>
              <a:t>é</a:t>
            </a:r>
            <a:r>
              <a:rPr lang="es-ES" b="1" dirty="0"/>
              <a:t>n</a:t>
            </a:r>
            <a:r>
              <a:rPr lang="cs-CZ" b="1" dirty="0"/>
              <a:t>i</a:t>
            </a:r>
            <a:r>
              <a:rPr lang="es-ES" b="1" dirty="0" err="1"/>
              <a:t>jců</a:t>
            </a:r>
            <a:r>
              <a:rPr lang="es-ES" b="1" dirty="0"/>
              <a:t>, </a:t>
            </a:r>
            <a:r>
              <a:rPr lang="es-ES" b="1" dirty="0" err="1"/>
              <a:t>potomků</a:t>
            </a:r>
            <a:r>
              <a:rPr lang="es-ES" b="1" dirty="0"/>
              <a:t> </a:t>
            </a:r>
            <a:r>
              <a:rPr lang="es-ES" b="1" dirty="0" err="1"/>
              <a:t>Jetra</a:t>
            </a:r>
            <a:r>
              <a:rPr lang="es-ES" b="1" dirty="0"/>
              <a:t>, </a:t>
            </a:r>
            <a:r>
              <a:rPr lang="es-ES" b="1" dirty="0" err="1"/>
              <a:t>Mojžíš</a:t>
            </a:r>
            <a:r>
              <a:rPr lang="cs-CZ" b="1" dirty="0"/>
              <a:t>ova</a:t>
            </a:r>
            <a:r>
              <a:rPr lang="es-ES" b="1" dirty="0"/>
              <a:t> </a:t>
            </a:r>
            <a:r>
              <a:rPr lang="es-ES" b="1" dirty="0" err="1"/>
              <a:t>tchána</a:t>
            </a:r>
            <a:r>
              <a:rPr lang="es-ES" b="1" dirty="0"/>
              <a:t>.</a:t>
            </a:r>
          </a:p>
          <a:p>
            <a:pPr>
              <a:spcBef>
                <a:spcPts val="600"/>
              </a:spcBef>
            </a:pPr>
            <a:r>
              <a:rPr lang="es-ES" b="1" dirty="0"/>
              <a:t>I </a:t>
            </a:r>
            <a:r>
              <a:rPr lang="es-ES" b="1" dirty="0" err="1"/>
              <a:t>když</a:t>
            </a:r>
            <a:r>
              <a:rPr lang="es-ES" b="1" dirty="0"/>
              <a:t> </a:t>
            </a:r>
            <a:r>
              <a:rPr lang="es-ES" b="1" dirty="0" err="1"/>
              <a:t>žili</a:t>
            </a:r>
            <a:r>
              <a:rPr lang="es-ES" b="1" dirty="0"/>
              <a:t> </a:t>
            </a:r>
            <a:r>
              <a:rPr lang="es-ES" b="1" dirty="0" err="1"/>
              <a:t>blízko</a:t>
            </a:r>
            <a:r>
              <a:rPr lang="es-ES" b="1" dirty="0"/>
              <a:t> </a:t>
            </a:r>
            <a:r>
              <a:rPr lang="es-ES" b="1" dirty="0" err="1"/>
              <a:t>Izraelitů</a:t>
            </a:r>
            <a:r>
              <a:rPr lang="es-ES" b="1" dirty="0"/>
              <a:t>, </a:t>
            </a:r>
            <a:r>
              <a:rPr lang="es-ES" b="1" dirty="0" err="1"/>
              <a:t>nespojili</a:t>
            </a:r>
            <a:r>
              <a:rPr lang="es-ES" b="1" dirty="0"/>
              <a:t> se s </a:t>
            </a:r>
            <a:r>
              <a:rPr lang="es-ES" b="1" dirty="0" err="1"/>
              <a:t>nimi</a:t>
            </a:r>
            <a:r>
              <a:rPr lang="es-ES" b="1" dirty="0"/>
              <a:t>.
</a:t>
            </a:r>
            <a:r>
              <a:rPr lang="cs-CZ" b="1" dirty="0"/>
              <a:t>Ch</a:t>
            </a:r>
            <a:r>
              <a:rPr lang="es-ES" b="1" dirty="0" err="1"/>
              <a:t>eber</a:t>
            </a:r>
            <a:r>
              <a:rPr lang="es-ES" b="1" dirty="0"/>
              <a:t>, </a:t>
            </a:r>
            <a:r>
              <a:rPr lang="es-ES" b="1" dirty="0" err="1"/>
              <a:t>Jaelin</a:t>
            </a:r>
            <a:r>
              <a:rPr lang="es-ES" b="1" dirty="0"/>
              <a:t> </a:t>
            </a:r>
            <a:r>
              <a:rPr lang="es-ES" b="1" dirty="0" err="1"/>
              <a:t>manžel</a:t>
            </a:r>
            <a:r>
              <a:rPr lang="es-ES" b="1" dirty="0"/>
              <a:t>, </a:t>
            </a:r>
            <a:r>
              <a:rPr lang="es-ES" b="1" dirty="0" err="1"/>
              <a:t>žil</a:t>
            </a:r>
            <a:r>
              <a:rPr lang="es-ES" b="1" dirty="0"/>
              <a:t> v </a:t>
            </a:r>
            <a:r>
              <a:rPr lang="es-ES" b="1" dirty="0" err="1"/>
              <a:t>míru</a:t>
            </a:r>
            <a:r>
              <a:rPr lang="es-ES" b="1" dirty="0"/>
              <a:t> a </a:t>
            </a:r>
            <a:r>
              <a:rPr lang="cs-CZ" b="1" dirty="0"/>
              <a:t>pokoji</a:t>
            </a:r>
            <a:r>
              <a:rPr lang="es-ES" b="1" dirty="0"/>
              <a:t> </a:t>
            </a:r>
            <a:r>
              <a:rPr lang="es-ES" b="1" dirty="0" err="1"/>
              <a:t>jak</a:t>
            </a:r>
            <a:r>
              <a:rPr lang="es-ES" b="1" dirty="0"/>
              <a:t> </a:t>
            </a:r>
            <a:r>
              <a:rPr lang="cs-CZ" b="1" dirty="0"/>
              <a:t>         </a:t>
            </a:r>
            <a:r>
              <a:rPr lang="es-ES" b="1" dirty="0"/>
              <a:t>s </a:t>
            </a:r>
            <a:r>
              <a:rPr lang="es-ES" b="1" dirty="0" err="1"/>
              <a:t>Izraelem</a:t>
            </a:r>
            <a:r>
              <a:rPr lang="es-ES" b="1" dirty="0"/>
              <a:t>, </a:t>
            </a:r>
            <a:r>
              <a:rPr lang="es-ES" b="1" dirty="0" err="1"/>
              <a:t>tak</a:t>
            </a:r>
            <a:r>
              <a:rPr lang="es-ES" b="1" dirty="0"/>
              <a:t> s </a:t>
            </a:r>
            <a:r>
              <a:rPr lang="es-ES" b="1" dirty="0" err="1"/>
              <a:t>Jabinem</a:t>
            </a:r>
            <a:r>
              <a:rPr lang="es-ES" b="1" dirty="0"/>
              <a:t>, </a:t>
            </a:r>
            <a:r>
              <a:rPr lang="es-ES" b="1" dirty="0" err="1"/>
              <a:t>kananejským</a:t>
            </a:r>
            <a:r>
              <a:rPr lang="es-ES" b="1" dirty="0"/>
              <a:t> </a:t>
            </a:r>
            <a:r>
              <a:rPr lang="es-ES" b="1" dirty="0" err="1"/>
              <a:t>králem</a:t>
            </a:r>
            <a:r>
              <a:rPr lang="es-ES" b="1" dirty="0"/>
              <a:t>, </a:t>
            </a:r>
            <a:r>
              <a:rPr lang="es-ES" b="1" dirty="0" err="1"/>
              <a:t>který</a:t>
            </a:r>
            <a:r>
              <a:rPr lang="es-ES" b="1" dirty="0"/>
              <a:t> </a:t>
            </a:r>
            <a:r>
              <a:rPr lang="es-ES" b="1" dirty="0" err="1"/>
              <a:t>utlačoval</a:t>
            </a:r>
            <a:r>
              <a:rPr lang="es-ES" b="1" dirty="0"/>
              <a:t> </a:t>
            </a:r>
            <a:r>
              <a:rPr lang="es-ES" b="1" dirty="0" err="1"/>
              <a:t>Izrael</a:t>
            </a:r>
            <a:r>
              <a:rPr lang="es-ES" b="1" dirty="0"/>
              <a:t>.</a:t>
            </a:r>
          </a:p>
          <a:p>
            <a:pPr>
              <a:spcBef>
                <a:spcPts val="600"/>
              </a:spcBef>
            </a:pPr>
            <a:r>
              <a:rPr lang="es-ES" b="1" dirty="0" err="1"/>
              <a:t>Když</a:t>
            </a:r>
            <a:r>
              <a:rPr lang="es-ES" b="1" dirty="0"/>
              <a:t> </a:t>
            </a:r>
            <a:r>
              <a:rPr lang="es-ES" b="1" dirty="0" err="1"/>
              <a:t>Sisera</a:t>
            </a:r>
            <a:r>
              <a:rPr lang="es-ES" b="1" dirty="0"/>
              <a:t>, </a:t>
            </a:r>
            <a:r>
              <a:rPr lang="es-ES" b="1" dirty="0" err="1"/>
              <a:t>generál</a:t>
            </a:r>
            <a:r>
              <a:rPr lang="es-ES" b="1" dirty="0"/>
              <a:t> </a:t>
            </a:r>
            <a:r>
              <a:rPr lang="es-ES" b="1" dirty="0" err="1"/>
              <a:t>Jabinovy</a:t>
            </a:r>
            <a:r>
              <a:rPr lang="es-ES" b="1" dirty="0"/>
              <a:t> </a:t>
            </a:r>
            <a:r>
              <a:rPr lang="es-ES" b="1" dirty="0" err="1"/>
              <a:t>armády</a:t>
            </a:r>
            <a:r>
              <a:rPr lang="es-ES" b="1" dirty="0"/>
              <a:t>, </a:t>
            </a:r>
            <a:r>
              <a:rPr lang="es-ES" b="1" dirty="0" err="1"/>
              <a:t>prchal</a:t>
            </a:r>
            <a:r>
              <a:rPr lang="es-ES" b="1" dirty="0"/>
              <a:t> </a:t>
            </a:r>
            <a:r>
              <a:rPr lang="cs-CZ" b="1" dirty="0"/>
              <a:t>        </a:t>
            </a:r>
            <a:r>
              <a:rPr lang="es-ES" b="1" dirty="0"/>
              <a:t>z </a:t>
            </a:r>
            <a:r>
              <a:rPr lang="es-ES" b="1" dirty="0" err="1"/>
              <a:t>bitvy</a:t>
            </a:r>
            <a:r>
              <a:rPr lang="es-ES" b="1" dirty="0"/>
              <a:t>, </a:t>
            </a:r>
            <a:r>
              <a:rPr lang="es-ES" b="1" dirty="0" err="1"/>
              <a:t>přišel</a:t>
            </a:r>
            <a:r>
              <a:rPr lang="es-ES" b="1" dirty="0"/>
              <a:t> k </a:t>
            </a:r>
            <a:r>
              <a:rPr lang="es-ES" b="1" dirty="0" err="1"/>
              <a:t>Jáelovým</a:t>
            </a:r>
            <a:r>
              <a:rPr lang="es-ES" b="1" dirty="0"/>
              <a:t> </a:t>
            </a:r>
            <a:r>
              <a:rPr lang="es-ES" b="1" dirty="0" err="1"/>
              <a:t>stanům</a:t>
            </a:r>
            <a:r>
              <a:rPr lang="es-ES" b="1" dirty="0"/>
              <a:t> a </a:t>
            </a:r>
            <a:r>
              <a:rPr lang="es-ES" b="1" dirty="0" err="1"/>
              <a:t>cítil</a:t>
            </a:r>
            <a:r>
              <a:rPr lang="es-ES" b="1" dirty="0"/>
              <a:t> se</a:t>
            </a:r>
            <a:r>
              <a:rPr lang="cs-CZ" b="1" dirty="0"/>
              <a:t> </a:t>
            </a:r>
            <a:r>
              <a:rPr lang="es-ES" b="1" dirty="0"/>
              <a:t>v </a:t>
            </a:r>
            <a:r>
              <a:rPr lang="es-ES" b="1" dirty="0" err="1"/>
              <a:t>bez</a:t>
            </a:r>
            <a:r>
              <a:rPr lang="cs-CZ" b="1" dirty="0"/>
              <a:t>-</a:t>
            </a:r>
            <a:r>
              <a:rPr lang="es-ES" b="1" dirty="0" err="1"/>
              <a:t>pečí</a:t>
            </a:r>
            <a:r>
              <a:rPr lang="es-ES" b="1" dirty="0"/>
              <a:t>. Jael </a:t>
            </a:r>
            <a:r>
              <a:rPr lang="cs-CZ" b="1" dirty="0"/>
              <a:t>mu nabídla</a:t>
            </a:r>
            <a:r>
              <a:rPr lang="es-ES" b="1" dirty="0"/>
              <a:t> </a:t>
            </a:r>
            <a:r>
              <a:rPr lang="es-ES" b="1" dirty="0" err="1"/>
              <a:t>pohoštění</a:t>
            </a:r>
            <a:r>
              <a:rPr lang="es-ES" b="1" dirty="0"/>
              <a:t> a </a:t>
            </a:r>
            <a:r>
              <a:rPr lang="es-ES" b="1" dirty="0" err="1"/>
              <a:t>zavedla</a:t>
            </a:r>
            <a:r>
              <a:rPr lang="es-ES" b="1" dirty="0"/>
              <a:t> </a:t>
            </a:r>
            <a:r>
              <a:rPr lang="es-ES" b="1" dirty="0" err="1"/>
              <a:t>ho</a:t>
            </a:r>
            <a:r>
              <a:rPr lang="es-ES" b="1" dirty="0"/>
              <a:t> do </a:t>
            </a:r>
            <a:r>
              <a:rPr lang="cs-CZ" b="1" dirty="0"/>
              <a:t>stanu</a:t>
            </a:r>
            <a:r>
              <a:rPr lang="es-ES" b="1" dirty="0"/>
              <a:t>.</a:t>
            </a:r>
          </a:p>
          <a:p>
            <a:pPr>
              <a:spcBef>
                <a:spcPts val="600"/>
              </a:spcBef>
            </a:pPr>
            <a:r>
              <a:rPr lang="es-ES" b="1" dirty="0" err="1"/>
              <a:t>Když</a:t>
            </a:r>
            <a:r>
              <a:rPr lang="es-ES" b="1" dirty="0"/>
              <a:t> se </a:t>
            </a:r>
            <a:r>
              <a:rPr lang="es-ES" b="1" dirty="0" err="1"/>
              <a:t>však</a:t>
            </a:r>
            <a:r>
              <a:rPr lang="es-ES" b="1" dirty="0"/>
              <a:t> </a:t>
            </a:r>
            <a:r>
              <a:rPr lang="es-ES" b="1" dirty="0" err="1"/>
              <a:t>Jáel</a:t>
            </a:r>
            <a:r>
              <a:rPr lang="es-ES" b="1" dirty="0"/>
              <a:t> </a:t>
            </a:r>
            <a:r>
              <a:rPr lang="es-ES" b="1" dirty="0" err="1"/>
              <a:t>dozvěděl</a:t>
            </a:r>
            <a:r>
              <a:rPr lang="cs-CZ" b="1" dirty="0"/>
              <a:t>a</a:t>
            </a:r>
            <a:r>
              <a:rPr lang="es-ES" b="1" dirty="0"/>
              <a:t>, </a:t>
            </a:r>
            <a:r>
              <a:rPr lang="es-ES" b="1" dirty="0" err="1"/>
              <a:t>že</a:t>
            </a:r>
            <a:r>
              <a:rPr lang="es-ES" b="1" dirty="0"/>
              <a:t> je</a:t>
            </a:r>
            <a:r>
              <a:rPr lang="cs-CZ" b="1" dirty="0"/>
              <a:t>jím</a:t>
            </a:r>
            <a:r>
              <a:rPr lang="es-ES" b="1" dirty="0"/>
              <a:t> </a:t>
            </a:r>
            <a:r>
              <a:rPr lang="es-ES" b="1" dirty="0" err="1"/>
              <a:t>hostem</a:t>
            </a:r>
            <a:r>
              <a:rPr lang="es-ES" b="1" dirty="0"/>
              <a:t> je </a:t>
            </a:r>
            <a:r>
              <a:rPr lang="es-ES" b="1" dirty="0" err="1"/>
              <a:t>Sísera</a:t>
            </a:r>
            <a:r>
              <a:rPr lang="es-ES" b="1" dirty="0"/>
              <a:t> </a:t>
            </a:r>
            <a:r>
              <a:rPr lang="es-ES" b="1" dirty="0" err="1"/>
              <a:t>prchající</a:t>
            </a:r>
            <a:r>
              <a:rPr lang="es-ES" b="1" dirty="0"/>
              <a:t> z </a:t>
            </a:r>
            <a:r>
              <a:rPr lang="es-ES" b="1" dirty="0" err="1"/>
              <a:t>Izraele</a:t>
            </a:r>
            <a:r>
              <a:rPr lang="es-ES" b="1" dirty="0"/>
              <a:t>, </a:t>
            </a:r>
            <a:r>
              <a:rPr lang="es-ES" b="1" dirty="0" err="1"/>
              <a:t>dal</a:t>
            </a:r>
            <a:r>
              <a:rPr lang="cs-CZ" b="1" dirty="0"/>
              <a:t>a</a:t>
            </a:r>
            <a:r>
              <a:rPr lang="es-ES" b="1" dirty="0"/>
              <a:t> se </a:t>
            </a:r>
            <a:r>
              <a:rPr lang="es-ES" b="1" dirty="0" err="1"/>
              <a:t>na</a:t>
            </a:r>
            <a:r>
              <a:rPr lang="es-ES" b="1" dirty="0"/>
              <a:t> </a:t>
            </a:r>
            <a:r>
              <a:rPr lang="es-ES" b="1" dirty="0" err="1"/>
              <a:t>stranu</a:t>
            </a:r>
            <a:r>
              <a:rPr lang="es-ES" b="1" dirty="0"/>
              <a:t> </a:t>
            </a:r>
            <a:r>
              <a:rPr lang="es-ES" b="1" dirty="0" err="1"/>
              <a:t>Božího</a:t>
            </a:r>
            <a:r>
              <a:rPr lang="es-ES" b="1" dirty="0"/>
              <a:t> </a:t>
            </a:r>
            <a:r>
              <a:rPr lang="es-ES" b="1" dirty="0" err="1"/>
              <a:t>lidu</a:t>
            </a:r>
            <a:r>
              <a:rPr lang="es-ES" b="1" dirty="0"/>
              <a:t>. </a:t>
            </a:r>
            <a:r>
              <a:rPr lang="es-ES" b="1" dirty="0" err="1"/>
              <a:t>Rozhodně</a:t>
            </a:r>
            <a:r>
              <a:rPr lang="es-ES" b="1" dirty="0"/>
              <a:t> </a:t>
            </a:r>
            <a:r>
              <a:rPr lang="es-ES" b="1" dirty="0" err="1"/>
              <a:t>vzal</a:t>
            </a:r>
            <a:r>
              <a:rPr lang="cs-CZ" b="1" dirty="0"/>
              <a:t>a</a:t>
            </a:r>
            <a:r>
              <a:rPr lang="es-ES" b="1" dirty="0"/>
              <a:t> k</a:t>
            </a:r>
            <a:r>
              <a:rPr lang="cs-CZ" b="1" dirty="0"/>
              <a:t>o</a:t>
            </a:r>
            <a:r>
              <a:rPr lang="es-ES" b="1" dirty="0"/>
              <a:t>l</a:t>
            </a:r>
            <a:r>
              <a:rPr lang="cs-CZ" b="1" dirty="0" err="1"/>
              <a:t>ík</a:t>
            </a:r>
            <a:r>
              <a:rPr lang="es-ES" b="1" dirty="0"/>
              <a:t> a </a:t>
            </a:r>
            <a:r>
              <a:rPr lang="es-ES" b="1" dirty="0" err="1"/>
              <a:t>ukončil</a:t>
            </a:r>
            <a:r>
              <a:rPr lang="es-ES" b="1" dirty="0"/>
              <a:t> </a:t>
            </a:r>
            <a:r>
              <a:rPr lang="es-ES" b="1" dirty="0" err="1"/>
              <a:t>život</a:t>
            </a:r>
            <a:r>
              <a:rPr lang="es-ES" b="1" dirty="0"/>
              <a:t> </a:t>
            </a:r>
            <a:r>
              <a:rPr lang="es-ES" b="1" dirty="0" err="1"/>
              <a:t>Božího</a:t>
            </a:r>
            <a:r>
              <a:rPr lang="es-ES" b="1" dirty="0"/>
              <a:t> </a:t>
            </a:r>
            <a:r>
              <a:rPr lang="es-ES" b="1" dirty="0" err="1"/>
              <a:t>nepřítele</a:t>
            </a:r>
            <a:r>
              <a:rPr lang="es-ES" b="1" dirty="0"/>
              <a:t>, </a:t>
            </a:r>
            <a:r>
              <a:rPr lang="es-ES" b="1" dirty="0" err="1"/>
              <a:t>čímž</a:t>
            </a:r>
            <a:r>
              <a:rPr lang="es-ES" b="1" dirty="0"/>
              <a:t> </a:t>
            </a:r>
            <a:r>
              <a:rPr lang="es-ES" b="1" dirty="0" err="1"/>
              <a:t>dal</a:t>
            </a:r>
            <a:r>
              <a:rPr lang="cs-CZ" b="1" dirty="0"/>
              <a:t>a</a:t>
            </a:r>
            <a:r>
              <a:rPr lang="es-ES" b="1" dirty="0"/>
              <a:t> </a:t>
            </a:r>
            <a:r>
              <a:rPr lang="es-ES" b="1" dirty="0" err="1"/>
              <a:t>Izraeli</a:t>
            </a:r>
            <a:r>
              <a:rPr lang="es-ES" b="1" dirty="0"/>
              <a:t> </a:t>
            </a:r>
            <a:r>
              <a:rPr lang="es-ES" b="1" dirty="0" err="1"/>
              <a:t>konečné</a:t>
            </a:r>
            <a:r>
              <a:rPr lang="es-ES" b="1" dirty="0"/>
              <a:t> </a:t>
            </a:r>
            <a:r>
              <a:rPr lang="es-ES" b="1" dirty="0" err="1"/>
              <a:t>vítězství</a:t>
            </a:r>
            <a:r>
              <a:rPr lang="es-ES" b="1" dirty="0"/>
              <a:t> </a:t>
            </a:r>
            <a:r>
              <a:rPr lang="es-ES" b="1" dirty="0" err="1"/>
              <a:t>nad</a:t>
            </a:r>
            <a:r>
              <a:rPr lang="es-ES" b="1" dirty="0"/>
              <a:t> </a:t>
            </a:r>
            <a:r>
              <a:rPr lang="es-ES" b="1" dirty="0" err="1"/>
              <a:t>jeho</a:t>
            </a:r>
            <a:r>
              <a:rPr lang="es-ES" b="1" dirty="0"/>
              <a:t> </a:t>
            </a:r>
            <a:r>
              <a:rPr lang="es-ES" b="1" dirty="0" err="1"/>
              <a:t>nepřáteli</a:t>
            </a:r>
            <a:r>
              <a:rPr lang="es-ES" b="1" dirty="0"/>
              <a:t>.</a:t>
            </a:r>
          </a:p>
        </p:txBody>
      </p:sp>
      <p:pic>
        <p:nvPicPr>
          <p:cNvPr id="7" name="Imagen 6" descr="Una persona acostado en una cama con cobijas de colores&#10;&#10;Descripción generada automáticamente con confianza baja">
            <a:extLst>
              <a:ext uri="{FF2B5EF4-FFF2-40B4-BE49-F238E27FC236}">
                <a16:creationId xmlns:a16="http://schemas.microsoft.com/office/drawing/2014/main" id="{857AA06F-9DC9-DAB2-FD19-767230AAE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1635" y="3526971"/>
            <a:ext cx="2439784" cy="3178548"/>
          </a:xfrm>
          <a:prstGeom prst="rect">
            <a:avLst/>
          </a:prstGeom>
          <a:ln w="57150" cap="sq" cmpd="thickThin">
            <a:solidFill>
              <a:srgbClr val="7630D2"/>
            </a:solidFill>
            <a:prstDash val="solid"/>
            <a:miter lim="800000"/>
          </a:ln>
          <a:effectLst>
            <a:innerShdw blurRad="76200">
              <a:srgbClr val="000000"/>
            </a:innerShdw>
          </a:effectLst>
        </p:spPr>
      </p:pic>
      <p:pic>
        <p:nvPicPr>
          <p:cNvPr id="9" name="Imagen 8" descr="Imagen que contiene vestido&#10;&#10;Descripción generada automáticamente">
            <a:extLst>
              <a:ext uri="{FF2B5EF4-FFF2-40B4-BE49-F238E27FC236}">
                <a16:creationId xmlns:a16="http://schemas.microsoft.com/office/drawing/2014/main" id="{76040B39-4292-BF6B-C8DA-51B939ECF8C3}"/>
              </a:ext>
            </a:extLst>
          </p:cNvPr>
          <p:cNvPicPr>
            <a:picLocks noChangeAspect="1"/>
          </p:cNvPicPr>
          <p:nvPr/>
        </p:nvPicPr>
        <p:blipFill rotWithShape="1">
          <a:blip r:embed="rId5">
            <a:extLst>
              <a:ext uri="{28A0092B-C50C-407E-A947-70E740481C1C}">
                <a14:useLocalDpi xmlns:a14="http://schemas.microsoft.com/office/drawing/2010/main" val="0"/>
              </a:ext>
            </a:extLst>
          </a:blip>
          <a:srcRect l="4205" t="3305" r="3070" b="8244"/>
          <a:stretch/>
        </p:blipFill>
        <p:spPr>
          <a:xfrm>
            <a:off x="4909154" y="123803"/>
            <a:ext cx="4529758" cy="6581716"/>
          </a:xfrm>
          <a:prstGeom prst="rect">
            <a:avLst/>
          </a:prstGeom>
          <a:ln w="57150" cap="sq" cmpd="thickThin">
            <a:solidFill>
              <a:srgbClr val="7630D2"/>
            </a:solidFill>
            <a:prstDash val="solid"/>
            <a:miter lim="800000"/>
          </a:ln>
          <a:effectLst>
            <a:innerShdw blurRad="76200">
              <a:srgbClr val="000000"/>
            </a:innerShdw>
          </a:effectLst>
        </p:spPr>
      </p:pic>
      <p:pic>
        <p:nvPicPr>
          <p:cNvPr id="11" name="Imagen 10" descr="Imagen que contiene tabla, cuarto, vivo, mujer&#10;&#10;Descripción generada automáticamente">
            <a:extLst>
              <a:ext uri="{FF2B5EF4-FFF2-40B4-BE49-F238E27FC236}">
                <a16:creationId xmlns:a16="http://schemas.microsoft.com/office/drawing/2014/main" id="{48842887-FAF7-A240-9067-2D64646C0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635" y="123803"/>
            <a:ext cx="2428958" cy="2940944"/>
          </a:xfrm>
          <a:prstGeom prst="rect">
            <a:avLst/>
          </a:prstGeom>
          <a:ln w="5715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40040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left)">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left)">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90"/>
                                          </p:val>
                                        </p:tav>
                                        <p:tav tm="100000">
                                          <p:val>
                                            <p:fltVal val="0"/>
                                          </p:val>
                                        </p:tav>
                                      </p:tavLst>
                                    </p:anim>
                                    <p:animEffect transition="in" filter="fade">
                                      <p:cBhvr>
                                        <p:cTn id="51" dur="1000"/>
                                        <p:tgtEl>
                                          <p:spTgt spid="7"/>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b="-2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F0B886F-1C59-05A0-277E-DDB97068C513}"/>
              </a:ext>
            </a:extLst>
          </p:cNvPr>
          <p:cNvPicPr>
            <a:picLocks noChangeAspect="1"/>
          </p:cNvPicPr>
          <p:nvPr/>
        </p:nvPicPr>
        <p:blipFill>
          <a:blip r:embed="rId3"/>
          <a:stretch>
            <a:fillRect/>
          </a:stretch>
        </p:blipFill>
        <p:spPr>
          <a:xfrm>
            <a:off x="84393" y="984750"/>
            <a:ext cx="12023214" cy="5731998"/>
          </a:xfrm>
          <a:prstGeom prst="rect">
            <a:avLst/>
          </a:prstGeom>
        </p:spPr>
      </p:pic>
      <p:grpSp>
        <p:nvGrpSpPr>
          <p:cNvPr id="2" name="Grupo 1">
            <a:extLst>
              <a:ext uri="{FF2B5EF4-FFF2-40B4-BE49-F238E27FC236}">
                <a16:creationId xmlns:a16="http://schemas.microsoft.com/office/drawing/2014/main" id="{127DAE1F-FFD9-D7C0-2E21-0D23A4021F56}"/>
              </a:ext>
            </a:extLst>
          </p:cNvPr>
          <p:cNvGrpSpPr/>
          <p:nvPr/>
        </p:nvGrpSpPr>
        <p:grpSpPr>
          <a:xfrm>
            <a:off x="-58547" y="225283"/>
            <a:ext cx="2855629" cy="1145106"/>
            <a:chOff x="-58547" y="225283"/>
            <a:chExt cx="2855629"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2" y="225283"/>
              <a:ext cx="2606400" cy="1145106"/>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58547" y="569639"/>
              <a:ext cx="2501312" cy="400110"/>
            </a:xfrm>
            <a:prstGeom prst="rect">
              <a:avLst/>
            </a:prstGeom>
            <a:noFill/>
          </p:spPr>
          <p:txBody>
            <a:bodyPr wrap="square">
              <a:spAutoFit/>
            </a:bodyPr>
            <a:lstStyle/>
            <a:p>
              <a:pPr algn="ctr"/>
              <a:r>
                <a:rPr lang="cs-CZ" sz="2000" b="1" dirty="0">
                  <a:solidFill>
                    <a:schemeClr val="bg1"/>
                  </a:solidFill>
                  <a:latin typeface="Times New Roman" panose="02020603050405020304" pitchFamily="18" charset="0"/>
                </a:rPr>
                <a:t>Buďte odhodlaní</a:t>
              </a:r>
              <a:endParaRPr lang="es-ES" sz="2000" b="1" dirty="0">
                <a:solidFill>
                  <a:schemeClr val="bg1"/>
                </a:solidFill>
                <a:latin typeface="Times New Roman" panose="02020603050405020304" pitchFamily="18" charset="0"/>
              </a:endParaRPr>
            </a:p>
          </p:txBody>
        </p:sp>
      </p:grpSp>
      <p:sp>
        <p:nvSpPr>
          <p:cNvPr id="7" name="CuadroTexto 6">
            <a:extLst>
              <a:ext uri="{FF2B5EF4-FFF2-40B4-BE49-F238E27FC236}">
                <a16:creationId xmlns:a16="http://schemas.microsoft.com/office/drawing/2014/main" id="{049F34D2-B62D-93D0-8614-ED03BCCC99B4}"/>
              </a:ext>
            </a:extLst>
          </p:cNvPr>
          <p:cNvSpPr txBox="1"/>
          <p:nvPr/>
        </p:nvSpPr>
        <p:spPr>
          <a:xfrm>
            <a:off x="6278736" y="171481"/>
            <a:ext cx="5166335" cy="1477328"/>
          </a:xfrm>
          <a:prstGeom prst="rect">
            <a:avLst/>
          </a:prstGeom>
          <a:noFill/>
        </p:spPr>
        <p:txBody>
          <a:bodyPr wrap="square">
            <a:spAutoFit/>
          </a:bodyPr>
          <a:lstStyle/>
          <a:p>
            <a:r>
              <a:rPr lang="es-ES" b="1" dirty="0" err="1"/>
              <a:t>Dvacet</a:t>
            </a:r>
            <a:r>
              <a:rPr lang="es-ES" b="1" dirty="0"/>
              <a:t> </a:t>
            </a:r>
            <a:r>
              <a:rPr lang="es-ES" b="1" dirty="0" err="1"/>
              <a:t>let</a:t>
            </a:r>
            <a:r>
              <a:rPr lang="es-ES" b="1" dirty="0"/>
              <a:t> </a:t>
            </a:r>
            <a:r>
              <a:rPr lang="es-ES" b="1" dirty="0" err="1"/>
              <a:t>Izraelci</a:t>
            </a:r>
            <a:r>
              <a:rPr lang="es-ES" b="1" dirty="0"/>
              <a:t> </a:t>
            </a:r>
            <a:r>
              <a:rPr lang="es-ES" b="1" dirty="0" err="1"/>
              <a:t>sténali</a:t>
            </a:r>
            <a:r>
              <a:rPr lang="es-ES" b="1" dirty="0"/>
              <a:t> </a:t>
            </a:r>
            <a:r>
              <a:rPr lang="es-ES" b="1" dirty="0" err="1"/>
              <a:t>pod</a:t>
            </a:r>
            <a:r>
              <a:rPr lang="es-ES" b="1" dirty="0"/>
              <a:t> </a:t>
            </a:r>
            <a:r>
              <a:rPr lang="es-ES" b="1" dirty="0" err="1"/>
              <a:t>tísnivým</a:t>
            </a:r>
            <a:r>
              <a:rPr lang="es-ES" b="1" dirty="0"/>
              <a:t> </a:t>
            </a:r>
            <a:r>
              <a:rPr lang="es-ES" b="1" dirty="0" err="1"/>
              <a:t>jhem</a:t>
            </a:r>
            <a:r>
              <a:rPr lang="es-ES" b="1" dirty="0"/>
              <a:t> </a:t>
            </a:r>
            <a:r>
              <a:rPr lang="es-ES" b="1" dirty="0" err="1"/>
              <a:t>kanaánského</a:t>
            </a:r>
            <a:r>
              <a:rPr lang="es-ES" b="1" dirty="0"/>
              <a:t> </a:t>
            </a:r>
            <a:r>
              <a:rPr lang="es-ES" b="1" dirty="0" err="1"/>
              <a:t>krále</a:t>
            </a:r>
            <a:r>
              <a:rPr lang="es-ES" b="1" dirty="0"/>
              <a:t> </a:t>
            </a:r>
            <a:r>
              <a:rPr lang="es-ES" b="1" dirty="0" err="1"/>
              <a:t>Jabína</a:t>
            </a:r>
            <a:r>
              <a:rPr lang="es-ES" b="1" dirty="0"/>
              <a:t>. </a:t>
            </a:r>
            <a:r>
              <a:rPr lang="es-ES" b="1" dirty="0" err="1"/>
              <a:t>Úpěli</a:t>
            </a:r>
            <a:r>
              <a:rPr lang="es-ES" b="1" dirty="0"/>
              <a:t> k </a:t>
            </a:r>
            <a:r>
              <a:rPr lang="es-ES" b="1" dirty="0" err="1"/>
              <a:t>Bohu</a:t>
            </a:r>
            <a:r>
              <a:rPr lang="es-ES" b="1" dirty="0"/>
              <a:t> a </a:t>
            </a:r>
            <a:r>
              <a:rPr lang="es-ES" b="1" dirty="0" err="1"/>
              <a:t>on</a:t>
            </a:r>
            <a:r>
              <a:rPr lang="es-ES" b="1" dirty="0"/>
              <a:t> je </a:t>
            </a:r>
            <a:r>
              <a:rPr lang="es-ES" b="1" dirty="0" err="1"/>
              <a:t>vyslyšel</a:t>
            </a:r>
            <a:r>
              <a:rPr lang="es-ES" b="1" dirty="0"/>
              <a:t>. </a:t>
            </a:r>
            <a:r>
              <a:rPr lang="es-ES" b="1" dirty="0" err="1"/>
              <a:t>Poslal</a:t>
            </a:r>
            <a:r>
              <a:rPr lang="es-ES" b="1" dirty="0"/>
              <a:t> Baraka, </a:t>
            </a:r>
            <a:r>
              <a:rPr lang="es-ES" b="1" dirty="0" err="1"/>
              <a:t>který</a:t>
            </a:r>
            <a:r>
              <a:rPr lang="es-ES" b="1" dirty="0"/>
              <a:t> </a:t>
            </a:r>
            <a:r>
              <a:rPr lang="es-ES" b="1" dirty="0" err="1"/>
              <a:t>požádal</a:t>
            </a:r>
            <a:r>
              <a:rPr lang="es-ES" b="1" dirty="0"/>
              <a:t> </a:t>
            </a:r>
            <a:r>
              <a:rPr lang="es-ES" b="1" dirty="0" err="1"/>
              <a:t>Deboru</a:t>
            </a:r>
            <a:r>
              <a:rPr lang="es-ES" b="1" dirty="0"/>
              <a:t>, </a:t>
            </a:r>
            <a:r>
              <a:rPr lang="es-ES" b="1" dirty="0" err="1"/>
              <a:t>prorokyni</a:t>
            </a:r>
            <a:r>
              <a:rPr lang="es-ES" b="1" dirty="0"/>
              <a:t>, </a:t>
            </a:r>
            <a:r>
              <a:rPr lang="es-ES" b="1" dirty="0" err="1"/>
              <a:t>aby</a:t>
            </a:r>
            <a:r>
              <a:rPr lang="es-ES" b="1" dirty="0"/>
              <a:t> </a:t>
            </a:r>
            <a:r>
              <a:rPr lang="es-ES" b="1" dirty="0" err="1"/>
              <a:t>ho</a:t>
            </a:r>
            <a:r>
              <a:rPr lang="es-ES" b="1" dirty="0"/>
              <a:t> </a:t>
            </a:r>
            <a:r>
              <a:rPr lang="es-ES" b="1" dirty="0" err="1"/>
              <a:t>doprovázela</a:t>
            </a:r>
            <a:r>
              <a:rPr lang="es-ES" b="1" dirty="0"/>
              <a:t> v </a:t>
            </a:r>
            <a:r>
              <a:rPr lang="es-ES" b="1" dirty="0" err="1"/>
              <a:t>boji</a:t>
            </a:r>
            <a:r>
              <a:rPr lang="es-ES" b="1" dirty="0"/>
              <a:t> </a:t>
            </a:r>
            <a:r>
              <a:rPr lang="es-ES" b="1" dirty="0" err="1"/>
              <a:t>proti</a:t>
            </a:r>
            <a:r>
              <a:rPr lang="es-ES" b="1" dirty="0"/>
              <a:t> </a:t>
            </a:r>
            <a:r>
              <a:rPr lang="es-ES" b="1" dirty="0" err="1"/>
              <a:t>nepřátelské</a:t>
            </a:r>
            <a:r>
              <a:rPr lang="es-ES" b="1" dirty="0"/>
              <a:t> </a:t>
            </a:r>
            <a:r>
              <a:rPr lang="es-ES" b="1" dirty="0" err="1"/>
              <a:t>armádě</a:t>
            </a:r>
            <a:r>
              <a:rPr lang="es-ES" b="1" dirty="0"/>
              <a:t>, </a:t>
            </a:r>
            <a:r>
              <a:rPr lang="es-ES" b="1" dirty="0" err="1"/>
              <a:t>které</a:t>
            </a:r>
            <a:r>
              <a:rPr lang="es-ES" b="1" dirty="0"/>
              <a:t> </a:t>
            </a:r>
            <a:r>
              <a:rPr lang="es-ES" b="1" dirty="0" err="1"/>
              <a:t>velel</a:t>
            </a:r>
            <a:r>
              <a:rPr lang="es-ES" b="1" dirty="0"/>
              <a:t> </a:t>
            </a:r>
            <a:r>
              <a:rPr lang="es-ES" b="1" dirty="0" err="1"/>
              <a:t>Sísera</a:t>
            </a:r>
            <a:r>
              <a:rPr lang="es-ES" b="1" dirty="0"/>
              <a:t>. </a:t>
            </a:r>
          </a:p>
        </p:txBody>
      </p:sp>
      <p:sp>
        <p:nvSpPr>
          <p:cNvPr id="9" name="CuadroTexto 8">
            <a:extLst>
              <a:ext uri="{FF2B5EF4-FFF2-40B4-BE49-F238E27FC236}">
                <a16:creationId xmlns:a16="http://schemas.microsoft.com/office/drawing/2014/main" id="{3C9892E9-33DC-51D6-D1AC-63B2F6783528}"/>
              </a:ext>
            </a:extLst>
          </p:cNvPr>
          <p:cNvSpPr txBox="1"/>
          <p:nvPr/>
        </p:nvSpPr>
        <p:spPr>
          <a:xfrm>
            <a:off x="746929" y="2962269"/>
            <a:ext cx="10489470" cy="2308324"/>
          </a:xfrm>
          <a:prstGeom prst="rect">
            <a:avLst/>
          </a:prstGeom>
          <a:noFill/>
        </p:spPr>
        <p:txBody>
          <a:bodyPr wrap="square">
            <a:spAutoFit/>
          </a:bodyPr>
          <a:lstStyle/>
          <a:p>
            <a:r>
              <a:rPr lang="es-ES" b="1" dirty="0"/>
              <a:t>J</a:t>
            </a:r>
            <a:r>
              <a:rPr lang="cs-CZ" b="1" dirty="0"/>
              <a:t>á</a:t>
            </a:r>
            <a:r>
              <a:rPr lang="es-ES" b="1" dirty="0"/>
              <a:t>el </a:t>
            </a:r>
            <a:r>
              <a:rPr lang="es-ES" b="1" dirty="0" err="1"/>
              <a:t>nejprve</a:t>
            </a:r>
            <a:r>
              <a:rPr lang="es-ES" b="1" dirty="0"/>
              <a:t> </a:t>
            </a:r>
            <a:r>
              <a:rPr lang="es-ES" b="1" dirty="0" err="1"/>
              <a:t>nevědě</a:t>
            </a:r>
            <a:r>
              <a:rPr lang="cs-CZ" b="1" dirty="0"/>
              <a:t>a</a:t>
            </a:r>
            <a:r>
              <a:rPr lang="es-ES" b="1" dirty="0"/>
              <a:t>l</a:t>
            </a:r>
            <a:r>
              <a:rPr lang="cs-CZ" b="1" dirty="0"/>
              <a:t>a</a:t>
            </a:r>
            <a:r>
              <a:rPr lang="es-ES" b="1" dirty="0"/>
              <a:t>, </a:t>
            </a:r>
            <a:r>
              <a:rPr lang="es-ES" b="1" dirty="0" err="1"/>
              <a:t>kdo</a:t>
            </a:r>
            <a:r>
              <a:rPr lang="es-ES" b="1" dirty="0"/>
              <a:t> je </a:t>
            </a:r>
            <a:r>
              <a:rPr lang="es-ES" b="1" dirty="0" err="1"/>
              <a:t>jeho</a:t>
            </a:r>
            <a:r>
              <a:rPr lang="es-ES" b="1" dirty="0"/>
              <a:t> host, a </a:t>
            </a:r>
            <a:r>
              <a:rPr lang="es-ES" b="1" dirty="0" err="1"/>
              <a:t>rozhodl</a:t>
            </a:r>
            <a:r>
              <a:rPr lang="cs-CZ" b="1" dirty="0"/>
              <a:t>a</a:t>
            </a:r>
            <a:r>
              <a:rPr lang="es-ES" b="1" dirty="0"/>
              <a:t> se </a:t>
            </a:r>
            <a:r>
              <a:rPr lang="es-ES" b="1" dirty="0" err="1"/>
              <a:t>ho</a:t>
            </a:r>
            <a:r>
              <a:rPr lang="es-ES" b="1" dirty="0"/>
              <a:t> </a:t>
            </a:r>
            <a:r>
              <a:rPr lang="es-ES" b="1" dirty="0" err="1"/>
              <a:t>skrýt</a:t>
            </a:r>
            <a:r>
              <a:rPr lang="es-ES" b="1" dirty="0"/>
              <a:t>. Ale </a:t>
            </a:r>
            <a:r>
              <a:rPr lang="es-ES" b="1" dirty="0" err="1"/>
              <a:t>když</a:t>
            </a:r>
            <a:r>
              <a:rPr lang="es-ES" b="1" dirty="0"/>
              <a:t> </a:t>
            </a:r>
            <a:r>
              <a:rPr lang="es-ES" b="1" dirty="0" err="1"/>
              <a:t>byla</a:t>
            </a:r>
            <a:r>
              <a:rPr lang="es-ES" b="1" dirty="0"/>
              <a:t> </a:t>
            </a:r>
            <a:r>
              <a:rPr lang="es-ES" b="1" dirty="0" err="1"/>
              <a:t>upozorněna</a:t>
            </a:r>
            <a:r>
              <a:rPr lang="es-ES" b="1" dirty="0"/>
              <a:t>, </a:t>
            </a:r>
            <a:r>
              <a:rPr lang="es-ES" b="1" dirty="0" err="1"/>
              <a:t>že</a:t>
            </a:r>
            <a:r>
              <a:rPr lang="es-ES" b="1" dirty="0"/>
              <a:t> je </a:t>
            </a:r>
            <a:r>
              <a:rPr lang="es-ES" b="1" dirty="0" err="1"/>
              <a:t>to</a:t>
            </a:r>
            <a:r>
              <a:rPr lang="es-ES" b="1" dirty="0"/>
              <a:t> </a:t>
            </a:r>
            <a:r>
              <a:rPr lang="es-ES" b="1" dirty="0" err="1"/>
              <a:t>Sisera</a:t>
            </a:r>
            <a:r>
              <a:rPr lang="es-ES" b="1" dirty="0"/>
              <a:t>, </a:t>
            </a:r>
            <a:r>
              <a:rPr lang="es-ES" b="1" dirty="0" err="1"/>
              <a:t>nepřítel</a:t>
            </a:r>
            <a:r>
              <a:rPr lang="es-ES" b="1" dirty="0"/>
              <a:t> </a:t>
            </a:r>
            <a:r>
              <a:rPr lang="es-ES" b="1" dirty="0" err="1"/>
              <a:t>Boha</a:t>
            </a:r>
            <a:r>
              <a:rPr lang="es-ES" b="1" dirty="0"/>
              <a:t> a </a:t>
            </a:r>
            <a:r>
              <a:rPr lang="es-ES" b="1" dirty="0" err="1"/>
              <a:t>jeho</a:t>
            </a:r>
            <a:r>
              <a:rPr lang="es-ES" b="1" dirty="0"/>
              <a:t> </a:t>
            </a:r>
            <a:r>
              <a:rPr lang="es-ES" b="1" dirty="0" err="1"/>
              <a:t>lidu</a:t>
            </a:r>
            <a:r>
              <a:rPr lang="es-ES" b="1" dirty="0"/>
              <a:t>, </a:t>
            </a:r>
            <a:r>
              <a:rPr lang="es-ES" b="1" dirty="0" err="1"/>
              <a:t>změnila</a:t>
            </a:r>
            <a:r>
              <a:rPr lang="es-ES" b="1" dirty="0"/>
              <a:t> </a:t>
            </a:r>
            <a:r>
              <a:rPr lang="es-ES" b="1" dirty="0" err="1"/>
              <a:t>názor</a:t>
            </a:r>
            <a:r>
              <a:rPr lang="es-ES" b="1" dirty="0"/>
              <a:t>. </a:t>
            </a:r>
            <a:r>
              <a:rPr lang="es-ES" b="1" dirty="0" err="1"/>
              <a:t>Překonal</a:t>
            </a:r>
            <a:r>
              <a:rPr lang="cs-CZ" b="1" dirty="0"/>
              <a:t>a</a:t>
            </a:r>
            <a:r>
              <a:rPr lang="es-ES" b="1" dirty="0"/>
              <a:t> </a:t>
            </a:r>
            <a:r>
              <a:rPr lang="es-ES" b="1" dirty="0" err="1"/>
              <a:t>své</a:t>
            </a:r>
            <a:r>
              <a:rPr lang="es-ES" b="1" dirty="0"/>
              <a:t> </a:t>
            </a:r>
            <a:r>
              <a:rPr lang="es-ES" b="1" dirty="0" err="1"/>
              <a:t>přirozené</a:t>
            </a:r>
            <a:r>
              <a:rPr lang="es-ES" b="1" dirty="0"/>
              <a:t> </a:t>
            </a:r>
            <a:r>
              <a:rPr lang="es-ES" b="1" dirty="0" err="1"/>
              <a:t>odmítnutí</a:t>
            </a:r>
            <a:r>
              <a:rPr lang="es-ES" b="1" dirty="0"/>
              <a:t> </a:t>
            </a:r>
            <a:r>
              <a:rPr lang="es-ES" b="1" dirty="0" err="1"/>
              <a:t>provést</a:t>
            </a:r>
            <a:r>
              <a:rPr lang="es-ES" b="1" dirty="0"/>
              <a:t> </a:t>
            </a:r>
            <a:r>
              <a:rPr lang="es-ES" b="1" dirty="0" err="1"/>
              <a:t>takový</a:t>
            </a:r>
            <a:r>
              <a:rPr lang="es-ES" b="1" dirty="0"/>
              <a:t> </a:t>
            </a:r>
            <a:r>
              <a:rPr lang="es-ES" b="1" dirty="0" err="1"/>
              <a:t>čin</a:t>
            </a:r>
            <a:r>
              <a:rPr lang="es-ES" b="1" dirty="0"/>
              <a:t>, </a:t>
            </a:r>
            <a:r>
              <a:rPr lang="es-ES" b="1" dirty="0" err="1"/>
              <a:t>zabil</a:t>
            </a:r>
            <a:r>
              <a:rPr lang="cs-CZ" b="1" dirty="0"/>
              <a:t>a</a:t>
            </a:r>
            <a:r>
              <a:rPr lang="es-ES" b="1" dirty="0"/>
              <a:t> </a:t>
            </a:r>
            <a:r>
              <a:rPr lang="es-ES" b="1" dirty="0" err="1"/>
              <a:t>nepřítele</a:t>
            </a:r>
            <a:r>
              <a:rPr lang="es-ES" b="1" dirty="0"/>
              <a:t> ve </a:t>
            </a:r>
            <a:r>
              <a:rPr lang="es-ES" b="1" dirty="0" err="1"/>
              <a:t>spánku</a:t>
            </a:r>
            <a:r>
              <a:rPr lang="es-ES" b="1" dirty="0"/>
              <a:t>, </a:t>
            </a:r>
            <a:r>
              <a:rPr lang="cs-CZ" b="1" dirty="0"/>
              <a:t>zarazila </a:t>
            </a:r>
            <a:r>
              <a:rPr lang="es-ES" b="1" dirty="0" err="1"/>
              <a:t>kůl</a:t>
            </a:r>
            <a:r>
              <a:rPr lang="es-ES" b="1" dirty="0"/>
              <a:t> </a:t>
            </a:r>
            <a:r>
              <a:rPr lang="cs-CZ" b="1" dirty="0"/>
              <a:t>do </a:t>
            </a:r>
            <a:r>
              <a:rPr lang="cs-CZ" b="1" dirty="0" err="1"/>
              <a:t>jedo</a:t>
            </a:r>
            <a:r>
              <a:rPr lang="cs-CZ" b="1" dirty="0"/>
              <a:t> spánků</a:t>
            </a:r>
            <a:r>
              <a:rPr lang="es-ES" b="1" dirty="0"/>
              <a:t> a </a:t>
            </a:r>
            <a:r>
              <a:rPr lang="es-ES" b="1" dirty="0" err="1"/>
              <a:t>pov</a:t>
            </a:r>
            <a:r>
              <a:rPr lang="cs-CZ" b="1" dirty="0" err="1"/>
              <a:t>alila</a:t>
            </a:r>
            <a:r>
              <a:rPr lang="es-ES" b="1" dirty="0"/>
              <a:t> </a:t>
            </a:r>
            <a:r>
              <a:rPr lang="es-ES" b="1" dirty="0" err="1"/>
              <a:t>ho</a:t>
            </a:r>
            <a:r>
              <a:rPr lang="es-ES" b="1" dirty="0"/>
              <a:t> </a:t>
            </a:r>
            <a:r>
              <a:rPr lang="es-ES" b="1" dirty="0" err="1"/>
              <a:t>na</a:t>
            </a:r>
            <a:r>
              <a:rPr lang="es-ES" b="1" dirty="0"/>
              <a:t> </a:t>
            </a:r>
            <a:r>
              <a:rPr lang="es-ES" b="1" dirty="0" err="1"/>
              <a:t>zem</a:t>
            </a:r>
            <a:r>
              <a:rPr lang="es-ES" b="1" dirty="0"/>
              <a:t>. </a:t>
            </a:r>
            <a:r>
              <a:rPr lang="es-ES" b="1" dirty="0" err="1"/>
              <a:t>Když</a:t>
            </a:r>
            <a:r>
              <a:rPr lang="es-ES" b="1" dirty="0"/>
              <a:t> B</a:t>
            </a:r>
            <a:r>
              <a:rPr lang="cs-CZ" b="1" dirty="0"/>
              <a:t>á</a:t>
            </a:r>
            <a:r>
              <a:rPr lang="es-ES" b="1" dirty="0"/>
              <a:t>rak </a:t>
            </a:r>
            <a:r>
              <a:rPr lang="es-ES" b="1" dirty="0" err="1"/>
              <a:t>pronásledoval</a:t>
            </a:r>
            <a:r>
              <a:rPr lang="es-ES" b="1" dirty="0"/>
              <a:t> </a:t>
            </a:r>
            <a:r>
              <a:rPr lang="es-ES" b="1" dirty="0" err="1"/>
              <a:t>svého</a:t>
            </a:r>
            <a:r>
              <a:rPr lang="es-ES" b="1" dirty="0"/>
              <a:t> </a:t>
            </a:r>
            <a:r>
              <a:rPr lang="es-ES" b="1" dirty="0" err="1"/>
              <a:t>nepřítele</a:t>
            </a:r>
            <a:r>
              <a:rPr lang="es-ES" b="1" dirty="0"/>
              <a:t> </a:t>
            </a:r>
            <a:r>
              <a:rPr lang="es-ES" b="1" dirty="0" err="1"/>
              <a:t>kolem</a:t>
            </a:r>
            <a:r>
              <a:rPr lang="es-ES" b="1" dirty="0"/>
              <a:t> </a:t>
            </a:r>
            <a:r>
              <a:rPr lang="es-ES" b="1" dirty="0" err="1"/>
              <a:t>tohoto</a:t>
            </a:r>
            <a:r>
              <a:rPr lang="es-ES" b="1" dirty="0"/>
              <a:t> </a:t>
            </a:r>
            <a:r>
              <a:rPr lang="es-ES" b="1" dirty="0" err="1"/>
              <a:t>místa</a:t>
            </a:r>
            <a:r>
              <a:rPr lang="es-ES" b="1" dirty="0"/>
              <a:t>, </a:t>
            </a:r>
            <a:r>
              <a:rPr lang="cs-CZ" b="1" dirty="0"/>
              <a:t>při</a:t>
            </a:r>
            <a:r>
              <a:rPr lang="es-ES" b="1" dirty="0" err="1"/>
              <a:t>vol</a:t>
            </a:r>
            <a:r>
              <a:rPr lang="cs-CZ" b="1" dirty="0"/>
              <a:t>ala ho</a:t>
            </a:r>
            <a:r>
              <a:rPr lang="es-ES" b="1" dirty="0"/>
              <a:t> J</a:t>
            </a:r>
            <a:r>
              <a:rPr lang="cs-CZ" b="1" dirty="0"/>
              <a:t>á</a:t>
            </a:r>
            <a:r>
              <a:rPr lang="es-ES" b="1" dirty="0"/>
              <a:t>el, </a:t>
            </a:r>
            <a:r>
              <a:rPr lang="es-ES" b="1" dirty="0" err="1"/>
              <a:t>aby</a:t>
            </a:r>
            <a:r>
              <a:rPr lang="es-ES" b="1" dirty="0"/>
              <a:t> </a:t>
            </a:r>
            <a:r>
              <a:rPr lang="es-ES" b="1" dirty="0" err="1"/>
              <a:t>spatřil</a:t>
            </a:r>
            <a:r>
              <a:rPr lang="es-ES" b="1" dirty="0"/>
              <a:t> </a:t>
            </a:r>
            <a:r>
              <a:rPr lang="cs-CZ" b="1" dirty="0" err="1"/>
              <a:t>nepřátelskégo</a:t>
            </a:r>
            <a:r>
              <a:rPr lang="cs-CZ" b="1" dirty="0"/>
              <a:t> velitele</a:t>
            </a:r>
            <a:r>
              <a:rPr lang="es-ES" b="1" dirty="0"/>
              <a:t> </a:t>
            </a:r>
            <a:r>
              <a:rPr lang="es-ES" b="1" dirty="0" err="1"/>
              <a:t>mrtvého</a:t>
            </a:r>
            <a:r>
              <a:rPr lang="es-ES" b="1" dirty="0"/>
              <a:t> u je</a:t>
            </a:r>
            <a:r>
              <a:rPr lang="cs-CZ" b="1" dirty="0"/>
              <a:t>jích</a:t>
            </a:r>
            <a:r>
              <a:rPr lang="es-ES" b="1" dirty="0"/>
              <a:t> </a:t>
            </a:r>
            <a:r>
              <a:rPr lang="es-ES" b="1" dirty="0" err="1"/>
              <a:t>nohou</a:t>
            </a:r>
            <a:r>
              <a:rPr lang="es-ES" b="1" dirty="0"/>
              <a:t>, </a:t>
            </a:r>
            <a:r>
              <a:rPr lang="es-ES" b="1" dirty="0" err="1"/>
              <a:t>zabitého</a:t>
            </a:r>
            <a:r>
              <a:rPr lang="es-ES" b="1" dirty="0"/>
              <a:t> </a:t>
            </a:r>
            <a:r>
              <a:rPr lang="es-ES" b="1" dirty="0" err="1"/>
              <a:t>rukou</a:t>
            </a:r>
            <a:r>
              <a:rPr lang="es-ES" b="1" dirty="0"/>
              <a:t> </a:t>
            </a:r>
            <a:r>
              <a:rPr lang="es-ES" b="1" dirty="0" err="1"/>
              <a:t>ženy</a:t>
            </a:r>
            <a:r>
              <a:rPr lang="es-ES" b="1" dirty="0"/>
              <a:t>. </a:t>
            </a:r>
            <a:r>
              <a:rPr lang="es-ES" b="1" dirty="0" err="1"/>
              <a:t>Debóra</a:t>
            </a:r>
            <a:r>
              <a:rPr lang="es-ES" b="1" dirty="0"/>
              <a:t> </a:t>
            </a:r>
            <a:r>
              <a:rPr lang="es-ES" b="1" dirty="0" err="1"/>
              <a:t>oslavila</a:t>
            </a:r>
            <a:r>
              <a:rPr lang="es-ES" b="1" dirty="0"/>
              <a:t> </a:t>
            </a:r>
            <a:r>
              <a:rPr lang="es-ES" b="1" dirty="0" err="1"/>
              <a:t>triumf</a:t>
            </a:r>
            <a:r>
              <a:rPr lang="es-ES" b="1" dirty="0"/>
              <a:t> </a:t>
            </a:r>
            <a:r>
              <a:rPr lang="es-ES" b="1" dirty="0" err="1"/>
              <a:t>Izraele</a:t>
            </a:r>
            <a:r>
              <a:rPr lang="es-ES" b="1" dirty="0"/>
              <a:t> </a:t>
            </a:r>
            <a:r>
              <a:rPr lang="es-ES" b="1" dirty="0" err="1"/>
              <a:t>vznešenou</a:t>
            </a:r>
            <a:r>
              <a:rPr lang="es-ES" b="1" dirty="0"/>
              <a:t> a </a:t>
            </a:r>
            <a:r>
              <a:rPr lang="es-ES" b="1" dirty="0" err="1"/>
              <a:t>vášnivou</a:t>
            </a:r>
            <a:r>
              <a:rPr lang="es-ES" b="1" dirty="0"/>
              <a:t> </a:t>
            </a:r>
            <a:r>
              <a:rPr lang="es-ES" b="1" dirty="0" err="1"/>
              <a:t>písní</a:t>
            </a:r>
            <a:r>
              <a:rPr lang="es-ES" b="1" dirty="0"/>
              <a:t>. V </a:t>
            </a:r>
            <a:r>
              <a:rPr lang="es-ES" b="1" dirty="0" err="1"/>
              <a:t>něm</a:t>
            </a:r>
            <a:r>
              <a:rPr lang="es-ES" b="1" dirty="0"/>
              <a:t> </a:t>
            </a:r>
            <a:r>
              <a:rPr lang="es-ES" b="1" dirty="0" err="1"/>
              <a:t>vzdal</a:t>
            </a:r>
            <a:r>
              <a:rPr lang="cs-CZ" b="1" dirty="0"/>
              <a:t>a</a:t>
            </a:r>
            <a:r>
              <a:rPr lang="es-ES" b="1" dirty="0"/>
              <a:t> </a:t>
            </a:r>
            <a:r>
              <a:rPr lang="es-ES" b="1" dirty="0" err="1"/>
              <a:t>Bohu</a:t>
            </a:r>
            <a:r>
              <a:rPr lang="es-ES" b="1" dirty="0"/>
              <a:t> </a:t>
            </a:r>
            <a:r>
              <a:rPr lang="es-ES" b="1" dirty="0" err="1"/>
              <a:t>všechnu</a:t>
            </a:r>
            <a:r>
              <a:rPr lang="es-ES" b="1" dirty="0"/>
              <a:t> </a:t>
            </a:r>
            <a:r>
              <a:rPr lang="es-ES" b="1" dirty="0" err="1"/>
              <a:t>slávu</a:t>
            </a:r>
            <a:r>
              <a:rPr lang="es-ES" b="1" dirty="0"/>
              <a:t> </a:t>
            </a:r>
            <a:r>
              <a:rPr lang="es-ES" b="1" dirty="0" err="1"/>
              <a:t>za</a:t>
            </a:r>
            <a:r>
              <a:rPr lang="es-ES" b="1" dirty="0"/>
              <a:t> </a:t>
            </a:r>
            <a:r>
              <a:rPr lang="es-ES" b="1" dirty="0" err="1"/>
              <a:t>jeho</a:t>
            </a:r>
            <a:r>
              <a:rPr lang="es-ES" b="1" dirty="0"/>
              <a:t> </a:t>
            </a:r>
            <a:r>
              <a:rPr lang="es-ES" b="1" dirty="0" err="1"/>
              <a:t>vysvobození</a:t>
            </a:r>
            <a:r>
              <a:rPr lang="es-ES" b="1" dirty="0"/>
              <a:t> a </a:t>
            </a:r>
            <a:r>
              <a:rPr lang="es-ES" b="1" dirty="0" err="1"/>
              <a:t>povolal</a:t>
            </a:r>
            <a:r>
              <a:rPr lang="cs-CZ" b="1" dirty="0"/>
              <a:t>a</a:t>
            </a:r>
            <a:r>
              <a:rPr lang="es-ES" b="1" dirty="0"/>
              <a:t> lid, </a:t>
            </a:r>
            <a:r>
              <a:rPr lang="es-ES" b="1" dirty="0" err="1"/>
              <a:t>aby</a:t>
            </a:r>
            <a:r>
              <a:rPr lang="es-ES" b="1" dirty="0"/>
              <a:t> </a:t>
            </a:r>
            <a:r>
              <a:rPr lang="es-ES" b="1" dirty="0" err="1"/>
              <a:t>ho</a:t>
            </a:r>
            <a:r>
              <a:rPr lang="es-ES" b="1" dirty="0"/>
              <a:t> </a:t>
            </a:r>
            <a:r>
              <a:rPr lang="es-ES" b="1" dirty="0" err="1"/>
              <a:t>chválil</a:t>
            </a:r>
            <a:r>
              <a:rPr lang="es-ES" b="1" dirty="0"/>
              <a:t> </a:t>
            </a:r>
            <a:r>
              <a:rPr lang="es-ES" b="1" dirty="0" err="1"/>
              <a:t>za</a:t>
            </a:r>
            <a:r>
              <a:rPr lang="es-ES" b="1" dirty="0"/>
              <a:t> </a:t>
            </a:r>
            <a:r>
              <a:rPr lang="es-ES" b="1" dirty="0" err="1"/>
              <a:t>jeho</a:t>
            </a:r>
            <a:r>
              <a:rPr lang="es-ES" b="1" dirty="0"/>
              <a:t> </a:t>
            </a:r>
            <a:r>
              <a:rPr lang="es-ES" b="1" dirty="0" err="1"/>
              <a:t>podivuhodné</a:t>
            </a:r>
            <a:r>
              <a:rPr lang="es-ES" b="1" dirty="0"/>
              <a:t> </a:t>
            </a:r>
            <a:r>
              <a:rPr lang="es-ES" b="1" dirty="0" err="1"/>
              <a:t>skutky</a:t>
            </a:r>
            <a:r>
              <a:rPr lang="es-ES" b="1" dirty="0"/>
              <a:t>. </a:t>
            </a:r>
            <a:r>
              <a:rPr lang="es-ES" b="1" dirty="0" err="1"/>
              <a:t>Nevázaným</a:t>
            </a:r>
            <a:r>
              <a:rPr lang="es-ES" b="1" dirty="0"/>
              <a:t> </a:t>
            </a:r>
            <a:r>
              <a:rPr lang="es-ES" b="1" dirty="0" err="1"/>
              <a:t>jazykem</a:t>
            </a:r>
            <a:r>
              <a:rPr lang="es-ES" b="1" dirty="0"/>
              <a:t> </a:t>
            </a:r>
            <a:r>
              <a:rPr lang="es-ES" b="1" dirty="0" err="1"/>
              <a:t>přirovnal</a:t>
            </a:r>
            <a:r>
              <a:rPr lang="cs-CZ" b="1" dirty="0"/>
              <a:t>a</a:t>
            </a:r>
            <a:r>
              <a:rPr lang="es-ES" b="1" dirty="0"/>
              <a:t> </a:t>
            </a:r>
            <a:r>
              <a:rPr lang="es-ES" b="1" dirty="0" err="1"/>
              <a:t>bezmocný</a:t>
            </a:r>
            <a:r>
              <a:rPr lang="es-ES" b="1" dirty="0"/>
              <a:t> a </a:t>
            </a:r>
            <a:r>
              <a:rPr lang="es-ES" b="1" dirty="0" err="1"/>
              <a:t>skličující</a:t>
            </a:r>
            <a:r>
              <a:rPr lang="es-ES" b="1" dirty="0"/>
              <a:t> </a:t>
            </a:r>
            <a:r>
              <a:rPr lang="es-ES" b="1" dirty="0" err="1"/>
              <a:t>stav</a:t>
            </a:r>
            <a:r>
              <a:rPr lang="es-ES" b="1" dirty="0"/>
              <a:t> </a:t>
            </a:r>
            <a:r>
              <a:rPr lang="es-ES" b="1" dirty="0" err="1"/>
              <a:t>Izraele</a:t>
            </a:r>
            <a:r>
              <a:rPr lang="es-ES" b="1" dirty="0"/>
              <a:t> </a:t>
            </a:r>
            <a:r>
              <a:rPr lang="es-ES" b="1" dirty="0" err="1"/>
              <a:t>pod</a:t>
            </a:r>
            <a:r>
              <a:rPr lang="es-ES" b="1" dirty="0"/>
              <a:t> </a:t>
            </a:r>
            <a:r>
              <a:rPr lang="es-ES" b="1" dirty="0" err="1"/>
              <a:t>útlakem</a:t>
            </a:r>
            <a:r>
              <a:rPr lang="es-ES" b="1" dirty="0"/>
              <a:t> </a:t>
            </a:r>
            <a:r>
              <a:rPr lang="es-ES" b="1" dirty="0" err="1"/>
              <a:t>jeho</a:t>
            </a:r>
            <a:r>
              <a:rPr lang="es-ES" b="1" dirty="0"/>
              <a:t> </a:t>
            </a:r>
            <a:r>
              <a:rPr lang="es-ES" b="1" dirty="0" err="1"/>
              <a:t>nepřátel</a:t>
            </a:r>
            <a:r>
              <a:rPr lang="es-ES" b="1" dirty="0"/>
              <a:t> ke </a:t>
            </a:r>
            <a:r>
              <a:rPr lang="es-ES" b="1" dirty="0" err="1"/>
              <a:t>slavnému</a:t>
            </a:r>
            <a:r>
              <a:rPr lang="es-ES" b="1" dirty="0"/>
              <a:t> </a:t>
            </a:r>
            <a:r>
              <a:rPr lang="es-ES" b="1" dirty="0" err="1"/>
              <a:t>příběhu</a:t>
            </a:r>
            <a:r>
              <a:rPr lang="es-ES" b="1" dirty="0"/>
              <a:t> </a:t>
            </a:r>
            <a:r>
              <a:rPr lang="es-ES" b="1" dirty="0" err="1"/>
              <a:t>jeho</a:t>
            </a:r>
            <a:r>
              <a:rPr lang="es-ES" b="1" dirty="0"/>
              <a:t> </a:t>
            </a:r>
            <a:r>
              <a:rPr lang="es-ES" b="1" dirty="0" err="1"/>
              <a:t>osvobození</a:t>
            </a:r>
            <a:r>
              <a:rPr lang="es-ES" b="1" dirty="0"/>
              <a:t>. </a:t>
            </a:r>
            <a:r>
              <a:rPr lang="cs-CZ" b="1" dirty="0"/>
              <a:t> EGW:</a:t>
            </a:r>
            <a:r>
              <a:rPr lang="es-ES" b="1" dirty="0"/>
              <a:t> </a:t>
            </a:r>
            <a:r>
              <a:rPr lang="cs-CZ" b="1" dirty="0"/>
              <a:t>Dcery Boží, strana</a:t>
            </a:r>
            <a:r>
              <a:rPr lang="es-ES" b="1" dirty="0"/>
              <a:t> 35</a:t>
            </a:r>
          </a:p>
        </p:txBody>
      </p:sp>
      <p:sp>
        <p:nvSpPr>
          <p:cNvPr id="12" name="CuadroTexto 11">
            <a:extLst>
              <a:ext uri="{FF2B5EF4-FFF2-40B4-BE49-F238E27FC236}">
                <a16:creationId xmlns:a16="http://schemas.microsoft.com/office/drawing/2014/main" id="{CE195BA8-6D6D-F03C-E9CD-9D32A70876DA}"/>
              </a:ext>
            </a:extLst>
          </p:cNvPr>
          <p:cNvSpPr txBox="1"/>
          <p:nvPr/>
        </p:nvSpPr>
        <p:spPr>
          <a:xfrm>
            <a:off x="2220684" y="5261052"/>
            <a:ext cx="9224387" cy="1200329"/>
          </a:xfrm>
          <a:prstGeom prst="rect">
            <a:avLst/>
          </a:prstGeom>
          <a:noFill/>
        </p:spPr>
        <p:txBody>
          <a:bodyPr wrap="square">
            <a:spAutoFit/>
          </a:bodyPr>
          <a:lstStyle/>
          <a:p>
            <a:r>
              <a:rPr lang="es-ES" b="1" dirty="0"/>
              <a:t>Ve </a:t>
            </a:r>
            <a:r>
              <a:rPr lang="es-ES" b="1" dirty="0" err="1"/>
              <a:t>svém</a:t>
            </a:r>
            <a:r>
              <a:rPr lang="es-ES" b="1" dirty="0"/>
              <a:t> </a:t>
            </a:r>
            <a:r>
              <a:rPr lang="es-ES" b="1" dirty="0" err="1"/>
              <a:t>zpěvu</a:t>
            </a:r>
            <a:r>
              <a:rPr lang="es-ES" b="1" dirty="0"/>
              <a:t> </a:t>
            </a:r>
            <a:r>
              <a:rPr lang="es-ES" b="1" dirty="0" err="1"/>
              <a:t>chválil</a:t>
            </a:r>
            <a:r>
              <a:rPr lang="cs-CZ" b="1" dirty="0"/>
              <a:t>a</a:t>
            </a:r>
            <a:r>
              <a:rPr lang="es-ES" b="1" dirty="0"/>
              <a:t> </a:t>
            </a:r>
            <a:r>
              <a:rPr lang="cs-CZ" b="1" dirty="0"/>
              <a:t>Debora</a:t>
            </a:r>
            <a:r>
              <a:rPr lang="es-ES" b="1" dirty="0"/>
              <a:t> J</a:t>
            </a:r>
            <a:r>
              <a:rPr lang="cs-CZ" b="1" dirty="0"/>
              <a:t>á</a:t>
            </a:r>
            <a:r>
              <a:rPr lang="es-ES" b="1" dirty="0"/>
              <a:t>el: “</a:t>
            </a:r>
            <a:r>
              <a:rPr lang="cs-CZ" b="1" dirty="0"/>
              <a:t>Požehnaná buď nad jiné ženy</a:t>
            </a:r>
            <a:r>
              <a:rPr lang="es-ES" b="1" dirty="0"/>
              <a:t> J</a:t>
            </a:r>
            <a:r>
              <a:rPr lang="cs-CZ" b="1" dirty="0"/>
              <a:t>á</a:t>
            </a:r>
            <a:r>
              <a:rPr lang="es-ES" b="1" dirty="0"/>
              <a:t>el, </a:t>
            </a:r>
            <a:r>
              <a:rPr lang="cs-CZ" b="1" dirty="0"/>
              <a:t>žena </a:t>
            </a:r>
            <a:r>
              <a:rPr lang="cs-CZ" b="1" dirty="0" err="1"/>
              <a:t>Kénijce</a:t>
            </a:r>
            <a:r>
              <a:rPr lang="cs-CZ" b="1" dirty="0"/>
              <a:t> </a:t>
            </a:r>
            <a:r>
              <a:rPr lang="cs-CZ" b="1" dirty="0" err="1"/>
              <a:t>Chebera</a:t>
            </a:r>
            <a:r>
              <a:rPr lang="cs-CZ" b="1" dirty="0"/>
              <a:t>, nad jiné ženy ve stanech buď požehnána! Požádal o vodu, poskytla mléko v kotlíku urozených podala smetanu. Rukou chopila stanový kolík, pravicí pádné kladivo, udeřila </a:t>
            </a:r>
            <a:r>
              <a:rPr lang="cs-CZ" b="1" dirty="0" err="1"/>
              <a:t>Síseru</a:t>
            </a:r>
            <a:r>
              <a:rPr lang="cs-CZ" b="1" dirty="0"/>
              <a:t>, roztříštila mu hlavu, probodla a prorazila jeho spánky</a:t>
            </a:r>
            <a:r>
              <a:rPr lang="es-ES" b="1" dirty="0"/>
              <a:t>.</a:t>
            </a:r>
            <a:r>
              <a:rPr lang="cs-CZ" b="1" dirty="0"/>
              <a:t>“</a:t>
            </a:r>
            <a:r>
              <a:rPr lang="es-ES" b="1" dirty="0"/>
              <a:t>  (</a:t>
            </a:r>
            <a:r>
              <a:rPr lang="cs-CZ" b="1" dirty="0"/>
              <a:t>Soudců</a:t>
            </a:r>
            <a:r>
              <a:rPr lang="es-ES" b="1" dirty="0"/>
              <a:t> 5</a:t>
            </a:r>
            <a:r>
              <a:rPr lang="cs-CZ" b="1" dirty="0"/>
              <a:t>,</a:t>
            </a:r>
            <a:r>
              <a:rPr lang="es-ES" b="1" dirty="0"/>
              <a:t>24-26)</a:t>
            </a:r>
          </a:p>
        </p:txBody>
      </p:sp>
      <p:sp>
        <p:nvSpPr>
          <p:cNvPr id="14" name="CuadroTexto 13">
            <a:extLst>
              <a:ext uri="{FF2B5EF4-FFF2-40B4-BE49-F238E27FC236}">
                <a16:creationId xmlns:a16="http://schemas.microsoft.com/office/drawing/2014/main" id="{FD5D7037-DA66-49BE-E5BC-9DDF6B4FE604}"/>
              </a:ext>
            </a:extLst>
          </p:cNvPr>
          <p:cNvSpPr txBox="1"/>
          <p:nvPr/>
        </p:nvSpPr>
        <p:spPr>
          <a:xfrm>
            <a:off x="1086558" y="1833125"/>
            <a:ext cx="9873541" cy="1200329"/>
          </a:xfrm>
          <a:prstGeom prst="rect">
            <a:avLst/>
          </a:prstGeom>
          <a:noFill/>
        </p:spPr>
        <p:txBody>
          <a:bodyPr wrap="square">
            <a:spAutoFit/>
          </a:bodyPr>
          <a:lstStyle/>
          <a:p>
            <a:r>
              <a:rPr lang="es-ES" b="1" dirty="0"/>
              <a:t>V </a:t>
            </a:r>
            <a:r>
              <a:rPr lang="es-ES" b="1" dirty="0" err="1"/>
              <a:t>určitém</a:t>
            </a:r>
            <a:r>
              <a:rPr lang="es-ES" b="1" dirty="0"/>
              <a:t> </a:t>
            </a:r>
            <a:r>
              <a:rPr lang="es-ES" b="1" dirty="0" err="1"/>
              <a:t>okamžiku</a:t>
            </a:r>
            <a:r>
              <a:rPr lang="es-ES" b="1" dirty="0"/>
              <a:t>, </a:t>
            </a:r>
            <a:r>
              <a:rPr lang="es-ES" b="1" dirty="0" err="1"/>
              <a:t>když</a:t>
            </a:r>
            <a:r>
              <a:rPr lang="es-ES" b="1" dirty="0"/>
              <a:t> </a:t>
            </a:r>
            <a:r>
              <a:rPr lang="es-ES" b="1" dirty="0" err="1"/>
              <a:t>Sísera</a:t>
            </a:r>
            <a:r>
              <a:rPr lang="es-ES" b="1" dirty="0"/>
              <a:t> </a:t>
            </a:r>
            <a:r>
              <a:rPr lang="es-ES" b="1" dirty="0" err="1"/>
              <a:t>viděl</a:t>
            </a:r>
            <a:r>
              <a:rPr lang="es-ES" b="1" dirty="0"/>
              <a:t>, </a:t>
            </a:r>
            <a:r>
              <a:rPr lang="es-ES" b="1" dirty="0" err="1"/>
              <a:t>že</a:t>
            </a:r>
            <a:r>
              <a:rPr lang="es-ES" b="1" dirty="0"/>
              <a:t> </a:t>
            </a:r>
            <a:r>
              <a:rPr lang="es-ES" b="1" dirty="0" err="1"/>
              <a:t>jeho</a:t>
            </a:r>
            <a:r>
              <a:rPr lang="es-ES" b="1" dirty="0"/>
              <a:t> </a:t>
            </a:r>
            <a:r>
              <a:rPr lang="es-ES" b="1" dirty="0" err="1"/>
              <a:t>armáda</a:t>
            </a:r>
            <a:r>
              <a:rPr lang="es-ES" b="1" dirty="0"/>
              <a:t> je </a:t>
            </a:r>
            <a:r>
              <a:rPr lang="es-ES" b="1" dirty="0" err="1"/>
              <a:t>poražena</a:t>
            </a:r>
            <a:r>
              <a:rPr lang="es-ES" b="1" dirty="0"/>
              <a:t>, </a:t>
            </a:r>
            <a:r>
              <a:rPr lang="es-ES" b="1" dirty="0" err="1"/>
              <a:t>opustil</a:t>
            </a:r>
            <a:r>
              <a:rPr lang="es-ES" b="1" dirty="0"/>
              <a:t> </a:t>
            </a:r>
            <a:r>
              <a:rPr lang="es-ES" b="1" dirty="0" err="1"/>
              <a:t>svůj</a:t>
            </a:r>
            <a:r>
              <a:rPr lang="es-ES" b="1" dirty="0"/>
              <a:t> </a:t>
            </a:r>
            <a:r>
              <a:rPr lang="es-ES" b="1" dirty="0" err="1"/>
              <a:t>vůz</a:t>
            </a:r>
            <a:r>
              <a:rPr lang="es-ES" b="1" dirty="0"/>
              <a:t> a </a:t>
            </a:r>
            <a:r>
              <a:rPr lang="es-ES" b="1" dirty="0" err="1"/>
              <a:t>pokusil</a:t>
            </a:r>
            <a:r>
              <a:rPr lang="es-ES" b="1" dirty="0"/>
              <a:t> se </a:t>
            </a:r>
            <a:r>
              <a:rPr lang="es-ES" b="1" dirty="0" err="1"/>
              <a:t>utéct</a:t>
            </a:r>
            <a:r>
              <a:rPr lang="es-ES" b="1" dirty="0"/>
              <a:t> </a:t>
            </a:r>
            <a:r>
              <a:rPr lang="es-ES" b="1" dirty="0" err="1"/>
              <a:t>pěšky</a:t>
            </a:r>
            <a:r>
              <a:rPr lang="es-ES" b="1" dirty="0"/>
              <a:t> </a:t>
            </a:r>
            <a:r>
              <a:rPr lang="es-ES" b="1" dirty="0" err="1"/>
              <a:t>jako</a:t>
            </a:r>
            <a:r>
              <a:rPr lang="es-ES" b="1" dirty="0"/>
              <a:t> </a:t>
            </a:r>
            <a:r>
              <a:rPr lang="es-ES" b="1" dirty="0" err="1"/>
              <a:t>obyčejný</a:t>
            </a:r>
            <a:r>
              <a:rPr lang="es-ES" b="1" dirty="0"/>
              <a:t> </a:t>
            </a:r>
            <a:r>
              <a:rPr lang="es-ES" b="1" dirty="0" err="1"/>
              <a:t>voják</a:t>
            </a:r>
            <a:r>
              <a:rPr lang="es-ES" b="1" dirty="0"/>
              <a:t>.</a:t>
            </a:r>
            <a:r>
              <a:rPr lang="cs-CZ" b="1" dirty="0"/>
              <a:t> </a:t>
            </a:r>
            <a:r>
              <a:rPr lang="es-ES" b="1" dirty="0" err="1"/>
              <a:t>Přiblížil</a:t>
            </a:r>
            <a:r>
              <a:rPr lang="es-ES" b="1" dirty="0"/>
              <a:t> se ke </a:t>
            </a:r>
            <a:r>
              <a:rPr lang="es-ES" b="1" dirty="0" err="1"/>
              <a:t>stanu</a:t>
            </a:r>
            <a:r>
              <a:rPr lang="es-ES" b="1" dirty="0"/>
              <a:t> </a:t>
            </a:r>
            <a:r>
              <a:rPr lang="es-ES" b="1" dirty="0" err="1"/>
              <a:t>Chebera</a:t>
            </a:r>
            <a:r>
              <a:rPr lang="es-ES" b="1" dirty="0"/>
              <a:t>, </a:t>
            </a:r>
            <a:r>
              <a:rPr lang="es-ES" b="1" dirty="0" err="1"/>
              <a:t>jednoho</a:t>
            </a:r>
            <a:r>
              <a:rPr lang="es-ES" b="1" dirty="0"/>
              <a:t> z </a:t>
            </a:r>
            <a:r>
              <a:rPr lang="es-ES" b="1" dirty="0" err="1"/>
              <a:t>Jetroových</a:t>
            </a:r>
            <a:r>
              <a:rPr lang="es-ES" b="1" dirty="0"/>
              <a:t> </a:t>
            </a:r>
            <a:r>
              <a:rPr lang="es-ES" b="1" dirty="0" err="1"/>
              <a:t>potomků</a:t>
            </a:r>
            <a:r>
              <a:rPr lang="es-ES" b="1" dirty="0"/>
              <a:t>. V </a:t>
            </a:r>
            <a:r>
              <a:rPr lang="es-ES" b="1" dirty="0" err="1"/>
              <a:t>Cheberově</a:t>
            </a:r>
            <a:r>
              <a:rPr lang="es-ES" b="1" dirty="0"/>
              <a:t> </a:t>
            </a:r>
            <a:r>
              <a:rPr lang="es-ES" b="1" dirty="0" err="1"/>
              <a:t>nepřítomnosti</a:t>
            </a:r>
            <a:r>
              <a:rPr lang="es-ES" b="1" dirty="0"/>
              <a:t> mu </a:t>
            </a:r>
            <a:r>
              <a:rPr lang="es-ES" b="1" dirty="0" err="1"/>
              <a:t>Jáel</a:t>
            </a:r>
            <a:r>
              <a:rPr lang="es-ES" b="1" dirty="0"/>
              <a:t>, </a:t>
            </a:r>
            <a:r>
              <a:rPr lang="es-ES" b="1" dirty="0" err="1"/>
              <a:t>jeho</a:t>
            </a:r>
            <a:r>
              <a:rPr lang="es-ES" b="1" dirty="0"/>
              <a:t> </a:t>
            </a:r>
            <a:r>
              <a:rPr lang="es-ES" b="1" dirty="0" err="1"/>
              <a:t>žena</a:t>
            </a:r>
            <a:r>
              <a:rPr lang="es-ES" b="1" dirty="0"/>
              <a:t>, </a:t>
            </a:r>
            <a:r>
              <a:rPr lang="es-ES" b="1" dirty="0" err="1"/>
              <a:t>nabídla</a:t>
            </a:r>
            <a:r>
              <a:rPr lang="es-ES" b="1" dirty="0"/>
              <a:t> </a:t>
            </a:r>
            <a:r>
              <a:rPr lang="es-ES" b="1" dirty="0" err="1"/>
              <a:t>osvěžující</a:t>
            </a:r>
            <a:r>
              <a:rPr lang="es-ES" b="1" dirty="0"/>
              <a:t> </a:t>
            </a:r>
            <a:r>
              <a:rPr lang="es-ES" b="1" dirty="0" err="1"/>
              <a:t>nápoj</a:t>
            </a:r>
            <a:r>
              <a:rPr lang="es-ES" b="1" dirty="0"/>
              <a:t> a </a:t>
            </a:r>
            <a:r>
              <a:rPr lang="es-ES" b="1" dirty="0" err="1"/>
              <a:t>možnost</a:t>
            </a:r>
            <a:r>
              <a:rPr lang="es-ES" b="1" dirty="0"/>
              <a:t> si </a:t>
            </a:r>
            <a:r>
              <a:rPr lang="es-ES" b="1" dirty="0" err="1"/>
              <a:t>odpočinout</a:t>
            </a:r>
            <a:r>
              <a:rPr lang="es-ES" b="1" dirty="0"/>
              <a:t>. </a:t>
            </a:r>
            <a:r>
              <a:rPr lang="es-ES" b="1" dirty="0" err="1"/>
              <a:t>Unavený</a:t>
            </a:r>
            <a:r>
              <a:rPr lang="es-ES" b="1" dirty="0"/>
              <a:t> </a:t>
            </a:r>
            <a:r>
              <a:rPr lang="es-ES" b="1" dirty="0" err="1"/>
              <a:t>generál</a:t>
            </a:r>
            <a:r>
              <a:rPr lang="es-ES" b="1" dirty="0"/>
              <a:t> </a:t>
            </a:r>
            <a:r>
              <a:rPr lang="es-ES" b="1" dirty="0" err="1"/>
              <a:t>brzy</a:t>
            </a:r>
            <a:r>
              <a:rPr lang="es-ES" b="1" dirty="0"/>
              <a:t> </a:t>
            </a:r>
            <a:r>
              <a:rPr lang="es-ES" b="1" dirty="0" err="1"/>
              <a:t>usnul</a:t>
            </a:r>
            <a:r>
              <a:rPr lang="es-ES" b="1" dirty="0"/>
              <a:t>. </a:t>
            </a:r>
          </a:p>
        </p:txBody>
      </p:sp>
      <p:pic>
        <p:nvPicPr>
          <p:cNvPr id="16" name="Imagen 15" descr="Imagen que contiene persona, hombre, mujer, cama&#10;&#10;Descripción generada automáticamente">
            <a:extLst>
              <a:ext uri="{FF2B5EF4-FFF2-40B4-BE49-F238E27FC236}">
                <a16:creationId xmlns:a16="http://schemas.microsoft.com/office/drawing/2014/main" id="{4B4E2FC3-594E-F390-05F2-551826F6AF76}"/>
              </a:ext>
            </a:extLst>
          </p:cNvPr>
          <p:cNvPicPr>
            <a:picLocks noChangeAspect="1"/>
          </p:cNvPicPr>
          <p:nvPr/>
        </p:nvPicPr>
        <p:blipFill rotWithShape="1">
          <a:blip r:embed="rId5">
            <a:extLst>
              <a:ext uri="{28A0092B-C50C-407E-A947-70E740481C1C}">
                <a14:useLocalDpi xmlns:a14="http://schemas.microsoft.com/office/drawing/2010/main" val="0"/>
              </a:ext>
            </a:extLst>
          </a:blip>
          <a:srcRect l="12876" t="6535" r="12472"/>
          <a:stretch/>
        </p:blipFill>
        <p:spPr>
          <a:xfrm>
            <a:off x="3301386" y="130385"/>
            <a:ext cx="2794614" cy="1697517"/>
          </a:xfrm>
          <a:prstGeom prst="rect">
            <a:avLst/>
          </a:prstGeom>
          <a:ln w="38100" cap="sq" cmpd="thickThin">
            <a:solidFill>
              <a:srgbClr val="7630D2"/>
            </a:solidFill>
            <a:prstDash val="solid"/>
            <a:miter lim="800000"/>
          </a:ln>
          <a:effectLst>
            <a:innerShdw blurRad="76200">
              <a:srgbClr val="000000"/>
            </a:innerShdw>
          </a:effectLst>
        </p:spPr>
      </p:pic>
      <p:pic>
        <p:nvPicPr>
          <p:cNvPr id="20" name="Imagen 19" descr="Imagen que contiene interior, persona, puesto, mujer&#10;&#10;Descripción generada automáticamente">
            <a:extLst>
              <a:ext uri="{FF2B5EF4-FFF2-40B4-BE49-F238E27FC236}">
                <a16:creationId xmlns:a16="http://schemas.microsoft.com/office/drawing/2014/main" id="{8A991197-869F-474A-CCEB-87623375962C}"/>
              </a:ext>
            </a:extLst>
          </p:cNvPr>
          <p:cNvPicPr>
            <a:picLocks noChangeAspect="1"/>
          </p:cNvPicPr>
          <p:nvPr/>
        </p:nvPicPr>
        <p:blipFill rotWithShape="1">
          <a:blip r:embed="rId6">
            <a:extLst>
              <a:ext uri="{28A0092B-C50C-407E-A947-70E740481C1C}">
                <a14:useLocalDpi xmlns:a14="http://schemas.microsoft.com/office/drawing/2010/main" val="0"/>
              </a:ext>
            </a:extLst>
          </a:blip>
          <a:srcRect b="6907"/>
          <a:stretch/>
        </p:blipFill>
        <p:spPr>
          <a:xfrm>
            <a:off x="137538" y="5245276"/>
            <a:ext cx="2030002" cy="1517034"/>
          </a:xfrm>
          <a:prstGeom prst="rect">
            <a:avLst/>
          </a:prstGeom>
          <a:ln w="38100" cap="sq" cmpd="thickThin">
            <a:solidFill>
              <a:srgbClr val="7630D2"/>
            </a:solidFill>
            <a:prstDash val="solid"/>
            <a:miter lim="800000"/>
          </a:ln>
          <a:effectLst>
            <a:innerShdw blurRad="76200">
              <a:srgbClr val="000000"/>
            </a:innerShdw>
          </a:effectLst>
        </p:spPr>
      </p:pic>
    </p:spTree>
    <p:extLst>
      <p:ext uri="{BB962C8B-B14F-4D97-AF65-F5344CB8AC3E}">
        <p14:creationId xmlns:p14="http://schemas.microsoft.com/office/powerpoint/2010/main" val="34827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399D92E-F49B-B5BC-3F2F-6AFAA08665F6}"/>
              </a:ext>
            </a:extLst>
          </p:cNvPr>
          <p:cNvGrpSpPr/>
          <p:nvPr/>
        </p:nvGrpSpPr>
        <p:grpSpPr>
          <a:xfrm>
            <a:off x="107442" y="64597"/>
            <a:ext cx="2430751" cy="1700505"/>
            <a:chOff x="107442" y="64597"/>
            <a:chExt cx="2430751" cy="1700505"/>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64597"/>
              <a:ext cx="2430751" cy="1700505"/>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3EB58E9E-7106-E249-6CE5-94AECED45A2C}"/>
                </a:ext>
              </a:extLst>
            </p:cNvPr>
            <p:cNvSpPr txBox="1"/>
            <p:nvPr/>
          </p:nvSpPr>
          <p:spPr>
            <a:xfrm>
              <a:off x="589014" y="393300"/>
              <a:ext cx="1789453" cy="38371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Samuel</a:t>
              </a:r>
              <a:r>
                <a:rPr lang="cs-CZ" b="1" dirty="0">
                  <a:solidFill>
                    <a:schemeClr val="bg1"/>
                  </a:solidFill>
                  <a:effectLst>
                    <a:outerShdw blurRad="38100" dist="38100" dir="2700000" algn="tl">
                      <a:srgbClr val="000000">
                        <a:alpha val="43137"/>
                      </a:srgbClr>
                    </a:outerShdw>
                  </a:effectLst>
                </a:rPr>
                <a:t>ova</a:t>
              </a:r>
              <a:r>
                <a:rPr lang="es-ES" b="1" dirty="0">
                  <a:solidFill>
                    <a:schemeClr val="bg1"/>
                  </a:solidFill>
                  <a:effectLst>
                    <a:outerShdw blurRad="38100" dist="38100" dir="2700000" algn="tl">
                      <a:srgbClr val="000000">
                        <a:alpha val="43137"/>
                      </a:srgbClr>
                    </a:outerShdw>
                  </a:effectLst>
                </a:rPr>
                <a:t> 25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44545" y="801580"/>
            <a:ext cx="1520974" cy="1200329"/>
          </a:xfrm>
          <a:prstGeom prst="rect">
            <a:avLst/>
          </a:prstGeom>
          <a:noFill/>
        </p:spPr>
        <p:txBody>
          <a:bodyPr wrap="square">
            <a:spAutoFit/>
          </a:bodyPr>
          <a:lstStyle/>
          <a:p>
            <a:pPr algn="ctr"/>
            <a:r>
              <a:rPr lang="pl-PL" b="1" dirty="0">
                <a:latin typeface="Times New Roman" panose="02020603050405020304" pitchFamily="18" charset="0"/>
              </a:rPr>
              <a:t>Žena</a:t>
            </a:r>
            <a:br>
              <a:rPr lang="pl-PL" b="1" dirty="0">
                <a:latin typeface="Times New Roman" panose="02020603050405020304" pitchFamily="18" charset="0"/>
              </a:rPr>
            </a:br>
            <a:r>
              <a:rPr lang="pl-PL" b="1" dirty="0">
                <a:latin typeface="Times New Roman" panose="02020603050405020304" pitchFamily="18" charset="0"/>
              </a:rPr>
              <a:t>víry jedná     s moudrostí
</a:t>
            </a:r>
            <a:endParaRPr lang="es-ES" b="1" dirty="0">
              <a:latin typeface="Times New Roman" panose="02020603050405020304" pitchFamily="18" charset="0"/>
            </a:endParaRPr>
          </a:p>
        </p:txBody>
      </p:sp>
      <p:sp>
        <p:nvSpPr>
          <p:cNvPr id="6" name="CuadroTexto 5">
            <a:extLst>
              <a:ext uri="{FF2B5EF4-FFF2-40B4-BE49-F238E27FC236}">
                <a16:creationId xmlns:a16="http://schemas.microsoft.com/office/drawing/2014/main" id="{4256CF0D-02D1-21EC-D78A-52EDA226A3F0}"/>
              </a:ext>
            </a:extLst>
          </p:cNvPr>
          <p:cNvSpPr txBox="1"/>
          <p:nvPr/>
        </p:nvSpPr>
        <p:spPr>
          <a:xfrm>
            <a:off x="61651" y="1986085"/>
            <a:ext cx="4765412" cy="4524315"/>
          </a:xfrm>
          <a:prstGeom prst="rect">
            <a:avLst/>
          </a:prstGeom>
          <a:noFill/>
        </p:spPr>
        <p:txBody>
          <a:bodyPr wrap="square">
            <a:spAutoFit/>
          </a:bodyPr>
          <a:lstStyle/>
          <a:p>
            <a:r>
              <a:rPr lang="es-ES" b="1" dirty="0" err="1"/>
              <a:t>Abiga</a:t>
            </a:r>
            <a:r>
              <a:rPr lang="cs-CZ" b="1" dirty="0"/>
              <a:t>j</a:t>
            </a:r>
            <a:r>
              <a:rPr lang="es-ES" b="1" dirty="0" err="1"/>
              <a:t>il</a:t>
            </a:r>
            <a:r>
              <a:rPr lang="es-ES" b="1" dirty="0"/>
              <a:t> </a:t>
            </a:r>
            <a:r>
              <a:rPr lang="es-ES" b="1" dirty="0" err="1"/>
              <a:t>byla</a:t>
            </a:r>
            <a:r>
              <a:rPr lang="es-ES" b="1" dirty="0"/>
              <a:t> N</a:t>
            </a:r>
            <a:r>
              <a:rPr lang="cs-CZ" b="1" dirty="0"/>
              <a:t>á</a:t>
            </a:r>
            <a:r>
              <a:rPr lang="es-ES" b="1" dirty="0" err="1"/>
              <a:t>balova</a:t>
            </a:r>
            <a:r>
              <a:rPr lang="es-ES" b="1" dirty="0"/>
              <a:t> </a:t>
            </a:r>
            <a:r>
              <a:rPr lang="es-ES" b="1" dirty="0" err="1"/>
              <a:t>krásná</a:t>
            </a:r>
            <a:r>
              <a:rPr lang="es-ES" b="1" dirty="0"/>
              <a:t>, </a:t>
            </a:r>
            <a:r>
              <a:rPr lang="es-ES" b="1" dirty="0" err="1"/>
              <a:t>milosrdná</a:t>
            </a:r>
            <a:r>
              <a:rPr lang="es-ES" b="1" dirty="0"/>
              <a:t>, </a:t>
            </a:r>
            <a:r>
              <a:rPr lang="es-ES" b="1" dirty="0" err="1"/>
              <a:t>inteligentní</a:t>
            </a:r>
            <a:r>
              <a:rPr lang="es-ES" b="1" dirty="0"/>
              <a:t> </a:t>
            </a:r>
            <a:r>
              <a:rPr lang="es-ES" b="1" dirty="0" err="1"/>
              <a:t>manželka</a:t>
            </a:r>
            <a:r>
              <a:rPr lang="es-ES" b="1" dirty="0"/>
              <a:t>, </a:t>
            </a:r>
            <a:r>
              <a:rPr lang="es-ES" b="1" dirty="0" err="1"/>
              <a:t>drobn</a:t>
            </a:r>
            <a:r>
              <a:rPr lang="cs-CZ" b="1" dirty="0"/>
              <a:t>á</a:t>
            </a:r>
            <a:r>
              <a:rPr lang="es-ES" b="1" dirty="0"/>
              <a:t> ž</a:t>
            </a:r>
            <a:r>
              <a:rPr lang="cs-CZ" b="1" dirty="0" err="1"/>
              <a:t>ena</a:t>
            </a:r>
            <a:r>
              <a:rPr lang="es-ES" b="1" dirty="0"/>
              <a:t> s </a:t>
            </a:r>
            <a:r>
              <a:rPr lang="cs-CZ" b="1" dirty="0"/>
              <a:t>mírnou</a:t>
            </a:r>
            <a:r>
              <a:rPr lang="es-ES" b="1" dirty="0"/>
              <a:t> </a:t>
            </a:r>
            <a:r>
              <a:rPr lang="es-ES" b="1" dirty="0" err="1"/>
              <a:t>povahou</a:t>
            </a:r>
            <a:r>
              <a:rPr lang="es-ES" b="1" dirty="0"/>
              <a:t>. </a:t>
            </a:r>
          </a:p>
          <a:p>
            <a:r>
              <a:rPr lang="es-ES" b="1" dirty="0" err="1"/>
              <a:t>Když</a:t>
            </a:r>
            <a:r>
              <a:rPr lang="es-ES" b="1" dirty="0"/>
              <a:t> se </a:t>
            </a:r>
            <a:r>
              <a:rPr lang="cs-CZ" b="1" dirty="0"/>
              <a:t>d</a:t>
            </a:r>
            <a:r>
              <a:rPr lang="es-ES" b="1" dirty="0" err="1"/>
              <a:t>ozvěděla</a:t>
            </a:r>
            <a:r>
              <a:rPr lang="es-ES" b="1" dirty="0"/>
              <a:t>, </a:t>
            </a:r>
            <a:r>
              <a:rPr lang="es-ES" b="1" dirty="0" err="1"/>
              <a:t>že</a:t>
            </a:r>
            <a:r>
              <a:rPr lang="es-ES" b="1" dirty="0"/>
              <a:t> N</a:t>
            </a:r>
            <a:r>
              <a:rPr lang="cs-CZ" b="1" dirty="0"/>
              <a:t>á</a:t>
            </a:r>
            <a:r>
              <a:rPr lang="es-ES" b="1" dirty="0" err="1"/>
              <a:t>bal</a:t>
            </a:r>
            <a:r>
              <a:rPr lang="es-ES" b="1" dirty="0"/>
              <a:t> </a:t>
            </a:r>
            <a:r>
              <a:rPr lang="es-ES" b="1" dirty="0" err="1"/>
              <a:t>urazil</a:t>
            </a:r>
            <a:r>
              <a:rPr lang="es-ES" b="1" dirty="0"/>
              <a:t> </a:t>
            </a:r>
            <a:r>
              <a:rPr lang="es-ES" b="1" dirty="0" err="1"/>
              <a:t>muže</a:t>
            </a:r>
            <a:r>
              <a:rPr lang="es-ES" b="1" dirty="0"/>
              <a:t>, </a:t>
            </a:r>
            <a:r>
              <a:rPr lang="es-ES" b="1" dirty="0" err="1"/>
              <a:t>které</a:t>
            </a:r>
            <a:r>
              <a:rPr lang="es-ES" b="1" dirty="0"/>
              <a:t> David </a:t>
            </a:r>
            <a:r>
              <a:rPr lang="es-ES" b="1" dirty="0" err="1"/>
              <a:t>poslal</a:t>
            </a:r>
            <a:r>
              <a:rPr lang="es-ES" b="1" dirty="0"/>
              <a:t>, </a:t>
            </a:r>
            <a:r>
              <a:rPr lang="es-ES" b="1" dirty="0" err="1"/>
              <a:t>aby</a:t>
            </a:r>
            <a:r>
              <a:rPr lang="es-ES" b="1" dirty="0"/>
              <a:t> </a:t>
            </a:r>
            <a:r>
              <a:rPr lang="cs-CZ" b="1" dirty="0"/>
              <a:t>jim dali jídlo</a:t>
            </a:r>
            <a:r>
              <a:rPr lang="es-ES" b="1" dirty="0"/>
              <a:t>, </a:t>
            </a:r>
            <a:r>
              <a:rPr lang="es-ES" b="1" dirty="0" err="1"/>
              <a:t>okamžitě</a:t>
            </a:r>
            <a:r>
              <a:rPr lang="es-ES" b="1" dirty="0"/>
              <a:t> </a:t>
            </a:r>
            <a:r>
              <a:rPr lang="es-ES" b="1" dirty="0" err="1"/>
              <a:t>viděla</a:t>
            </a:r>
            <a:r>
              <a:rPr lang="es-ES" b="1" dirty="0"/>
              <a:t> </a:t>
            </a:r>
            <a:r>
              <a:rPr lang="es-ES" b="1" dirty="0" err="1"/>
              <a:t>nebezpečí</a:t>
            </a:r>
            <a:r>
              <a:rPr lang="es-ES" b="1" dirty="0"/>
              <a:t>, </a:t>
            </a:r>
            <a:r>
              <a:rPr lang="es-ES" b="1" dirty="0" err="1"/>
              <a:t>kterému</a:t>
            </a:r>
            <a:r>
              <a:rPr lang="es-ES" b="1" dirty="0"/>
              <a:t> </a:t>
            </a:r>
            <a:r>
              <a:rPr lang="es-ES" b="1" dirty="0" err="1"/>
              <a:t>byl</a:t>
            </a:r>
            <a:r>
              <a:rPr lang="es-ES" b="1" dirty="0"/>
              <a:t> </a:t>
            </a:r>
            <a:r>
              <a:rPr lang="es-ES" b="1" dirty="0" err="1"/>
              <a:t>vystaven</a:t>
            </a:r>
            <a:r>
              <a:rPr lang="es-ES" b="1" dirty="0"/>
              <a:t> </a:t>
            </a:r>
            <a:r>
              <a:rPr lang="es-ES" b="1" dirty="0" err="1"/>
              <a:t>celý</a:t>
            </a:r>
            <a:r>
              <a:rPr lang="es-ES" b="1" dirty="0"/>
              <a:t> </a:t>
            </a:r>
            <a:r>
              <a:rPr lang="es-ES" b="1" dirty="0" err="1"/>
              <a:t>její</a:t>
            </a:r>
            <a:r>
              <a:rPr lang="es-ES" b="1" dirty="0"/>
              <a:t> </a:t>
            </a:r>
            <a:r>
              <a:rPr lang="es-ES" b="1" dirty="0" err="1"/>
              <a:t>dům</a:t>
            </a:r>
            <a:r>
              <a:rPr lang="es-ES" b="1" dirty="0"/>
              <a:t>.</a:t>
            </a:r>
          </a:p>
          <a:p>
            <a:r>
              <a:rPr lang="es-ES" b="1" dirty="0"/>
              <a:t>S </a:t>
            </a:r>
            <a:r>
              <a:rPr lang="es-ES" b="1" dirty="0" err="1"/>
              <a:t>vědomím</a:t>
            </a:r>
            <a:r>
              <a:rPr lang="es-ES" b="1" dirty="0"/>
              <a:t>, </a:t>
            </a:r>
            <a:r>
              <a:rPr lang="es-ES" b="1" dirty="0" err="1"/>
              <a:t>že</a:t>
            </a:r>
            <a:r>
              <a:rPr lang="es-ES" b="1" dirty="0"/>
              <a:t> David a </a:t>
            </a:r>
            <a:r>
              <a:rPr lang="es-ES" b="1" dirty="0" err="1"/>
              <a:t>jeho</a:t>
            </a:r>
            <a:r>
              <a:rPr lang="es-ES" b="1" dirty="0"/>
              <a:t> </a:t>
            </a:r>
            <a:r>
              <a:rPr lang="es-ES" b="1" dirty="0" err="1"/>
              <a:t>muži</a:t>
            </a:r>
            <a:r>
              <a:rPr lang="es-ES" b="1" dirty="0"/>
              <a:t> </a:t>
            </a:r>
            <a:r>
              <a:rPr lang="es-ES" b="1" dirty="0" err="1"/>
              <a:t>pomáhali</a:t>
            </a:r>
            <a:r>
              <a:rPr lang="es-ES" b="1" dirty="0"/>
              <a:t> </a:t>
            </a:r>
            <a:r>
              <a:rPr lang="cs-CZ" b="1" dirty="0"/>
              <a:t>        </a:t>
            </a:r>
            <a:r>
              <a:rPr lang="es-ES" b="1" dirty="0"/>
              <a:t>a </a:t>
            </a:r>
            <a:r>
              <a:rPr lang="es-ES" b="1" dirty="0" err="1"/>
              <a:t>chránili</a:t>
            </a:r>
            <a:r>
              <a:rPr lang="es-ES" b="1" dirty="0"/>
              <a:t> </a:t>
            </a:r>
            <a:r>
              <a:rPr lang="cs-CZ" b="1" dirty="0"/>
              <a:t>jejich</a:t>
            </a:r>
            <a:r>
              <a:rPr lang="es-ES" b="1" dirty="0"/>
              <a:t> </a:t>
            </a:r>
            <a:r>
              <a:rPr lang="es-ES" b="1" dirty="0" err="1"/>
              <a:t>služebníky</a:t>
            </a:r>
            <a:r>
              <a:rPr lang="es-ES" b="1" dirty="0"/>
              <a:t> a </a:t>
            </a:r>
            <a:r>
              <a:rPr lang="es-ES" b="1" dirty="0" err="1"/>
              <a:t>dobytek</a:t>
            </a:r>
            <a:r>
              <a:rPr lang="es-ES" b="1" dirty="0"/>
              <a:t>, </a:t>
            </a:r>
            <a:r>
              <a:rPr lang="es-ES" b="1" dirty="0" err="1"/>
              <a:t>jednala</a:t>
            </a:r>
            <a:r>
              <a:rPr lang="es-ES" b="1" dirty="0"/>
              <a:t> </a:t>
            </a:r>
            <a:r>
              <a:rPr lang="es-ES" b="1" dirty="0" err="1"/>
              <a:t>Abiga</a:t>
            </a:r>
            <a:r>
              <a:rPr lang="cs-CZ" b="1" dirty="0"/>
              <a:t>j</a:t>
            </a:r>
            <a:r>
              <a:rPr lang="es-ES" b="1" dirty="0" err="1"/>
              <a:t>il</a:t>
            </a:r>
            <a:r>
              <a:rPr lang="es-ES" b="1" dirty="0"/>
              <a:t> </a:t>
            </a:r>
            <a:r>
              <a:rPr lang="es-ES" b="1" dirty="0" err="1"/>
              <a:t>rychle</a:t>
            </a:r>
            <a:r>
              <a:rPr lang="es-ES" b="1" dirty="0"/>
              <a:t> a </a:t>
            </a:r>
            <a:r>
              <a:rPr lang="es-ES" b="1" dirty="0" err="1"/>
              <a:t>moudře</a:t>
            </a:r>
            <a:r>
              <a:rPr lang="es-ES" b="1" dirty="0"/>
              <a:t>. </a:t>
            </a:r>
            <a:r>
              <a:rPr lang="es-ES" b="1" dirty="0" err="1"/>
              <a:t>Rozhodl</a:t>
            </a:r>
            <a:r>
              <a:rPr lang="es-ES" b="1" dirty="0"/>
              <a:t> se </a:t>
            </a:r>
            <a:r>
              <a:rPr lang="es-ES" b="1" dirty="0" err="1"/>
              <a:t>Davida</a:t>
            </a:r>
            <a:r>
              <a:rPr lang="es-ES" b="1" dirty="0"/>
              <a:t> </a:t>
            </a:r>
            <a:r>
              <a:rPr lang="es-ES" b="1" dirty="0" err="1"/>
              <a:t>uklidnit</a:t>
            </a:r>
            <a:r>
              <a:rPr lang="es-ES" b="1" dirty="0"/>
              <a:t> </a:t>
            </a:r>
            <a:r>
              <a:rPr lang="es-ES" b="1" dirty="0" err="1"/>
              <a:t>tím</a:t>
            </a:r>
            <a:r>
              <a:rPr lang="es-ES" b="1" dirty="0"/>
              <a:t>, </a:t>
            </a:r>
            <a:r>
              <a:rPr lang="es-ES" b="1" dirty="0" err="1"/>
              <a:t>že</a:t>
            </a:r>
            <a:r>
              <a:rPr lang="es-ES" b="1" dirty="0"/>
              <a:t> mu </a:t>
            </a:r>
            <a:r>
              <a:rPr lang="es-ES" b="1" dirty="0" err="1"/>
              <a:t>přinese</a:t>
            </a:r>
            <a:r>
              <a:rPr lang="es-ES" b="1" dirty="0"/>
              <a:t> </a:t>
            </a:r>
            <a:r>
              <a:rPr lang="es-ES" b="1" dirty="0" err="1"/>
              <a:t>to</a:t>
            </a:r>
            <a:r>
              <a:rPr lang="es-ES" b="1" dirty="0"/>
              <a:t>, </a:t>
            </a:r>
            <a:r>
              <a:rPr lang="es-ES" b="1" dirty="0" err="1"/>
              <a:t>co</a:t>
            </a:r>
            <a:r>
              <a:rPr lang="es-ES" b="1" dirty="0"/>
              <a:t> si </a:t>
            </a:r>
            <a:r>
              <a:rPr lang="es-ES" b="1" dirty="0" err="1"/>
              <a:t>jeho</a:t>
            </a:r>
            <a:r>
              <a:rPr lang="es-ES" b="1" dirty="0"/>
              <a:t> </a:t>
            </a:r>
            <a:r>
              <a:rPr lang="es-ES" b="1" dirty="0" err="1"/>
              <a:t>spravedlivé</a:t>
            </a:r>
            <a:r>
              <a:rPr lang="es-ES" b="1" dirty="0"/>
              <a:t> </a:t>
            </a:r>
            <a:r>
              <a:rPr lang="es-ES" b="1" dirty="0" err="1"/>
              <a:t>skutky</a:t>
            </a:r>
            <a:r>
              <a:rPr lang="es-ES" b="1" dirty="0"/>
              <a:t> </a:t>
            </a:r>
            <a:r>
              <a:rPr lang="es-ES" b="1" dirty="0" err="1"/>
              <a:t>zasloužily</a:t>
            </a:r>
            <a:r>
              <a:rPr lang="es-ES" b="1" dirty="0"/>
              <a:t>.</a:t>
            </a:r>
          </a:p>
          <a:p>
            <a:r>
              <a:rPr lang="es-ES" b="1" dirty="0" err="1"/>
              <a:t>Když</a:t>
            </a:r>
            <a:r>
              <a:rPr lang="es-ES" b="1" dirty="0"/>
              <a:t> se </a:t>
            </a:r>
            <a:r>
              <a:rPr lang="es-ES" b="1" dirty="0" err="1"/>
              <a:t>setkal</a:t>
            </a:r>
            <a:r>
              <a:rPr lang="es-ES" b="1" dirty="0"/>
              <a:t> s </a:t>
            </a:r>
            <a:r>
              <a:rPr lang="es-ES" b="1" dirty="0" err="1"/>
              <a:t>Davidem</a:t>
            </a:r>
            <a:r>
              <a:rPr lang="es-ES" b="1" dirty="0"/>
              <a:t>, </a:t>
            </a:r>
            <a:r>
              <a:rPr lang="es-ES" b="1" dirty="0" err="1"/>
              <a:t>pokorně</a:t>
            </a:r>
            <a:r>
              <a:rPr lang="es-ES" b="1" dirty="0"/>
              <a:t> s </a:t>
            </a:r>
            <a:r>
              <a:rPr lang="es-ES" b="1" dirty="0" err="1"/>
              <a:t>ním</a:t>
            </a:r>
            <a:r>
              <a:rPr lang="cs-CZ" b="1" dirty="0"/>
              <a:t>    </a:t>
            </a:r>
            <a:r>
              <a:rPr lang="es-ES" b="1" dirty="0"/>
              <a:t> </a:t>
            </a:r>
            <a:r>
              <a:rPr lang="es-ES" b="1" dirty="0" err="1"/>
              <a:t>jednal</a:t>
            </a:r>
            <a:r>
              <a:rPr lang="cs-CZ" b="1" dirty="0"/>
              <a:t>a</a:t>
            </a:r>
            <a:r>
              <a:rPr lang="es-ES" b="1" dirty="0"/>
              <a:t> </a:t>
            </a:r>
            <a:r>
              <a:rPr lang="es-ES" b="1" dirty="0" err="1"/>
              <a:t>jako</a:t>
            </a:r>
            <a:r>
              <a:rPr lang="es-ES" b="1" dirty="0"/>
              <a:t> s </a:t>
            </a:r>
            <a:r>
              <a:rPr lang="es-ES" b="1" dirty="0" err="1"/>
              <a:t>budoucím</a:t>
            </a:r>
            <a:r>
              <a:rPr lang="es-ES" b="1" dirty="0"/>
              <a:t> </a:t>
            </a:r>
            <a:r>
              <a:rPr lang="es-ES" b="1" dirty="0" err="1"/>
              <a:t>králem</a:t>
            </a:r>
            <a:r>
              <a:rPr lang="es-ES" b="1" dirty="0"/>
              <a:t> </a:t>
            </a:r>
            <a:r>
              <a:rPr lang="es-ES" b="1" dirty="0" err="1"/>
              <a:t>Izraele</a:t>
            </a:r>
            <a:r>
              <a:rPr lang="es-ES" b="1" dirty="0"/>
              <a:t>.</a:t>
            </a:r>
          </a:p>
          <a:p>
            <a:r>
              <a:rPr lang="es-ES" b="1" dirty="0" err="1"/>
              <a:t>Svým</a:t>
            </a:r>
            <a:r>
              <a:rPr lang="es-ES" b="1" dirty="0"/>
              <a:t> </a:t>
            </a:r>
            <a:r>
              <a:rPr lang="es-ES" b="1" dirty="0" err="1"/>
              <a:t>moudrým</a:t>
            </a:r>
            <a:r>
              <a:rPr lang="es-ES" b="1" dirty="0"/>
              <a:t> </a:t>
            </a:r>
            <a:r>
              <a:rPr lang="es-ES" b="1" dirty="0" err="1"/>
              <a:t>jednáním</a:t>
            </a:r>
            <a:r>
              <a:rPr lang="es-ES" b="1" dirty="0"/>
              <a:t> se </a:t>
            </a:r>
            <a:r>
              <a:rPr lang="es-ES" b="1" dirty="0" err="1"/>
              <a:t>dokázal</a:t>
            </a:r>
            <a:r>
              <a:rPr lang="cs-CZ" b="1" dirty="0"/>
              <a:t>a</a:t>
            </a:r>
            <a:r>
              <a:rPr lang="es-ES" b="1" dirty="0"/>
              <a:t> </a:t>
            </a:r>
            <a:r>
              <a:rPr lang="cs-CZ" b="1" dirty="0"/>
              <a:t>    </a:t>
            </a:r>
            <a:r>
              <a:rPr lang="es-ES" b="1" dirty="0" err="1"/>
              <a:t>vyhnout</a:t>
            </a:r>
            <a:r>
              <a:rPr lang="es-ES" b="1" dirty="0"/>
              <a:t> </a:t>
            </a:r>
            <a:r>
              <a:rPr lang="es-ES" b="1" dirty="0" err="1"/>
              <a:t>zbytečnému</a:t>
            </a:r>
            <a:r>
              <a:rPr lang="es-ES" b="1" dirty="0"/>
              <a:t> </a:t>
            </a:r>
            <a:r>
              <a:rPr lang="es-ES" b="1" dirty="0" err="1"/>
              <a:t>krveprolití</a:t>
            </a:r>
            <a:r>
              <a:rPr lang="cs-CZ" b="1" dirty="0"/>
              <a:t> z Davidovy   strany</a:t>
            </a:r>
            <a:r>
              <a:rPr lang="es-ES" b="1" dirty="0"/>
              <a:t>.</a:t>
            </a:r>
          </a:p>
        </p:txBody>
      </p:sp>
      <p:pic>
        <p:nvPicPr>
          <p:cNvPr id="12" name="Imagen 11" descr="Un dibujo de una persona&#10;&#10;Descripción generada automáticamente con confianza media">
            <a:extLst>
              <a:ext uri="{FF2B5EF4-FFF2-40B4-BE49-F238E27FC236}">
                <a16:creationId xmlns:a16="http://schemas.microsoft.com/office/drawing/2014/main" id="{2DFFFA2A-D1EE-1493-42D1-EF1E8D85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5" y="81195"/>
            <a:ext cx="4384000" cy="6376755"/>
          </a:xfrm>
          <a:prstGeom prst="roundRect">
            <a:avLst>
              <a:gd name="adj" fmla="val 4167"/>
            </a:avLst>
          </a:prstGeom>
          <a:solidFill>
            <a:srgbClr val="FFFFFF"/>
          </a:solidFill>
          <a:ln w="76200" cap="sq">
            <a:solidFill>
              <a:srgbClr val="3076D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Imagen 20" descr="Un dibujo de una persona&#10;&#10;Descripción generada automáticamente con confianza baja">
            <a:extLst>
              <a:ext uri="{FF2B5EF4-FFF2-40B4-BE49-F238E27FC236}">
                <a16:creationId xmlns:a16="http://schemas.microsoft.com/office/drawing/2014/main" id="{250AD9F8-0376-F6D5-EA68-CB7799F8D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0921" y="4746914"/>
            <a:ext cx="1332366" cy="202474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2" name="Imagen 21" descr="Un grupo de personas disfrazadas&#10;&#10;Descripción generada automáticamente con confianza baja">
            <a:extLst>
              <a:ext uri="{FF2B5EF4-FFF2-40B4-BE49-F238E27FC236}">
                <a16:creationId xmlns:a16="http://schemas.microsoft.com/office/drawing/2014/main" id="{DCCF241E-1472-3F61-A94C-7D5AFD33D3FF}"/>
              </a:ext>
            </a:extLst>
          </p:cNvPr>
          <p:cNvPicPr>
            <a:picLocks noChangeAspect="1"/>
          </p:cNvPicPr>
          <p:nvPr/>
        </p:nvPicPr>
        <p:blipFill rotWithShape="1">
          <a:blip r:embed="rId6">
            <a:extLst>
              <a:ext uri="{28A0092B-C50C-407E-A947-70E740481C1C}">
                <a14:useLocalDpi xmlns:a14="http://schemas.microsoft.com/office/drawing/2010/main" val="0"/>
              </a:ext>
            </a:extLst>
          </a:blip>
          <a:srcRect l="2801" t="2562" b="3193"/>
          <a:stretch/>
        </p:blipFill>
        <p:spPr>
          <a:xfrm>
            <a:off x="4849025" y="81195"/>
            <a:ext cx="2542377" cy="296901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3" name="Imagen 22" descr="Imagen que contiene exterior, nieve, gente, grupo&#10;&#10;Descripción generada automáticamente">
            <a:extLst>
              <a:ext uri="{FF2B5EF4-FFF2-40B4-BE49-F238E27FC236}">
                <a16:creationId xmlns:a16="http://schemas.microsoft.com/office/drawing/2014/main" id="{9DFA3E90-A633-08B2-EBD7-72F11ABB9FBC}"/>
              </a:ext>
            </a:extLst>
          </p:cNvPr>
          <p:cNvPicPr>
            <a:picLocks noChangeAspect="1"/>
          </p:cNvPicPr>
          <p:nvPr/>
        </p:nvPicPr>
        <p:blipFill rotWithShape="1">
          <a:blip r:embed="rId7">
            <a:extLst>
              <a:ext uri="{28A0092B-C50C-407E-A947-70E740481C1C}">
                <a14:useLocalDpi xmlns:a14="http://schemas.microsoft.com/office/drawing/2010/main" val="0"/>
              </a:ext>
            </a:extLst>
          </a:blip>
          <a:srcRect r="26534"/>
          <a:stretch/>
        </p:blipFill>
        <p:spPr>
          <a:xfrm>
            <a:off x="5922143" y="4746914"/>
            <a:ext cx="1621135" cy="1763486"/>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24" name="Imagen 23" descr="Imagen que contiene persona, hombre, parado, agua&#10;&#10;Descripción generada automáticamente">
            <a:extLst>
              <a:ext uri="{FF2B5EF4-FFF2-40B4-BE49-F238E27FC236}">
                <a16:creationId xmlns:a16="http://schemas.microsoft.com/office/drawing/2014/main" id="{C3BAD63E-E0EF-2718-EF8E-CDB54000C3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919" y="3148175"/>
            <a:ext cx="2435483" cy="1500771"/>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a persona con pelo verde&#10;&#10;Descripción generada automáticamente con confianza media">
            <a:extLst>
              <a:ext uri="{FF2B5EF4-FFF2-40B4-BE49-F238E27FC236}">
                <a16:creationId xmlns:a16="http://schemas.microsoft.com/office/drawing/2014/main" id="{B731E0E0-74D5-1A62-2C30-7D2C7287AB91}"/>
              </a:ext>
            </a:extLst>
          </p:cNvPr>
          <p:cNvPicPr>
            <a:picLocks noChangeAspect="1"/>
          </p:cNvPicPr>
          <p:nvPr/>
        </p:nvPicPr>
        <p:blipFill rotWithShape="1">
          <a:blip r:embed="rId9">
            <a:extLst>
              <a:ext uri="{28A0092B-C50C-407E-A947-70E740481C1C}">
                <a14:useLocalDpi xmlns:a14="http://schemas.microsoft.com/office/drawing/2010/main" val="0"/>
              </a:ext>
            </a:extLst>
          </a:blip>
          <a:srcRect l="31376" t="-797" r="7346" b="797"/>
          <a:stretch/>
        </p:blipFill>
        <p:spPr>
          <a:xfrm>
            <a:off x="2601056" y="100019"/>
            <a:ext cx="2084066" cy="1700505"/>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701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5"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vertical)">
                                      <p:cBhvr>
                                        <p:cTn id="23" dur="500"/>
                                        <p:tgtEl>
                                          <p:spTgt spid="8"/>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vertical)">
                                      <p:cBhvr>
                                        <p:cTn id="32" dur="500"/>
                                        <p:tgtEl>
                                          <p:spTgt spid="22"/>
                                        </p:tgtEl>
                                      </p:cBhvr>
                                    </p:animEffect>
                                  </p:childTnLst>
                                </p:cTn>
                              </p:par>
                              <p:par>
                                <p:cTn id="33" presetID="14" presetClass="entr" presetSubtype="5"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vertical)">
                                      <p:cBhvr>
                                        <p:cTn id="35" dur="500"/>
                                        <p:tgtEl>
                                          <p:spTgt spid="2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vertical)">
                                      <p:cBhvr>
                                        <p:cTn id="44" dur="500"/>
                                        <p:tgtEl>
                                          <p:spTgt spid="21"/>
                                        </p:tgtEl>
                                      </p:cBhvr>
                                    </p:animEffect>
                                  </p:childTnLst>
                                </p:cTn>
                              </p:par>
                              <p:par>
                                <p:cTn id="45" presetID="14" presetClass="entr" presetSubtype="5"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vertical)">
                                      <p:cBhvr>
                                        <p:cTn id="47" dur="500"/>
                                        <p:tgtEl>
                                          <p:spTgt spid="2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ipe(left)">
                                      <p:cBhvr>
                                        <p:cTn id="51" dur="500"/>
                                        <p:tgtEl>
                                          <p:spTgt spid="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wipe(left)">
                                      <p:cBhvr>
                                        <p:cTn id="56" dur="500"/>
                                        <p:tgtEl>
                                          <p:spTgt spid="6">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wipe(left)">
                                      <p:cBhvr>
                                        <p:cTn id="6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C0B8E68-54C3-3E64-3847-6295E9936846}"/>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B8D6ED9D-2F33-6565-C1EA-7C79D3ECBF44}"/>
              </a:ext>
            </a:extLst>
          </p:cNvPr>
          <p:cNvGrpSpPr/>
          <p:nvPr/>
        </p:nvGrpSpPr>
        <p:grpSpPr>
          <a:xfrm>
            <a:off x="-46838" y="225283"/>
            <a:ext cx="2843919" cy="1145106"/>
            <a:chOff x="-46838" y="225283"/>
            <a:chExt cx="2843919" cy="1145106"/>
          </a:xfrm>
        </p:grpSpPr>
        <p:pic>
          <p:nvPicPr>
            <p:cNvPr id="4" name="Imagen 3">
              <a:extLst>
                <a:ext uri="{FF2B5EF4-FFF2-40B4-BE49-F238E27FC236}">
                  <a16:creationId xmlns:a16="http://schemas.microsoft.com/office/drawing/2014/main" id="{22C64E67-E192-9690-EF6C-21EB5F7F32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36F7A17C-AAD7-D9AD-0335-B6ECF31E8192}"/>
                </a:ext>
              </a:extLst>
            </p:cNvPr>
            <p:cNvSpPr txBox="1"/>
            <p:nvPr/>
          </p:nvSpPr>
          <p:spPr>
            <a:xfrm>
              <a:off x="-46838" y="578633"/>
              <a:ext cx="2101458" cy="615553"/>
            </a:xfrm>
            <a:prstGeom prst="rect">
              <a:avLst/>
            </a:prstGeom>
            <a:noFill/>
          </p:spPr>
          <p:txBody>
            <a:bodyPr wrap="square">
              <a:spAutoFit/>
            </a:bodyPr>
            <a:lstStyle/>
            <a:p>
              <a:pPr algn="r"/>
              <a:r>
                <a:rPr lang="es-ES" sz="1700" b="1" dirty="0" err="1">
                  <a:solidFill>
                    <a:schemeClr val="bg1"/>
                  </a:solidFill>
                  <a:latin typeface="Times New Roman" panose="02020603050405020304" pitchFamily="18" charset="0"/>
                </a:rPr>
                <a:t>Jedn</a:t>
              </a:r>
              <a:r>
                <a:rPr lang="cs-CZ" sz="1700" b="1" dirty="0" err="1">
                  <a:solidFill>
                    <a:schemeClr val="bg1"/>
                  </a:solidFill>
                  <a:latin typeface="Times New Roman" panose="02020603050405020304" pitchFamily="18" charset="0"/>
                </a:rPr>
                <a:t>ejte</a:t>
              </a:r>
              <a:r>
                <a:rPr lang="es-ES" sz="1700" b="1" dirty="0">
                  <a:solidFill>
                    <a:schemeClr val="bg1"/>
                  </a:solidFill>
                  <a:latin typeface="Times New Roman" panose="02020603050405020304" pitchFamily="18" charset="0"/>
                </a:rPr>
                <a:t> </a:t>
              </a:r>
              <a:r>
                <a:rPr lang="es-ES" sz="1700" b="1" dirty="0" err="1">
                  <a:solidFill>
                    <a:schemeClr val="bg1"/>
                  </a:solidFill>
                  <a:latin typeface="Times New Roman" panose="02020603050405020304" pitchFamily="18" charset="0"/>
                </a:rPr>
                <a:t>moudře</a:t>
              </a:r>
              <a:r>
                <a:rPr lang="es-ES" sz="1700" b="1" dirty="0">
                  <a:solidFill>
                    <a:schemeClr val="bg1"/>
                  </a:solidFill>
                  <a:latin typeface="Times New Roman" panose="02020603050405020304" pitchFamily="18" charset="0"/>
                </a:rPr>
                <a:t>
</a:t>
              </a:r>
            </a:p>
          </p:txBody>
        </p:sp>
      </p:grpSp>
      <p:sp>
        <p:nvSpPr>
          <p:cNvPr id="8" name="CuadroTexto 7">
            <a:extLst>
              <a:ext uri="{FF2B5EF4-FFF2-40B4-BE49-F238E27FC236}">
                <a16:creationId xmlns:a16="http://schemas.microsoft.com/office/drawing/2014/main" id="{35F80DEE-B015-5CED-F7DF-FCD8EE92C0EA}"/>
              </a:ext>
            </a:extLst>
          </p:cNvPr>
          <p:cNvSpPr txBox="1"/>
          <p:nvPr/>
        </p:nvSpPr>
        <p:spPr>
          <a:xfrm>
            <a:off x="698986" y="1843958"/>
            <a:ext cx="10597664" cy="2585323"/>
          </a:xfrm>
          <a:prstGeom prst="rect">
            <a:avLst/>
          </a:prstGeom>
          <a:noFill/>
        </p:spPr>
        <p:txBody>
          <a:bodyPr wrap="square">
            <a:spAutoFit/>
          </a:bodyPr>
          <a:lstStyle/>
          <a:p>
            <a:r>
              <a:rPr lang="es-ES" b="1" dirty="0" err="1"/>
              <a:t>Davidovo</a:t>
            </a:r>
            <a:r>
              <a:rPr lang="es-ES" b="1" dirty="0"/>
              <a:t> </a:t>
            </a:r>
            <a:r>
              <a:rPr lang="es-ES" b="1" dirty="0" err="1"/>
              <a:t>poselství</a:t>
            </a:r>
            <a:r>
              <a:rPr lang="es-ES" b="1" dirty="0"/>
              <a:t> </a:t>
            </a:r>
            <a:r>
              <a:rPr lang="es-ES" b="1" dirty="0" err="1"/>
              <a:t>nemohlo</a:t>
            </a:r>
            <a:r>
              <a:rPr lang="es-ES" b="1" dirty="0"/>
              <a:t> </a:t>
            </a:r>
            <a:r>
              <a:rPr lang="es-ES" b="1" dirty="0" err="1"/>
              <a:t>být</a:t>
            </a:r>
            <a:r>
              <a:rPr lang="es-ES" b="1" dirty="0"/>
              <a:t> </a:t>
            </a:r>
            <a:r>
              <a:rPr lang="es-ES" b="1" dirty="0" err="1"/>
              <a:t>uctivější</a:t>
            </a:r>
            <a:r>
              <a:rPr lang="cs-CZ" b="1" dirty="0"/>
              <a:t>,</a:t>
            </a:r>
            <a:r>
              <a:rPr lang="es-ES" b="1" dirty="0"/>
              <a:t> ale </a:t>
            </a:r>
            <a:r>
              <a:rPr lang="es-ES" b="1" dirty="0" err="1"/>
              <a:t>Nábal</a:t>
            </a:r>
            <a:r>
              <a:rPr lang="es-ES" b="1" dirty="0"/>
              <a:t> </a:t>
            </a:r>
            <a:r>
              <a:rPr lang="es-ES" b="1" dirty="0" err="1"/>
              <a:t>falešně</a:t>
            </a:r>
            <a:r>
              <a:rPr lang="es-ES" b="1" dirty="0"/>
              <a:t> </a:t>
            </a:r>
            <a:r>
              <a:rPr lang="es-ES" b="1" dirty="0" err="1"/>
              <a:t>obvinil</a:t>
            </a:r>
            <a:r>
              <a:rPr lang="es-ES" b="1" dirty="0"/>
              <a:t> </a:t>
            </a:r>
            <a:r>
              <a:rPr lang="es-ES" b="1" dirty="0" err="1"/>
              <a:t>Davida</a:t>
            </a:r>
            <a:r>
              <a:rPr lang="es-ES" b="1" dirty="0"/>
              <a:t> a </a:t>
            </a:r>
            <a:r>
              <a:rPr lang="es-ES" b="1" dirty="0" err="1"/>
              <a:t>jeho</a:t>
            </a:r>
            <a:r>
              <a:rPr lang="es-ES" b="1" dirty="0"/>
              <a:t> </a:t>
            </a:r>
            <a:r>
              <a:rPr lang="es-ES" b="1" dirty="0" err="1"/>
              <a:t>muže</a:t>
            </a:r>
            <a:r>
              <a:rPr lang="es-ES" b="1" dirty="0"/>
              <a:t>, </a:t>
            </a:r>
            <a:r>
              <a:rPr lang="es-ES" b="1" dirty="0" err="1"/>
              <a:t>aby</a:t>
            </a:r>
            <a:r>
              <a:rPr lang="es-ES" b="1" dirty="0"/>
              <a:t> </a:t>
            </a:r>
            <a:r>
              <a:rPr lang="es-ES" b="1" dirty="0" err="1"/>
              <a:t>ospravedlnil</a:t>
            </a:r>
            <a:r>
              <a:rPr lang="es-ES" b="1" dirty="0"/>
              <a:t> </a:t>
            </a:r>
            <a:r>
              <a:rPr lang="cs-CZ" b="1" dirty="0"/>
              <a:t> </a:t>
            </a:r>
            <a:r>
              <a:rPr lang="cs-CZ" b="1" dirty="0" err="1"/>
              <a:t>svo</a:t>
            </a:r>
            <a:r>
              <a:rPr lang="es-ES" b="1" dirty="0"/>
              <a:t>je </a:t>
            </a:r>
            <a:r>
              <a:rPr lang="es-ES" b="1" dirty="0" err="1"/>
              <a:t>sobectví</a:t>
            </a:r>
            <a:r>
              <a:rPr lang="es-ES" b="1" dirty="0"/>
              <a:t>. </a:t>
            </a:r>
            <a:r>
              <a:rPr lang="es-ES" b="1" dirty="0" err="1"/>
              <a:t>Přirovnal</a:t>
            </a:r>
            <a:r>
              <a:rPr lang="es-ES" b="1" dirty="0"/>
              <a:t> je k </a:t>
            </a:r>
            <a:r>
              <a:rPr lang="es-ES" b="1" dirty="0" err="1"/>
              <a:t>otrokům</a:t>
            </a:r>
            <a:r>
              <a:rPr lang="es-ES" b="1" dirty="0"/>
              <a:t>, </a:t>
            </a:r>
            <a:r>
              <a:rPr lang="es-ES" b="1" dirty="0" err="1"/>
              <a:t>kteří</a:t>
            </a:r>
            <a:r>
              <a:rPr lang="es-ES" b="1" dirty="0"/>
              <a:t> </a:t>
            </a:r>
            <a:r>
              <a:rPr lang="es-ES" b="1" dirty="0" err="1"/>
              <a:t>prchají</a:t>
            </a:r>
            <a:r>
              <a:rPr lang="es-ES" b="1" dirty="0"/>
              <a:t> </a:t>
            </a:r>
            <a:r>
              <a:rPr lang="es-ES" b="1" dirty="0" err="1"/>
              <a:t>před</a:t>
            </a:r>
            <a:r>
              <a:rPr lang="es-ES" b="1" dirty="0"/>
              <a:t> </a:t>
            </a:r>
            <a:r>
              <a:rPr lang="es-ES" b="1" dirty="0" err="1"/>
              <a:t>svými</a:t>
            </a:r>
            <a:r>
              <a:rPr lang="es-ES" b="1" dirty="0"/>
              <a:t> </a:t>
            </a:r>
            <a:r>
              <a:rPr lang="es-ES" b="1" dirty="0" err="1"/>
              <a:t>pány</a:t>
            </a:r>
            <a:r>
              <a:rPr lang="es-ES" b="1" dirty="0"/>
              <a:t>. </a:t>
            </a:r>
            <a:r>
              <a:rPr lang="es-ES" b="1" dirty="0" err="1"/>
              <a:t>Když</a:t>
            </a:r>
            <a:r>
              <a:rPr lang="es-ES" b="1" dirty="0"/>
              <a:t> se </a:t>
            </a:r>
            <a:r>
              <a:rPr lang="es-ES" b="1" dirty="0" err="1"/>
              <a:t>poslové</a:t>
            </a:r>
            <a:r>
              <a:rPr lang="es-ES" b="1" dirty="0"/>
              <a:t> </a:t>
            </a:r>
            <a:r>
              <a:rPr lang="es-ES" b="1" dirty="0" err="1"/>
              <a:t>vrátili</a:t>
            </a:r>
            <a:r>
              <a:rPr lang="es-ES" b="1" dirty="0"/>
              <a:t> s </a:t>
            </a:r>
            <a:r>
              <a:rPr lang="es-ES" b="1" dirty="0" err="1"/>
              <a:t>touto</a:t>
            </a:r>
            <a:r>
              <a:rPr lang="es-ES" b="1" dirty="0"/>
              <a:t> </a:t>
            </a:r>
            <a:r>
              <a:rPr lang="es-ES" b="1" dirty="0" err="1"/>
              <a:t>drzou</a:t>
            </a:r>
            <a:r>
              <a:rPr lang="es-ES" b="1" dirty="0"/>
              <a:t> </a:t>
            </a:r>
            <a:r>
              <a:rPr lang="es-ES" b="1" dirty="0" err="1"/>
              <a:t>odpovědí</a:t>
            </a:r>
            <a:r>
              <a:rPr lang="es-ES" b="1" dirty="0"/>
              <a:t>,</a:t>
            </a:r>
            <a:r>
              <a:rPr lang="cs-CZ" b="1" dirty="0"/>
              <a:t> probudilo se v </a:t>
            </a:r>
            <a:r>
              <a:rPr lang="es-ES" b="1" dirty="0" err="1"/>
              <a:t>Davidov</a:t>
            </a:r>
            <a:r>
              <a:rPr lang="cs-CZ" b="1" dirty="0"/>
              <a:t>i</a:t>
            </a:r>
            <a:r>
              <a:rPr lang="es-ES" b="1" dirty="0"/>
              <a:t> </a:t>
            </a:r>
            <a:r>
              <a:rPr lang="es-ES" b="1" dirty="0" err="1"/>
              <a:t>rozhořčení</a:t>
            </a:r>
            <a:r>
              <a:rPr lang="es-ES" b="1" dirty="0"/>
              <a:t> a </a:t>
            </a:r>
            <a:r>
              <a:rPr lang="es-ES" b="1" dirty="0" err="1"/>
              <a:t>rozhodl</a:t>
            </a:r>
            <a:r>
              <a:rPr lang="es-ES" b="1" dirty="0"/>
              <a:t> se </a:t>
            </a:r>
            <a:r>
              <a:rPr lang="es-ES" b="1" dirty="0" err="1"/>
              <a:t>rychle</a:t>
            </a:r>
            <a:r>
              <a:rPr lang="es-ES" b="1" dirty="0"/>
              <a:t> </a:t>
            </a:r>
            <a:r>
              <a:rPr lang="es-ES" b="1" dirty="0" err="1"/>
              <a:t>pomstít</a:t>
            </a:r>
            <a:r>
              <a:rPr lang="es-ES" b="1" dirty="0"/>
              <a:t>. Poté, </a:t>
            </a:r>
            <a:r>
              <a:rPr lang="es-ES" b="1" dirty="0" err="1"/>
              <a:t>co</a:t>
            </a:r>
            <a:r>
              <a:rPr lang="es-ES" b="1" dirty="0"/>
              <a:t> </a:t>
            </a:r>
            <a:r>
              <a:rPr lang="es-ES" b="1" dirty="0" err="1"/>
              <a:t>Nábal</a:t>
            </a:r>
            <a:r>
              <a:rPr lang="es-ES" b="1" dirty="0"/>
              <a:t> </a:t>
            </a:r>
            <a:r>
              <a:rPr lang="es-ES" b="1" dirty="0" err="1"/>
              <a:t>propustil</a:t>
            </a:r>
            <a:r>
              <a:rPr lang="es-ES" b="1" dirty="0"/>
              <a:t> </a:t>
            </a:r>
            <a:r>
              <a:rPr lang="es-ES" b="1" dirty="0" err="1"/>
              <a:t>Davidov</a:t>
            </a:r>
            <a:r>
              <a:rPr lang="cs-CZ" b="1" dirty="0"/>
              <a:t>y</a:t>
            </a:r>
            <a:r>
              <a:rPr lang="es-ES" b="1" dirty="0"/>
              <a:t> </a:t>
            </a:r>
            <a:r>
              <a:rPr lang="cs-CZ" b="1" dirty="0"/>
              <a:t>posly</a:t>
            </a:r>
            <a:r>
              <a:rPr lang="es-ES" b="1" dirty="0"/>
              <a:t>, jeden z </a:t>
            </a:r>
            <a:r>
              <a:rPr lang="es-ES" b="1" dirty="0" err="1"/>
              <a:t>Nábalových</a:t>
            </a:r>
            <a:r>
              <a:rPr lang="es-ES" b="1" dirty="0"/>
              <a:t> </a:t>
            </a:r>
            <a:r>
              <a:rPr lang="es-ES" b="1" dirty="0" err="1"/>
              <a:t>služebníků</a:t>
            </a:r>
            <a:r>
              <a:rPr lang="es-ES" b="1" dirty="0"/>
              <a:t> se </a:t>
            </a:r>
            <a:r>
              <a:rPr lang="es-ES" b="1" dirty="0" err="1"/>
              <a:t>spěšně</a:t>
            </a:r>
            <a:r>
              <a:rPr lang="es-ES" b="1" dirty="0"/>
              <a:t> </a:t>
            </a:r>
            <a:r>
              <a:rPr lang="es-ES" b="1" dirty="0" err="1"/>
              <a:t>obrátil</a:t>
            </a:r>
            <a:r>
              <a:rPr lang="es-ES" b="1" dirty="0"/>
              <a:t> k </a:t>
            </a:r>
            <a:r>
              <a:rPr lang="es-ES" b="1" dirty="0" err="1"/>
              <a:t>Abiga</a:t>
            </a:r>
            <a:r>
              <a:rPr lang="cs-CZ" b="1" dirty="0"/>
              <a:t>j</a:t>
            </a:r>
            <a:r>
              <a:rPr lang="es-ES" b="1" dirty="0" err="1"/>
              <a:t>il</a:t>
            </a:r>
            <a:r>
              <a:rPr lang="es-ES" b="1" dirty="0"/>
              <a:t>, N</a:t>
            </a:r>
            <a:r>
              <a:rPr lang="cs-CZ" b="1" dirty="0"/>
              <a:t>á</a:t>
            </a:r>
            <a:r>
              <a:rPr lang="es-ES" b="1" dirty="0" err="1"/>
              <a:t>balově</a:t>
            </a:r>
            <a:r>
              <a:rPr lang="es-ES" b="1" dirty="0"/>
              <a:t> </a:t>
            </a:r>
            <a:r>
              <a:rPr lang="es-ES" b="1" dirty="0" err="1"/>
              <a:t>ženě</a:t>
            </a:r>
            <a:r>
              <a:rPr lang="es-ES" b="1" dirty="0"/>
              <a:t>, a </a:t>
            </a:r>
            <a:r>
              <a:rPr lang="es-ES" b="1" dirty="0" err="1"/>
              <a:t>upozornil</a:t>
            </a:r>
            <a:r>
              <a:rPr lang="es-ES" b="1" dirty="0"/>
              <a:t> ji, </a:t>
            </a:r>
            <a:r>
              <a:rPr lang="es-ES" b="1" dirty="0" err="1"/>
              <a:t>co</a:t>
            </a:r>
            <a:r>
              <a:rPr lang="es-ES" b="1" dirty="0"/>
              <a:t> se </a:t>
            </a:r>
            <a:r>
              <a:rPr lang="es-ES" b="1" dirty="0" err="1"/>
              <a:t>stalo</a:t>
            </a:r>
            <a:r>
              <a:rPr lang="es-ES" b="1" dirty="0"/>
              <a:t>.</a:t>
            </a:r>
            <a:r>
              <a:rPr lang="cs-CZ" b="1" dirty="0"/>
              <a:t> </a:t>
            </a:r>
            <a:r>
              <a:rPr lang="es-ES" b="1" dirty="0"/>
              <a:t>“</a:t>
            </a:r>
            <a:r>
              <a:rPr lang="cs-CZ" b="1" dirty="0"/>
              <a:t>Hle,</a:t>
            </a:r>
            <a:r>
              <a:rPr lang="es-ES" b="1" dirty="0"/>
              <a:t> David </a:t>
            </a:r>
            <a:r>
              <a:rPr lang="cs-CZ" b="1" dirty="0"/>
              <a:t>poslal z pouště posly s požehnáním pro našeho pána, ale on se na ně osopil. Ti muži se k nám chovali velice dobře. Neubližovali nám a nic jsme nepohřešili po všechny dny , co jsme se s nimi stýkali, když jsme byli na poli. Byli nám hradbou ve dne v noci po všechny dny, co jsme byli s nimi, když jsme pásli ovce.  Teď uvaž a pohleď, co bys měla udělat. Vždyť se na našeho pána a celý jeho dům valí pohroma! A on je takový ničema, že se s ním nedá mluvit.</a:t>
            </a:r>
            <a:r>
              <a:rPr lang="es-ES" b="1" dirty="0"/>
              <a:t>” 1 S</a:t>
            </a:r>
            <a:r>
              <a:rPr lang="cs-CZ" b="1" dirty="0" err="1"/>
              <a:t>amuelova</a:t>
            </a:r>
            <a:r>
              <a:rPr lang="es-ES" b="1" dirty="0"/>
              <a:t> 25</a:t>
            </a:r>
            <a:r>
              <a:rPr lang="cs-CZ" b="1" dirty="0"/>
              <a:t>,</a:t>
            </a:r>
            <a:r>
              <a:rPr lang="es-ES" b="1" dirty="0"/>
              <a:t>14-17. </a:t>
            </a:r>
          </a:p>
        </p:txBody>
      </p:sp>
      <p:sp>
        <p:nvSpPr>
          <p:cNvPr id="9" name="CuadroTexto 8">
            <a:extLst>
              <a:ext uri="{FF2B5EF4-FFF2-40B4-BE49-F238E27FC236}">
                <a16:creationId xmlns:a16="http://schemas.microsoft.com/office/drawing/2014/main" id="{161A4461-3ABF-ECB7-93ED-01D15BF58ADE}"/>
              </a:ext>
            </a:extLst>
          </p:cNvPr>
          <p:cNvSpPr txBox="1"/>
          <p:nvPr/>
        </p:nvSpPr>
        <p:spPr>
          <a:xfrm>
            <a:off x="2903371" y="286118"/>
            <a:ext cx="8360230" cy="1477328"/>
          </a:xfrm>
          <a:prstGeom prst="rect">
            <a:avLst/>
          </a:prstGeom>
          <a:noFill/>
        </p:spPr>
        <p:txBody>
          <a:bodyPr wrap="square">
            <a:spAutoFit/>
          </a:bodyPr>
          <a:lstStyle/>
          <a:p>
            <a:pPr>
              <a:tabLst>
                <a:tab pos="4662488" algn="l"/>
              </a:tabLst>
            </a:pPr>
            <a:r>
              <a:rPr lang="es-ES" b="1" dirty="0" err="1"/>
              <a:t>Když</a:t>
            </a:r>
            <a:r>
              <a:rPr lang="es-ES" b="1" dirty="0"/>
              <a:t> </a:t>
            </a:r>
            <a:r>
              <a:rPr lang="es-ES" b="1" dirty="0" err="1"/>
              <a:t>byl</a:t>
            </a:r>
            <a:r>
              <a:rPr lang="es-ES" b="1" dirty="0"/>
              <a:t> David </a:t>
            </a:r>
            <a:r>
              <a:rPr lang="es-ES" b="1" dirty="0" err="1"/>
              <a:t>na</a:t>
            </a:r>
            <a:r>
              <a:rPr lang="es-ES" b="1" dirty="0"/>
              <a:t> </a:t>
            </a:r>
            <a:r>
              <a:rPr lang="es-ES" b="1" dirty="0" err="1"/>
              <a:t>útěku</a:t>
            </a:r>
            <a:r>
              <a:rPr lang="es-ES" b="1" dirty="0"/>
              <a:t> </a:t>
            </a:r>
            <a:r>
              <a:rPr lang="es-ES" b="1" dirty="0" err="1"/>
              <a:t>před</a:t>
            </a:r>
            <a:r>
              <a:rPr lang="es-ES" b="1" dirty="0"/>
              <a:t> </a:t>
            </a:r>
            <a:r>
              <a:rPr lang="es-ES" b="1" dirty="0" err="1"/>
              <a:t>Saulem</a:t>
            </a:r>
            <a:r>
              <a:rPr lang="es-ES" b="1" dirty="0"/>
              <a:t>, </a:t>
            </a:r>
            <a:r>
              <a:rPr lang="es-ES" b="1" dirty="0" err="1"/>
              <a:t>utábořil</a:t>
            </a:r>
            <a:r>
              <a:rPr lang="es-ES" b="1" dirty="0"/>
              <a:t> se </a:t>
            </a:r>
            <a:r>
              <a:rPr lang="es-ES" b="1" dirty="0" err="1"/>
              <a:t>poblíž</a:t>
            </a:r>
            <a:r>
              <a:rPr lang="es-ES" b="1" dirty="0"/>
              <a:t> </a:t>
            </a:r>
            <a:r>
              <a:rPr lang="es-ES" b="1" dirty="0" err="1"/>
              <a:t>Nábalova</a:t>
            </a:r>
            <a:r>
              <a:rPr lang="es-ES" b="1" dirty="0"/>
              <a:t> </a:t>
            </a:r>
            <a:r>
              <a:rPr lang="es-ES" b="1" dirty="0" err="1"/>
              <a:t>majetku</a:t>
            </a:r>
            <a:r>
              <a:rPr lang="es-ES" b="1" dirty="0"/>
              <a:t> a </a:t>
            </a:r>
            <a:r>
              <a:rPr lang="es-ES" b="1" dirty="0" err="1"/>
              <a:t>chránil</a:t>
            </a:r>
            <a:r>
              <a:rPr lang="es-ES" b="1" dirty="0"/>
              <a:t> </a:t>
            </a:r>
            <a:r>
              <a:rPr lang="es-ES" b="1" dirty="0" err="1"/>
              <a:t>jeho</a:t>
            </a:r>
            <a:r>
              <a:rPr lang="es-ES" b="1" dirty="0"/>
              <a:t> </a:t>
            </a:r>
            <a:r>
              <a:rPr lang="es-ES" b="1" dirty="0" err="1"/>
              <a:t>pastýře</a:t>
            </a:r>
            <a:r>
              <a:rPr lang="es-ES" b="1" dirty="0"/>
              <a:t> a </a:t>
            </a:r>
            <a:r>
              <a:rPr lang="es-ES" b="1" dirty="0" err="1"/>
              <a:t>stáda</a:t>
            </a:r>
            <a:r>
              <a:rPr lang="es-ES" b="1" dirty="0"/>
              <a:t>. V </a:t>
            </a:r>
            <a:r>
              <a:rPr lang="es-ES" b="1" dirty="0" err="1"/>
              <a:t>nouzi</a:t>
            </a:r>
            <a:r>
              <a:rPr lang="es-ES" b="1" dirty="0"/>
              <a:t> </a:t>
            </a:r>
            <a:r>
              <a:rPr lang="es-ES" b="1" dirty="0" err="1"/>
              <a:t>poslal</a:t>
            </a:r>
            <a:r>
              <a:rPr lang="es-ES" b="1" dirty="0"/>
              <a:t> David k </a:t>
            </a:r>
            <a:r>
              <a:rPr lang="es-ES" b="1" dirty="0" err="1"/>
              <a:t>Nábalovi</a:t>
            </a:r>
            <a:r>
              <a:rPr lang="es-ES" b="1" dirty="0"/>
              <a:t> </a:t>
            </a:r>
            <a:r>
              <a:rPr lang="es-ES" b="1" dirty="0" err="1"/>
              <a:t>posly</a:t>
            </a:r>
            <a:r>
              <a:rPr lang="es-ES" b="1" dirty="0"/>
              <a:t> se </a:t>
            </a:r>
            <a:r>
              <a:rPr lang="es-ES" b="1" dirty="0" err="1"/>
              <a:t>zdvořilou</a:t>
            </a:r>
            <a:r>
              <a:rPr lang="es-ES" b="1" dirty="0"/>
              <a:t> </a:t>
            </a:r>
            <a:r>
              <a:rPr lang="es-ES" b="1" dirty="0" err="1"/>
              <a:t>prosbou</a:t>
            </a:r>
            <a:r>
              <a:rPr lang="es-ES" b="1" dirty="0"/>
              <a:t> </a:t>
            </a:r>
            <a:r>
              <a:rPr lang="cs-CZ" b="1" dirty="0"/>
              <a:t>         </a:t>
            </a:r>
            <a:r>
              <a:rPr lang="es-ES" b="1" dirty="0"/>
              <a:t>o </a:t>
            </a:r>
            <a:r>
              <a:rPr lang="es-ES" b="1" dirty="0" err="1"/>
              <a:t>jídlo</a:t>
            </a:r>
            <a:r>
              <a:rPr lang="es-ES" b="1" dirty="0"/>
              <a:t> pro sebe a </a:t>
            </a:r>
            <a:r>
              <a:rPr lang="es-ES" b="1" dirty="0" err="1"/>
              <a:t>své</a:t>
            </a:r>
            <a:r>
              <a:rPr lang="es-ES" b="1" dirty="0"/>
              <a:t> </a:t>
            </a:r>
            <a:r>
              <a:rPr lang="es-ES" b="1" dirty="0" err="1"/>
              <a:t>muže</a:t>
            </a:r>
            <a:r>
              <a:rPr lang="es-ES" b="1" dirty="0"/>
              <a:t>. </a:t>
            </a:r>
            <a:r>
              <a:rPr lang="es-ES" b="1" dirty="0" err="1"/>
              <a:t>Nábal</a:t>
            </a:r>
            <a:r>
              <a:rPr lang="es-ES" b="1" dirty="0"/>
              <a:t> </a:t>
            </a:r>
            <a:r>
              <a:rPr lang="es-ES" b="1" dirty="0" err="1"/>
              <a:t>odpověděl</a:t>
            </a:r>
            <a:r>
              <a:rPr lang="es-ES" b="1" dirty="0"/>
              <a:t> </a:t>
            </a:r>
            <a:r>
              <a:rPr lang="es-ES" b="1" dirty="0" err="1"/>
              <a:t>drze</a:t>
            </a:r>
            <a:r>
              <a:rPr lang="es-ES" b="1" dirty="0"/>
              <a:t> a </a:t>
            </a:r>
            <a:r>
              <a:rPr lang="es-ES" b="1" dirty="0" err="1"/>
              <a:t>oplatil</a:t>
            </a:r>
            <a:r>
              <a:rPr lang="es-ES" b="1" dirty="0"/>
              <a:t> </a:t>
            </a:r>
            <a:r>
              <a:rPr lang="es-ES" b="1" dirty="0" err="1"/>
              <a:t>zlo</a:t>
            </a:r>
            <a:r>
              <a:rPr lang="es-ES" b="1" dirty="0"/>
              <a:t> k </a:t>
            </a:r>
            <a:r>
              <a:rPr lang="es-ES" b="1" dirty="0" err="1"/>
              <a:t>dobrému</a:t>
            </a:r>
            <a:r>
              <a:rPr lang="es-ES" b="1" dirty="0"/>
              <a:t> </a:t>
            </a:r>
            <a:r>
              <a:rPr lang="es-ES" b="1" dirty="0" err="1"/>
              <a:t>tím</a:t>
            </a:r>
            <a:r>
              <a:rPr lang="es-ES" b="1" dirty="0"/>
              <a:t>, </a:t>
            </a:r>
            <a:r>
              <a:rPr lang="es-ES" b="1" dirty="0" err="1"/>
              <a:t>že</a:t>
            </a:r>
            <a:r>
              <a:rPr lang="es-ES" b="1" dirty="0"/>
              <a:t> se </a:t>
            </a:r>
            <a:r>
              <a:rPr lang="es-ES" b="1" dirty="0" err="1"/>
              <a:t>odmítl</a:t>
            </a:r>
            <a:r>
              <a:rPr lang="es-ES" b="1" dirty="0"/>
              <a:t> </a:t>
            </a:r>
            <a:r>
              <a:rPr lang="es-ES" b="1" dirty="0" err="1"/>
              <a:t>podělit</a:t>
            </a:r>
            <a:r>
              <a:rPr lang="es-ES" b="1" dirty="0"/>
              <a:t> o </a:t>
            </a:r>
            <a:r>
              <a:rPr lang="es-ES" b="1" dirty="0" err="1"/>
              <a:t>svou</a:t>
            </a:r>
            <a:r>
              <a:rPr lang="es-ES" b="1" dirty="0"/>
              <a:t> </a:t>
            </a:r>
            <a:r>
              <a:rPr lang="es-ES" b="1" dirty="0" err="1"/>
              <a:t>hojnost</a:t>
            </a:r>
            <a:r>
              <a:rPr lang="es-ES" b="1" dirty="0"/>
              <a:t> se </a:t>
            </a:r>
            <a:r>
              <a:rPr lang="es-ES" b="1" dirty="0" err="1"/>
              <a:t>svými</a:t>
            </a:r>
            <a:r>
              <a:rPr lang="es-ES" b="1" dirty="0"/>
              <a:t> </a:t>
            </a:r>
            <a:r>
              <a:rPr lang="es-ES" b="1" dirty="0" err="1"/>
              <a:t>sousedy</a:t>
            </a:r>
            <a:r>
              <a:rPr lang="es-ES" b="1" dirty="0"/>
              <a:t>. 
</a:t>
            </a:r>
          </a:p>
        </p:txBody>
      </p:sp>
      <p:sp>
        <p:nvSpPr>
          <p:cNvPr id="10" name="CuadroTexto 9">
            <a:extLst>
              <a:ext uri="{FF2B5EF4-FFF2-40B4-BE49-F238E27FC236}">
                <a16:creationId xmlns:a16="http://schemas.microsoft.com/office/drawing/2014/main" id="{C2AB1D8B-A3DB-D381-40E5-CD934E1CDCE9}"/>
              </a:ext>
            </a:extLst>
          </p:cNvPr>
          <p:cNvSpPr txBox="1"/>
          <p:nvPr/>
        </p:nvSpPr>
        <p:spPr>
          <a:xfrm>
            <a:off x="2587877" y="4575340"/>
            <a:ext cx="8726566" cy="2031325"/>
          </a:xfrm>
          <a:prstGeom prst="rect">
            <a:avLst/>
          </a:prstGeom>
          <a:noFill/>
        </p:spPr>
        <p:txBody>
          <a:bodyPr wrap="square">
            <a:spAutoFit/>
          </a:bodyPr>
          <a:lstStyle/>
          <a:p>
            <a:r>
              <a:rPr lang="es-ES" b="1" dirty="0" err="1"/>
              <a:t>Aniž</a:t>
            </a:r>
            <a:r>
              <a:rPr lang="es-ES" b="1" dirty="0"/>
              <a:t> </a:t>
            </a:r>
            <a:r>
              <a:rPr lang="es-ES" b="1" dirty="0" err="1"/>
              <a:t>by</a:t>
            </a:r>
            <a:r>
              <a:rPr lang="es-ES" b="1" dirty="0"/>
              <a:t> se </a:t>
            </a:r>
            <a:r>
              <a:rPr lang="es-ES" b="1" dirty="0" err="1"/>
              <a:t>poradila</a:t>
            </a:r>
            <a:r>
              <a:rPr lang="es-ES" b="1" dirty="0"/>
              <a:t> se </a:t>
            </a:r>
            <a:r>
              <a:rPr lang="es-ES" b="1" dirty="0" err="1"/>
              <a:t>svým</a:t>
            </a:r>
            <a:r>
              <a:rPr lang="es-ES" b="1" dirty="0"/>
              <a:t> </a:t>
            </a:r>
            <a:r>
              <a:rPr lang="es-ES" b="1" dirty="0" err="1"/>
              <a:t>manželem</a:t>
            </a:r>
            <a:r>
              <a:rPr lang="es-ES" b="1" dirty="0"/>
              <a:t> </a:t>
            </a:r>
            <a:r>
              <a:rPr lang="es-ES" b="1" dirty="0" err="1"/>
              <a:t>nebo</a:t>
            </a:r>
            <a:r>
              <a:rPr lang="es-ES" b="1" dirty="0"/>
              <a:t> mu </a:t>
            </a:r>
            <a:r>
              <a:rPr lang="es-ES" b="1" dirty="0" err="1"/>
              <a:t>řekla</a:t>
            </a:r>
            <a:r>
              <a:rPr lang="es-ES" b="1" dirty="0"/>
              <a:t> o </a:t>
            </a:r>
            <a:r>
              <a:rPr lang="es-ES" b="1" dirty="0" err="1"/>
              <a:t>svém</a:t>
            </a:r>
            <a:r>
              <a:rPr lang="es-ES" b="1" dirty="0"/>
              <a:t> </a:t>
            </a:r>
            <a:r>
              <a:rPr lang="es-ES" b="1" dirty="0" err="1"/>
              <a:t>záměru</a:t>
            </a:r>
            <a:r>
              <a:rPr lang="es-ES" b="1" dirty="0"/>
              <a:t>, </a:t>
            </a:r>
            <a:r>
              <a:rPr lang="es-ES" b="1" dirty="0" err="1"/>
              <a:t>Abig</a:t>
            </a:r>
            <a:r>
              <a:rPr lang="cs-CZ" b="1" dirty="0"/>
              <a:t>j</a:t>
            </a:r>
            <a:r>
              <a:rPr lang="es-ES" b="1" dirty="0" err="1"/>
              <a:t>ail</a:t>
            </a:r>
            <a:r>
              <a:rPr lang="es-ES" b="1" dirty="0"/>
              <a:t> </a:t>
            </a:r>
            <a:r>
              <a:rPr lang="es-ES" b="1" dirty="0" err="1"/>
              <a:t>udělala</a:t>
            </a:r>
            <a:r>
              <a:rPr lang="es-ES" b="1" dirty="0"/>
              <a:t> </a:t>
            </a:r>
            <a:r>
              <a:rPr lang="es-ES" b="1" dirty="0" err="1"/>
              <a:t>širokou</a:t>
            </a:r>
            <a:r>
              <a:rPr lang="es-ES" b="1" dirty="0"/>
              <a:t> </a:t>
            </a:r>
            <a:r>
              <a:rPr lang="es-ES" b="1" dirty="0" err="1"/>
              <a:t>zásobu</a:t>
            </a:r>
            <a:r>
              <a:rPr lang="es-ES" b="1" dirty="0"/>
              <a:t> </a:t>
            </a:r>
            <a:r>
              <a:rPr lang="es-ES" b="1" dirty="0" err="1"/>
              <a:t>zásob</a:t>
            </a:r>
            <a:r>
              <a:rPr lang="es-ES" b="1" dirty="0"/>
              <a:t> a </a:t>
            </a:r>
            <a:r>
              <a:rPr lang="es-ES" b="1" dirty="0" err="1"/>
              <a:t>obtěžkána</a:t>
            </a:r>
            <a:r>
              <a:rPr lang="es-ES" b="1" dirty="0"/>
              <a:t> </a:t>
            </a:r>
            <a:r>
              <a:rPr lang="es-ES" b="1" dirty="0" err="1"/>
              <a:t>osly</a:t>
            </a:r>
            <a:r>
              <a:rPr lang="es-ES" b="1" dirty="0"/>
              <a:t> ji </a:t>
            </a:r>
            <a:r>
              <a:rPr lang="es-ES" b="1" dirty="0" err="1"/>
              <a:t>poslala</a:t>
            </a:r>
            <a:r>
              <a:rPr lang="es-ES" b="1" dirty="0"/>
              <a:t> k </a:t>
            </a:r>
            <a:r>
              <a:rPr lang="es-ES" b="1" dirty="0" err="1"/>
              <a:t>Davidovi</a:t>
            </a:r>
            <a:r>
              <a:rPr lang="es-ES" b="1" dirty="0"/>
              <a:t> do </a:t>
            </a:r>
            <a:r>
              <a:rPr lang="es-ES" b="1" dirty="0" err="1"/>
              <a:t>péče</a:t>
            </a:r>
            <a:r>
              <a:rPr lang="es-ES" b="1" dirty="0"/>
              <a:t> </a:t>
            </a:r>
            <a:r>
              <a:rPr lang="es-ES" b="1" dirty="0" err="1"/>
              <a:t>svých</a:t>
            </a:r>
            <a:r>
              <a:rPr lang="es-ES" b="1" dirty="0"/>
              <a:t> </a:t>
            </a:r>
            <a:r>
              <a:rPr lang="es-ES" b="1" dirty="0" err="1"/>
              <a:t>služebníků</a:t>
            </a:r>
            <a:r>
              <a:rPr lang="es-ES" b="1" dirty="0"/>
              <a:t> a sama se </a:t>
            </a:r>
            <a:r>
              <a:rPr lang="es-ES" b="1" dirty="0" err="1"/>
              <a:t>vydala</a:t>
            </a:r>
            <a:r>
              <a:rPr lang="es-ES" b="1" dirty="0"/>
              <a:t> </a:t>
            </a:r>
            <a:r>
              <a:rPr lang="es-ES" b="1" dirty="0" err="1"/>
              <a:t>hledat</a:t>
            </a:r>
            <a:r>
              <a:rPr lang="es-ES" b="1" dirty="0"/>
              <a:t> </a:t>
            </a:r>
            <a:r>
              <a:rPr lang="es-ES" b="1" dirty="0" err="1"/>
              <a:t>Davidovu</a:t>
            </a:r>
            <a:r>
              <a:rPr lang="es-ES" b="1" dirty="0"/>
              <a:t> </a:t>
            </a:r>
            <a:r>
              <a:rPr lang="es-ES" b="1" dirty="0" err="1"/>
              <a:t>společnost</a:t>
            </a:r>
            <a:r>
              <a:rPr lang="es-ES" b="1" dirty="0"/>
              <a:t>. </a:t>
            </a:r>
            <a:r>
              <a:rPr lang="es-ES" b="1" dirty="0" err="1"/>
              <a:t>Našl</a:t>
            </a:r>
            <a:r>
              <a:rPr lang="cs-CZ" b="1" dirty="0"/>
              <a:t>a</a:t>
            </a:r>
            <a:r>
              <a:rPr lang="es-ES" b="1" dirty="0"/>
              <a:t> </a:t>
            </a:r>
            <a:r>
              <a:rPr lang="cs-CZ" b="1" dirty="0"/>
              <a:t>ho</a:t>
            </a:r>
            <a:r>
              <a:rPr lang="es-ES" b="1" dirty="0"/>
              <a:t> </a:t>
            </a:r>
            <a:r>
              <a:rPr lang="es-ES" b="1" dirty="0" err="1"/>
              <a:t>na</a:t>
            </a:r>
            <a:r>
              <a:rPr lang="es-ES" b="1" dirty="0"/>
              <a:t> </a:t>
            </a:r>
            <a:r>
              <a:rPr lang="es-ES" b="1" dirty="0" err="1"/>
              <a:t>chráněném</a:t>
            </a:r>
            <a:r>
              <a:rPr lang="es-ES" b="1" dirty="0"/>
              <a:t> </a:t>
            </a:r>
            <a:r>
              <a:rPr lang="es-ES" b="1" dirty="0" err="1"/>
              <a:t>místě</a:t>
            </a:r>
            <a:r>
              <a:rPr lang="es-ES" b="1" dirty="0"/>
              <a:t> </a:t>
            </a:r>
            <a:r>
              <a:rPr lang="es-ES" b="1" dirty="0" err="1"/>
              <a:t>na</a:t>
            </a:r>
            <a:r>
              <a:rPr lang="es-ES" b="1" dirty="0"/>
              <a:t> </a:t>
            </a:r>
            <a:r>
              <a:rPr lang="es-ES" b="1" dirty="0" err="1"/>
              <a:t>kopci</a:t>
            </a:r>
            <a:r>
              <a:rPr lang="es-ES" b="1" dirty="0"/>
              <a:t>. “</a:t>
            </a:r>
            <a:r>
              <a:rPr lang="cs-CZ" b="1" dirty="0"/>
              <a:t>Jakmile </a:t>
            </a:r>
            <a:r>
              <a:rPr lang="cs-CZ" b="1" dirty="0" err="1"/>
              <a:t>Abigajil</a:t>
            </a:r>
            <a:r>
              <a:rPr lang="cs-CZ" b="1" dirty="0"/>
              <a:t> uviděla Davida, rychle sesedla s osla, padla před Davidem na tvář a poklonila se k zemi. Padla mu k nohám a zvolala</a:t>
            </a:r>
            <a:r>
              <a:rPr lang="es-ES" b="1" dirty="0"/>
              <a:t>: “</a:t>
            </a:r>
            <a:r>
              <a:rPr lang="cs-CZ" b="1" dirty="0"/>
              <a:t>Má, má je to vina, můj pane. Nechť smí tvá otrokyně k tobě promluvit, vyslechni slova své otrokyně.</a:t>
            </a:r>
            <a:r>
              <a:rPr lang="es-ES" b="1" dirty="0"/>
              <a:t>”</a:t>
            </a:r>
            <a:r>
              <a:rPr lang="cs-CZ" b="1" dirty="0"/>
              <a:t>“</a:t>
            </a:r>
            <a:r>
              <a:rPr lang="es-ES" b="1" dirty="0"/>
              <a:t> </a:t>
            </a:r>
            <a:r>
              <a:rPr lang="cs-CZ" b="1" dirty="0"/>
              <a:t>(</a:t>
            </a:r>
            <a:r>
              <a:rPr lang="es-ES" b="1" dirty="0"/>
              <a:t>v</a:t>
            </a:r>
            <a:r>
              <a:rPr lang="cs-CZ" b="1" dirty="0" err="1"/>
              <a:t>erše</a:t>
            </a:r>
            <a:r>
              <a:rPr lang="es-ES" b="1" dirty="0"/>
              <a:t> 23</a:t>
            </a:r>
            <a:r>
              <a:rPr lang="cs-CZ" b="1" dirty="0"/>
              <a:t>.2</a:t>
            </a:r>
            <a:r>
              <a:rPr lang="es-ES" b="1" dirty="0"/>
              <a:t>4</a:t>
            </a:r>
            <a:r>
              <a:rPr lang="cs-CZ" b="1" dirty="0"/>
              <a:t>)</a:t>
            </a:r>
            <a:r>
              <a:rPr lang="es-ES" b="1" dirty="0"/>
              <a:t> </a:t>
            </a:r>
            <a:r>
              <a:rPr lang="cs-CZ" b="1" dirty="0"/>
              <a:t>                  EGW:</a:t>
            </a:r>
            <a:r>
              <a:rPr lang="cs-CZ" b="1" dirty="0">
                <a:sym typeface="Wingdings" panose="05000000000000000000" pitchFamily="2" charset="2"/>
              </a:rPr>
              <a:t> </a:t>
            </a:r>
            <a:r>
              <a:rPr lang="cs-CZ" b="1" dirty="0"/>
              <a:t>Dcery Boží, strana</a:t>
            </a:r>
            <a:r>
              <a:rPr lang="es-ES" b="1" dirty="0"/>
              <a:t> 39 </a:t>
            </a:r>
          </a:p>
        </p:txBody>
      </p:sp>
      <p:pic>
        <p:nvPicPr>
          <p:cNvPr id="11" name="Imagen 10">
            <a:extLst>
              <a:ext uri="{FF2B5EF4-FFF2-40B4-BE49-F238E27FC236}">
                <a16:creationId xmlns:a16="http://schemas.microsoft.com/office/drawing/2014/main" id="{093B44D5-8A3D-F48D-1397-AAC5DC8D0EB9}"/>
              </a:ext>
            </a:extLst>
          </p:cNvPr>
          <p:cNvPicPr>
            <a:picLocks noChangeAspect="1"/>
          </p:cNvPicPr>
          <p:nvPr/>
        </p:nvPicPr>
        <p:blipFill>
          <a:blip r:embed="rId5"/>
          <a:stretch>
            <a:fillRect/>
          </a:stretch>
        </p:blipFill>
        <p:spPr>
          <a:xfrm>
            <a:off x="190683" y="4575340"/>
            <a:ext cx="2290903" cy="2197502"/>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92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vertical)">
                                      <p:cBhvr>
                                        <p:cTn id="17" dur="500"/>
                                        <p:tgtEl>
                                          <p:spTgt spid="11"/>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5781545-61A5-2E82-9895-38314425C759}"/>
              </a:ext>
            </a:extLst>
          </p:cNvPr>
          <p:cNvPicPr>
            <a:picLocks noChangeAspect="1"/>
          </p:cNvPicPr>
          <p:nvPr/>
        </p:nvPicPr>
        <p:blipFill>
          <a:blip r:embed="rId3"/>
          <a:stretch>
            <a:fillRect/>
          </a:stretch>
        </p:blipFill>
        <p:spPr>
          <a:xfrm>
            <a:off x="84393" y="1008294"/>
            <a:ext cx="12011575" cy="5726448"/>
          </a:xfrm>
          <a:prstGeom prst="rect">
            <a:avLst/>
          </a:prstGeom>
        </p:spPr>
      </p:pic>
      <p:grpSp>
        <p:nvGrpSpPr>
          <p:cNvPr id="2" name="Grupo 1">
            <a:extLst>
              <a:ext uri="{FF2B5EF4-FFF2-40B4-BE49-F238E27FC236}">
                <a16:creationId xmlns:a16="http://schemas.microsoft.com/office/drawing/2014/main" id="{23FE60C1-0C29-CDE5-BAED-25CBCC800E21}"/>
              </a:ext>
            </a:extLst>
          </p:cNvPr>
          <p:cNvGrpSpPr/>
          <p:nvPr/>
        </p:nvGrpSpPr>
        <p:grpSpPr>
          <a:xfrm>
            <a:off x="0" y="225283"/>
            <a:ext cx="2797081" cy="1145106"/>
            <a:chOff x="0" y="225283"/>
            <a:chExt cx="2797081" cy="1145106"/>
          </a:xfrm>
        </p:grpSpPr>
        <p:pic>
          <p:nvPicPr>
            <p:cNvPr id="3" name="Imagen 2">
              <a:extLst>
                <a:ext uri="{FF2B5EF4-FFF2-40B4-BE49-F238E27FC236}">
                  <a16:creationId xmlns:a16="http://schemas.microsoft.com/office/drawing/2014/main" id="{6505142B-55CF-3D6A-0276-051DF9EA3A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3" y="225283"/>
              <a:ext cx="2606398"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8B4E3F56-9E89-E51A-AB19-FD4F315BA281}"/>
                </a:ext>
              </a:extLst>
            </p:cNvPr>
            <p:cNvSpPr txBox="1"/>
            <p:nvPr/>
          </p:nvSpPr>
          <p:spPr>
            <a:xfrm>
              <a:off x="0" y="597825"/>
              <a:ext cx="2101458" cy="615553"/>
            </a:xfrm>
            <a:prstGeom prst="rect">
              <a:avLst/>
            </a:prstGeom>
            <a:noFill/>
          </p:spPr>
          <p:txBody>
            <a:bodyPr wrap="square">
              <a:spAutoFit/>
            </a:bodyPr>
            <a:lstStyle/>
            <a:p>
              <a:pPr algn="r"/>
              <a:r>
                <a:rPr lang="es-ES" sz="1700" b="1" dirty="0" err="1">
                  <a:solidFill>
                    <a:schemeClr val="bg1"/>
                  </a:solidFill>
                  <a:latin typeface="Times New Roman" panose="02020603050405020304" pitchFamily="18" charset="0"/>
                </a:rPr>
                <a:t>Jedn</a:t>
              </a:r>
              <a:r>
                <a:rPr lang="cs-CZ" sz="1700" b="1" dirty="0" err="1">
                  <a:solidFill>
                    <a:schemeClr val="bg1"/>
                  </a:solidFill>
                  <a:latin typeface="Times New Roman" panose="02020603050405020304" pitchFamily="18" charset="0"/>
                </a:rPr>
                <a:t>ejte</a:t>
              </a:r>
              <a:r>
                <a:rPr lang="es-ES" sz="1700" b="1" dirty="0">
                  <a:solidFill>
                    <a:schemeClr val="bg1"/>
                  </a:solidFill>
                  <a:latin typeface="Times New Roman" panose="02020603050405020304" pitchFamily="18" charset="0"/>
                </a:rPr>
                <a:t> </a:t>
              </a:r>
              <a:r>
                <a:rPr lang="es-ES" sz="1700" b="1" dirty="0" err="1">
                  <a:solidFill>
                    <a:schemeClr val="bg1"/>
                  </a:solidFill>
                  <a:latin typeface="Times New Roman" panose="02020603050405020304" pitchFamily="18" charset="0"/>
                </a:rPr>
                <a:t>moudře</a:t>
              </a:r>
              <a:r>
                <a:rPr lang="es-ES" sz="1700" b="1" dirty="0">
                  <a:solidFill>
                    <a:schemeClr val="bg1"/>
                  </a:solidFill>
                  <a:latin typeface="Times New Roman" panose="02020603050405020304" pitchFamily="18" charset="0"/>
                </a:rPr>
                <a:t>
</a:t>
              </a:r>
            </a:p>
          </p:txBody>
        </p:sp>
      </p:grpSp>
      <p:sp>
        <p:nvSpPr>
          <p:cNvPr id="5" name="CuadroTexto 4">
            <a:extLst>
              <a:ext uri="{FF2B5EF4-FFF2-40B4-BE49-F238E27FC236}">
                <a16:creationId xmlns:a16="http://schemas.microsoft.com/office/drawing/2014/main" id="{F7BA8059-4836-84FA-18B6-722973A0610B}"/>
              </a:ext>
            </a:extLst>
          </p:cNvPr>
          <p:cNvSpPr txBox="1"/>
          <p:nvPr/>
        </p:nvSpPr>
        <p:spPr>
          <a:xfrm>
            <a:off x="2903371" y="256728"/>
            <a:ext cx="8613869" cy="1200329"/>
          </a:xfrm>
          <a:prstGeom prst="rect">
            <a:avLst/>
          </a:prstGeom>
          <a:noFill/>
        </p:spPr>
        <p:txBody>
          <a:bodyPr wrap="square">
            <a:spAutoFit/>
          </a:bodyPr>
          <a:lstStyle/>
          <a:p>
            <a:r>
              <a:rPr lang="es-ES" b="1" dirty="0" err="1"/>
              <a:t>Abiga</a:t>
            </a:r>
            <a:r>
              <a:rPr lang="cs-CZ" b="1" dirty="0"/>
              <a:t>j</a:t>
            </a:r>
            <a:r>
              <a:rPr lang="es-ES" b="1" dirty="0" err="1"/>
              <a:t>il</a:t>
            </a:r>
            <a:r>
              <a:rPr lang="es-ES" b="1" dirty="0"/>
              <a:t> </a:t>
            </a:r>
            <a:r>
              <a:rPr lang="es-ES" b="1" dirty="0" err="1"/>
              <a:t>oslovila</a:t>
            </a:r>
            <a:r>
              <a:rPr lang="es-ES" b="1" dirty="0"/>
              <a:t> </a:t>
            </a:r>
            <a:r>
              <a:rPr lang="es-ES" b="1" dirty="0" err="1"/>
              <a:t>Davida</a:t>
            </a:r>
            <a:r>
              <a:rPr lang="es-ES" b="1" dirty="0"/>
              <a:t> </a:t>
            </a:r>
            <a:r>
              <a:rPr lang="es-ES" b="1" dirty="0" err="1"/>
              <a:t>tak</a:t>
            </a:r>
            <a:r>
              <a:rPr lang="es-ES" b="1" dirty="0"/>
              <a:t> </a:t>
            </a:r>
            <a:r>
              <a:rPr lang="es-ES" b="1" dirty="0" err="1"/>
              <a:t>uctivě</a:t>
            </a:r>
            <a:r>
              <a:rPr lang="es-ES" b="1" dirty="0"/>
              <a:t>, </a:t>
            </a:r>
            <a:r>
              <a:rPr lang="es-ES" b="1" dirty="0" err="1"/>
              <a:t>jako</a:t>
            </a:r>
            <a:r>
              <a:rPr lang="es-ES" b="1" dirty="0"/>
              <a:t> </a:t>
            </a:r>
            <a:r>
              <a:rPr lang="es-ES" b="1" dirty="0" err="1"/>
              <a:t>by</a:t>
            </a:r>
            <a:r>
              <a:rPr lang="es-ES" b="1" dirty="0"/>
              <a:t> </a:t>
            </a:r>
            <a:r>
              <a:rPr lang="es-ES" b="1" dirty="0" err="1"/>
              <a:t>mluvila</a:t>
            </a:r>
            <a:r>
              <a:rPr lang="es-ES" b="1" dirty="0"/>
              <a:t> s </a:t>
            </a:r>
            <a:r>
              <a:rPr lang="es-ES" b="1" dirty="0" err="1"/>
              <a:t>korunovaným</a:t>
            </a:r>
            <a:r>
              <a:rPr lang="es-ES" b="1" dirty="0"/>
              <a:t> </a:t>
            </a:r>
            <a:r>
              <a:rPr lang="es-ES" b="1" dirty="0" err="1"/>
              <a:t>monarchou</a:t>
            </a:r>
            <a:r>
              <a:rPr lang="es-ES" b="1" dirty="0"/>
              <a:t>. </a:t>
            </a:r>
            <a:r>
              <a:rPr lang="es-ES" b="1" dirty="0" err="1"/>
              <a:t>Nábal</a:t>
            </a:r>
            <a:r>
              <a:rPr lang="es-ES" b="1" dirty="0"/>
              <a:t> </a:t>
            </a:r>
            <a:r>
              <a:rPr lang="es-ES" b="1" dirty="0" err="1"/>
              <a:t>pohrdavě</a:t>
            </a:r>
            <a:r>
              <a:rPr lang="es-ES" b="1" dirty="0"/>
              <a:t> </a:t>
            </a:r>
            <a:r>
              <a:rPr lang="es-ES" b="1" dirty="0" err="1"/>
              <a:t>zvolal</a:t>
            </a:r>
            <a:r>
              <a:rPr lang="es-ES" b="1" dirty="0"/>
              <a:t>: "</a:t>
            </a:r>
            <a:r>
              <a:rPr lang="es-ES" b="1" dirty="0" err="1"/>
              <a:t>Kdo</a:t>
            </a:r>
            <a:r>
              <a:rPr lang="es-ES" b="1" dirty="0"/>
              <a:t> je David?" Ale </a:t>
            </a:r>
            <a:r>
              <a:rPr lang="es-ES" b="1" dirty="0" err="1"/>
              <a:t>Abiga</a:t>
            </a:r>
            <a:r>
              <a:rPr lang="cs-CZ" b="1" dirty="0"/>
              <a:t>j</a:t>
            </a:r>
            <a:r>
              <a:rPr lang="es-ES" b="1" dirty="0" err="1"/>
              <a:t>il</a:t>
            </a:r>
            <a:r>
              <a:rPr lang="es-ES" b="1" dirty="0"/>
              <a:t> </a:t>
            </a:r>
            <a:r>
              <a:rPr lang="es-ES" b="1" dirty="0" err="1"/>
              <a:t>ho</a:t>
            </a:r>
            <a:r>
              <a:rPr lang="es-ES" b="1" dirty="0"/>
              <a:t> </a:t>
            </a:r>
            <a:r>
              <a:rPr lang="es-ES" b="1" dirty="0" err="1"/>
              <a:t>oslovila</a:t>
            </a:r>
            <a:r>
              <a:rPr lang="es-ES" b="1" dirty="0"/>
              <a:t>: "</a:t>
            </a:r>
            <a:r>
              <a:rPr lang="es-ES" b="1" dirty="0" err="1"/>
              <a:t>Můj</a:t>
            </a:r>
            <a:r>
              <a:rPr lang="es-ES" b="1" dirty="0"/>
              <a:t> </a:t>
            </a:r>
            <a:r>
              <a:rPr lang="es-ES" b="1" dirty="0" err="1"/>
              <a:t>Pane</a:t>
            </a:r>
            <a:r>
              <a:rPr lang="es-ES" b="1" dirty="0"/>
              <a:t>." </a:t>
            </a:r>
            <a:r>
              <a:rPr lang="es-ES" b="1" dirty="0" err="1"/>
              <a:t>Vlídnými</a:t>
            </a:r>
            <a:r>
              <a:rPr lang="es-ES" b="1" dirty="0"/>
              <a:t> </a:t>
            </a:r>
            <a:r>
              <a:rPr lang="es-ES" b="1" dirty="0" err="1"/>
              <a:t>slovy</a:t>
            </a:r>
            <a:r>
              <a:rPr lang="es-ES" b="1" dirty="0"/>
              <a:t> </a:t>
            </a:r>
            <a:r>
              <a:rPr lang="cs-CZ" b="1" dirty="0"/>
              <a:t>    </a:t>
            </a:r>
            <a:r>
              <a:rPr lang="es-ES" b="1" dirty="0"/>
              <a:t>se </a:t>
            </a:r>
            <a:r>
              <a:rPr lang="es-ES" b="1" dirty="0" err="1"/>
              <a:t>snažila</a:t>
            </a:r>
            <a:r>
              <a:rPr lang="es-ES" b="1" dirty="0"/>
              <a:t> </a:t>
            </a:r>
            <a:r>
              <a:rPr lang="es-ES" b="1" dirty="0" err="1"/>
              <a:t>uklidnit</a:t>
            </a:r>
            <a:r>
              <a:rPr lang="es-ES" b="1" dirty="0"/>
              <a:t> </a:t>
            </a:r>
            <a:r>
              <a:rPr lang="es-ES" b="1" dirty="0" err="1"/>
              <a:t>jeho</a:t>
            </a:r>
            <a:r>
              <a:rPr lang="es-ES" b="1" dirty="0"/>
              <a:t> </a:t>
            </a:r>
            <a:r>
              <a:rPr lang="es-ES" b="1" dirty="0" err="1"/>
              <a:t>podrážděné</a:t>
            </a:r>
            <a:r>
              <a:rPr lang="es-ES" b="1" dirty="0"/>
              <a:t> </a:t>
            </a:r>
            <a:r>
              <a:rPr lang="es-ES" b="1" dirty="0" err="1"/>
              <a:t>city</a:t>
            </a:r>
            <a:r>
              <a:rPr lang="es-ES" b="1" dirty="0"/>
              <a:t> a </a:t>
            </a:r>
            <a:r>
              <a:rPr lang="es-ES" b="1" dirty="0" err="1"/>
              <a:t>prosila</a:t>
            </a:r>
            <a:r>
              <a:rPr lang="es-ES" b="1" dirty="0"/>
              <a:t> </a:t>
            </a:r>
            <a:r>
              <a:rPr lang="es-ES" b="1" dirty="0" err="1"/>
              <a:t>ho</a:t>
            </a:r>
            <a:r>
              <a:rPr lang="es-ES" b="1" dirty="0"/>
              <a:t> </a:t>
            </a:r>
            <a:r>
              <a:rPr lang="es-ES" b="1" dirty="0" err="1"/>
              <a:t>za</a:t>
            </a:r>
            <a:r>
              <a:rPr lang="es-ES" b="1" dirty="0"/>
              <a:t> </a:t>
            </a:r>
            <a:r>
              <a:rPr lang="es-ES" b="1" dirty="0" err="1"/>
              <a:t>svého</a:t>
            </a:r>
            <a:r>
              <a:rPr lang="es-ES" b="1" dirty="0"/>
              <a:t> </a:t>
            </a:r>
            <a:r>
              <a:rPr lang="es-ES" b="1" dirty="0" err="1"/>
              <a:t>manžela</a:t>
            </a:r>
            <a:r>
              <a:rPr lang="es-ES" b="1" dirty="0"/>
              <a:t>. 
</a:t>
            </a:r>
          </a:p>
        </p:txBody>
      </p:sp>
      <p:sp>
        <p:nvSpPr>
          <p:cNvPr id="6" name="CuadroTexto 5">
            <a:extLst>
              <a:ext uri="{FF2B5EF4-FFF2-40B4-BE49-F238E27FC236}">
                <a16:creationId xmlns:a16="http://schemas.microsoft.com/office/drawing/2014/main" id="{270B03AD-2F34-1262-B7CF-4C3A6385F907}"/>
              </a:ext>
            </a:extLst>
          </p:cNvPr>
          <p:cNvSpPr txBox="1"/>
          <p:nvPr/>
        </p:nvSpPr>
        <p:spPr>
          <a:xfrm>
            <a:off x="673241" y="1418463"/>
            <a:ext cx="10671348" cy="2585323"/>
          </a:xfrm>
          <a:prstGeom prst="rect">
            <a:avLst/>
          </a:prstGeom>
          <a:noFill/>
        </p:spPr>
        <p:txBody>
          <a:bodyPr wrap="square">
            <a:spAutoFit/>
          </a:bodyPr>
          <a:lstStyle/>
          <a:p>
            <a:r>
              <a:rPr lang="es-ES" b="1" dirty="0" err="1"/>
              <a:t>Bez</a:t>
            </a:r>
            <a:r>
              <a:rPr lang="es-ES" b="1" dirty="0"/>
              <a:t> </a:t>
            </a:r>
            <a:r>
              <a:rPr lang="es-ES" b="1" dirty="0" err="1"/>
              <a:t>jakékoli</a:t>
            </a:r>
            <a:r>
              <a:rPr lang="es-ES" b="1" dirty="0"/>
              <a:t> </a:t>
            </a:r>
            <a:r>
              <a:rPr lang="es-ES" b="1" dirty="0" err="1"/>
              <a:t>okázalosti</a:t>
            </a:r>
            <a:r>
              <a:rPr lang="es-ES" b="1" dirty="0"/>
              <a:t> </a:t>
            </a:r>
            <a:r>
              <a:rPr lang="es-ES" b="1" dirty="0" err="1"/>
              <a:t>nebo</a:t>
            </a:r>
            <a:r>
              <a:rPr lang="es-ES" b="1" dirty="0"/>
              <a:t> </a:t>
            </a:r>
            <a:r>
              <a:rPr lang="es-ES" b="1" dirty="0" err="1"/>
              <a:t>pýchy</a:t>
            </a:r>
            <a:r>
              <a:rPr lang="es-ES" b="1" dirty="0"/>
              <a:t>, ale </a:t>
            </a:r>
            <a:r>
              <a:rPr lang="es-ES" b="1" dirty="0" err="1"/>
              <a:t>plná</a:t>
            </a:r>
            <a:r>
              <a:rPr lang="es-ES" b="1" dirty="0"/>
              <a:t> </a:t>
            </a:r>
            <a:r>
              <a:rPr lang="es-ES" b="1" dirty="0" err="1"/>
              <a:t>moudrosti</a:t>
            </a:r>
            <a:r>
              <a:rPr lang="es-ES" b="1" dirty="0"/>
              <a:t> a </a:t>
            </a:r>
            <a:r>
              <a:rPr lang="es-ES" b="1" dirty="0" err="1"/>
              <a:t>Boží</a:t>
            </a:r>
            <a:r>
              <a:rPr lang="es-ES" b="1" dirty="0"/>
              <a:t> </a:t>
            </a:r>
            <a:r>
              <a:rPr lang="es-ES" b="1" dirty="0" err="1"/>
              <a:t>lásky</a:t>
            </a:r>
            <a:r>
              <a:rPr lang="es-ES" b="1" dirty="0"/>
              <a:t>, </a:t>
            </a:r>
            <a:r>
              <a:rPr lang="es-ES" b="1" dirty="0" err="1"/>
              <a:t>Abiga</a:t>
            </a:r>
            <a:r>
              <a:rPr lang="cs-CZ" b="1" dirty="0"/>
              <a:t>j</a:t>
            </a:r>
            <a:r>
              <a:rPr lang="es-ES" b="1" dirty="0" err="1"/>
              <a:t>il</a:t>
            </a:r>
            <a:r>
              <a:rPr lang="es-ES" b="1" dirty="0"/>
              <a:t> </a:t>
            </a:r>
            <a:r>
              <a:rPr lang="es-ES" b="1" dirty="0" err="1"/>
              <a:t>odhalila</a:t>
            </a:r>
            <a:r>
              <a:rPr lang="es-ES" b="1" dirty="0"/>
              <a:t> </a:t>
            </a:r>
            <a:r>
              <a:rPr lang="es-ES" b="1" dirty="0" err="1"/>
              <a:t>sílu</a:t>
            </a:r>
            <a:r>
              <a:rPr lang="cs-CZ" b="1" dirty="0"/>
              <a:t> a</a:t>
            </a:r>
            <a:r>
              <a:rPr lang="es-ES" b="1" dirty="0"/>
              <a:t> </a:t>
            </a:r>
            <a:r>
              <a:rPr lang="es-ES" b="1" dirty="0" err="1"/>
              <a:t>oddanost</a:t>
            </a:r>
            <a:r>
              <a:rPr lang="es-ES" b="1" dirty="0"/>
              <a:t> </a:t>
            </a:r>
            <a:r>
              <a:rPr lang="es-ES" b="1" dirty="0" err="1"/>
              <a:t>domovu</a:t>
            </a:r>
            <a:r>
              <a:rPr lang="es-ES" b="1" dirty="0"/>
              <a:t> </a:t>
            </a:r>
            <a:r>
              <a:rPr lang="cs-CZ" b="1" dirty="0"/>
              <a:t>   </a:t>
            </a:r>
            <a:r>
              <a:rPr lang="es-ES" b="1" dirty="0"/>
              <a:t>a </a:t>
            </a:r>
            <a:r>
              <a:rPr lang="es-ES" b="1" dirty="0" err="1"/>
              <a:t>jasně</a:t>
            </a:r>
            <a:r>
              <a:rPr lang="es-ES" b="1" dirty="0"/>
              <a:t> </a:t>
            </a:r>
            <a:r>
              <a:rPr lang="es-ES" b="1" dirty="0" err="1"/>
              <a:t>vysvětlila</a:t>
            </a:r>
            <a:r>
              <a:rPr lang="es-ES" b="1" dirty="0"/>
              <a:t> </a:t>
            </a:r>
            <a:r>
              <a:rPr lang="es-ES" b="1" dirty="0" err="1"/>
              <a:t>Davidovi</a:t>
            </a:r>
            <a:r>
              <a:rPr lang="es-ES" b="1" dirty="0"/>
              <a:t>, </a:t>
            </a:r>
            <a:r>
              <a:rPr lang="es-ES" b="1" dirty="0" err="1"/>
              <a:t>že</a:t>
            </a:r>
            <a:r>
              <a:rPr lang="es-ES" b="1" dirty="0"/>
              <a:t> </a:t>
            </a:r>
            <a:r>
              <a:rPr lang="es-ES" b="1" dirty="0" err="1"/>
              <a:t>nepřátelské</a:t>
            </a:r>
            <a:r>
              <a:rPr lang="es-ES" b="1" dirty="0"/>
              <a:t> </a:t>
            </a:r>
            <a:r>
              <a:rPr lang="es-ES" b="1" dirty="0" err="1"/>
              <a:t>chování</a:t>
            </a:r>
            <a:r>
              <a:rPr lang="es-ES" b="1" dirty="0"/>
              <a:t> </a:t>
            </a:r>
            <a:r>
              <a:rPr lang="es-ES" b="1" dirty="0" err="1"/>
              <a:t>jejího</a:t>
            </a:r>
            <a:r>
              <a:rPr lang="es-ES" b="1" dirty="0"/>
              <a:t> </a:t>
            </a:r>
            <a:r>
              <a:rPr lang="es-ES" b="1" dirty="0" err="1"/>
              <a:t>manžela</a:t>
            </a:r>
            <a:r>
              <a:rPr lang="es-ES" b="1" dirty="0"/>
              <a:t> </a:t>
            </a:r>
            <a:r>
              <a:rPr lang="es-ES" b="1" dirty="0" err="1"/>
              <a:t>nebylo</a:t>
            </a:r>
            <a:r>
              <a:rPr lang="es-ES" b="1" dirty="0"/>
              <a:t> </a:t>
            </a:r>
            <a:r>
              <a:rPr lang="es-ES" b="1" dirty="0" err="1"/>
              <a:t>předem</a:t>
            </a:r>
            <a:r>
              <a:rPr lang="es-ES" b="1" dirty="0"/>
              <a:t> </a:t>
            </a:r>
            <a:r>
              <a:rPr lang="cs-CZ" b="1" dirty="0" err="1"/>
              <a:t>namíř</a:t>
            </a:r>
            <a:r>
              <a:rPr lang="es-ES" b="1" dirty="0" err="1"/>
              <a:t>eno</a:t>
            </a:r>
            <a:r>
              <a:rPr lang="es-ES" b="1" dirty="0"/>
              <a:t> </a:t>
            </a:r>
            <a:r>
              <a:rPr lang="es-ES" b="1" dirty="0" err="1"/>
              <a:t>proti</a:t>
            </a:r>
            <a:r>
              <a:rPr lang="es-ES" b="1" dirty="0"/>
              <a:t> </a:t>
            </a:r>
            <a:r>
              <a:rPr lang="es-ES" b="1" dirty="0" err="1"/>
              <a:t>němu</a:t>
            </a:r>
            <a:r>
              <a:rPr lang="es-ES" b="1" dirty="0"/>
              <a:t> </a:t>
            </a:r>
            <a:r>
              <a:rPr lang="es-ES" b="1" dirty="0" err="1"/>
              <a:t>jako</a:t>
            </a:r>
            <a:r>
              <a:rPr lang="es-ES" b="1" dirty="0"/>
              <a:t> </a:t>
            </a:r>
            <a:r>
              <a:rPr lang="es-ES" b="1" dirty="0" err="1"/>
              <a:t>osobní</a:t>
            </a:r>
            <a:r>
              <a:rPr lang="es-ES" b="1" dirty="0"/>
              <a:t> </a:t>
            </a:r>
            <a:r>
              <a:rPr lang="es-ES" b="1" dirty="0" err="1"/>
              <a:t>urážka</a:t>
            </a:r>
            <a:r>
              <a:rPr lang="es-ES" b="1" dirty="0"/>
              <a:t>, ale </a:t>
            </a:r>
            <a:r>
              <a:rPr lang="es-ES" b="1" dirty="0" err="1"/>
              <a:t>bylo</a:t>
            </a:r>
            <a:r>
              <a:rPr lang="es-ES" b="1" dirty="0"/>
              <a:t> </a:t>
            </a:r>
            <a:r>
              <a:rPr lang="es-ES" b="1" dirty="0" err="1"/>
              <a:t>to</a:t>
            </a:r>
            <a:r>
              <a:rPr lang="es-ES" b="1" dirty="0"/>
              <a:t> </a:t>
            </a:r>
            <a:r>
              <a:rPr lang="es-ES" b="1" dirty="0" err="1"/>
              <a:t>jen</a:t>
            </a:r>
            <a:r>
              <a:rPr lang="es-ES" b="1" dirty="0"/>
              <a:t> </a:t>
            </a:r>
            <a:r>
              <a:rPr lang="es-ES" b="1" dirty="0" err="1"/>
              <a:t>výbuch</a:t>
            </a:r>
            <a:r>
              <a:rPr lang="es-ES" b="1" dirty="0"/>
              <a:t> </a:t>
            </a:r>
            <a:r>
              <a:rPr lang="es-ES" b="1" dirty="0" err="1"/>
              <a:t>ubohé</a:t>
            </a:r>
            <a:r>
              <a:rPr lang="es-ES" b="1" dirty="0"/>
              <a:t> a </a:t>
            </a:r>
            <a:r>
              <a:rPr lang="es-ES" b="1" dirty="0" err="1"/>
              <a:t>sobecké</a:t>
            </a:r>
            <a:r>
              <a:rPr lang="es-ES" b="1" dirty="0"/>
              <a:t> </a:t>
            </a:r>
            <a:r>
              <a:rPr lang="es-ES" b="1" dirty="0" err="1"/>
              <a:t>povahy</a:t>
            </a:r>
            <a:r>
              <a:rPr lang="es-ES" b="1" dirty="0"/>
              <a:t>. "</a:t>
            </a:r>
            <a:r>
              <a:rPr lang="es-ES" b="1" dirty="0" err="1"/>
              <a:t>Nuže</a:t>
            </a:r>
            <a:r>
              <a:rPr lang="es-ES" b="1" dirty="0"/>
              <a:t>, </a:t>
            </a:r>
            <a:r>
              <a:rPr lang="es-ES" b="1" dirty="0" err="1"/>
              <a:t>můj</a:t>
            </a:r>
            <a:r>
              <a:rPr lang="es-ES" b="1" dirty="0"/>
              <a:t> </a:t>
            </a:r>
            <a:r>
              <a:rPr lang="es-ES" b="1" dirty="0" err="1"/>
              <a:t>pane</a:t>
            </a:r>
            <a:r>
              <a:rPr lang="es-ES" b="1" dirty="0"/>
              <a:t>, </a:t>
            </a:r>
            <a:r>
              <a:rPr lang="es-ES" b="1" dirty="0" err="1"/>
              <a:t>Pán</a:t>
            </a:r>
            <a:r>
              <a:rPr lang="es-ES" b="1" dirty="0"/>
              <a:t> </a:t>
            </a:r>
            <a:r>
              <a:rPr lang="es-ES" b="1" dirty="0" err="1"/>
              <a:t>žije</a:t>
            </a:r>
            <a:r>
              <a:rPr lang="es-ES" b="1" dirty="0"/>
              <a:t> a </a:t>
            </a:r>
            <a:r>
              <a:rPr lang="es-ES" b="1" dirty="0" err="1"/>
              <a:t>tvá</a:t>
            </a:r>
            <a:r>
              <a:rPr lang="es-ES" b="1" dirty="0"/>
              <a:t> </a:t>
            </a:r>
            <a:r>
              <a:rPr lang="es-ES" b="1" dirty="0" err="1"/>
              <a:t>duše</a:t>
            </a:r>
            <a:r>
              <a:rPr lang="es-ES" b="1" dirty="0"/>
              <a:t> </a:t>
            </a:r>
            <a:r>
              <a:rPr lang="es-ES" b="1" dirty="0" err="1"/>
              <a:t>žije</a:t>
            </a:r>
            <a:r>
              <a:rPr lang="es-ES" b="1" dirty="0"/>
              <a:t>, </a:t>
            </a:r>
            <a:r>
              <a:rPr lang="es-ES" b="1" dirty="0" err="1"/>
              <a:t>neboť</a:t>
            </a:r>
            <a:r>
              <a:rPr lang="es-ES" b="1" dirty="0"/>
              <a:t> </a:t>
            </a:r>
            <a:r>
              <a:rPr lang="es-ES" b="1" dirty="0" err="1"/>
              <a:t>Pán</a:t>
            </a:r>
            <a:r>
              <a:rPr lang="es-ES" b="1" dirty="0"/>
              <a:t> ti </a:t>
            </a:r>
            <a:r>
              <a:rPr lang="es-ES" b="1" dirty="0" err="1"/>
              <a:t>zabránil</a:t>
            </a:r>
            <a:r>
              <a:rPr lang="es-ES" b="1" dirty="0"/>
              <a:t>, </a:t>
            </a:r>
            <a:r>
              <a:rPr lang="es-ES" b="1" dirty="0" err="1"/>
              <a:t>abys</a:t>
            </a:r>
            <a:r>
              <a:rPr lang="es-ES" b="1" dirty="0"/>
              <a:t> </a:t>
            </a:r>
            <a:r>
              <a:rPr lang="es-ES" b="1" dirty="0" err="1"/>
              <a:t>přišel</a:t>
            </a:r>
            <a:r>
              <a:rPr lang="es-ES" b="1" dirty="0"/>
              <a:t> </a:t>
            </a:r>
            <a:r>
              <a:rPr lang="es-ES" b="1" dirty="0" err="1"/>
              <a:t>prolít</a:t>
            </a:r>
            <a:r>
              <a:rPr lang="es-ES" b="1" dirty="0"/>
              <a:t> </a:t>
            </a:r>
            <a:r>
              <a:rPr lang="es-ES" b="1" dirty="0" err="1"/>
              <a:t>krev</a:t>
            </a:r>
            <a:r>
              <a:rPr lang="es-ES" b="1" dirty="0"/>
              <a:t> a </a:t>
            </a:r>
            <a:r>
              <a:rPr lang="es-ES" b="1" dirty="0" err="1"/>
              <a:t>pomstít</a:t>
            </a:r>
            <a:r>
              <a:rPr lang="es-ES" b="1" dirty="0"/>
              <a:t> se </a:t>
            </a:r>
            <a:r>
              <a:rPr lang="es-ES" b="1" dirty="0" err="1"/>
              <a:t>vlastní</a:t>
            </a:r>
            <a:r>
              <a:rPr lang="es-ES" b="1" dirty="0"/>
              <a:t> </a:t>
            </a:r>
            <a:r>
              <a:rPr lang="es-ES" b="1" dirty="0" err="1"/>
              <a:t>rukou</a:t>
            </a:r>
            <a:r>
              <a:rPr lang="es-ES" b="1" dirty="0"/>
              <a:t>. Proto </a:t>
            </a:r>
            <a:r>
              <a:rPr lang="es-ES" b="1" dirty="0" err="1"/>
              <a:t>buďte</a:t>
            </a:r>
            <a:r>
              <a:rPr lang="es-ES" b="1" dirty="0"/>
              <a:t> </a:t>
            </a:r>
            <a:r>
              <a:rPr lang="es-ES" b="1" dirty="0" err="1"/>
              <a:t>svými</a:t>
            </a:r>
            <a:r>
              <a:rPr lang="es-ES" b="1" dirty="0"/>
              <a:t> </a:t>
            </a:r>
            <a:r>
              <a:rPr lang="es-ES" b="1" dirty="0" err="1"/>
              <a:t>nepřáteli</a:t>
            </a:r>
            <a:r>
              <a:rPr lang="es-ES" b="1" dirty="0"/>
              <a:t> </a:t>
            </a:r>
            <a:r>
              <a:rPr lang="es-ES" b="1" dirty="0" err="1"/>
              <a:t>jako</a:t>
            </a:r>
            <a:r>
              <a:rPr lang="es-ES" b="1" dirty="0"/>
              <a:t> </a:t>
            </a:r>
            <a:r>
              <a:rPr lang="es-ES" b="1" dirty="0" err="1"/>
              <a:t>Nábal</a:t>
            </a:r>
            <a:r>
              <a:rPr lang="es-ES" b="1" dirty="0"/>
              <a:t> a </a:t>
            </a:r>
            <a:r>
              <a:rPr lang="es-ES" b="1" dirty="0" err="1"/>
              <a:t>vši</a:t>
            </a:r>
            <a:r>
              <a:rPr lang="cs-CZ" b="1" dirty="0"/>
              <a:t>-</a:t>
            </a:r>
            <a:r>
              <a:rPr lang="es-ES" b="1" dirty="0" err="1"/>
              <a:t>chni</a:t>
            </a:r>
            <a:r>
              <a:rPr lang="es-ES" b="1" dirty="0"/>
              <a:t>, </a:t>
            </a:r>
            <a:r>
              <a:rPr lang="es-ES" b="1" dirty="0" err="1"/>
              <a:t>kdo</a:t>
            </a:r>
            <a:r>
              <a:rPr lang="es-ES" b="1" dirty="0"/>
              <a:t> </a:t>
            </a:r>
            <a:r>
              <a:rPr lang="es-ES" b="1" dirty="0" err="1"/>
              <a:t>hledají</a:t>
            </a:r>
            <a:r>
              <a:rPr lang="es-ES" b="1" dirty="0"/>
              <a:t> </a:t>
            </a:r>
            <a:r>
              <a:rPr lang="es-ES" b="1" dirty="0" err="1"/>
              <a:t>zlo</a:t>
            </a:r>
            <a:r>
              <a:rPr lang="es-ES" b="1" dirty="0"/>
              <a:t> </a:t>
            </a:r>
            <a:r>
              <a:rPr lang="es-ES" b="1" dirty="0" err="1"/>
              <a:t>proti</a:t>
            </a:r>
            <a:r>
              <a:rPr lang="es-ES" b="1" dirty="0"/>
              <a:t> </a:t>
            </a:r>
            <a:r>
              <a:rPr lang="es-ES" b="1" dirty="0" err="1"/>
              <a:t>mému</a:t>
            </a:r>
            <a:r>
              <a:rPr lang="es-ES" b="1" dirty="0"/>
              <a:t> </a:t>
            </a:r>
            <a:r>
              <a:rPr lang="es-ES" b="1" dirty="0" err="1"/>
              <a:t>pánu</a:t>
            </a:r>
            <a:r>
              <a:rPr lang="es-ES" b="1" dirty="0"/>
              <a:t>" v.26. Abigail si </a:t>
            </a:r>
            <a:r>
              <a:rPr lang="es-ES" b="1" dirty="0" err="1"/>
              <a:t>nepřisuzovala</a:t>
            </a:r>
            <a:r>
              <a:rPr lang="es-ES" b="1" dirty="0"/>
              <a:t> </a:t>
            </a:r>
            <a:r>
              <a:rPr lang="es-ES" b="1" dirty="0" err="1"/>
              <a:t>důvody</a:t>
            </a:r>
            <a:r>
              <a:rPr lang="es-ES" b="1" dirty="0"/>
              <a:t>, </a:t>
            </a:r>
            <a:r>
              <a:rPr lang="es-ES" b="1" dirty="0" err="1"/>
              <a:t>které</a:t>
            </a:r>
            <a:r>
              <a:rPr lang="es-ES" b="1" dirty="0"/>
              <a:t> </a:t>
            </a:r>
            <a:r>
              <a:rPr lang="es-ES" b="1" dirty="0" err="1"/>
              <a:t>odváděly</a:t>
            </a:r>
            <a:r>
              <a:rPr lang="es-ES" b="1" dirty="0"/>
              <a:t> </a:t>
            </a:r>
            <a:r>
              <a:rPr lang="es-ES" b="1" dirty="0" err="1"/>
              <a:t>Davida</a:t>
            </a:r>
            <a:r>
              <a:rPr lang="es-ES" b="1" dirty="0"/>
              <a:t> </a:t>
            </a:r>
            <a:r>
              <a:rPr lang="es-ES" b="1" dirty="0" err="1"/>
              <a:t>od</a:t>
            </a:r>
            <a:r>
              <a:rPr lang="es-ES" b="1" dirty="0"/>
              <a:t> </a:t>
            </a:r>
            <a:r>
              <a:rPr lang="es-ES" b="1" dirty="0" err="1"/>
              <a:t>jeho</a:t>
            </a:r>
            <a:r>
              <a:rPr lang="es-ES" b="1" dirty="0"/>
              <a:t> </a:t>
            </a:r>
            <a:r>
              <a:rPr lang="es-ES" b="1" dirty="0" err="1"/>
              <a:t>unáhleného</a:t>
            </a:r>
            <a:r>
              <a:rPr lang="es-ES" b="1" dirty="0"/>
              <a:t> </a:t>
            </a:r>
            <a:r>
              <a:rPr lang="es-ES" b="1" dirty="0" err="1"/>
              <a:t>záměru</a:t>
            </a:r>
            <a:r>
              <a:rPr lang="es-ES" b="1" dirty="0"/>
              <a:t>, ale </a:t>
            </a:r>
            <a:r>
              <a:rPr lang="es-ES" b="1" dirty="0" err="1"/>
              <a:t>vzdala</a:t>
            </a:r>
            <a:r>
              <a:rPr lang="es-ES" b="1" dirty="0"/>
              <a:t> </a:t>
            </a:r>
            <a:r>
              <a:rPr lang="es-ES" b="1" dirty="0" err="1"/>
              <a:t>Bohu</a:t>
            </a:r>
            <a:r>
              <a:rPr lang="es-ES" b="1" dirty="0"/>
              <a:t> </a:t>
            </a:r>
            <a:r>
              <a:rPr lang="es-ES" b="1" dirty="0" err="1"/>
              <a:t>čest</a:t>
            </a:r>
            <a:r>
              <a:rPr lang="es-ES" b="1" dirty="0"/>
              <a:t> a </a:t>
            </a:r>
            <a:r>
              <a:rPr lang="es-ES" b="1" dirty="0" err="1"/>
              <a:t>chválu</a:t>
            </a:r>
            <a:r>
              <a:rPr lang="es-ES" b="1" dirty="0"/>
              <a:t>. Pak </a:t>
            </a:r>
            <a:r>
              <a:rPr lang="es-ES" b="1" dirty="0" err="1"/>
              <a:t>nabídla</a:t>
            </a:r>
            <a:r>
              <a:rPr lang="es-ES" b="1" dirty="0"/>
              <a:t> </a:t>
            </a:r>
            <a:r>
              <a:rPr lang="es-ES" b="1" dirty="0" err="1"/>
              <a:t>své</a:t>
            </a:r>
            <a:r>
              <a:rPr lang="es-ES" b="1" dirty="0"/>
              <a:t> </a:t>
            </a:r>
            <a:r>
              <a:rPr lang="es-ES" b="1" dirty="0" err="1"/>
              <a:t>bohaté</a:t>
            </a:r>
            <a:r>
              <a:rPr lang="es-ES" b="1" dirty="0"/>
              <a:t> </a:t>
            </a:r>
            <a:r>
              <a:rPr lang="es-ES" b="1" dirty="0" err="1"/>
              <a:t>zásoby</a:t>
            </a:r>
            <a:r>
              <a:rPr lang="es-ES" b="1" dirty="0"/>
              <a:t> </a:t>
            </a:r>
            <a:r>
              <a:rPr lang="es-ES" b="1" dirty="0" err="1"/>
              <a:t>jako</a:t>
            </a:r>
            <a:r>
              <a:rPr lang="es-ES" b="1" dirty="0"/>
              <a:t> </a:t>
            </a:r>
            <a:r>
              <a:rPr lang="es-ES" b="1" dirty="0" err="1"/>
              <a:t>mírovou</a:t>
            </a:r>
            <a:r>
              <a:rPr lang="es-ES" b="1" dirty="0"/>
              <a:t> </a:t>
            </a:r>
            <a:r>
              <a:rPr lang="es-ES" b="1" dirty="0" err="1"/>
              <a:t>oběť</a:t>
            </a:r>
            <a:r>
              <a:rPr lang="es-ES" b="1" dirty="0"/>
              <a:t> </a:t>
            </a:r>
            <a:r>
              <a:rPr lang="es-ES" b="1" dirty="0" err="1"/>
              <a:t>Davido</a:t>
            </a:r>
            <a:r>
              <a:rPr lang="cs-CZ" b="1" dirty="0"/>
              <a:t>-</a:t>
            </a:r>
            <a:r>
              <a:rPr lang="es-ES" b="1" dirty="0" err="1"/>
              <a:t>vým</a:t>
            </a:r>
            <a:r>
              <a:rPr lang="es-ES" b="1" dirty="0"/>
              <a:t> </a:t>
            </a:r>
            <a:r>
              <a:rPr lang="es-ES" b="1" dirty="0" err="1"/>
              <a:t>mužům</a:t>
            </a:r>
            <a:r>
              <a:rPr lang="es-ES" b="1" dirty="0"/>
              <a:t> a </a:t>
            </a:r>
            <a:r>
              <a:rPr lang="es-ES" b="1" dirty="0" err="1"/>
              <a:t>stále</a:t>
            </a:r>
            <a:r>
              <a:rPr lang="es-ES" b="1" dirty="0"/>
              <a:t> </a:t>
            </a:r>
            <a:r>
              <a:rPr lang="es-ES" b="1" dirty="0" err="1"/>
              <a:t>žebrala</a:t>
            </a:r>
            <a:r>
              <a:rPr lang="es-ES" b="1" dirty="0"/>
              <a:t>, </a:t>
            </a:r>
            <a:r>
              <a:rPr lang="es-ES" b="1" dirty="0" err="1"/>
              <a:t>jako</a:t>
            </a:r>
            <a:r>
              <a:rPr lang="es-ES" b="1" dirty="0"/>
              <a:t> </a:t>
            </a:r>
            <a:r>
              <a:rPr lang="es-ES" b="1" dirty="0" err="1"/>
              <a:t>by</a:t>
            </a:r>
            <a:r>
              <a:rPr lang="es-ES" b="1" dirty="0"/>
              <a:t> </a:t>
            </a:r>
            <a:r>
              <a:rPr lang="es-ES" b="1" dirty="0" err="1"/>
              <a:t>ona</a:t>
            </a:r>
            <a:r>
              <a:rPr lang="es-ES" b="1" dirty="0"/>
              <a:t> sama </a:t>
            </a:r>
            <a:r>
              <a:rPr lang="es-ES" b="1" dirty="0" err="1"/>
              <a:t>byla</a:t>
            </a:r>
            <a:r>
              <a:rPr lang="es-ES" b="1" dirty="0"/>
              <a:t> </a:t>
            </a:r>
            <a:r>
              <a:rPr lang="es-ES" b="1" dirty="0" err="1"/>
              <a:t>tím</a:t>
            </a:r>
            <a:r>
              <a:rPr lang="es-ES" b="1" dirty="0"/>
              <a:t>, </a:t>
            </a:r>
            <a:r>
              <a:rPr lang="es-ES" b="1" dirty="0" err="1"/>
              <a:t>kdo</a:t>
            </a:r>
            <a:r>
              <a:rPr lang="es-ES" b="1" dirty="0"/>
              <a:t> </a:t>
            </a:r>
            <a:r>
              <a:rPr lang="es-ES" b="1" dirty="0" err="1"/>
              <a:t>vyvolal</a:t>
            </a:r>
            <a:r>
              <a:rPr lang="es-ES" b="1" dirty="0"/>
              <a:t> </a:t>
            </a:r>
            <a:r>
              <a:rPr lang="es-ES" b="1" dirty="0" err="1"/>
              <a:t>náčelníkovu</a:t>
            </a:r>
            <a:r>
              <a:rPr lang="es-ES" b="1" dirty="0"/>
              <a:t> </a:t>
            </a:r>
            <a:r>
              <a:rPr lang="es-ES" b="1" dirty="0" err="1"/>
              <a:t>zášť</a:t>
            </a:r>
            <a:r>
              <a:rPr lang="es-ES" b="1" dirty="0"/>
              <a:t>. </a:t>
            </a:r>
            <a:r>
              <a:rPr lang="es-ES" b="1" dirty="0" err="1"/>
              <a:t>Když</a:t>
            </a:r>
            <a:r>
              <a:rPr lang="es-ES" b="1" dirty="0"/>
              <a:t> </a:t>
            </a:r>
            <a:r>
              <a:rPr lang="es-ES" b="1" dirty="0" err="1"/>
              <a:t>Nábal</a:t>
            </a:r>
            <a:r>
              <a:rPr lang="es-ES" b="1" dirty="0"/>
              <a:t> </a:t>
            </a:r>
            <a:r>
              <a:rPr lang="es-ES" b="1" dirty="0" err="1"/>
              <a:t>zemřel</a:t>
            </a:r>
            <a:r>
              <a:rPr lang="es-ES" b="1" dirty="0"/>
              <a:t>, David si ji </a:t>
            </a:r>
            <a:r>
              <a:rPr lang="es-ES" b="1" dirty="0" err="1"/>
              <a:t>vzal</a:t>
            </a:r>
            <a:r>
              <a:rPr lang="es-ES" b="1" dirty="0"/>
              <a:t> </a:t>
            </a:r>
            <a:r>
              <a:rPr lang="es-ES" b="1" dirty="0" err="1"/>
              <a:t>za</a:t>
            </a:r>
            <a:r>
              <a:rPr lang="es-ES" b="1" dirty="0"/>
              <a:t> </a:t>
            </a:r>
            <a:r>
              <a:rPr lang="es-ES" b="1" dirty="0" err="1"/>
              <a:t>ženu</a:t>
            </a:r>
            <a:r>
              <a:rPr lang="es-ES" b="1" dirty="0"/>
              <a:t>.
</a:t>
            </a:r>
          </a:p>
        </p:txBody>
      </p:sp>
      <p:sp>
        <p:nvSpPr>
          <p:cNvPr id="7" name="CuadroTexto 6">
            <a:extLst>
              <a:ext uri="{FF2B5EF4-FFF2-40B4-BE49-F238E27FC236}">
                <a16:creationId xmlns:a16="http://schemas.microsoft.com/office/drawing/2014/main" id="{33821467-15AB-F12B-3D8D-A8F71ED73F35}"/>
              </a:ext>
            </a:extLst>
          </p:cNvPr>
          <p:cNvSpPr txBox="1"/>
          <p:nvPr/>
        </p:nvSpPr>
        <p:spPr>
          <a:xfrm>
            <a:off x="2185851" y="3961355"/>
            <a:ext cx="9158738" cy="2308324"/>
          </a:xfrm>
          <a:prstGeom prst="rect">
            <a:avLst/>
          </a:prstGeom>
          <a:noFill/>
        </p:spPr>
        <p:txBody>
          <a:bodyPr wrap="square">
            <a:spAutoFit/>
          </a:bodyPr>
          <a:lstStyle/>
          <a:p>
            <a:r>
              <a:rPr lang="es-ES" b="1" dirty="0" err="1"/>
              <a:t>Tento</a:t>
            </a:r>
            <a:r>
              <a:rPr lang="es-ES" b="1" dirty="0"/>
              <a:t> </a:t>
            </a:r>
            <a:r>
              <a:rPr lang="es-ES" b="1" dirty="0" err="1"/>
              <a:t>příběh</a:t>
            </a:r>
            <a:r>
              <a:rPr lang="es-ES" b="1" dirty="0"/>
              <a:t> </a:t>
            </a:r>
            <a:r>
              <a:rPr lang="es-ES" b="1" dirty="0" err="1"/>
              <a:t>nám</a:t>
            </a:r>
            <a:r>
              <a:rPr lang="es-ES" b="1" dirty="0"/>
              <a:t> u</a:t>
            </a:r>
            <a:r>
              <a:rPr lang="cs-CZ" b="1" dirty="0" err="1"/>
              <a:t>kazuje</a:t>
            </a:r>
            <a:r>
              <a:rPr lang="cs-CZ" b="1" dirty="0"/>
              <a:t> </a:t>
            </a:r>
            <a:r>
              <a:rPr lang="es-ES" b="1" dirty="0"/>
              <a:t>t</a:t>
            </a:r>
            <a:r>
              <a:rPr lang="cs-CZ" b="1" dirty="0"/>
              <a:t>o</a:t>
            </a:r>
            <a:r>
              <a:rPr lang="es-ES" b="1" dirty="0"/>
              <a:t>, </a:t>
            </a:r>
            <a:r>
              <a:rPr lang="es-ES" b="1" dirty="0" err="1"/>
              <a:t>že</a:t>
            </a:r>
            <a:r>
              <a:rPr lang="es-ES" b="1" dirty="0"/>
              <a:t> </a:t>
            </a:r>
            <a:r>
              <a:rPr lang="es-ES" b="1" dirty="0" err="1"/>
              <a:t>existují</a:t>
            </a:r>
            <a:r>
              <a:rPr lang="es-ES" b="1" dirty="0"/>
              <a:t> </a:t>
            </a:r>
            <a:r>
              <a:rPr lang="es-ES" b="1" dirty="0" err="1"/>
              <a:t>okolnosti</a:t>
            </a:r>
            <a:r>
              <a:rPr lang="es-ES" b="1" dirty="0"/>
              <a:t>, </a:t>
            </a:r>
            <a:r>
              <a:rPr lang="es-ES" b="1" dirty="0" err="1"/>
              <a:t>za</a:t>
            </a:r>
            <a:r>
              <a:rPr lang="es-ES" b="1" dirty="0"/>
              <a:t> </a:t>
            </a:r>
            <a:r>
              <a:rPr lang="es-ES" b="1" dirty="0" err="1"/>
              <a:t>kterých</a:t>
            </a:r>
            <a:r>
              <a:rPr lang="es-ES" b="1" dirty="0"/>
              <a:t> je </a:t>
            </a:r>
            <a:r>
              <a:rPr lang="es-ES" b="1" dirty="0" err="1"/>
              <a:t>správné</a:t>
            </a:r>
            <a:r>
              <a:rPr lang="es-ES" b="1" dirty="0"/>
              <a:t>, </a:t>
            </a:r>
            <a:r>
              <a:rPr lang="es-ES" b="1" dirty="0" err="1"/>
              <a:t>aby</a:t>
            </a:r>
            <a:r>
              <a:rPr lang="es-ES" b="1" dirty="0"/>
              <a:t> </a:t>
            </a:r>
            <a:r>
              <a:rPr lang="es-ES" b="1" dirty="0" err="1"/>
              <a:t>žena</a:t>
            </a:r>
            <a:r>
              <a:rPr lang="es-ES" b="1" dirty="0"/>
              <a:t> </a:t>
            </a:r>
            <a:r>
              <a:rPr lang="es-ES" b="1" dirty="0" err="1"/>
              <a:t>jednala</a:t>
            </a:r>
            <a:r>
              <a:rPr lang="es-ES" b="1" dirty="0"/>
              <a:t> </a:t>
            </a:r>
            <a:r>
              <a:rPr lang="es-ES" b="1" dirty="0" err="1"/>
              <a:t>rychle</a:t>
            </a:r>
            <a:r>
              <a:rPr lang="es-ES" b="1" dirty="0"/>
              <a:t>, </a:t>
            </a:r>
            <a:r>
              <a:rPr lang="es-ES" b="1" dirty="0" err="1"/>
              <a:t>rozhodně</a:t>
            </a:r>
            <a:r>
              <a:rPr lang="es-ES" b="1" dirty="0"/>
              <a:t> a </a:t>
            </a:r>
            <a:r>
              <a:rPr lang="es-ES" b="1" dirty="0" err="1"/>
              <a:t>nezávisle</a:t>
            </a:r>
            <a:r>
              <a:rPr lang="es-ES" b="1" dirty="0"/>
              <a:t>, </a:t>
            </a:r>
            <a:r>
              <a:rPr lang="es-ES" b="1" dirty="0" err="1"/>
              <a:t>když</a:t>
            </a:r>
            <a:r>
              <a:rPr lang="es-ES" b="1" dirty="0"/>
              <a:t> </a:t>
            </a:r>
            <a:r>
              <a:rPr lang="es-ES" b="1" dirty="0" err="1"/>
              <a:t>ví</a:t>
            </a:r>
            <a:r>
              <a:rPr lang="es-ES" b="1" dirty="0"/>
              <a:t>, </a:t>
            </a:r>
            <a:r>
              <a:rPr lang="es-ES" b="1" dirty="0" err="1"/>
              <a:t>co</a:t>
            </a:r>
            <a:r>
              <a:rPr lang="es-ES" b="1" dirty="0"/>
              <a:t> </a:t>
            </a:r>
            <a:r>
              <a:rPr lang="cs-CZ" b="1" dirty="0"/>
              <a:t>s</a:t>
            </a:r>
            <a:r>
              <a:rPr lang="es-ES" b="1" dirty="0"/>
              <a:t>e </a:t>
            </a:r>
            <a:r>
              <a:rPr lang="cs-CZ" b="1" dirty="0"/>
              <a:t>od ní očekává</a:t>
            </a:r>
            <a:r>
              <a:rPr lang="es-ES" b="1" dirty="0"/>
              <a:t>. </a:t>
            </a:r>
            <a:r>
              <a:rPr lang="es-ES" b="1" dirty="0" err="1"/>
              <a:t>Manželka</a:t>
            </a:r>
            <a:r>
              <a:rPr lang="es-ES" b="1" dirty="0"/>
              <a:t> musí </a:t>
            </a:r>
            <a:r>
              <a:rPr lang="es-ES" b="1" dirty="0" err="1"/>
              <a:t>stát</a:t>
            </a:r>
            <a:r>
              <a:rPr lang="es-ES" b="1" dirty="0"/>
              <a:t> </a:t>
            </a:r>
            <a:r>
              <a:rPr lang="es-ES" b="1" dirty="0" err="1"/>
              <a:t>po</a:t>
            </a:r>
            <a:r>
              <a:rPr lang="es-ES" b="1" dirty="0"/>
              <a:t> </a:t>
            </a:r>
            <a:r>
              <a:rPr lang="es-ES" b="1" dirty="0" err="1"/>
              <a:t>boku</a:t>
            </a:r>
            <a:r>
              <a:rPr lang="es-ES" b="1" dirty="0"/>
              <a:t> </a:t>
            </a:r>
            <a:r>
              <a:rPr lang="es-ES" b="1" dirty="0" err="1"/>
              <a:t>svého</a:t>
            </a:r>
            <a:r>
              <a:rPr lang="es-ES" b="1" dirty="0"/>
              <a:t> </a:t>
            </a:r>
            <a:r>
              <a:rPr lang="es-ES" b="1" dirty="0" err="1"/>
              <a:t>manžela</a:t>
            </a:r>
            <a:r>
              <a:rPr lang="es-ES" b="1" dirty="0"/>
              <a:t> </a:t>
            </a:r>
            <a:r>
              <a:rPr lang="es-ES" b="1" dirty="0" err="1"/>
              <a:t>jako</a:t>
            </a:r>
            <a:r>
              <a:rPr lang="es-ES" b="1" dirty="0"/>
              <a:t> </a:t>
            </a:r>
            <a:r>
              <a:rPr lang="es-ES" b="1" dirty="0" err="1"/>
              <a:t>sobě</a:t>
            </a:r>
            <a:r>
              <a:rPr lang="es-ES" b="1" dirty="0"/>
              <a:t> </a:t>
            </a:r>
            <a:r>
              <a:rPr lang="es-ES" b="1" dirty="0" err="1"/>
              <a:t>rovn</a:t>
            </a:r>
            <a:r>
              <a:rPr lang="cs-CZ" b="1" dirty="0" err="1"/>
              <a:t>ému</a:t>
            </a:r>
            <a:r>
              <a:rPr lang="es-ES" b="1" dirty="0"/>
              <a:t>, </a:t>
            </a:r>
            <a:r>
              <a:rPr lang="es-ES" b="1" dirty="0" err="1"/>
              <a:t>sdílet</a:t>
            </a:r>
            <a:r>
              <a:rPr lang="es-ES" b="1" dirty="0"/>
              <a:t> </a:t>
            </a:r>
            <a:r>
              <a:rPr lang="es-ES" b="1" dirty="0" err="1"/>
              <a:t>odpovědnost</a:t>
            </a:r>
            <a:r>
              <a:rPr lang="es-ES" b="1" dirty="0"/>
              <a:t> </a:t>
            </a:r>
            <a:r>
              <a:rPr lang="es-ES" b="1" dirty="0" err="1"/>
              <a:t>života</a:t>
            </a:r>
            <a:r>
              <a:rPr lang="es-ES" b="1" dirty="0"/>
              <a:t> a </a:t>
            </a:r>
            <a:r>
              <a:rPr lang="es-ES" b="1" dirty="0" err="1"/>
              <a:t>projevovat</a:t>
            </a:r>
            <a:r>
              <a:rPr lang="es-ES" b="1" dirty="0"/>
              <a:t> </a:t>
            </a:r>
            <a:r>
              <a:rPr lang="es-ES" b="1" dirty="0" err="1"/>
              <a:t>náležitou</a:t>
            </a:r>
            <a:r>
              <a:rPr lang="es-ES" b="1" dirty="0"/>
              <a:t> </a:t>
            </a:r>
            <a:r>
              <a:rPr lang="es-ES" b="1" dirty="0" err="1"/>
              <a:t>úctu</a:t>
            </a:r>
            <a:r>
              <a:rPr lang="es-ES" b="1" dirty="0"/>
              <a:t> </a:t>
            </a:r>
            <a:r>
              <a:rPr lang="es-ES" b="1" dirty="0" err="1"/>
              <a:t>tomu</a:t>
            </a:r>
            <a:r>
              <a:rPr lang="es-ES" b="1" dirty="0"/>
              <a:t>, </a:t>
            </a:r>
            <a:r>
              <a:rPr lang="es-ES" b="1" dirty="0" err="1"/>
              <a:t>kdo</a:t>
            </a:r>
            <a:r>
              <a:rPr lang="es-ES" b="1" dirty="0"/>
              <a:t> si ji </a:t>
            </a:r>
            <a:r>
              <a:rPr lang="es-ES" b="1" dirty="0" err="1"/>
              <a:t>vybral</a:t>
            </a:r>
            <a:r>
              <a:rPr lang="es-ES" b="1" dirty="0"/>
              <a:t> </a:t>
            </a:r>
            <a:r>
              <a:rPr lang="es-ES" b="1" dirty="0" err="1"/>
              <a:t>za</a:t>
            </a:r>
            <a:r>
              <a:rPr lang="es-ES" b="1" dirty="0"/>
              <a:t> </a:t>
            </a:r>
            <a:r>
              <a:rPr lang="es-ES" b="1" dirty="0" err="1"/>
              <a:t>životního</a:t>
            </a:r>
            <a:r>
              <a:rPr lang="es-ES" b="1" dirty="0"/>
              <a:t> </a:t>
            </a:r>
            <a:r>
              <a:rPr lang="es-ES" b="1" dirty="0" err="1"/>
              <a:t>partnera</a:t>
            </a:r>
            <a:r>
              <a:rPr lang="es-ES" b="1" dirty="0"/>
              <a:t>. </a:t>
            </a:r>
            <a:r>
              <a:rPr lang="es-ES" b="1" dirty="0" err="1"/>
              <a:t>Pán</a:t>
            </a:r>
            <a:r>
              <a:rPr lang="es-ES" b="1" dirty="0"/>
              <a:t> </a:t>
            </a:r>
            <a:r>
              <a:rPr lang="es-ES" b="1" dirty="0" err="1"/>
              <a:t>chce</a:t>
            </a:r>
            <a:r>
              <a:rPr lang="es-ES" b="1" dirty="0"/>
              <a:t>, </a:t>
            </a:r>
            <a:r>
              <a:rPr lang="es-ES" b="1" dirty="0" err="1"/>
              <a:t>aby</a:t>
            </a:r>
            <a:r>
              <a:rPr lang="es-ES" b="1" dirty="0"/>
              <a:t> </a:t>
            </a:r>
            <a:r>
              <a:rPr lang="es-ES" b="1" dirty="0" err="1"/>
              <a:t>manželka</a:t>
            </a:r>
            <a:r>
              <a:rPr lang="es-ES" b="1" dirty="0"/>
              <a:t> </a:t>
            </a:r>
            <a:r>
              <a:rPr lang="es-ES" b="1" dirty="0" err="1"/>
              <a:t>prokazovala</a:t>
            </a:r>
            <a:r>
              <a:rPr lang="es-ES" b="1" dirty="0"/>
              <a:t> </a:t>
            </a:r>
            <a:r>
              <a:rPr lang="es-ES" b="1" dirty="0" err="1"/>
              <a:t>svému</a:t>
            </a:r>
            <a:r>
              <a:rPr lang="es-ES" b="1" dirty="0"/>
              <a:t> </a:t>
            </a:r>
            <a:r>
              <a:rPr lang="es-ES" b="1" dirty="0" err="1"/>
              <a:t>manželovi</a:t>
            </a:r>
            <a:r>
              <a:rPr lang="es-ES" b="1" dirty="0"/>
              <a:t> </a:t>
            </a:r>
            <a:r>
              <a:rPr lang="es-ES" b="1" dirty="0" err="1"/>
              <a:t>náležitou</a:t>
            </a:r>
            <a:r>
              <a:rPr lang="es-ES" b="1" dirty="0"/>
              <a:t> </a:t>
            </a:r>
            <a:r>
              <a:rPr lang="es-ES" b="1" dirty="0" err="1"/>
              <a:t>úctu</a:t>
            </a:r>
            <a:r>
              <a:rPr lang="es-ES" b="1" dirty="0"/>
              <a:t>, </a:t>
            </a:r>
            <a:r>
              <a:rPr lang="es-ES" b="1" dirty="0" err="1"/>
              <a:t>pokud</a:t>
            </a:r>
            <a:r>
              <a:rPr lang="es-ES" b="1" dirty="0"/>
              <a:t> je </a:t>
            </a:r>
            <a:r>
              <a:rPr lang="es-ES" b="1" dirty="0" err="1"/>
              <a:t>to</a:t>
            </a:r>
            <a:r>
              <a:rPr lang="es-ES" b="1" dirty="0"/>
              <a:t> v </a:t>
            </a:r>
            <a:r>
              <a:rPr lang="es-ES" b="1" dirty="0" err="1"/>
              <a:t>souladu</a:t>
            </a:r>
            <a:r>
              <a:rPr lang="es-ES" b="1" dirty="0"/>
              <a:t> s </a:t>
            </a:r>
            <a:r>
              <a:rPr lang="es-ES" b="1" dirty="0" err="1"/>
              <a:t>Boží</a:t>
            </a:r>
            <a:r>
              <a:rPr lang="es-ES" b="1" dirty="0"/>
              <a:t> </a:t>
            </a:r>
            <a:r>
              <a:rPr lang="es-ES" b="1" dirty="0" err="1"/>
              <a:t>vůlí</a:t>
            </a:r>
            <a:r>
              <a:rPr lang="es-ES" b="1" dirty="0"/>
              <a:t>. V </a:t>
            </a:r>
            <a:r>
              <a:rPr lang="es-ES" b="1" dirty="0" err="1"/>
              <a:t>postavě</a:t>
            </a:r>
            <a:r>
              <a:rPr lang="es-ES" b="1" dirty="0"/>
              <a:t> </a:t>
            </a:r>
            <a:r>
              <a:rPr lang="es-ES" b="1" dirty="0" err="1"/>
              <a:t>Abiga</a:t>
            </a:r>
            <a:r>
              <a:rPr lang="cs-CZ" b="1" dirty="0"/>
              <a:t>j</a:t>
            </a:r>
            <a:r>
              <a:rPr lang="es-ES" b="1" dirty="0" err="1"/>
              <a:t>il</a:t>
            </a:r>
            <a:r>
              <a:rPr lang="es-ES" b="1" dirty="0"/>
              <a:t>, </a:t>
            </a:r>
            <a:r>
              <a:rPr lang="es-ES" b="1" dirty="0" err="1"/>
              <a:t>Nabalovy</a:t>
            </a:r>
            <a:r>
              <a:rPr lang="es-ES" b="1" dirty="0"/>
              <a:t> </a:t>
            </a:r>
            <a:r>
              <a:rPr lang="es-ES" b="1" dirty="0" err="1"/>
              <a:t>manželky</a:t>
            </a:r>
            <a:r>
              <a:rPr lang="es-ES" b="1" dirty="0"/>
              <a:t>, </a:t>
            </a:r>
            <a:r>
              <a:rPr lang="es-ES" b="1" dirty="0" err="1"/>
              <a:t>máme</a:t>
            </a:r>
            <a:r>
              <a:rPr lang="es-ES" b="1" dirty="0"/>
              <a:t> </a:t>
            </a:r>
            <a:r>
              <a:rPr lang="es-ES" b="1" dirty="0" err="1"/>
              <a:t>nádherný</a:t>
            </a:r>
            <a:r>
              <a:rPr lang="es-ES" b="1" dirty="0"/>
              <a:t> </a:t>
            </a:r>
            <a:r>
              <a:rPr lang="es-ES" b="1" dirty="0" err="1"/>
              <a:t>příklad</a:t>
            </a:r>
            <a:r>
              <a:rPr lang="es-ES" b="1" dirty="0"/>
              <a:t> </a:t>
            </a:r>
            <a:r>
              <a:rPr lang="es-ES" b="1" dirty="0" err="1"/>
              <a:t>toho</a:t>
            </a:r>
            <a:r>
              <a:rPr lang="es-ES" b="1" dirty="0"/>
              <a:t>, </a:t>
            </a:r>
            <a:r>
              <a:rPr lang="es-ES" b="1" dirty="0" err="1"/>
              <a:t>čím</a:t>
            </a:r>
            <a:r>
              <a:rPr lang="es-ES" b="1" dirty="0"/>
              <a:t> </a:t>
            </a:r>
            <a:r>
              <a:rPr lang="es-ES" b="1" dirty="0" err="1"/>
              <a:t>by</a:t>
            </a:r>
            <a:r>
              <a:rPr lang="es-ES" b="1" dirty="0"/>
              <a:t> se </a:t>
            </a:r>
            <a:r>
              <a:rPr lang="es-ES" b="1" dirty="0" err="1"/>
              <a:t>měla</a:t>
            </a:r>
            <a:r>
              <a:rPr lang="es-ES" b="1" dirty="0"/>
              <a:t> </a:t>
            </a:r>
            <a:r>
              <a:rPr lang="es-ES" b="1" dirty="0" err="1"/>
              <a:t>stát</a:t>
            </a:r>
            <a:r>
              <a:rPr lang="cs-CZ" b="1" dirty="0"/>
              <a:t> žena</a:t>
            </a:r>
            <a:r>
              <a:rPr lang="es-ES" b="1" dirty="0"/>
              <a:t> </a:t>
            </a:r>
            <a:r>
              <a:rPr lang="es-ES" b="1" dirty="0" err="1"/>
              <a:t>násled</a:t>
            </a:r>
            <a:r>
              <a:rPr lang="cs-CZ" b="1" dirty="0" err="1"/>
              <a:t>ující</a:t>
            </a:r>
            <a:r>
              <a:rPr lang="es-ES" b="1" dirty="0"/>
              <a:t> Krista. </a:t>
            </a:r>
            <a:r>
              <a:rPr lang="es-ES" b="1" dirty="0" err="1"/>
              <a:t>zatímco</a:t>
            </a:r>
            <a:r>
              <a:rPr lang="es-ES" b="1" dirty="0"/>
              <a:t> v </a:t>
            </a:r>
            <a:r>
              <a:rPr lang="es-ES" b="1" dirty="0" err="1"/>
              <a:t>manželově</a:t>
            </a:r>
            <a:r>
              <a:rPr lang="es-ES" b="1" dirty="0"/>
              <a:t> </a:t>
            </a:r>
            <a:r>
              <a:rPr lang="es-ES" b="1" dirty="0" err="1"/>
              <a:t>zkušenosti</a:t>
            </a:r>
            <a:r>
              <a:rPr lang="es-ES" b="1" dirty="0"/>
              <a:t> je </a:t>
            </a:r>
            <a:r>
              <a:rPr lang="es-ES" b="1" dirty="0" err="1"/>
              <a:t>ilustrace</a:t>
            </a:r>
            <a:r>
              <a:rPr lang="es-ES" b="1" dirty="0"/>
              <a:t> </a:t>
            </a:r>
            <a:r>
              <a:rPr lang="es-ES" b="1" dirty="0" err="1"/>
              <a:t>toho</a:t>
            </a:r>
            <a:r>
              <a:rPr lang="es-ES" b="1" dirty="0"/>
              <a:t>, </a:t>
            </a:r>
            <a:r>
              <a:rPr lang="es-ES" b="1" dirty="0" err="1"/>
              <a:t>čím</a:t>
            </a:r>
            <a:r>
              <a:rPr lang="es-ES" b="1" dirty="0"/>
              <a:t> se </a:t>
            </a:r>
            <a:r>
              <a:rPr lang="es-ES" b="1" dirty="0" err="1"/>
              <a:t>může</a:t>
            </a:r>
            <a:r>
              <a:rPr lang="es-ES" b="1" dirty="0"/>
              <a:t> </a:t>
            </a:r>
            <a:r>
              <a:rPr lang="es-ES" b="1" dirty="0" err="1"/>
              <a:t>stát</a:t>
            </a:r>
            <a:r>
              <a:rPr lang="es-ES" b="1" dirty="0"/>
              <a:t> </a:t>
            </a:r>
            <a:r>
              <a:rPr lang="es-ES" b="1" dirty="0" err="1"/>
              <a:t>muž</a:t>
            </a:r>
            <a:r>
              <a:rPr lang="es-ES" b="1" dirty="0"/>
              <a:t>, </a:t>
            </a:r>
            <a:r>
              <a:rPr lang="es-ES" b="1" dirty="0" err="1"/>
              <a:t>když</a:t>
            </a:r>
            <a:r>
              <a:rPr lang="es-ES" b="1" dirty="0"/>
              <a:t> </a:t>
            </a:r>
            <a:r>
              <a:rPr lang="es-ES" b="1" dirty="0" err="1"/>
              <a:t>vydá</a:t>
            </a:r>
            <a:r>
              <a:rPr lang="es-ES" b="1" dirty="0"/>
              <a:t> </a:t>
            </a:r>
            <a:r>
              <a:rPr lang="es-ES" b="1" dirty="0" err="1"/>
              <a:t>svůj</a:t>
            </a:r>
            <a:r>
              <a:rPr lang="es-ES" b="1" dirty="0"/>
              <a:t> </a:t>
            </a:r>
            <a:r>
              <a:rPr lang="es-ES" b="1" dirty="0" err="1"/>
              <a:t>život</a:t>
            </a:r>
            <a:r>
              <a:rPr lang="es-ES" b="1" dirty="0"/>
              <a:t> </a:t>
            </a:r>
            <a:r>
              <a:rPr lang="es-ES" b="1" dirty="0" err="1"/>
              <a:t>Satanově</a:t>
            </a:r>
            <a:r>
              <a:rPr lang="es-ES" b="1" dirty="0"/>
              <a:t> </a:t>
            </a:r>
            <a:r>
              <a:rPr lang="es-ES" b="1" dirty="0" err="1"/>
              <a:t>nadvládě</a:t>
            </a:r>
            <a:r>
              <a:rPr lang="es-ES" b="1" dirty="0"/>
              <a:t>. </a:t>
            </a:r>
            <a:r>
              <a:rPr lang="cs-CZ" b="1" dirty="0"/>
              <a:t>EGW: </a:t>
            </a:r>
            <a:r>
              <a:rPr lang="es-ES" b="1" dirty="0"/>
              <a:t>D</a:t>
            </a:r>
            <a:r>
              <a:rPr lang="cs-CZ" b="1" dirty="0"/>
              <a:t>cery Boží</a:t>
            </a:r>
            <a:r>
              <a:rPr lang="es-ES" b="1" dirty="0"/>
              <a:t> 39-40</a:t>
            </a:r>
          </a:p>
        </p:txBody>
      </p:sp>
      <p:pic>
        <p:nvPicPr>
          <p:cNvPr id="8" name="Imagen 7" descr="Pintura de un grupo de personas en una montaña&#10;&#10;Descripción generada automáticamente con confianza media">
            <a:extLst>
              <a:ext uri="{FF2B5EF4-FFF2-40B4-BE49-F238E27FC236}">
                <a16:creationId xmlns:a16="http://schemas.microsoft.com/office/drawing/2014/main" id="{C51C002F-3069-022C-616C-5BCF4676A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90" y="4040905"/>
            <a:ext cx="1995360" cy="2696433"/>
          </a:xfrm>
          <a:prstGeom prst="roundRect">
            <a:avLst>
              <a:gd name="adj" fmla="val 4167"/>
            </a:avLst>
          </a:prstGeom>
          <a:solidFill>
            <a:srgbClr val="FFFFFF"/>
          </a:solidFill>
          <a:ln w="76200" cap="sq">
            <a:solidFill>
              <a:srgbClr val="3076D2"/>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853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2000"/>
                            </p:stCondLst>
                            <p:childTnLst>
                              <p:par>
                                <p:cTn id="15" presetID="14" presetClass="entr" presetSubtype="5"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vertical)">
                                      <p:cBhvr>
                                        <p:cTn id="17" dur="500"/>
                                        <p:tgtEl>
                                          <p:spTgt spid="8"/>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0540442-56AE-833A-18C4-41E8A6705256}"/>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a:effectLst>
              <a:outerShdw blurRad="63500" sx="102000" sy="102000" algn="ctr" rotWithShape="0">
                <a:schemeClr val="bg1">
                  <a:alpha val="40000"/>
                </a:schemeClr>
              </a:outerShdw>
            </a:effectLst>
          </p:spPr>
        </p:pic>
        <p:sp>
          <p:nvSpPr>
            <p:cNvPr id="7" name="CuadroTexto 6">
              <a:extLst>
                <a:ext uri="{FF2B5EF4-FFF2-40B4-BE49-F238E27FC236}">
                  <a16:creationId xmlns:a16="http://schemas.microsoft.com/office/drawing/2014/main" id="{DEBC5A26-E1F3-E8DA-FE28-B5D18EB6DB5B}"/>
                </a:ext>
              </a:extLst>
            </p:cNvPr>
            <p:cNvSpPr txBox="1"/>
            <p:nvPr/>
          </p:nvSpPr>
          <p:spPr>
            <a:xfrm>
              <a:off x="579563" y="461411"/>
              <a:ext cx="1901737"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Mato</a:t>
              </a:r>
              <a:r>
                <a:rPr lang="cs-CZ" b="1" dirty="0" err="1">
                  <a:solidFill>
                    <a:schemeClr val="bg1"/>
                  </a:solidFill>
                  <a:effectLst>
                    <a:outerShdw blurRad="38100" dist="38100" dir="2700000" algn="tl">
                      <a:srgbClr val="000000">
                        <a:alpha val="43137"/>
                      </a:srgbClr>
                    </a:outerShdw>
                  </a:effectLst>
                </a:rPr>
                <a:t>uš</a:t>
              </a:r>
              <a:r>
                <a:rPr lang="es-ES" b="1" dirty="0">
                  <a:solidFill>
                    <a:schemeClr val="bg1"/>
                  </a:solidFill>
                  <a:effectLst>
                    <a:outerShdw blurRad="38100" dist="38100" dir="2700000" algn="tl">
                      <a:srgbClr val="000000">
                        <a:alpha val="43137"/>
                      </a:srgbClr>
                    </a:outerShdw>
                  </a:effectLst>
                </a:rPr>
                <a:t> 15</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21-28</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579563" y="902060"/>
            <a:ext cx="1779436" cy="923330"/>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a:t>
            </a:r>
            <a:r>
              <a:rPr lang="es-ES" b="1" dirty="0">
                <a:latin typeface="Times New Roman" panose="02020603050405020304" pitchFamily="18" charset="0"/>
              </a:rPr>
              <a:t>
 </a:t>
            </a:r>
            <a:r>
              <a:rPr lang="es-ES" b="1" dirty="0" err="1">
                <a:latin typeface="Times New Roman" panose="02020603050405020304" pitchFamily="18" charset="0"/>
              </a:rPr>
              <a:t>víry</a:t>
            </a:r>
            <a:r>
              <a:rPr lang="es-ES" b="1" dirty="0">
                <a:latin typeface="Times New Roman" panose="02020603050405020304" pitchFamily="18" charset="0"/>
              </a:rPr>
              <a:t> je </a:t>
            </a:r>
            <a:r>
              <a:rPr lang="es-ES" b="1" dirty="0" err="1">
                <a:latin typeface="Times New Roman" panose="02020603050405020304" pitchFamily="18" charset="0"/>
              </a:rPr>
              <a:t>vytrvalá</a:t>
            </a:r>
            <a:r>
              <a:rPr lang="es-ES" b="1" dirty="0">
                <a:latin typeface="Times New Roman" panose="02020603050405020304" pitchFamily="18" charset="0"/>
              </a:rPr>
              <a:t>
</a:t>
            </a:r>
          </a:p>
        </p:txBody>
      </p:sp>
      <p:sp>
        <p:nvSpPr>
          <p:cNvPr id="2" name="CuadroTexto 1">
            <a:extLst>
              <a:ext uri="{FF2B5EF4-FFF2-40B4-BE49-F238E27FC236}">
                <a16:creationId xmlns:a16="http://schemas.microsoft.com/office/drawing/2014/main" id="{41D185EB-D6CB-D7D8-1C78-643552ED8A88}"/>
              </a:ext>
            </a:extLst>
          </p:cNvPr>
          <p:cNvSpPr txBox="1"/>
          <p:nvPr/>
        </p:nvSpPr>
        <p:spPr>
          <a:xfrm>
            <a:off x="186469" y="3489300"/>
            <a:ext cx="7242798" cy="2862322"/>
          </a:xfrm>
          <a:prstGeom prst="rect">
            <a:avLst/>
          </a:prstGeom>
          <a:noFill/>
        </p:spPr>
        <p:txBody>
          <a:bodyPr wrap="square">
            <a:spAutoFit/>
          </a:bodyPr>
          <a:lstStyle/>
          <a:p>
            <a:r>
              <a:rPr lang="es-ES" b="1" dirty="0" err="1"/>
              <a:t>Kananejská</a:t>
            </a:r>
            <a:r>
              <a:rPr lang="es-ES" b="1" dirty="0"/>
              <a:t> </a:t>
            </a:r>
            <a:r>
              <a:rPr lang="es-ES" b="1" dirty="0" err="1"/>
              <a:t>žena</a:t>
            </a:r>
            <a:r>
              <a:rPr lang="es-ES" b="1" dirty="0"/>
              <a:t> </a:t>
            </a:r>
            <a:r>
              <a:rPr lang="es-ES" b="1" dirty="0" err="1"/>
              <a:t>byla</a:t>
            </a:r>
            <a:r>
              <a:rPr lang="es-ES" b="1" dirty="0"/>
              <a:t> pro </a:t>
            </a:r>
            <a:r>
              <a:rPr lang="es-ES" b="1" dirty="0" err="1"/>
              <a:t>mne</a:t>
            </a:r>
            <a:r>
              <a:rPr lang="es-ES" b="1" dirty="0"/>
              <a:t> </a:t>
            </a:r>
            <a:r>
              <a:rPr lang="es-ES" b="1" dirty="0" err="1"/>
              <a:t>velmi</a:t>
            </a:r>
            <a:r>
              <a:rPr lang="es-ES" b="1" dirty="0"/>
              <a:t> </a:t>
            </a:r>
            <a:r>
              <a:rPr lang="es-ES" b="1" dirty="0" err="1"/>
              <a:t>inspirující</a:t>
            </a:r>
            <a:r>
              <a:rPr lang="es-ES" b="1" dirty="0"/>
              <a:t>; </a:t>
            </a:r>
            <a:r>
              <a:rPr lang="es-ES" b="1" dirty="0" err="1"/>
              <a:t>neboť</a:t>
            </a:r>
            <a:r>
              <a:rPr lang="es-ES" b="1" dirty="0"/>
              <a:t> </a:t>
            </a:r>
            <a:r>
              <a:rPr lang="es-ES" b="1" dirty="0" err="1"/>
              <a:t>volala</a:t>
            </a:r>
            <a:r>
              <a:rPr lang="es-ES" b="1" dirty="0"/>
              <a:t> k </a:t>
            </a:r>
            <a:r>
              <a:rPr lang="es-ES" b="1" dirty="0" err="1"/>
              <a:t>Ježíši</a:t>
            </a:r>
            <a:r>
              <a:rPr lang="es-ES" b="1" dirty="0"/>
              <a:t>, </a:t>
            </a:r>
            <a:r>
              <a:rPr lang="es-ES" b="1" dirty="0" err="1"/>
              <a:t>aby</a:t>
            </a:r>
            <a:r>
              <a:rPr lang="es-ES" b="1" dirty="0"/>
              <a:t> se </a:t>
            </a:r>
            <a:r>
              <a:rPr lang="es-ES" b="1" dirty="0" err="1"/>
              <a:t>nad</a:t>
            </a:r>
            <a:r>
              <a:rPr lang="es-ES" b="1" dirty="0"/>
              <a:t> </a:t>
            </a:r>
            <a:r>
              <a:rPr lang="es-ES" b="1" dirty="0" err="1"/>
              <a:t>ní</a:t>
            </a:r>
            <a:r>
              <a:rPr lang="es-ES" b="1" dirty="0"/>
              <a:t> </a:t>
            </a:r>
            <a:r>
              <a:rPr lang="es-ES" b="1" dirty="0" err="1"/>
              <a:t>smiloval</a:t>
            </a:r>
            <a:r>
              <a:rPr lang="es-ES" b="1" dirty="0"/>
              <a:t>, </a:t>
            </a:r>
            <a:r>
              <a:rPr lang="es-ES" b="1" dirty="0" err="1"/>
              <a:t>aniž</a:t>
            </a:r>
            <a:r>
              <a:rPr lang="es-ES" b="1" dirty="0"/>
              <a:t> </a:t>
            </a:r>
            <a:r>
              <a:rPr lang="es-ES" b="1" dirty="0" err="1"/>
              <a:t>by</a:t>
            </a:r>
            <a:r>
              <a:rPr lang="es-ES" b="1" dirty="0"/>
              <a:t> se </a:t>
            </a:r>
            <a:r>
              <a:rPr lang="es-ES" b="1" dirty="0" err="1"/>
              <a:t>starala</a:t>
            </a:r>
            <a:r>
              <a:rPr lang="es-ES" b="1" dirty="0"/>
              <a:t> o </a:t>
            </a:r>
            <a:r>
              <a:rPr lang="es-ES" b="1" dirty="0" err="1"/>
              <a:t>to</a:t>
            </a:r>
            <a:r>
              <a:rPr lang="es-ES" b="1" dirty="0"/>
              <a:t>, </a:t>
            </a:r>
            <a:r>
              <a:rPr lang="es-ES" b="1" dirty="0" err="1"/>
              <a:t>že</a:t>
            </a:r>
            <a:r>
              <a:rPr lang="es-ES" b="1" dirty="0"/>
              <a:t> ji </a:t>
            </a:r>
            <a:r>
              <a:rPr lang="es-ES" b="1" dirty="0" err="1"/>
              <a:t>Učitel</a:t>
            </a:r>
            <a:r>
              <a:rPr lang="es-ES" b="1" dirty="0"/>
              <a:t> </a:t>
            </a:r>
            <a:r>
              <a:rPr lang="es-ES" b="1" dirty="0" err="1"/>
              <a:t>očividně</a:t>
            </a:r>
            <a:r>
              <a:rPr lang="es-ES" b="1" dirty="0"/>
              <a:t> </a:t>
            </a:r>
            <a:r>
              <a:rPr lang="es-ES" b="1" dirty="0" err="1"/>
              <a:t>ignoroval</a:t>
            </a:r>
            <a:r>
              <a:rPr lang="es-ES" b="1" dirty="0"/>
              <a:t>. </a:t>
            </a:r>
            <a:r>
              <a:rPr lang="es-ES" b="1" dirty="0" err="1"/>
              <a:t>Dokonce</a:t>
            </a:r>
            <a:r>
              <a:rPr lang="es-ES" b="1" dirty="0"/>
              <a:t> </a:t>
            </a:r>
            <a:r>
              <a:rPr lang="es-ES" b="1" dirty="0" err="1"/>
              <a:t>ani</a:t>
            </a:r>
            <a:r>
              <a:rPr lang="es-ES" b="1" dirty="0"/>
              <a:t> </a:t>
            </a:r>
            <a:r>
              <a:rPr lang="es-ES" b="1" dirty="0" err="1"/>
              <a:t>neposlouchala</a:t>
            </a:r>
            <a:r>
              <a:rPr lang="es-ES" b="1" dirty="0"/>
              <a:t>, </a:t>
            </a:r>
            <a:r>
              <a:rPr lang="es-ES" b="1" dirty="0" err="1"/>
              <a:t>jak</a:t>
            </a:r>
            <a:r>
              <a:rPr lang="es-ES" b="1" dirty="0"/>
              <a:t> ji </a:t>
            </a:r>
            <a:r>
              <a:rPr lang="es-ES" b="1" dirty="0" err="1"/>
              <a:t>učedníci</a:t>
            </a:r>
            <a:r>
              <a:rPr lang="es-ES" b="1" dirty="0"/>
              <a:t> </a:t>
            </a:r>
            <a:r>
              <a:rPr lang="es-ES" b="1" dirty="0" err="1"/>
              <a:t>posílají</a:t>
            </a:r>
            <a:r>
              <a:rPr lang="es-ES" b="1" dirty="0"/>
              <a:t> </a:t>
            </a:r>
            <a:r>
              <a:rPr lang="es-ES" b="1" dirty="0" err="1"/>
              <a:t>pryč</a:t>
            </a:r>
            <a:r>
              <a:rPr lang="es-ES" b="1" dirty="0"/>
              <a:t> z </a:t>
            </a:r>
            <a:r>
              <a:rPr lang="es-ES" b="1" dirty="0" err="1"/>
              <a:t>jeho</a:t>
            </a:r>
            <a:r>
              <a:rPr lang="es-ES" b="1" dirty="0"/>
              <a:t> </a:t>
            </a:r>
            <a:r>
              <a:rPr lang="es-ES" b="1" dirty="0" err="1"/>
              <a:t>přítomnosti</a:t>
            </a:r>
            <a:r>
              <a:rPr lang="es-ES" b="1" dirty="0"/>
              <a:t>, </a:t>
            </a:r>
            <a:r>
              <a:rPr lang="es-ES" b="1" dirty="0" err="1"/>
              <a:t>protože</a:t>
            </a:r>
            <a:r>
              <a:rPr lang="es-ES" b="1" dirty="0"/>
              <a:t> se </a:t>
            </a:r>
            <a:r>
              <a:rPr lang="es-ES" b="1" dirty="0" err="1"/>
              <a:t>jim</a:t>
            </a:r>
            <a:r>
              <a:rPr lang="es-ES" b="1" dirty="0"/>
              <a:t> </a:t>
            </a:r>
            <a:r>
              <a:rPr lang="es-ES" b="1" dirty="0" err="1"/>
              <a:t>nelíbilo</a:t>
            </a:r>
            <a:r>
              <a:rPr lang="es-ES" b="1" dirty="0"/>
              <a:t>, </a:t>
            </a:r>
            <a:r>
              <a:rPr lang="es-ES" b="1" dirty="0" err="1"/>
              <a:t>že</a:t>
            </a:r>
            <a:r>
              <a:rPr lang="es-ES" b="1" dirty="0"/>
              <a:t> </a:t>
            </a:r>
            <a:r>
              <a:rPr lang="es-ES" b="1" dirty="0" err="1"/>
              <a:t>ta</a:t>
            </a:r>
            <a:r>
              <a:rPr lang="es-ES" b="1" dirty="0"/>
              <a:t> </a:t>
            </a:r>
            <a:r>
              <a:rPr lang="es-ES" b="1" dirty="0" err="1"/>
              <a:t>žena</a:t>
            </a:r>
            <a:r>
              <a:rPr lang="es-ES" b="1" dirty="0"/>
              <a:t> </a:t>
            </a:r>
            <a:r>
              <a:rPr lang="es-ES" b="1" dirty="0" err="1"/>
              <a:t>za</a:t>
            </a:r>
            <a:r>
              <a:rPr lang="es-ES" b="1" dirty="0"/>
              <a:t> </a:t>
            </a:r>
            <a:r>
              <a:rPr lang="es-ES" b="1" dirty="0" err="1"/>
              <a:t>nimi</a:t>
            </a:r>
            <a:r>
              <a:rPr lang="es-ES" b="1" dirty="0"/>
              <a:t> </a:t>
            </a:r>
            <a:r>
              <a:rPr lang="es-ES" b="1" dirty="0" err="1"/>
              <a:t>křičí</a:t>
            </a:r>
            <a:r>
              <a:rPr lang="es-ES" b="1" dirty="0"/>
              <a:t>. </a:t>
            </a:r>
            <a:r>
              <a:rPr lang="es-ES" b="1" dirty="0" err="1"/>
              <a:t>Dokonce</a:t>
            </a:r>
            <a:r>
              <a:rPr lang="es-ES" b="1" dirty="0"/>
              <a:t> i </a:t>
            </a:r>
            <a:r>
              <a:rPr lang="es-ES" b="1" dirty="0" err="1"/>
              <a:t>Ježíš</a:t>
            </a:r>
            <a:r>
              <a:rPr lang="es-ES" b="1" dirty="0"/>
              <a:t> té </a:t>
            </a:r>
            <a:r>
              <a:rPr lang="es-ES" b="1" dirty="0" err="1"/>
              <a:t>ženě</a:t>
            </a:r>
            <a:r>
              <a:rPr lang="es-ES" b="1" dirty="0"/>
              <a:t> </a:t>
            </a:r>
            <a:r>
              <a:rPr lang="es-ES" b="1" dirty="0" err="1"/>
              <a:t>řekl</a:t>
            </a:r>
            <a:r>
              <a:rPr lang="es-ES" b="1" dirty="0"/>
              <a:t>:
“N</a:t>
            </a:r>
            <a:r>
              <a:rPr lang="cs-CZ" b="1" dirty="0" err="1"/>
              <a:t>esluší</a:t>
            </a:r>
            <a:r>
              <a:rPr lang="cs-CZ" b="1" dirty="0"/>
              <a:t> se vzít chleba dětem a hodit jej psům Ona řekla: Ovšem, Pane, jenže i psi se živí z drobů, které spadnou ze stolu jejich pánů</a:t>
            </a:r>
            <a:r>
              <a:rPr lang="es-ES" b="1" dirty="0"/>
              <a:t>” </a:t>
            </a:r>
            <a:r>
              <a:rPr lang="cs-CZ" b="1" dirty="0"/>
              <a:t>          </a:t>
            </a:r>
            <a:r>
              <a:rPr lang="es-ES" b="1" dirty="0"/>
              <a:t>(Mato</a:t>
            </a:r>
            <a:r>
              <a:rPr lang="cs-CZ" b="1" dirty="0" err="1"/>
              <a:t>uš</a:t>
            </a:r>
            <a:r>
              <a:rPr lang="es-ES" b="1" dirty="0"/>
              <a:t> 15</a:t>
            </a:r>
            <a:r>
              <a:rPr lang="cs-CZ" b="1" dirty="0"/>
              <a:t>,</a:t>
            </a:r>
            <a:r>
              <a:rPr lang="es-ES" b="1" dirty="0"/>
              <a:t>26</a:t>
            </a:r>
            <a:r>
              <a:rPr lang="cs-CZ" b="1" dirty="0"/>
              <a:t>.</a:t>
            </a:r>
            <a:r>
              <a:rPr lang="es-ES" b="1" dirty="0"/>
              <a:t>27).</a:t>
            </a:r>
          </a:p>
          <a:p>
            <a:r>
              <a:rPr lang="es-ES" b="1" dirty="0" err="1"/>
              <a:t>Jeho</a:t>
            </a:r>
            <a:r>
              <a:rPr lang="es-ES" b="1" dirty="0"/>
              <a:t> </a:t>
            </a:r>
            <a:r>
              <a:rPr lang="es-ES" b="1" dirty="0" err="1"/>
              <a:t>víra</a:t>
            </a:r>
            <a:r>
              <a:rPr lang="es-ES" b="1" dirty="0"/>
              <a:t> se </a:t>
            </a:r>
            <a:r>
              <a:rPr lang="es-ES" b="1" dirty="0" err="1"/>
              <a:t>projevila</a:t>
            </a:r>
            <a:r>
              <a:rPr lang="es-ES" b="1" dirty="0"/>
              <a:t> v </a:t>
            </a:r>
            <a:r>
              <a:rPr lang="es-ES" b="1" dirty="0" err="1"/>
              <a:t>jeho</a:t>
            </a:r>
            <a:r>
              <a:rPr lang="es-ES" b="1" dirty="0"/>
              <a:t> </a:t>
            </a:r>
            <a:r>
              <a:rPr lang="es-ES" b="1" dirty="0" err="1"/>
              <a:t>vytrvalosti</a:t>
            </a:r>
            <a:r>
              <a:rPr lang="es-ES" b="1" dirty="0"/>
              <a:t> a </a:t>
            </a:r>
            <a:r>
              <a:rPr lang="es-ES" b="1" dirty="0" err="1"/>
              <a:t>pokorném</a:t>
            </a:r>
            <a:r>
              <a:rPr lang="es-ES" b="1" dirty="0"/>
              <a:t> </a:t>
            </a:r>
            <a:r>
              <a:rPr lang="es-ES" b="1" dirty="0" err="1"/>
              <a:t>postoji</a:t>
            </a:r>
            <a:r>
              <a:rPr lang="es-ES" b="1" dirty="0"/>
              <a:t>, </a:t>
            </a:r>
            <a:r>
              <a:rPr lang="es-ES" b="1" dirty="0" err="1"/>
              <a:t>když</a:t>
            </a:r>
            <a:r>
              <a:rPr lang="es-ES" b="1" dirty="0"/>
              <a:t> se </a:t>
            </a:r>
            <a:r>
              <a:rPr lang="es-ES" b="1" dirty="0" err="1"/>
              <a:t>poklo</a:t>
            </a:r>
            <a:r>
              <a:rPr lang="cs-CZ" b="1" dirty="0"/>
              <a:t>-</a:t>
            </a:r>
            <a:r>
              <a:rPr lang="es-ES" b="1" dirty="0" err="1"/>
              <a:t>nil</a:t>
            </a:r>
            <a:r>
              <a:rPr lang="cs-CZ" b="1" dirty="0"/>
              <a:t>a</a:t>
            </a:r>
            <a:r>
              <a:rPr lang="es-ES" b="1" dirty="0"/>
              <a:t> </a:t>
            </a:r>
            <a:r>
              <a:rPr lang="es-ES" b="1" dirty="0" err="1"/>
              <a:t>Učiteli</a:t>
            </a:r>
            <a:r>
              <a:rPr lang="cs-CZ" b="1" dirty="0"/>
              <a:t> t</a:t>
            </a:r>
            <a:r>
              <a:rPr lang="es-ES" b="1" dirty="0" err="1"/>
              <a:t>ak</a:t>
            </a:r>
            <a:r>
              <a:rPr lang="es-ES" b="1" dirty="0"/>
              <a:t> </a:t>
            </a:r>
            <a:r>
              <a:rPr lang="es-ES" b="1" dirty="0" err="1"/>
              <a:t>moc</a:t>
            </a:r>
            <a:r>
              <a:rPr lang="es-ES" b="1" dirty="0"/>
              <a:t>, </a:t>
            </a:r>
            <a:r>
              <a:rPr lang="es-ES" b="1" dirty="0" err="1"/>
              <a:t>že</a:t>
            </a:r>
            <a:r>
              <a:rPr lang="es-ES" b="1" dirty="0"/>
              <a:t> mu </a:t>
            </a:r>
            <a:r>
              <a:rPr lang="es-ES" b="1" dirty="0" err="1"/>
              <a:t>Ježíš</a:t>
            </a:r>
            <a:r>
              <a:rPr lang="es-ES" b="1" dirty="0"/>
              <a:t> </a:t>
            </a:r>
            <a:r>
              <a:rPr lang="es-ES" b="1" dirty="0" err="1"/>
              <a:t>řekl</a:t>
            </a:r>
            <a:r>
              <a:rPr lang="es-ES" b="1" dirty="0"/>
              <a:t>:
“</a:t>
            </a:r>
            <a:r>
              <a:rPr lang="cs-CZ" b="1" dirty="0"/>
              <a:t>Ženo, tvá víra je veliká; staň se ti, jak chceš</a:t>
            </a:r>
            <a:r>
              <a:rPr lang="es-ES" b="1" dirty="0"/>
              <a:t>” (Mato</a:t>
            </a:r>
            <a:r>
              <a:rPr lang="cs-CZ" b="1" dirty="0" err="1"/>
              <a:t>uš</a:t>
            </a:r>
            <a:r>
              <a:rPr lang="es-ES" b="1" dirty="0"/>
              <a:t> 15</a:t>
            </a:r>
            <a:r>
              <a:rPr lang="cs-CZ" b="1" dirty="0"/>
              <a:t>,</a:t>
            </a:r>
            <a:r>
              <a:rPr lang="es-ES" b="1" dirty="0"/>
              <a:t>28).</a:t>
            </a:r>
          </a:p>
        </p:txBody>
      </p:sp>
      <p:pic>
        <p:nvPicPr>
          <p:cNvPr id="8" name="Imagen 7" descr="Un dibujo de un grupo de personas en una playa&#10;&#10;Descripción generada automáticamente">
            <a:extLst>
              <a:ext uri="{FF2B5EF4-FFF2-40B4-BE49-F238E27FC236}">
                <a16:creationId xmlns:a16="http://schemas.microsoft.com/office/drawing/2014/main" id="{41BCEBB3-5AA3-37F1-75B4-4C0744E0A56C}"/>
              </a:ext>
            </a:extLst>
          </p:cNvPr>
          <p:cNvPicPr>
            <a:picLocks noChangeAspect="1"/>
          </p:cNvPicPr>
          <p:nvPr/>
        </p:nvPicPr>
        <p:blipFill rotWithShape="1">
          <a:blip r:embed="rId4">
            <a:extLst>
              <a:ext uri="{28A0092B-C50C-407E-A947-70E740481C1C}">
                <a14:useLocalDpi xmlns:a14="http://schemas.microsoft.com/office/drawing/2010/main" val="0"/>
              </a:ext>
            </a:extLst>
          </a:blip>
          <a:srcRect l="2728" t="19194" r="5165" b="1821"/>
          <a:stretch/>
        </p:blipFill>
        <p:spPr>
          <a:xfrm>
            <a:off x="2659283" y="124886"/>
            <a:ext cx="4680387" cy="3027889"/>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descr="Imagen que contiene edificio, parado, hombre, mujer&#10;&#10;Descripción generada automáticamente">
            <a:extLst>
              <a:ext uri="{FF2B5EF4-FFF2-40B4-BE49-F238E27FC236}">
                <a16:creationId xmlns:a16="http://schemas.microsoft.com/office/drawing/2014/main" id="{054FFB17-2E6F-F708-41DF-317AFFBEE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8864" y="124886"/>
            <a:ext cx="4565694" cy="6569562"/>
          </a:xfrm>
          <a:prstGeom prst="roundRect">
            <a:avLst>
              <a:gd name="adj" fmla="val 6637"/>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9809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ppt_w</p:attrName>
                                        </p:attrNameLst>
                                      </p:cBhvr>
                                      <p:tavLst>
                                        <p:tav tm="0" fmla="#ppt_w*sin(2.5*pi*$)">
                                          <p:val>
                                            <p:fltVal val="0"/>
                                          </p:val>
                                        </p:tav>
                                        <p:tav tm="100000">
                                          <p:val>
                                            <p:fltVal val="1"/>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ppt_w</p:attrName>
                                        </p:attrNameLst>
                                      </p:cBhvr>
                                      <p:tavLst>
                                        <p:tav tm="0" fmla="#ppt_w*sin(2.5*pi*$)">
                                          <p:val>
                                            <p:fltVal val="0"/>
                                          </p:val>
                                        </p:tav>
                                        <p:tav tm="100000">
                                          <p:val>
                                            <p:fltVal val="1"/>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85A9A8A-ADFF-6FE6-84B4-F85B1DDEB471}"/>
              </a:ext>
            </a:extLst>
          </p:cNvPr>
          <p:cNvPicPr>
            <a:picLocks noChangeAspect="1"/>
          </p:cNvPicPr>
          <p:nvPr/>
        </p:nvPicPr>
        <p:blipFill>
          <a:blip r:embed="rId3"/>
          <a:stretch>
            <a:fillRect/>
          </a:stretch>
        </p:blipFill>
        <p:spPr>
          <a:xfrm>
            <a:off x="84392" y="960551"/>
            <a:ext cx="12107607" cy="5731997"/>
          </a:xfrm>
          <a:prstGeom prst="rect">
            <a:avLst/>
          </a:prstGeom>
        </p:spPr>
      </p:pic>
      <p:sp>
        <p:nvSpPr>
          <p:cNvPr id="10" name="CuadroTexto 9">
            <a:extLst>
              <a:ext uri="{FF2B5EF4-FFF2-40B4-BE49-F238E27FC236}">
                <a16:creationId xmlns:a16="http://schemas.microsoft.com/office/drawing/2014/main" id="{551A8D99-2074-09BD-6A4A-C68E3599F835}"/>
              </a:ext>
            </a:extLst>
          </p:cNvPr>
          <p:cNvSpPr txBox="1"/>
          <p:nvPr/>
        </p:nvSpPr>
        <p:spPr>
          <a:xfrm>
            <a:off x="2934788" y="283392"/>
            <a:ext cx="8264435" cy="646331"/>
          </a:xfrm>
          <a:prstGeom prst="rect">
            <a:avLst/>
          </a:prstGeom>
          <a:noFill/>
        </p:spPr>
        <p:txBody>
          <a:bodyPr wrap="square">
            <a:spAutoFit/>
          </a:bodyPr>
          <a:lstStyle/>
          <a:p>
            <a:r>
              <a:rPr lang="es-ES" b="1" dirty="0"/>
              <a:t>A </a:t>
            </a:r>
            <a:r>
              <a:rPr lang="es-ES" b="1" dirty="0" err="1"/>
              <a:t>hle</a:t>
            </a:r>
            <a:r>
              <a:rPr lang="es-ES" b="1" dirty="0"/>
              <a:t>,</a:t>
            </a:r>
            <a:r>
              <a:rPr lang="cs-CZ" b="1" dirty="0"/>
              <a:t> jedna</a:t>
            </a:r>
            <a:r>
              <a:rPr lang="es-ES" b="1" dirty="0"/>
              <a:t> </a:t>
            </a:r>
            <a:r>
              <a:rPr lang="es-ES" b="1" dirty="0" err="1"/>
              <a:t>kananejská</a:t>
            </a:r>
            <a:r>
              <a:rPr lang="es-ES" b="1" dirty="0"/>
              <a:t> </a:t>
            </a:r>
            <a:r>
              <a:rPr lang="es-ES" b="1" dirty="0" err="1"/>
              <a:t>žena</a:t>
            </a:r>
            <a:r>
              <a:rPr lang="cs-CZ" b="1" dirty="0"/>
              <a:t> z těch končin</a:t>
            </a:r>
            <a:r>
              <a:rPr lang="es-ES" b="1" dirty="0"/>
              <a:t> </a:t>
            </a:r>
            <a:r>
              <a:rPr lang="es-ES" b="1" dirty="0" err="1"/>
              <a:t>vyšla</a:t>
            </a:r>
            <a:r>
              <a:rPr lang="es-ES" b="1" dirty="0"/>
              <a:t> </a:t>
            </a:r>
            <a:r>
              <a:rPr lang="cs-CZ" b="1" dirty="0"/>
              <a:t>a</a:t>
            </a:r>
            <a:r>
              <a:rPr lang="es-ES" b="1" dirty="0"/>
              <a:t> </a:t>
            </a:r>
            <a:r>
              <a:rPr lang="es-ES" b="1" dirty="0" err="1"/>
              <a:t>volala</a:t>
            </a:r>
            <a:r>
              <a:rPr lang="es-ES" b="1" dirty="0"/>
              <a:t>: „</a:t>
            </a:r>
            <a:r>
              <a:rPr lang="cs-CZ" b="1" dirty="0"/>
              <a:t>S</a:t>
            </a:r>
            <a:r>
              <a:rPr lang="es-ES" b="1" dirty="0" err="1"/>
              <a:t>miluj</a:t>
            </a:r>
            <a:r>
              <a:rPr lang="es-ES" b="1" dirty="0"/>
              <a:t> se nade </a:t>
            </a:r>
            <a:r>
              <a:rPr lang="es-ES" b="1" dirty="0" err="1"/>
              <a:t>mnou</a:t>
            </a:r>
            <a:r>
              <a:rPr lang="es-ES" b="1" dirty="0"/>
              <a:t>, </a:t>
            </a:r>
            <a:r>
              <a:rPr lang="es-ES" b="1" dirty="0" err="1"/>
              <a:t>Synu</a:t>
            </a:r>
            <a:r>
              <a:rPr lang="es-ES" b="1" dirty="0"/>
              <a:t> </a:t>
            </a:r>
            <a:r>
              <a:rPr lang="es-ES" b="1" dirty="0" err="1"/>
              <a:t>Davidův</a:t>
            </a:r>
            <a:r>
              <a:rPr lang="es-ES" b="1" dirty="0"/>
              <a:t>! Moje </a:t>
            </a:r>
            <a:r>
              <a:rPr lang="es-ES" b="1" dirty="0" err="1"/>
              <a:t>dcera</a:t>
            </a:r>
            <a:r>
              <a:rPr lang="es-ES" b="1" dirty="0"/>
              <a:t> je </a:t>
            </a:r>
            <a:r>
              <a:rPr lang="cs-CZ" b="1" dirty="0"/>
              <a:t>zle posedlá</a:t>
            </a:r>
            <a:r>
              <a:rPr lang="es-ES" b="1" dirty="0"/>
              <a:t>.” </a:t>
            </a:r>
            <a:r>
              <a:rPr lang="cs-CZ" b="1" dirty="0"/>
              <a:t>v</a:t>
            </a:r>
            <a:r>
              <a:rPr lang="es-ES" b="1" dirty="0" err="1"/>
              <a:t>er</a:t>
            </a:r>
            <a:r>
              <a:rPr lang="cs-CZ" b="1" dirty="0"/>
              <a:t>š</a:t>
            </a:r>
            <a:r>
              <a:rPr lang="es-ES" b="1" dirty="0"/>
              <a:t> 22.</a:t>
            </a:r>
          </a:p>
        </p:txBody>
      </p:sp>
      <p:sp>
        <p:nvSpPr>
          <p:cNvPr id="11" name="CuadroTexto 10">
            <a:extLst>
              <a:ext uri="{FF2B5EF4-FFF2-40B4-BE49-F238E27FC236}">
                <a16:creationId xmlns:a16="http://schemas.microsoft.com/office/drawing/2014/main" id="{6737C135-F098-BC4B-4B1F-9CD32898992F}"/>
              </a:ext>
            </a:extLst>
          </p:cNvPr>
          <p:cNvSpPr txBox="1"/>
          <p:nvPr/>
        </p:nvSpPr>
        <p:spPr>
          <a:xfrm>
            <a:off x="794228" y="1425528"/>
            <a:ext cx="10687934" cy="3970318"/>
          </a:xfrm>
          <a:prstGeom prst="rect">
            <a:avLst/>
          </a:prstGeom>
          <a:noFill/>
        </p:spPr>
        <p:txBody>
          <a:bodyPr wrap="square">
            <a:spAutoFit/>
          </a:bodyPr>
          <a:lstStyle/>
          <a:p>
            <a:r>
              <a:rPr lang="es-ES" b="1" dirty="0" err="1"/>
              <a:t>Kristus</a:t>
            </a:r>
            <a:r>
              <a:rPr lang="es-ES" b="1" dirty="0"/>
              <a:t> </a:t>
            </a:r>
            <a:r>
              <a:rPr lang="es-ES" b="1" dirty="0" err="1"/>
              <a:t>neodpověděl</a:t>
            </a:r>
            <a:r>
              <a:rPr lang="es-ES" b="1" dirty="0"/>
              <a:t> </a:t>
            </a:r>
            <a:r>
              <a:rPr lang="es-ES" b="1" dirty="0" err="1"/>
              <a:t>okamžitě</a:t>
            </a:r>
            <a:r>
              <a:rPr lang="es-ES" b="1" dirty="0"/>
              <a:t> </a:t>
            </a:r>
            <a:r>
              <a:rPr lang="es-ES" b="1" dirty="0" err="1"/>
              <a:t>na</a:t>
            </a:r>
            <a:r>
              <a:rPr lang="es-ES" b="1" dirty="0"/>
              <a:t> </a:t>
            </a:r>
            <a:r>
              <a:rPr lang="es-ES" b="1" dirty="0" err="1"/>
              <a:t>ženinu</a:t>
            </a:r>
            <a:r>
              <a:rPr lang="es-ES" b="1" dirty="0"/>
              <a:t> </a:t>
            </a:r>
            <a:r>
              <a:rPr lang="es-ES" b="1" dirty="0" err="1"/>
              <a:t>prosbu</a:t>
            </a:r>
            <a:r>
              <a:rPr lang="es-ES" b="1" dirty="0"/>
              <a:t>. </a:t>
            </a:r>
            <a:r>
              <a:rPr lang="es-ES" b="1" dirty="0" err="1"/>
              <a:t>Přijal</a:t>
            </a:r>
            <a:r>
              <a:rPr lang="es-ES" b="1" dirty="0"/>
              <a:t> tuto </a:t>
            </a:r>
            <a:r>
              <a:rPr lang="es-ES" b="1" dirty="0" err="1"/>
              <a:t>představitelku</a:t>
            </a:r>
            <a:r>
              <a:rPr lang="es-ES" b="1" dirty="0"/>
              <a:t> </a:t>
            </a:r>
            <a:r>
              <a:rPr lang="es-ES" b="1" dirty="0" err="1"/>
              <a:t>rasy</a:t>
            </a:r>
            <a:r>
              <a:rPr lang="es-ES" b="1" dirty="0"/>
              <a:t>, </a:t>
            </a:r>
            <a:r>
              <a:rPr lang="es-ES" b="1" dirty="0" err="1"/>
              <a:t>kterou</a:t>
            </a:r>
            <a:r>
              <a:rPr lang="es-ES" b="1" dirty="0"/>
              <a:t> </a:t>
            </a:r>
            <a:r>
              <a:rPr lang="es-ES" b="1" dirty="0" err="1"/>
              <a:t>by</a:t>
            </a:r>
            <a:r>
              <a:rPr lang="es-ES" b="1" dirty="0"/>
              <a:t> </a:t>
            </a:r>
            <a:r>
              <a:rPr lang="es-ES" b="1" dirty="0" err="1"/>
              <a:t>Židé</a:t>
            </a:r>
            <a:r>
              <a:rPr lang="es-ES" b="1" dirty="0"/>
              <a:t> </a:t>
            </a:r>
            <a:r>
              <a:rPr lang="es-ES" b="1" dirty="0" err="1"/>
              <a:t>opovrhovali</a:t>
            </a:r>
            <a:r>
              <a:rPr lang="es-ES" b="1" dirty="0"/>
              <a:t>, </a:t>
            </a:r>
            <a:r>
              <a:rPr lang="es-ES" b="1" dirty="0" err="1"/>
              <a:t>jako</a:t>
            </a:r>
            <a:r>
              <a:rPr lang="es-ES" b="1" dirty="0"/>
              <a:t> </a:t>
            </a:r>
            <a:r>
              <a:rPr lang="es-ES" b="1" dirty="0" err="1"/>
              <a:t>by</a:t>
            </a:r>
            <a:r>
              <a:rPr lang="es-ES" b="1" dirty="0"/>
              <a:t> ji </a:t>
            </a:r>
            <a:r>
              <a:rPr lang="es-ES" b="1" dirty="0" err="1"/>
              <a:t>přijali</a:t>
            </a:r>
            <a:r>
              <a:rPr lang="es-ES" b="1" dirty="0"/>
              <a:t> </a:t>
            </a:r>
            <a:r>
              <a:rPr lang="es-ES" b="1" dirty="0" err="1"/>
              <a:t>Židé</a:t>
            </a:r>
            <a:r>
              <a:rPr lang="es-ES" b="1" dirty="0"/>
              <a:t>. </a:t>
            </a:r>
            <a:r>
              <a:rPr lang="es-ES" b="1" dirty="0" err="1"/>
              <a:t>Tím</a:t>
            </a:r>
            <a:r>
              <a:rPr lang="es-ES" b="1" dirty="0"/>
              <a:t> </a:t>
            </a:r>
            <a:r>
              <a:rPr lang="es-ES" b="1" dirty="0" err="1"/>
              <a:t>chtěl</a:t>
            </a:r>
            <a:r>
              <a:rPr lang="es-ES" b="1" dirty="0"/>
              <a:t>, </a:t>
            </a:r>
            <a:r>
              <a:rPr lang="es-ES" b="1" dirty="0" err="1"/>
              <a:t>aby</a:t>
            </a:r>
            <a:r>
              <a:rPr lang="es-ES" b="1" dirty="0"/>
              <a:t> si </a:t>
            </a:r>
            <a:r>
              <a:rPr lang="es-ES" b="1" dirty="0" err="1"/>
              <a:t>jeho</a:t>
            </a:r>
            <a:r>
              <a:rPr lang="es-ES" b="1" dirty="0"/>
              <a:t> </a:t>
            </a:r>
            <a:r>
              <a:rPr lang="es-ES" b="1" dirty="0" err="1"/>
              <a:t>učedníci</a:t>
            </a:r>
            <a:r>
              <a:rPr lang="es-ES" b="1" dirty="0"/>
              <a:t> </a:t>
            </a:r>
            <a:r>
              <a:rPr lang="es-ES" b="1" dirty="0" err="1"/>
              <a:t>všimli</a:t>
            </a:r>
            <a:r>
              <a:rPr lang="es-ES" b="1" dirty="0"/>
              <a:t> </a:t>
            </a:r>
            <a:r>
              <a:rPr lang="es-ES" b="1" dirty="0" err="1"/>
              <a:t>chladného</a:t>
            </a:r>
            <a:r>
              <a:rPr lang="es-ES" b="1" dirty="0"/>
              <a:t> a </a:t>
            </a:r>
            <a:r>
              <a:rPr lang="es-ES" b="1" dirty="0" err="1"/>
              <a:t>nemilosrdného</a:t>
            </a:r>
            <a:r>
              <a:rPr lang="es-ES" b="1" dirty="0"/>
              <a:t> </a:t>
            </a:r>
            <a:r>
              <a:rPr lang="es-ES" b="1" dirty="0" err="1"/>
              <a:t>způsobu</a:t>
            </a:r>
            <a:r>
              <a:rPr lang="es-ES" b="1" dirty="0"/>
              <a:t>, </a:t>
            </a:r>
            <a:r>
              <a:rPr lang="es-ES" b="1" dirty="0" err="1"/>
              <a:t>jakým</a:t>
            </a:r>
            <a:r>
              <a:rPr lang="es-ES" b="1" dirty="0"/>
              <a:t> </a:t>
            </a:r>
            <a:r>
              <a:rPr lang="es-ES" b="1" dirty="0" err="1"/>
              <a:t>Židé</a:t>
            </a:r>
            <a:r>
              <a:rPr lang="es-ES" b="1" dirty="0"/>
              <a:t> </a:t>
            </a:r>
            <a:r>
              <a:rPr lang="es-ES" b="1" dirty="0" err="1"/>
              <a:t>jednali</a:t>
            </a:r>
            <a:r>
              <a:rPr lang="es-ES" b="1" dirty="0"/>
              <a:t> s </a:t>
            </a:r>
            <a:r>
              <a:rPr lang="es-ES" b="1" dirty="0" err="1"/>
              <a:t>takovým</a:t>
            </a:r>
            <a:r>
              <a:rPr lang="es-ES" b="1" dirty="0"/>
              <a:t> </a:t>
            </a:r>
            <a:r>
              <a:rPr lang="es-ES" b="1" dirty="0" err="1"/>
              <a:t>případem</a:t>
            </a:r>
            <a:r>
              <a:rPr lang="es-ES" b="1" dirty="0"/>
              <a:t>, </a:t>
            </a:r>
            <a:r>
              <a:rPr lang="es-ES" b="1" dirty="0" err="1"/>
              <a:t>jak</a:t>
            </a:r>
            <a:r>
              <a:rPr lang="es-ES" b="1" dirty="0"/>
              <a:t> se </a:t>
            </a:r>
            <a:r>
              <a:rPr lang="es-ES" b="1" dirty="0" err="1"/>
              <a:t>ukázalo</a:t>
            </a:r>
            <a:r>
              <a:rPr lang="es-ES" b="1" dirty="0"/>
              <a:t> v </a:t>
            </a:r>
            <a:r>
              <a:rPr lang="es-ES" b="1" dirty="0" err="1"/>
              <a:t>jeho</a:t>
            </a:r>
            <a:r>
              <a:rPr lang="es-ES" b="1" dirty="0"/>
              <a:t> </a:t>
            </a:r>
            <a:r>
              <a:rPr lang="es-ES" b="1" dirty="0" err="1"/>
              <a:t>přijetí</a:t>
            </a:r>
            <a:r>
              <a:rPr lang="es-ES" b="1" dirty="0"/>
              <a:t> </a:t>
            </a:r>
            <a:r>
              <a:rPr lang="es-ES" b="1" dirty="0" err="1"/>
              <a:t>této</a:t>
            </a:r>
            <a:r>
              <a:rPr lang="es-ES" b="1" dirty="0"/>
              <a:t> </a:t>
            </a:r>
            <a:r>
              <a:rPr lang="es-ES" b="1" dirty="0" err="1"/>
              <a:t>ženy</a:t>
            </a:r>
            <a:r>
              <a:rPr lang="es-ES" b="1" dirty="0"/>
              <a:t>, a </a:t>
            </a:r>
            <a:r>
              <a:rPr lang="es-ES" b="1" dirty="0" err="1"/>
              <a:t>soucitného</a:t>
            </a:r>
            <a:r>
              <a:rPr lang="es-ES" b="1" dirty="0"/>
              <a:t> </a:t>
            </a:r>
            <a:r>
              <a:rPr lang="es-ES" b="1" dirty="0" err="1"/>
              <a:t>způsobu</a:t>
            </a:r>
            <a:r>
              <a:rPr lang="es-ES" b="1" dirty="0"/>
              <a:t>, </a:t>
            </a:r>
            <a:r>
              <a:rPr lang="es-ES" b="1" dirty="0" err="1"/>
              <a:t>jakým</a:t>
            </a:r>
            <a:r>
              <a:rPr lang="es-ES" b="1" dirty="0"/>
              <a:t> </a:t>
            </a:r>
            <a:r>
              <a:rPr lang="es-ES" b="1" dirty="0" err="1"/>
              <a:t>chtěl</a:t>
            </a:r>
            <a:r>
              <a:rPr lang="es-ES" b="1" dirty="0"/>
              <a:t>, </a:t>
            </a:r>
            <a:r>
              <a:rPr lang="es-ES" b="1" dirty="0" err="1"/>
              <a:t>aby</a:t>
            </a:r>
            <a:r>
              <a:rPr lang="es-ES" b="1" dirty="0"/>
              <a:t> </a:t>
            </a:r>
            <a:r>
              <a:rPr lang="es-ES" b="1" dirty="0" err="1"/>
              <a:t>jednali</a:t>
            </a:r>
            <a:r>
              <a:rPr lang="es-ES" b="1" dirty="0"/>
              <a:t> s </a:t>
            </a:r>
            <a:r>
              <a:rPr lang="es-ES" b="1" dirty="0" err="1"/>
              <a:t>takovou</a:t>
            </a:r>
            <a:r>
              <a:rPr lang="es-ES" b="1" dirty="0"/>
              <a:t> </a:t>
            </a:r>
            <a:r>
              <a:rPr lang="es-ES" b="1" dirty="0" err="1"/>
              <a:t>tísní</a:t>
            </a:r>
            <a:r>
              <a:rPr lang="es-ES" b="1" dirty="0"/>
              <a:t>, </a:t>
            </a:r>
            <a:r>
              <a:rPr lang="es-ES" b="1" dirty="0" err="1"/>
              <a:t>jak</a:t>
            </a:r>
            <a:r>
              <a:rPr lang="es-ES" b="1" dirty="0"/>
              <a:t> se </a:t>
            </a:r>
            <a:r>
              <a:rPr lang="es-ES" b="1" dirty="0" err="1"/>
              <a:t>projevilo</a:t>
            </a:r>
            <a:r>
              <a:rPr lang="es-ES" b="1" dirty="0"/>
              <a:t> v </a:t>
            </a:r>
            <a:r>
              <a:rPr lang="es-ES" b="1" dirty="0" err="1"/>
              <a:t>následném</a:t>
            </a:r>
            <a:r>
              <a:rPr lang="es-ES" b="1" dirty="0"/>
              <a:t> </a:t>
            </a:r>
            <a:r>
              <a:rPr lang="es-ES" b="1" dirty="0" err="1"/>
              <a:t>ústupku</a:t>
            </a:r>
            <a:r>
              <a:rPr lang="es-ES" b="1" dirty="0"/>
              <a:t> </a:t>
            </a:r>
            <a:r>
              <a:rPr lang="es-ES" b="1" dirty="0" err="1"/>
              <a:t>její</a:t>
            </a:r>
            <a:r>
              <a:rPr lang="es-ES" b="1" dirty="0"/>
              <a:t> </a:t>
            </a:r>
            <a:r>
              <a:rPr lang="es-ES" b="1" dirty="0" err="1"/>
              <a:t>žádosti</a:t>
            </a:r>
            <a:r>
              <a:rPr lang="es-ES" b="1" dirty="0"/>
              <a:t>. Ale i </a:t>
            </a:r>
            <a:r>
              <a:rPr lang="es-ES" b="1" dirty="0" err="1"/>
              <a:t>když</a:t>
            </a:r>
            <a:r>
              <a:rPr lang="es-ES" b="1" dirty="0"/>
              <a:t> </a:t>
            </a:r>
            <a:r>
              <a:rPr lang="es-ES" b="1" dirty="0" err="1"/>
              <a:t>Ježíš</a:t>
            </a:r>
            <a:r>
              <a:rPr lang="es-ES" b="1" dirty="0"/>
              <a:t> </a:t>
            </a:r>
            <a:r>
              <a:rPr lang="es-ES" b="1" dirty="0" err="1"/>
              <a:t>neodpověděl</a:t>
            </a:r>
            <a:r>
              <a:rPr lang="es-ES" b="1" dirty="0"/>
              <a:t>, </a:t>
            </a:r>
            <a:r>
              <a:rPr lang="es-ES" b="1" dirty="0" err="1"/>
              <a:t>žena</a:t>
            </a:r>
            <a:r>
              <a:rPr lang="es-ES" b="1" dirty="0"/>
              <a:t> </a:t>
            </a:r>
            <a:r>
              <a:rPr lang="es-ES" b="1" dirty="0" err="1"/>
              <a:t>neztratila</a:t>
            </a:r>
            <a:r>
              <a:rPr lang="es-ES" b="1" dirty="0"/>
              <a:t> </a:t>
            </a:r>
            <a:r>
              <a:rPr lang="es-ES" b="1" dirty="0" err="1"/>
              <a:t>svou</a:t>
            </a:r>
            <a:r>
              <a:rPr lang="es-ES" b="1" dirty="0"/>
              <a:t> </a:t>
            </a:r>
            <a:r>
              <a:rPr lang="es-ES" b="1" dirty="0" err="1"/>
              <a:t>víru</a:t>
            </a:r>
            <a:r>
              <a:rPr lang="es-ES" b="1" dirty="0"/>
              <a:t>. I </a:t>
            </a:r>
            <a:r>
              <a:rPr lang="es-ES" b="1" dirty="0" err="1"/>
              <a:t>když</a:t>
            </a:r>
            <a:r>
              <a:rPr lang="es-ES" b="1" dirty="0"/>
              <a:t> se </a:t>
            </a:r>
            <a:r>
              <a:rPr lang="es-ES" b="1" dirty="0" err="1"/>
              <a:t>choval</a:t>
            </a:r>
            <a:r>
              <a:rPr lang="es-ES" b="1" dirty="0"/>
              <a:t>, </a:t>
            </a:r>
            <a:r>
              <a:rPr lang="es-ES" b="1" dirty="0" err="1"/>
              <a:t>jako</a:t>
            </a:r>
            <a:r>
              <a:rPr lang="es-ES" b="1" dirty="0"/>
              <a:t> </a:t>
            </a:r>
            <a:r>
              <a:rPr lang="es-ES" b="1" dirty="0" err="1"/>
              <a:t>by</a:t>
            </a:r>
            <a:r>
              <a:rPr lang="es-ES" b="1" dirty="0"/>
              <a:t> ji </a:t>
            </a:r>
            <a:r>
              <a:rPr lang="es-ES" b="1" dirty="0" err="1"/>
              <a:t>neslyšel</a:t>
            </a:r>
            <a:r>
              <a:rPr lang="es-ES" b="1" dirty="0"/>
              <a:t>, </a:t>
            </a:r>
            <a:r>
              <a:rPr lang="es-ES" b="1" dirty="0" err="1"/>
              <a:t>ona</a:t>
            </a:r>
            <a:r>
              <a:rPr lang="es-ES" b="1" dirty="0"/>
              <a:t> </a:t>
            </a:r>
            <a:r>
              <a:rPr lang="es-ES" b="1" dirty="0" err="1"/>
              <a:t>ho</a:t>
            </a:r>
            <a:r>
              <a:rPr lang="es-ES" b="1" dirty="0"/>
              <a:t> </a:t>
            </a:r>
            <a:r>
              <a:rPr lang="es-ES" b="1" dirty="0" err="1"/>
              <a:t>následovala</a:t>
            </a:r>
            <a:r>
              <a:rPr lang="es-ES" b="1" dirty="0"/>
              <a:t> a </a:t>
            </a:r>
            <a:r>
              <a:rPr lang="es-ES" b="1" dirty="0" err="1"/>
              <a:t>nepřestávala</a:t>
            </a:r>
            <a:r>
              <a:rPr lang="es-ES" b="1" dirty="0"/>
              <a:t> </a:t>
            </a:r>
            <a:r>
              <a:rPr lang="es-ES" b="1" dirty="0" err="1"/>
              <a:t>ho</a:t>
            </a:r>
            <a:r>
              <a:rPr lang="es-ES" b="1" dirty="0"/>
              <a:t> </a:t>
            </a:r>
            <a:r>
              <a:rPr lang="es-ES" b="1" dirty="0" err="1"/>
              <a:t>prosit</a:t>
            </a:r>
            <a:r>
              <a:rPr lang="es-ES" b="1" dirty="0"/>
              <a:t>. </a:t>
            </a:r>
            <a:r>
              <a:rPr lang="es-ES" b="1" dirty="0" err="1"/>
              <a:t>Učedníci</a:t>
            </a:r>
            <a:r>
              <a:rPr lang="es-ES" b="1" dirty="0"/>
              <a:t>, </a:t>
            </a:r>
            <a:r>
              <a:rPr lang="es-ES" b="1" dirty="0" err="1"/>
              <a:t>rozrušeni</a:t>
            </a:r>
            <a:r>
              <a:rPr lang="es-ES" b="1" dirty="0"/>
              <a:t> </a:t>
            </a:r>
            <a:r>
              <a:rPr lang="es-ES" b="1" dirty="0" err="1"/>
              <a:t>její</a:t>
            </a:r>
            <a:r>
              <a:rPr lang="es-ES" b="1" dirty="0"/>
              <a:t> </a:t>
            </a:r>
            <a:r>
              <a:rPr lang="es-ES" b="1" dirty="0" err="1"/>
              <a:t>neodbytností</a:t>
            </a:r>
            <a:r>
              <a:rPr lang="es-ES" b="1" dirty="0"/>
              <a:t>, </a:t>
            </a:r>
            <a:r>
              <a:rPr lang="es-ES" b="1" dirty="0" err="1"/>
              <a:t>požádali</a:t>
            </a:r>
            <a:r>
              <a:rPr lang="es-ES" b="1" dirty="0"/>
              <a:t> </a:t>
            </a:r>
            <a:r>
              <a:rPr lang="es-ES" b="1" dirty="0" err="1"/>
              <a:t>Ježíše</a:t>
            </a:r>
            <a:r>
              <a:rPr lang="es-ES" b="1" dirty="0"/>
              <a:t>, </a:t>
            </a:r>
            <a:r>
              <a:rPr lang="es-ES" b="1" dirty="0" err="1"/>
              <a:t>aby</a:t>
            </a:r>
            <a:r>
              <a:rPr lang="es-ES" b="1" dirty="0"/>
              <a:t> ji </a:t>
            </a:r>
            <a:r>
              <a:rPr lang="es-ES" b="1" dirty="0" err="1"/>
              <a:t>poslal</a:t>
            </a:r>
            <a:r>
              <a:rPr lang="es-ES" b="1" dirty="0"/>
              <a:t> </a:t>
            </a:r>
            <a:r>
              <a:rPr lang="es-ES" b="1" dirty="0" err="1"/>
              <a:t>pryč</a:t>
            </a:r>
            <a:r>
              <a:rPr lang="es-ES" b="1" dirty="0"/>
              <a:t>. </a:t>
            </a:r>
            <a:r>
              <a:rPr lang="es-ES" b="1" dirty="0" err="1"/>
              <a:t>Viděli</a:t>
            </a:r>
            <a:r>
              <a:rPr lang="es-ES" b="1" dirty="0"/>
              <a:t>, </a:t>
            </a:r>
            <a:r>
              <a:rPr lang="es-ES" b="1" dirty="0" err="1"/>
              <a:t>že</a:t>
            </a:r>
            <a:r>
              <a:rPr lang="es-ES" b="1" dirty="0"/>
              <a:t> </a:t>
            </a:r>
            <a:r>
              <a:rPr lang="es-ES" b="1" dirty="0" err="1"/>
              <a:t>jejich</a:t>
            </a:r>
            <a:r>
              <a:rPr lang="es-ES" b="1" dirty="0"/>
              <a:t> </a:t>
            </a:r>
            <a:r>
              <a:rPr lang="es-ES" b="1" dirty="0" err="1"/>
              <a:t>Učitel</a:t>
            </a:r>
            <a:r>
              <a:rPr lang="es-ES" b="1" dirty="0"/>
              <a:t> s </a:t>
            </a:r>
            <a:r>
              <a:rPr lang="es-ES" b="1" dirty="0" err="1"/>
              <a:t>ní</a:t>
            </a:r>
            <a:r>
              <a:rPr lang="es-ES" b="1" dirty="0"/>
              <a:t> </a:t>
            </a:r>
            <a:r>
              <a:rPr lang="es-ES" b="1" dirty="0" err="1"/>
              <a:t>jedná</a:t>
            </a:r>
            <a:r>
              <a:rPr lang="es-ES" b="1" dirty="0"/>
              <a:t> </a:t>
            </a:r>
            <a:r>
              <a:rPr lang="es-ES" b="1" dirty="0" err="1"/>
              <a:t>lhostejně</a:t>
            </a:r>
            <a:r>
              <a:rPr lang="es-ES" b="1" dirty="0"/>
              <a:t>, a proto se </a:t>
            </a:r>
            <a:r>
              <a:rPr lang="es-ES" b="1" dirty="0" err="1"/>
              <a:t>domnívali</a:t>
            </a:r>
            <a:r>
              <a:rPr lang="es-ES" b="1" dirty="0"/>
              <a:t>, </a:t>
            </a:r>
            <a:r>
              <a:rPr lang="es-ES" b="1" dirty="0" err="1"/>
              <a:t>že</a:t>
            </a:r>
            <a:r>
              <a:rPr lang="es-ES" b="1" dirty="0"/>
              <a:t> se </a:t>
            </a:r>
            <a:r>
              <a:rPr lang="es-ES" b="1" dirty="0" err="1"/>
              <a:t>jí</a:t>
            </a:r>
            <a:r>
              <a:rPr lang="es-ES" b="1" dirty="0"/>
              <a:t> </a:t>
            </a:r>
            <a:r>
              <a:rPr lang="es-ES" b="1" dirty="0" err="1"/>
              <a:t>líbí</a:t>
            </a:r>
            <a:r>
              <a:rPr lang="es-ES" b="1" dirty="0"/>
              <a:t> </a:t>
            </a:r>
            <a:r>
              <a:rPr lang="es-ES" b="1" dirty="0" err="1"/>
              <a:t>předsudky</a:t>
            </a:r>
            <a:r>
              <a:rPr lang="es-ES" b="1" dirty="0"/>
              <a:t> </a:t>
            </a:r>
            <a:r>
              <a:rPr lang="es-ES" b="1" dirty="0" err="1"/>
              <a:t>Židů</a:t>
            </a:r>
            <a:r>
              <a:rPr lang="es-ES" b="1" dirty="0"/>
              <a:t> </a:t>
            </a:r>
            <a:r>
              <a:rPr lang="es-ES" b="1" dirty="0" err="1"/>
              <a:t>vůči</a:t>
            </a:r>
            <a:r>
              <a:rPr lang="es-ES" b="1" dirty="0"/>
              <a:t> </a:t>
            </a:r>
            <a:r>
              <a:rPr lang="es-ES" b="1" dirty="0" err="1"/>
              <a:t>Kenaancům</a:t>
            </a:r>
            <a:r>
              <a:rPr lang="es-ES" b="1" dirty="0"/>
              <a:t>. Ale </a:t>
            </a:r>
            <a:r>
              <a:rPr lang="es-ES" b="1" dirty="0" err="1"/>
              <a:t>bylo</a:t>
            </a:r>
            <a:r>
              <a:rPr lang="es-ES" b="1" dirty="0"/>
              <a:t> </a:t>
            </a:r>
            <a:r>
              <a:rPr lang="es-ES" b="1" dirty="0" err="1"/>
              <a:t>to</a:t>
            </a:r>
            <a:r>
              <a:rPr lang="es-ES" b="1" dirty="0"/>
              <a:t> </a:t>
            </a:r>
            <a:r>
              <a:rPr lang="es-ES" b="1" dirty="0" err="1"/>
              <a:t>soucitnému</a:t>
            </a:r>
            <a:r>
              <a:rPr lang="es-ES" b="1" dirty="0"/>
              <a:t> </a:t>
            </a:r>
            <a:r>
              <a:rPr lang="es-ES" b="1" dirty="0" err="1"/>
              <a:t>Spasiteli</a:t>
            </a:r>
            <a:r>
              <a:rPr lang="es-ES" b="1" dirty="0"/>
              <a:t>, ke </a:t>
            </a:r>
            <a:r>
              <a:rPr lang="es-ES" b="1" dirty="0" err="1"/>
              <a:t>kterému</a:t>
            </a:r>
            <a:r>
              <a:rPr lang="es-ES" b="1" dirty="0"/>
              <a:t> se </a:t>
            </a:r>
            <a:r>
              <a:rPr lang="es-ES" b="1" dirty="0" err="1"/>
              <a:t>žena</a:t>
            </a:r>
            <a:r>
              <a:rPr lang="es-ES" b="1" dirty="0"/>
              <a:t> </a:t>
            </a:r>
            <a:r>
              <a:rPr lang="es-ES" b="1" dirty="0" err="1"/>
              <a:t>obrátila</a:t>
            </a:r>
            <a:r>
              <a:rPr lang="es-ES" b="1" dirty="0"/>
              <a:t> se </a:t>
            </a:r>
            <a:r>
              <a:rPr lang="es-ES" b="1" dirty="0" err="1"/>
              <a:t>svou</a:t>
            </a:r>
            <a:r>
              <a:rPr lang="es-ES" b="1" dirty="0"/>
              <a:t> </a:t>
            </a:r>
            <a:r>
              <a:rPr lang="es-ES" b="1" dirty="0" err="1"/>
              <a:t>pokornou</a:t>
            </a:r>
            <a:r>
              <a:rPr lang="es-ES" b="1" dirty="0"/>
              <a:t> </a:t>
            </a:r>
            <a:r>
              <a:rPr lang="es-ES" b="1" dirty="0" err="1"/>
              <a:t>prosbou</a:t>
            </a:r>
            <a:r>
              <a:rPr lang="es-ES" b="1" dirty="0"/>
              <a:t>, a </a:t>
            </a:r>
            <a:r>
              <a:rPr lang="es-ES" b="1" dirty="0" err="1"/>
              <a:t>Ježíš</a:t>
            </a:r>
            <a:r>
              <a:rPr lang="es-ES" b="1" dirty="0"/>
              <a:t> </a:t>
            </a:r>
            <a:r>
              <a:rPr lang="es-ES" b="1" dirty="0" err="1"/>
              <a:t>odpověděl</a:t>
            </a:r>
            <a:r>
              <a:rPr lang="es-ES" b="1" dirty="0"/>
              <a:t> </a:t>
            </a:r>
            <a:r>
              <a:rPr lang="es-ES" b="1" dirty="0" err="1"/>
              <a:t>na</a:t>
            </a:r>
            <a:r>
              <a:rPr lang="es-ES" b="1" dirty="0"/>
              <a:t> </a:t>
            </a:r>
            <a:r>
              <a:rPr lang="es-ES" b="1" dirty="0" err="1"/>
              <a:t>prosbu</a:t>
            </a:r>
            <a:r>
              <a:rPr lang="es-ES" b="1" dirty="0"/>
              <a:t> </a:t>
            </a:r>
            <a:r>
              <a:rPr lang="es-ES" b="1" dirty="0" err="1"/>
              <a:t>učedníků</a:t>
            </a:r>
            <a:r>
              <a:rPr lang="es-ES" b="1" dirty="0"/>
              <a:t>: "</a:t>
            </a:r>
            <a:r>
              <a:rPr lang="es-ES" b="1" dirty="0" err="1"/>
              <a:t>Nejsem</a:t>
            </a:r>
            <a:r>
              <a:rPr lang="es-ES" b="1" dirty="0"/>
              <a:t> </a:t>
            </a:r>
            <a:r>
              <a:rPr lang="es-ES" b="1" dirty="0" err="1"/>
              <a:t>poslán</a:t>
            </a:r>
            <a:r>
              <a:rPr lang="es-ES" b="1" dirty="0"/>
              <a:t> </a:t>
            </a:r>
            <a:r>
              <a:rPr lang="es-ES" b="1" dirty="0" err="1"/>
              <a:t>já</a:t>
            </a:r>
            <a:r>
              <a:rPr lang="es-ES" b="1" dirty="0"/>
              <a:t>, ale </a:t>
            </a:r>
            <a:r>
              <a:rPr lang="es-ES" b="1" dirty="0" err="1"/>
              <a:t>ztracené</a:t>
            </a:r>
            <a:r>
              <a:rPr lang="es-ES" b="1" dirty="0"/>
              <a:t> </a:t>
            </a:r>
            <a:r>
              <a:rPr lang="es-ES" b="1" dirty="0" err="1"/>
              <a:t>ovce</a:t>
            </a:r>
            <a:r>
              <a:rPr lang="es-ES" b="1" dirty="0"/>
              <a:t> </a:t>
            </a:r>
            <a:r>
              <a:rPr lang="es-ES" b="1" dirty="0" err="1"/>
              <a:t>domu</a:t>
            </a:r>
            <a:r>
              <a:rPr lang="es-ES" b="1" dirty="0"/>
              <a:t> </a:t>
            </a:r>
            <a:r>
              <a:rPr lang="es-ES" b="1" dirty="0" err="1"/>
              <a:t>Izraele</a:t>
            </a:r>
            <a:r>
              <a:rPr lang="es-ES" b="1" dirty="0"/>
              <a:t>." I </a:t>
            </a:r>
            <a:r>
              <a:rPr lang="es-ES" b="1" dirty="0" err="1"/>
              <a:t>když</a:t>
            </a:r>
            <a:r>
              <a:rPr lang="es-ES" b="1" dirty="0"/>
              <a:t> se </a:t>
            </a:r>
            <a:r>
              <a:rPr lang="es-ES" b="1" dirty="0" err="1"/>
              <a:t>zdálo</a:t>
            </a:r>
            <a:r>
              <a:rPr lang="es-ES" b="1" dirty="0"/>
              <a:t>, </a:t>
            </a:r>
            <a:r>
              <a:rPr lang="es-ES" b="1" dirty="0" err="1"/>
              <a:t>že</a:t>
            </a:r>
            <a:r>
              <a:rPr lang="es-ES" b="1" dirty="0"/>
              <a:t> tato </a:t>
            </a:r>
            <a:r>
              <a:rPr lang="es-ES" b="1" dirty="0" err="1"/>
              <a:t>odpověď</a:t>
            </a:r>
            <a:r>
              <a:rPr lang="es-ES" b="1" dirty="0"/>
              <a:t> je v </a:t>
            </a:r>
            <a:r>
              <a:rPr lang="es-ES" b="1" dirty="0" err="1"/>
              <a:t>souladu</a:t>
            </a:r>
            <a:r>
              <a:rPr lang="es-ES" b="1" dirty="0"/>
              <a:t> s </a:t>
            </a:r>
            <a:r>
              <a:rPr lang="es-ES" b="1" dirty="0" err="1"/>
              <a:t>předsudky</a:t>
            </a:r>
            <a:r>
              <a:rPr lang="es-ES" b="1" dirty="0"/>
              <a:t> </a:t>
            </a:r>
            <a:r>
              <a:rPr lang="es-ES" b="1" dirty="0" err="1"/>
              <a:t>Židů</a:t>
            </a:r>
            <a:r>
              <a:rPr lang="es-ES" b="1" dirty="0"/>
              <a:t>, </a:t>
            </a:r>
            <a:r>
              <a:rPr lang="es-ES" b="1" dirty="0" err="1"/>
              <a:t>byla</a:t>
            </a:r>
            <a:r>
              <a:rPr lang="es-ES" b="1" dirty="0"/>
              <a:t> </a:t>
            </a:r>
            <a:r>
              <a:rPr lang="es-ES" b="1" dirty="0" err="1"/>
              <a:t>to</a:t>
            </a:r>
            <a:r>
              <a:rPr lang="es-ES" b="1" dirty="0"/>
              <a:t> </a:t>
            </a:r>
            <a:r>
              <a:rPr lang="es-ES" b="1" dirty="0" err="1"/>
              <a:t>implicitní</a:t>
            </a:r>
            <a:r>
              <a:rPr lang="es-ES" b="1" dirty="0"/>
              <a:t> </a:t>
            </a:r>
            <a:r>
              <a:rPr lang="es-ES" b="1" dirty="0" err="1"/>
              <a:t>výtka</a:t>
            </a:r>
            <a:r>
              <a:rPr lang="es-ES" b="1" dirty="0"/>
              <a:t> </a:t>
            </a:r>
            <a:r>
              <a:rPr lang="es-ES" b="1" dirty="0" err="1"/>
              <a:t>učedníkům</a:t>
            </a:r>
            <a:r>
              <a:rPr lang="es-ES" b="1" dirty="0"/>
              <a:t>, </a:t>
            </a:r>
            <a:r>
              <a:rPr lang="es-ES" b="1" dirty="0" err="1"/>
              <a:t>kteří</a:t>
            </a:r>
            <a:r>
              <a:rPr lang="es-ES" b="1" dirty="0"/>
              <a:t> ji </a:t>
            </a:r>
            <a:r>
              <a:rPr lang="es-ES" b="1" dirty="0" err="1"/>
              <a:t>později</a:t>
            </a:r>
            <a:r>
              <a:rPr lang="es-ES" b="1" dirty="0"/>
              <a:t> </a:t>
            </a:r>
            <a:r>
              <a:rPr lang="es-ES" b="1" dirty="0" err="1"/>
              <a:t>pochopili</a:t>
            </a:r>
            <a:r>
              <a:rPr lang="es-ES" b="1" dirty="0"/>
              <a:t> </a:t>
            </a:r>
            <a:r>
              <a:rPr lang="es-ES" b="1" dirty="0" err="1"/>
              <a:t>tak</a:t>
            </a:r>
            <a:r>
              <a:rPr lang="es-ES" b="1" dirty="0"/>
              <a:t>, </a:t>
            </a:r>
            <a:r>
              <a:rPr lang="es-ES" b="1" dirty="0" err="1"/>
              <a:t>že</a:t>
            </a:r>
            <a:r>
              <a:rPr lang="es-ES" b="1" dirty="0"/>
              <a:t> </a:t>
            </a:r>
            <a:r>
              <a:rPr lang="es-ES" b="1" dirty="0" err="1"/>
              <a:t>jim</a:t>
            </a:r>
            <a:r>
              <a:rPr lang="es-ES" b="1" dirty="0"/>
              <a:t> </a:t>
            </a:r>
            <a:r>
              <a:rPr lang="es-ES" b="1" dirty="0" err="1"/>
              <a:t>měla</a:t>
            </a:r>
            <a:r>
              <a:rPr lang="es-ES" b="1" dirty="0"/>
              <a:t> </a:t>
            </a:r>
            <a:r>
              <a:rPr lang="es-ES" b="1" dirty="0" err="1"/>
              <a:t>připomenout</a:t>
            </a:r>
            <a:r>
              <a:rPr lang="es-ES" b="1" dirty="0"/>
              <a:t> </a:t>
            </a:r>
            <a:r>
              <a:rPr lang="es-ES" b="1" dirty="0" err="1"/>
              <a:t>to</a:t>
            </a:r>
            <a:r>
              <a:rPr lang="es-ES" b="1" dirty="0"/>
              <a:t>, </a:t>
            </a:r>
            <a:r>
              <a:rPr lang="es-ES" b="1" dirty="0" err="1"/>
              <a:t>co</a:t>
            </a:r>
            <a:r>
              <a:rPr lang="es-ES" b="1" dirty="0"/>
              <a:t> </a:t>
            </a:r>
            <a:r>
              <a:rPr lang="es-ES" b="1" dirty="0" err="1"/>
              <a:t>jim</a:t>
            </a:r>
            <a:r>
              <a:rPr lang="es-ES" b="1" dirty="0"/>
              <a:t> </a:t>
            </a:r>
            <a:r>
              <a:rPr lang="es-ES" b="1" dirty="0" err="1"/>
              <a:t>často</a:t>
            </a:r>
            <a:r>
              <a:rPr lang="es-ES" b="1" dirty="0"/>
              <a:t> </a:t>
            </a:r>
            <a:r>
              <a:rPr lang="es-ES" b="1" dirty="0" err="1"/>
              <a:t>říkal</a:t>
            </a:r>
            <a:r>
              <a:rPr lang="es-ES" b="1" dirty="0"/>
              <a:t>, </a:t>
            </a:r>
            <a:r>
              <a:rPr lang="es-ES" b="1" dirty="0" err="1"/>
              <a:t>totiž</a:t>
            </a:r>
            <a:r>
              <a:rPr lang="es-ES" b="1" dirty="0"/>
              <a:t> </a:t>
            </a:r>
            <a:r>
              <a:rPr lang="es-ES" b="1" dirty="0" err="1"/>
              <a:t>že</a:t>
            </a:r>
            <a:r>
              <a:rPr lang="es-ES" b="1" dirty="0"/>
              <a:t> </a:t>
            </a:r>
            <a:r>
              <a:rPr lang="es-ES" b="1" dirty="0" err="1"/>
              <a:t>přišel</a:t>
            </a:r>
            <a:r>
              <a:rPr lang="es-ES" b="1" dirty="0"/>
              <a:t> </a:t>
            </a:r>
            <a:r>
              <a:rPr lang="es-ES" b="1" dirty="0" err="1"/>
              <a:t>na</a:t>
            </a:r>
            <a:r>
              <a:rPr lang="es-ES" b="1" dirty="0"/>
              <a:t> </a:t>
            </a:r>
            <a:r>
              <a:rPr lang="es-ES" b="1" dirty="0" err="1"/>
              <a:t>svět</a:t>
            </a:r>
            <a:r>
              <a:rPr lang="es-ES" b="1" dirty="0"/>
              <a:t>, </a:t>
            </a:r>
            <a:r>
              <a:rPr lang="es-ES" b="1" dirty="0" err="1"/>
              <a:t>aby</a:t>
            </a:r>
            <a:r>
              <a:rPr lang="es-ES" b="1" dirty="0"/>
              <a:t> </a:t>
            </a:r>
            <a:r>
              <a:rPr lang="es-ES" b="1" dirty="0" err="1"/>
              <a:t>zachránil</a:t>
            </a:r>
            <a:r>
              <a:rPr lang="es-ES" b="1" dirty="0"/>
              <a:t> </a:t>
            </a:r>
            <a:r>
              <a:rPr lang="es-ES" b="1" dirty="0" err="1"/>
              <a:t>všechny</a:t>
            </a:r>
            <a:r>
              <a:rPr lang="es-ES" b="1" dirty="0"/>
              <a:t>, </a:t>
            </a:r>
            <a:r>
              <a:rPr lang="es-ES" b="1" dirty="0" err="1"/>
              <a:t>kteří</a:t>
            </a:r>
            <a:r>
              <a:rPr lang="es-ES" b="1" dirty="0"/>
              <a:t> Ho </a:t>
            </a:r>
            <a:r>
              <a:rPr lang="es-ES" b="1" dirty="0" err="1"/>
              <a:t>chtějí</a:t>
            </a:r>
            <a:r>
              <a:rPr lang="es-ES" b="1" dirty="0"/>
              <a:t> </a:t>
            </a:r>
            <a:r>
              <a:rPr lang="es-ES" b="1" dirty="0" err="1"/>
              <a:t>přijmout</a:t>
            </a:r>
            <a:r>
              <a:rPr lang="es-ES" b="1" dirty="0"/>
              <a:t>. </a:t>
            </a:r>
            <a:r>
              <a:rPr lang="es-ES" b="1" dirty="0" err="1"/>
              <a:t>Žena</a:t>
            </a:r>
            <a:r>
              <a:rPr lang="es-ES" b="1" dirty="0"/>
              <a:t> </a:t>
            </a:r>
            <a:r>
              <a:rPr lang="es-ES" b="1" dirty="0" err="1"/>
              <a:t>předložila</a:t>
            </a:r>
            <a:r>
              <a:rPr lang="es-ES" b="1" dirty="0"/>
              <a:t> </a:t>
            </a:r>
            <a:r>
              <a:rPr lang="es-ES" b="1" dirty="0" err="1"/>
              <a:t>svůj</a:t>
            </a:r>
            <a:r>
              <a:rPr lang="es-ES" b="1" dirty="0"/>
              <a:t> </a:t>
            </a:r>
            <a:r>
              <a:rPr lang="es-ES" b="1" dirty="0" err="1"/>
              <a:t>případ</a:t>
            </a:r>
            <a:r>
              <a:rPr lang="es-ES" b="1" dirty="0"/>
              <a:t> s </a:t>
            </a:r>
            <a:r>
              <a:rPr lang="es-ES" b="1" dirty="0" err="1"/>
              <a:t>rostoucí</a:t>
            </a:r>
            <a:r>
              <a:rPr lang="es-ES" b="1" dirty="0"/>
              <a:t> </a:t>
            </a:r>
            <a:r>
              <a:rPr lang="es-ES" b="1" dirty="0" err="1"/>
              <a:t>vážností</a:t>
            </a:r>
            <a:r>
              <a:rPr lang="es-ES" b="1" dirty="0"/>
              <a:t> a </a:t>
            </a:r>
            <a:r>
              <a:rPr lang="es-ES" b="1" dirty="0" err="1"/>
              <a:t>horlivostí</a:t>
            </a:r>
            <a:r>
              <a:rPr lang="es-ES" b="1" dirty="0"/>
              <a:t>, </a:t>
            </a:r>
            <a:r>
              <a:rPr lang="es-ES" b="1" dirty="0" err="1"/>
              <a:t>padla</a:t>
            </a:r>
            <a:r>
              <a:rPr lang="es-ES" b="1" dirty="0"/>
              <a:t> </a:t>
            </a:r>
            <a:r>
              <a:rPr lang="es-ES" b="1" dirty="0" err="1"/>
              <a:t>na</a:t>
            </a:r>
            <a:r>
              <a:rPr lang="es-ES" b="1" dirty="0"/>
              <a:t> </a:t>
            </a:r>
            <a:r>
              <a:rPr lang="es-ES" b="1" dirty="0" err="1"/>
              <a:t>zem</a:t>
            </a:r>
            <a:r>
              <a:rPr lang="es-ES" b="1" dirty="0"/>
              <a:t> </a:t>
            </a:r>
            <a:r>
              <a:rPr lang="es-ES" b="1" dirty="0" err="1"/>
              <a:t>Kristovým</a:t>
            </a:r>
            <a:r>
              <a:rPr lang="es-ES" b="1" dirty="0"/>
              <a:t> </a:t>
            </a:r>
            <a:r>
              <a:rPr lang="es-ES" b="1" dirty="0" err="1"/>
              <a:t>nohám</a:t>
            </a:r>
            <a:r>
              <a:rPr lang="es-ES" b="1" dirty="0"/>
              <a:t> a </a:t>
            </a:r>
            <a:r>
              <a:rPr lang="es-ES" b="1" dirty="0" err="1"/>
              <a:t>volala</a:t>
            </a:r>
            <a:r>
              <a:rPr lang="es-ES" b="1" dirty="0"/>
              <a:t>: "</a:t>
            </a:r>
            <a:r>
              <a:rPr lang="es-ES" b="1" dirty="0" err="1"/>
              <a:t>Pane</a:t>
            </a:r>
            <a:r>
              <a:rPr lang="es-ES" b="1" dirty="0"/>
              <a:t>, </a:t>
            </a:r>
            <a:r>
              <a:rPr lang="es-ES" b="1" dirty="0" err="1"/>
              <a:t>pomoz</a:t>
            </a:r>
            <a:r>
              <a:rPr lang="es-ES" b="1" dirty="0"/>
              <a:t> mi." </a:t>
            </a:r>
            <a:r>
              <a:rPr lang="es-ES" b="1" dirty="0" err="1"/>
              <a:t>Ježíš</a:t>
            </a:r>
            <a:r>
              <a:rPr lang="es-ES" b="1" dirty="0"/>
              <a:t>, </a:t>
            </a:r>
            <a:r>
              <a:rPr lang="es-ES" b="1" dirty="0" err="1"/>
              <a:t>který</a:t>
            </a:r>
            <a:r>
              <a:rPr lang="es-ES" b="1" dirty="0"/>
              <a:t> </a:t>
            </a:r>
            <a:r>
              <a:rPr lang="es-ES" b="1" dirty="0" err="1"/>
              <a:t>stále</a:t>
            </a:r>
            <a:r>
              <a:rPr lang="es-ES" b="1" dirty="0"/>
              <a:t> </a:t>
            </a:r>
            <a:r>
              <a:rPr lang="es-ES" b="1" dirty="0" err="1"/>
              <a:t>ještě</a:t>
            </a:r>
            <a:r>
              <a:rPr lang="es-ES" b="1" dirty="0"/>
              <a:t> </a:t>
            </a:r>
            <a:r>
              <a:rPr lang="es-ES" b="1" dirty="0" err="1"/>
              <a:t>vypadal</a:t>
            </a:r>
            <a:r>
              <a:rPr lang="es-ES" b="1" dirty="0"/>
              <a:t>, </a:t>
            </a:r>
            <a:r>
              <a:rPr lang="es-ES" b="1" dirty="0" err="1"/>
              <a:t>že</a:t>
            </a:r>
            <a:r>
              <a:rPr lang="es-ES" b="1" dirty="0"/>
              <a:t> </a:t>
            </a:r>
            <a:r>
              <a:rPr lang="es-ES" b="1" dirty="0" err="1"/>
              <a:t>odmítá</a:t>
            </a:r>
            <a:r>
              <a:rPr lang="es-ES" b="1" dirty="0"/>
              <a:t> </a:t>
            </a:r>
            <a:r>
              <a:rPr lang="es-ES" b="1" dirty="0" err="1"/>
              <a:t>jejich</a:t>
            </a:r>
            <a:r>
              <a:rPr lang="es-ES" b="1" dirty="0"/>
              <a:t> </a:t>
            </a:r>
            <a:r>
              <a:rPr lang="es-ES" b="1" dirty="0" err="1"/>
              <a:t>prosby</a:t>
            </a:r>
            <a:r>
              <a:rPr lang="es-ES" b="1" dirty="0"/>
              <a:t> </a:t>
            </a:r>
            <a:r>
              <a:rPr lang="es-ES" b="1" dirty="0" err="1"/>
              <a:t>podle</a:t>
            </a:r>
            <a:r>
              <a:rPr lang="es-ES" b="1" dirty="0"/>
              <a:t> </a:t>
            </a:r>
            <a:r>
              <a:rPr lang="es-ES" b="1" dirty="0" err="1"/>
              <a:t>nemilosrdných</a:t>
            </a:r>
            <a:r>
              <a:rPr lang="es-ES" b="1" dirty="0"/>
              <a:t> </a:t>
            </a:r>
            <a:r>
              <a:rPr lang="es-ES" b="1" dirty="0" err="1"/>
              <a:t>předsudků</a:t>
            </a:r>
            <a:r>
              <a:rPr lang="es-ES" b="1" dirty="0"/>
              <a:t> </a:t>
            </a:r>
            <a:r>
              <a:rPr lang="es-ES" b="1" dirty="0" err="1"/>
              <a:t>Židů</a:t>
            </a:r>
            <a:r>
              <a:rPr lang="es-ES" b="1" dirty="0"/>
              <a:t>, </a:t>
            </a:r>
            <a:r>
              <a:rPr lang="es-ES" b="1" dirty="0" err="1"/>
              <a:t>odpověděl</a:t>
            </a:r>
            <a:r>
              <a:rPr lang="es-ES" b="1" dirty="0"/>
              <a:t>: "</a:t>
            </a:r>
            <a:r>
              <a:rPr lang="es-ES" b="1" dirty="0" err="1"/>
              <a:t>Není</a:t>
            </a:r>
            <a:r>
              <a:rPr lang="es-ES" b="1" dirty="0"/>
              <a:t> </a:t>
            </a:r>
            <a:r>
              <a:rPr lang="es-ES" b="1" dirty="0" err="1"/>
              <a:t>dobré</a:t>
            </a:r>
            <a:r>
              <a:rPr lang="es-ES" b="1" dirty="0"/>
              <a:t> </a:t>
            </a:r>
            <a:r>
              <a:rPr lang="es-ES" b="1" dirty="0" err="1"/>
              <a:t>vzít</a:t>
            </a:r>
            <a:r>
              <a:rPr lang="es-ES" b="1" dirty="0"/>
              <a:t> </a:t>
            </a:r>
            <a:r>
              <a:rPr lang="es-ES" b="1" dirty="0" err="1"/>
              <a:t>chléb</a:t>
            </a:r>
            <a:r>
              <a:rPr lang="es-ES" b="1" dirty="0"/>
              <a:t> </a:t>
            </a:r>
            <a:r>
              <a:rPr lang="es-ES" b="1" dirty="0" err="1"/>
              <a:t>dětí</a:t>
            </a:r>
            <a:r>
              <a:rPr lang="es-ES" b="1" dirty="0"/>
              <a:t> a </a:t>
            </a:r>
            <a:r>
              <a:rPr lang="es-ES" b="1" dirty="0" err="1"/>
              <a:t>hodit</a:t>
            </a:r>
            <a:r>
              <a:rPr lang="es-ES" b="1" dirty="0"/>
              <a:t> </a:t>
            </a:r>
            <a:r>
              <a:rPr lang="es-ES" b="1" dirty="0" err="1"/>
              <a:t>ho</a:t>
            </a:r>
            <a:r>
              <a:rPr lang="es-ES" b="1" dirty="0"/>
              <a:t> </a:t>
            </a:r>
            <a:r>
              <a:rPr lang="es-ES" b="1" dirty="0" err="1"/>
              <a:t>psům</a:t>
            </a:r>
            <a:r>
              <a:rPr lang="es-ES" b="1" dirty="0"/>
              <a:t>."
</a:t>
            </a:r>
          </a:p>
        </p:txBody>
      </p:sp>
      <p:sp>
        <p:nvSpPr>
          <p:cNvPr id="13" name="CuadroTexto 12">
            <a:extLst>
              <a:ext uri="{FF2B5EF4-FFF2-40B4-BE49-F238E27FC236}">
                <a16:creationId xmlns:a16="http://schemas.microsoft.com/office/drawing/2014/main" id="{5C3598CA-AAF3-5E35-39A7-FD2D0F3FC18C}"/>
              </a:ext>
            </a:extLst>
          </p:cNvPr>
          <p:cNvSpPr txBox="1"/>
          <p:nvPr/>
        </p:nvSpPr>
        <p:spPr>
          <a:xfrm>
            <a:off x="1850913" y="5487951"/>
            <a:ext cx="9683863" cy="1200329"/>
          </a:xfrm>
          <a:prstGeom prst="rect">
            <a:avLst/>
          </a:prstGeom>
          <a:noFill/>
        </p:spPr>
        <p:txBody>
          <a:bodyPr wrap="square">
            <a:spAutoFit/>
          </a:bodyPr>
          <a:lstStyle/>
          <a:p>
            <a:r>
              <a:rPr lang="es-ES" b="1" dirty="0" err="1"/>
              <a:t>To</a:t>
            </a:r>
            <a:r>
              <a:rPr lang="es-ES" b="1" dirty="0"/>
              <a:t> </a:t>
            </a:r>
            <a:r>
              <a:rPr lang="es-ES" b="1" dirty="0" err="1"/>
              <a:t>bylo</a:t>
            </a:r>
            <a:r>
              <a:rPr lang="es-ES" b="1" dirty="0"/>
              <a:t> </a:t>
            </a:r>
            <a:r>
              <a:rPr lang="es-ES" b="1" dirty="0" err="1"/>
              <a:t>prakticky</a:t>
            </a:r>
            <a:r>
              <a:rPr lang="es-ES" b="1" dirty="0"/>
              <a:t> </a:t>
            </a:r>
            <a:r>
              <a:rPr lang="es-ES" b="1" dirty="0" err="1"/>
              <a:t>potvrzení</a:t>
            </a:r>
            <a:r>
              <a:rPr lang="es-ES" b="1" dirty="0"/>
              <a:t>, </a:t>
            </a:r>
            <a:r>
              <a:rPr lang="es-ES" b="1" dirty="0" err="1"/>
              <a:t>že</a:t>
            </a:r>
            <a:r>
              <a:rPr lang="es-ES" b="1" dirty="0"/>
              <a:t> </a:t>
            </a:r>
            <a:r>
              <a:rPr lang="es-ES" b="1" dirty="0" err="1"/>
              <a:t>to</a:t>
            </a:r>
            <a:r>
              <a:rPr lang="es-ES" b="1" dirty="0"/>
              <a:t> </a:t>
            </a:r>
            <a:r>
              <a:rPr lang="es-ES" b="1" dirty="0" err="1"/>
              <a:t>není</a:t>
            </a:r>
            <a:r>
              <a:rPr lang="es-ES" b="1" dirty="0"/>
              <a:t> </a:t>
            </a:r>
            <a:r>
              <a:rPr lang="es-ES" b="1" dirty="0" err="1"/>
              <a:t>jen</a:t>
            </a:r>
            <a:r>
              <a:rPr lang="es-ES" b="1" dirty="0"/>
              <a:t> </a:t>
            </a:r>
            <a:r>
              <a:rPr lang="es-ES" b="1" dirty="0" err="1"/>
              <a:t>udělení</a:t>
            </a:r>
            <a:r>
              <a:rPr lang="es-ES" b="1" dirty="0"/>
              <a:t> </a:t>
            </a:r>
            <a:r>
              <a:rPr lang="es-ES" b="1" dirty="0" err="1"/>
              <a:t>požehnání</a:t>
            </a:r>
            <a:r>
              <a:rPr lang="es-ES" b="1" dirty="0"/>
              <a:t> </a:t>
            </a:r>
            <a:r>
              <a:rPr lang="es-ES" b="1" dirty="0" err="1"/>
              <a:t>cizincům</a:t>
            </a:r>
            <a:r>
              <a:rPr lang="es-ES" b="1" dirty="0"/>
              <a:t> a </a:t>
            </a:r>
            <a:r>
              <a:rPr lang="es-ES" b="1" dirty="0" err="1"/>
              <a:t>nepřátelům</a:t>
            </a:r>
            <a:r>
              <a:rPr lang="es-ES" b="1" dirty="0"/>
              <a:t> </a:t>
            </a:r>
            <a:r>
              <a:rPr lang="es-ES" b="1" dirty="0" err="1"/>
              <a:t>Izraele</a:t>
            </a:r>
            <a:r>
              <a:rPr lang="es-ES" b="1" dirty="0"/>
              <a:t>, </a:t>
            </a:r>
            <a:r>
              <a:rPr lang="es-ES" b="1" dirty="0" err="1"/>
              <a:t>které</a:t>
            </a:r>
            <a:r>
              <a:rPr lang="es-ES" b="1" dirty="0"/>
              <a:t> </a:t>
            </a:r>
            <a:r>
              <a:rPr lang="es-ES" b="1" dirty="0" err="1"/>
              <a:t>přináší</a:t>
            </a:r>
            <a:r>
              <a:rPr lang="es-ES" b="1" dirty="0"/>
              <a:t> </a:t>
            </a:r>
            <a:r>
              <a:rPr lang="es-ES" b="1" dirty="0" err="1"/>
              <a:t>Boží</a:t>
            </a:r>
            <a:r>
              <a:rPr lang="es-ES" b="1" dirty="0"/>
              <a:t> </a:t>
            </a:r>
            <a:r>
              <a:rPr lang="es-ES" b="1" dirty="0" err="1"/>
              <a:t>oblíbenému</a:t>
            </a:r>
            <a:r>
              <a:rPr lang="es-ES" b="1" dirty="0"/>
              <a:t> </a:t>
            </a:r>
            <a:r>
              <a:rPr lang="es-ES" b="1" dirty="0" err="1"/>
              <a:t>lidu</a:t>
            </a:r>
            <a:r>
              <a:rPr lang="es-ES" b="1" dirty="0"/>
              <a:t>. Tato </a:t>
            </a:r>
            <a:r>
              <a:rPr lang="es-ES" b="1" dirty="0" err="1"/>
              <a:t>odpověď</a:t>
            </a:r>
            <a:r>
              <a:rPr lang="es-ES" b="1" dirty="0"/>
              <a:t> </a:t>
            </a:r>
            <a:r>
              <a:rPr lang="es-ES" b="1" dirty="0" err="1"/>
              <a:t>by</a:t>
            </a:r>
            <a:r>
              <a:rPr lang="es-ES" b="1" dirty="0"/>
              <a:t> </a:t>
            </a:r>
            <a:r>
              <a:rPr lang="es-ES" b="1" dirty="0" err="1"/>
              <a:t>zcela</a:t>
            </a:r>
            <a:r>
              <a:rPr lang="es-ES" b="1" dirty="0"/>
              <a:t> </a:t>
            </a:r>
            <a:r>
              <a:rPr lang="es-ES" b="1" dirty="0" err="1"/>
              <a:t>odradila</a:t>
            </a:r>
            <a:r>
              <a:rPr lang="es-ES" b="1" dirty="0"/>
              <a:t> </a:t>
            </a:r>
            <a:r>
              <a:rPr lang="es-ES" b="1" dirty="0" err="1"/>
              <a:t>méně</a:t>
            </a:r>
            <a:r>
              <a:rPr lang="es-ES" b="1" dirty="0"/>
              <a:t> </a:t>
            </a:r>
            <a:r>
              <a:rPr lang="es-ES" b="1" dirty="0" err="1"/>
              <a:t>horlivého</a:t>
            </a:r>
            <a:r>
              <a:rPr lang="es-ES" b="1" dirty="0"/>
              <a:t> </a:t>
            </a:r>
            <a:r>
              <a:rPr lang="es-ES" b="1" dirty="0" err="1"/>
              <a:t>prosebníka</a:t>
            </a:r>
            <a:r>
              <a:rPr lang="es-ES" b="1" dirty="0"/>
              <a:t>. Ale </a:t>
            </a:r>
            <a:r>
              <a:rPr lang="es-ES" b="1" dirty="0" err="1"/>
              <a:t>žena</a:t>
            </a:r>
            <a:r>
              <a:rPr lang="es-ES" b="1" dirty="0"/>
              <a:t> </a:t>
            </a:r>
            <a:r>
              <a:rPr lang="es-ES" b="1" dirty="0" err="1"/>
              <a:t>viděla</a:t>
            </a:r>
            <a:r>
              <a:rPr lang="es-ES" b="1" dirty="0"/>
              <a:t>, </a:t>
            </a:r>
            <a:r>
              <a:rPr lang="es-ES" b="1" dirty="0" err="1"/>
              <a:t>že</a:t>
            </a:r>
            <a:r>
              <a:rPr lang="es-ES" b="1" dirty="0"/>
              <a:t> </a:t>
            </a:r>
            <a:r>
              <a:rPr lang="es-ES" b="1" dirty="0" err="1"/>
              <a:t>její</a:t>
            </a:r>
            <a:r>
              <a:rPr lang="es-ES" b="1" dirty="0"/>
              <a:t> </a:t>
            </a:r>
            <a:r>
              <a:rPr lang="es-ES" b="1" dirty="0" err="1"/>
              <a:t>příležitost</a:t>
            </a:r>
            <a:r>
              <a:rPr lang="es-ES" b="1" dirty="0"/>
              <a:t> </a:t>
            </a:r>
            <a:r>
              <a:rPr lang="es-ES" b="1" dirty="0" err="1"/>
              <a:t>přišla</a:t>
            </a:r>
            <a:r>
              <a:rPr lang="es-ES" b="1" dirty="0"/>
              <a:t>. 
</a:t>
            </a:r>
          </a:p>
        </p:txBody>
      </p:sp>
      <p:pic>
        <p:nvPicPr>
          <p:cNvPr id="14" name="Imagen 13" descr="Imagen que contiene persona, hombre, mujer, parado&#10;&#10;Descripción generada automáticamente">
            <a:extLst>
              <a:ext uri="{FF2B5EF4-FFF2-40B4-BE49-F238E27FC236}">
                <a16:creationId xmlns:a16="http://schemas.microsoft.com/office/drawing/2014/main" id="{F5738CD8-FD3E-C8A2-42DF-F75FF5A21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6" y="5426674"/>
            <a:ext cx="1438473" cy="1275446"/>
          </a:xfrm>
          <a:prstGeom prst="roundRect">
            <a:avLst>
              <a:gd name="adj" fmla="val 8541"/>
            </a:avLst>
          </a:prstGeom>
          <a:ln w="104775"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a:bevelT w="171450" prst="hardEdge"/>
            <a:extrusionClr>
              <a:srgbClr val="FFFFFF"/>
            </a:extrusionClr>
          </a:sp3d>
        </p:spPr>
      </p:pic>
      <p:grpSp>
        <p:nvGrpSpPr>
          <p:cNvPr id="2" name="Grupo 1">
            <a:extLst>
              <a:ext uri="{FF2B5EF4-FFF2-40B4-BE49-F238E27FC236}">
                <a16:creationId xmlns:a16="http://schemas.microsoft.com/office/drawing/2014/main" id="{03C55E1A-F494-0E33-0EF2-7BC1B198DAFF}"/>
              </a:ext>
            </a:extLst>
          </p:cNvPr>
          <p:cNvGrpSpPr/>
          <p:nvPr/>
        </p:nvGrpSpPr>
        <p:grpSpPr>
          <a:xfrm>
            <a:off x="286565" y="61616"/>
            <a:ext cx="2351509" cy="1211223"/>
            <a:chOff x="286565" y="61616"/>
            <a:chExt cx="2351509" cy="1211223"/>
          </a:xfrm>
        </p:grpSpPr>
        <p:pic>
          <p:nvPicPr>
            <p:cNvPr id="9" name="Imagen 8">
              <a:extLst>
                <a:ext uri="{FF2B5EF4-FFF2-40B4-BE49-F238E27FC236}">
                  <a16:creationId xmlns:a16="http://schemas.microsoft.com/office/drawing/2014/main" id="{CFF7D767-0633-9A89-4656-6F2CEAAD42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15" name="CuadroTexto 14">
              <a:extLst>
                <a:ext uri="{FF2B5EF4-FFF2-40B4-BE49-F238E27FC236}">
                  <a16:creationId xmlns:a16="http://schemas.microsoft.com/office/drawing/2014/main" id="{173E51AC-6FEB-AE80-C2FF-83D5ECC8C353}"/>
                </a:ext>
              </a:extLst>
            </p:cNvPr>
            <p:cNvSpPr txBox="1"/>
            <p:nvPr/>
          </p:nvSpPr>
          <p:spPr>
            <a:xfrm>
              <a:off x="286565" y="441842"/>
              <a:ext cx="1818460" cy="830997"/>
            </a:xfrm>
            <a:prstGeom prst="rect">
              <a:avLst/>
            </a:prstGeom>
            <a:noFill/>
          </p:spPr>
          <p:txBody>
            <a:bodyPr wrap="square">
              <a:spAutoFit/>
            </a:bodyPr>
            <a:lstStyle/>
            <a:p>
              <a:pPr algn="ct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Vytrv</a:t>
              </a:r>
              <a:r>
                <a:rPr lang="cs-CZ"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alost</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Tree>
    <p:extLst>
      <p:ext uri="{BB962C8B-B14F-4D97-AF65-F5344CB8AC3E}">
        <p14:creationId xmlns:p14="http://schemas.microsoft.com/office/powerpoint/2010/main" val="14105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ppt_w</p:attrName>
                                        </p:attrNameLst>
                                      </p:cBhvr>
                                      <p:tavLst>
                                        <p:tav tm="0" fmla="#ppt_w*sin(2.5*pi*$)">
                                          <p:val>
                                            <p:fltVal val="0"/>
                                          </p:val>
                                        </p:tav>
                                        <p:tav tm="100000">
                                          <p:val>
                                            <p:fltVal val="1"/>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1000" b="-2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9CF235-D0F3-2607-1CAA-26B07755CA78}"/>
              </a:ext>
            </a:extLst>
          </p:cNvPr>
          <p:cNvPicPr>
            <a:picLocks noChangeAspect="1"/>
          </p:cNvPicPr>
          <p:nvPr/>
        </p:nvPicPr>
        <p:blipFill>
          <a:blip r:embed="rId3"/>
          <a:stretch>
            <a:fillRect/>
          </a:stretch>
        </p:blipFill>
        <p:spPr>
          <a:xfrm>
            <a:off x="67490" y="1197197"/>
            <a:ext cx="12124510" cy="5589662"/>
          </a:xfrm>
          <a:prstGeom prst="rect">
            <a:avLst/>
          </a:prstGeom>
        </p:spPr>
      </p:pic>
      <p:grpSp>
        <p:nvGrpSpPr>
          <p:cNvPr id="9" name="Grupo 8">
            <a:extLst>
              <a:ext uri="{FF2B5EF4-FFF2-40B4-BE49-F238E27FC236}">
                <a16:creationId xmlns:a16="http://schemas.microsoft.com/office/drawing/2014/main" id="{A3B5E8A0-26AB-327B-6D8C-2F8F73CC314B}"/>
              </a:ext>
            </a:extLst>
          </p:cNvPr>
          <p:cNvGrpSpPr/>
          <p:nvPr/>
        </p:nvGrpSpPr>
        <p:grpSpPr>
          <a:xfrm>
            <a:off x="314854" y="61616"/>
            <a:ext cx="2323220" cy="1145106"/>
            <a:chOff x="314854" y="61616"/>
            <a:chExt cx="2323220" cy="1145106"/>
          </a:xfrm>
        </p:grpSpPr>
        <p:pic>
          <p:nvPicPr>
            <p:cNvPr id="3" name="Imagen 2">
              <a:extLst>
                <a:ext uri="{FF2B5EF4-FFF2-40B4-BE49-F238E27FC236}">
                  <a16:creationId xmlns:a16="http://schemas.microsoft.com/office/drawing/2014/main" id="{94934D24-75CC-2A9D-BF77-0FF0680020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314855" y="61616"/>
              <a:ext cx="2323219"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91AB72B6-50CB-6FA9-37E0-1746705AEC8D}"/>
                </a:ext>
              </a:extLst>
            </p:cNvPr>
            <p:cNvSpPr txBox="1"/>
            <p:nvPr/>
          </p:nvSpPr>
          <p:spPr>
            <a:xfrm>
              <a:off x="314854" y="441842"/>
              <a:ext cx="1799695" cy="461665"/>
            </a:xfrm>
            <a:prstGeom prst="rect">
              <a:avLst/>
            </a:prstGeom>
            <a:noFill/>
          </p:spPr>
          <p:txBody>
            <a:bodyPr wrap="square">
              <a:spAutoFit/>
            </a:bodyPr>
            <a:lstStyle/>
            <a:p>
              <a:pPr algn="ctr"/>
              <a:r>
                <a:rPr lang="cs-CZ" sz="2400" b="1" dirty="0">
                  <a:solidFill>
                    <a:schemeClr val="bg1"/>
                  </a:solidFill>
                  <a:effectLst>
                    <a:outerShdw blurRad="38100" dist="38100" dir="2700000" algn="tl">
                      <a:srgbClr val="000000">
                        <a:alpha val="43137"/>
                      </a:srgbClr>
                    </a:outerShdw>
                  </a:effectLst>
                  <a:latin typeface="Times New Roman" panose="02020603050405020304" pitchFamily="18" charset="0"/>
                </a:rPr>
                <a:t>Vytrvalost</a:t>
              </a:r>
              <a:endPar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5" name="CuadroTexto 4">
            <a:extLst>
              <a:ext uri="{FF2B5EF4-FFF2-40B4-BE49-F238E27FC236}">
                <a16:creationId xmlns:a16="http://schemas.microsoft.com/office/drawing/2014/main" id="{9005C286-20C1-14C3-2EFB-97DB601630E0}"/>
              </a:ext>
            </a:extLst>
          </p:cNvPr>
          <p:cNvSpPr txBox="1"/>
          <p:nvPr/>
        </p:nvSpPr>
        <p:spPr>
          <a:xfrm>
            <a:off x="2750841" y="144614"/>
            <a:ext cx="9013994" cy="1754326"/>
          </a:xfrm>
          <a:prstGeom prst="rect">
            <a:avLst/>
          </a:prstGeom>
          <a:noFill/>
        </p:spPr>
        <p:txBody>
          <a:bodyPr wrap="square">
            <a:spAutoFit/>
          </a:bodyPr>
          <a:lstStyle/>
          <a:p>
            <a:r>
              <a:rPr lang="es-ES" b="1" dirty="0" err="1"/>
              <a:t>Pod</a:t>
            </a:r>
            <a:r>
              <a:rPr lang="es-ES" b="1" dirty="0"/>
              <a:t> </a:t>
            </a:r>
            <a:r>
              <a:rPr lang="es-ES" b="1" dirty="0" err="1"/>
              <a:t>Ježíšovým</a:t>
            </a:r>
            <a:r>
              <a:rPr lang="es-ES" b="1" dirty="0"/>
              <a:t> </a:t>
            </a:r>
            <a:r>
              <a:rPr lang="es-ES" b="1" dirty="0" err="1"/>
              <a:t>zjevným</a:t>
            </a:r>
            <a:r>
              <a:rPr lang="es-ES" b="1" dirty="0"/>
              <a:t> </a:t>
            </a:r>
            <a:r>
              <a:rPr lang="es-ES" b="1" dirty="0" err="1"/>
              <a:t>odmítnutím</a:t>
            </a:r>
            <a:r>
              <a:rPr lang="es-ES" b="1" dirty="0"/>
              <a:t> </a:t>
            </a:r>
            <a:r>
              <a:rPr lang="es-ES" b="1" dirty="0" err="1"/>
              <a:t>viděl</a:t>
            </a:r>
            <a:r>
              <a:rPr lang="es-ES" b="1" dirty="0"/>
              <a:t> </a:t>
            </a:r>
            <a:r>
              <a:rPr lang="es-ES" b="1" dirty="0" err="1"/>
              <a:t>soucit</a:t>
            </a:r>
            <a:r>
              <a:rPr lang="es-ES" b="1" dirty="0"/>
              <a:t>, </a:t>
            </a:r>
            <a:r>
              <a:rPr lang="es-ES" b="1" dirty="0" err="1"/>
              <a:t>který</a:t>
            </a:r>
            <a:r>
              <a:rPr lang="es-ES" b="1" dirty="0"/>
              <a:t> </a:t>
            </a:r>
            <a:r>
              <a:rPr lang="es-ES" b="1" dirty="0" err="1"/>
              <a:t>nedokázal</a:t>
            </a:r>
            <a:r>
              <a:rPr lang="es-ES" b="1" dirty="0"/>
              <a:t> </a:t>
            </a:r>
            <a:r>
              <a:rPr lang="es-ES" b="1" dirty="0" err="1"/>
              <a:t>skrýt</a:t>
            </a:r>
            <a:r>
              <a:rPr lang="es-ES" b="1" dirty="0"/>
              <a:t>. "Ano, </a:t>
            </a:r>
            <a:r>
              <a:rPr lang="es-ES" b="1" dirty="0" err="1"/>
              <a:t>Pane</a:t>
            </a:r>
            <a:r>
              <a:rPr lang="es-ES" b="1" dirty="0"/>
              <a:t>," </a:t>
            </a:r>
            <a:r>
              <a:rPr lang="es-ES" b="1" dirty="0" err="1"/>
              <a:t>odpovědě</a:t>
            </a:r>
            <a:r>
              <a:rPr lang="cs-CZ" b="1" dirty="0"/>
              <a:t>a</a:t>
            </a:r>
            <a:r>
              <a:rPr lang="es-ES" b="1" dirty="0"/>
              <a:t>l, "ale malí psi jedí </a:t>
            </a:r>
            <a:r>
              <a:rPr lang="es-ES" b="1" dirty="0" err="1"/>
              <a:t>drobky</a:t>
            </a:r>
            <a:r>
              <a:rPr lang="es-ES" b="1" dirty="0"/>
              <a:t>, </a:t>
            </a:r>
            <a:r>
              <a:rPr lang="es-ES" b="1" dirty="0" err="1"/>
              <a:t>které</a:t>
            </a:r>
            <a:r>
              <a:rPr lang="es-ES" b="1" dirty="0"/>
              <a:t> </a:t>
            </a:r>
            <a:r>
              <a:rPr lang="es-ES" b="1" dirty="0" err="1"/>
              <a:t>padají</a:t>
            </a:r>
            <a:r>
              <a:rPr lang="es-ES" b="1" dirty="0"/>
              <a:t> </a:t>
            </a:r>
            <a:r>
              <a:rPr lang="es-ES" b="1" dirty="0" err="1"/>
              <a:t>ze</a:t>
            </a:r>
            <a:r>
              <a:rPr lang="es-ES" b="1" dirty="0"/>
              <a:t> </a:t>
            </a:r>
            <a:r>
              <a:rPr lang="es-ES" b="1" dirty="0" err="1"/>
              <a:t>stolu</a:t>
            </a:r>
            <a:r>
              <a:rPr lang="es-ES" b="1" dirty="0"/>
              <a:t> </a:t>
            </a:r>
            <a:r>
              <a:rPr lang="es-ES" b="1" dirty="0" err="1"/>
              <a:t>jejich</a:t>
            </a:r>
            <a:r>
              <a:rPr lang="es-ES" b="1" dirty="0"/>
              <a:t> </a:t>
            </a:r>
            <a:r>
              <a:rPr lang="es-ES" b="1" dirty="0" err="1"/>
              <a:t>pánů</a:t>
            </a:r>
            <a:r>
              <a:rPr lang="es-ES" b="1" dirty="0"/>
              <a:t>." </a:t>
            </a:r>
            <a:r>
              <a:rPr lang="es-ES" b="1" dirty="0" err="1"/>
              <a:t>Zatímco</a:t>
            </a:r>
            <a:r>
              <a:rPr lang="es-ES" b="1" dirty="0"/>
              <a:t> </a:t>
            </a:r>
            <a:r>
              <a:rPr lang="es-ES" b="1" dirty="0" err="1"/>
              <a:t>děti</a:t>
            </a:r>
            <a:r>
              <a:rPr lang="es-ES" b="1" dirty="0"/>
              <a:t> </a:t>
            </a:r>
            <a:r>
              <a:rPr lang="es-ES" b="1" dirty="0" err="1"/>
              <a:t>domu</a:t>
            </a:r>
            <a:r>
              <a:rPr lang="es-ES" b="1" dirty="0"/>
              <a:t> jedí u </a:t>
            </a:r>
            <a:r>
              <a:rPr lang="es-ES" b="1" dirty="0" err="1"/>
              <a:t>otcova</a:t>
            </a:r>
            <a:r>
              <a:rPr lang="es-ES" b="1" dirty="0"/>
              <a:t> </a:t>
            </a:r>
            <a:r>
              <a:rPr lang="es-ES" b="1" dirty="0" err="1"/>
              <a:t>stolu</a:t>
            </a:r>
            <a:r>
              <a:rPr lang="es-ES" b="1" dirty="0"/>
              <a:t>, psi sami </a:t>
            </a:r>
            <a:r>
              <a:rPr lang="es-ES" b="1" dirty="0" err="1"/>
              <a:t>nezůstávají</a:t>
            </a:r>
            <a:r>
              <a:rPr lang="es-ES" b="1" dirty="0"/>
              <a:t> </a:t>
            </a:r>
            <a:r>
              <a:rPr lang="es-ES" b="1" dirty="0" err="1"/>
              <a:t>bez</a:t>
            </a:r>
            <a:r>
              <a:rPr lang="es-ES" b="1" dirty="0"/>
              <a:t> </a:t>
            </a:r>
            <a:r>
              <a:rPr lang="es-ES" b="1" dirty="0" err="1"/>
              <a:t>jídla</a:t>
            </a:r>
            <a:r>
              <a:rPr lang="es-ES" b="1" dirty="0"/>
              <a:t>. </a:t>
            </a:r>
            <a:r>
              <a:rPr lang="es-ES" b="1" dirty="0" err="1"/>
              <a:t>Mají</a:t>
            </a:r>
            <a:r>
              <a:rPr lang="es-ES" b="1" dirty="0"/>
              <a:t> </a:t>
            </a:r>
            <a:r>
              <a:rPr lang="es-ES" b="1" dirty="0" err="1"/>
              <a:t>nárok</a:t>
            </a:r>
            <a:r>
              <a:rPr lang="es-ES" b="1" dirty="0"/>
              <a:t> </a:t>
            </a:r>
            <a:r>
              <a:rPr lang="es-ES" b="1" dirty="0" err="1"/>
              <a:t>na</a:t>
            </a:r>
            <a:r>
              <a:rPr lang="es-ES" b="1" dirty="0"/>
              <a:t> </a:t>
            </a:r>
            <a:r>
              <a:rPr lang="es-ES" b="1" dirty="0" err="1"/>
              <a:t>drobky</a:t>
            </a:r>
            <a:r>
              <a:rPr lang="es-ES" b="1" dirty="0"/>
              <a:t>, </a:t>
            </a:r>
            <a:r>
              <a:rPr lang="es-ES" b="1" dirty="0" err="1"/>
              <a:t>které</a:t>
            </a:r>
            <a:r>
              <a:rPr lang="es-ES" b="1" dirty="0"/>
              <a:t> </a:t>
            </a:r>
            <a:r>
              <a:rPr lang="es-ES" b="1" dirty="0" err="1"/>
              <a:t>padají</a:t>
            </a:r>
            <a:r>
              <a:rPr lang="es-ES" b="1" dirty="0"/>
              <a:t> z </a:t>
            </a:r>
            <a:r>
              <a:rPr lang="es-ES" b="1" dirty="0" err="1"/>
              <a:t>bohatě</a:t>
            </a:r>
            <a:r>
              <a:rPr lang="es-ES" b="1" dirty="0"/>
              <a:t> </a:t>
            </a:r>
            <a:r>
              <a:rPr lang="es-ES" b="1" dirty="0" err="1"/>
              <a:t>zásobeného</a:t>
            </a:r>
            <a:r>
              <a:rPr lang="es-ES" b="1" dirty="0"/>
              <a:t> </a:t>
            </a:r>
            <a:r>
              <a:rPr lang="es-ES" b="1" dirty="0" err="1"/>
              <a:t>stolu</a:t>
            </a:r>
            <a:r>
              <a:rPr lang="es-ES" b="1" dirty="0"/>
              <a:t>. </a:t>
            </a:r>
            <a:r>
              <a:rPr lang="es-ES" b="1" dirty="0" err="1"/>
              <a:t>Takže</a:t>
            </a:r>
            <a:r>
              <a:rPr lang="es-ES" b="1" dirty="0"/>
              <a:t> </a:t>
            </a:r>
            <a:r>
              <a:rPr lang="es-ES" b="1" dirty="0" err="1"/>
              <a:t>zatímco</a:t>
            </a:r>
            <a:r>
              <a:rPr lang="es-ES" b="1" dirty="0"/>
              <a:t> </a:t>
            </a:r>
            <a:r>
              <a:rPr lang="es-ES" b="1" dirty="0" err="1"/>
              <a:t>Izraeli</a:t>
            </a:r>
            <a:r>
              <a:rPr lang="es-ES" b="1" dirty="0"/>
              <a:t> </a:t>
            </a:r>
            <a:r>
              <a:rPr lang="es-ES" b="1" dirty="0" err="1"/>
              <a:t>bylo</a:t>
            </a:r>
            <a:r>
              <a:rPr lang="es-ES" b="1" dirty="0"/>
              <a:t> </a:t>
            </a:r>
            <a:r>
              <a:rPr lang="es-ES" b="1" dirty="0" err="1"/>
              <a:t>dáno</a:t>
            </a:r>
            <a:r>
              <a:rPr lang="es-ES" b="1" dirty="0"/>
              <a:t> </a:t>
            </a:r>
            <a:r>
              <a:rPr lang="es-ES" b="1" dirty="0" err="1"/>
              <a:t>mnoho</a:t>
            </a:r>
            <a:r>
              <a:rPr lang="es-ES" b="1" dirty="0"/>
              <a:t> </a:t>
            </a:r>
            <a:r>
              <a:rPr lang="es-ES" b="1" dirty="0" err="1"/>
              <a:t>požehnání</a:t>
            </a:r>
            <a:r>
              <a:rPr lang="es-ES" b="1" dirty="0"/>
              <a:t>, </a:t>
            </a:r>
            <a:r>
              <a:rPr lang="es-ES" b="1" dirty="0" err="1"/>
              <a:t>nebylo</a:t>
            </a:r>
            <a:r>
              <a:rPr lang="es-ES" b="1" dirty="0"/>
              <a:t> </a:t>
            </a:r>
            <a:r>
              <a:rPr lang="es-ES" b="1" dirty="0" err="1"/>
              <a:t>tam</a:t>
            </a:r>
            <a:r>
              <a:rPr lang="es-ES" b="1" dirty="0"/>
              <a:t> </a:t>
            </a:r>
            <a:r>
              <a:rPr lang="es-ES" b="1" dirty="0" err="1"/>
              <a:t>také</a:t>
            </a:r>
            <a:r>
              <a:rPr lang="es-ES" b="1" dirty="0"/>
              <a:t> </a:t>
            </a:r>
            <a:r>
              <a:rPr lang="es-ES" b="1" dirty="0" err="1"/>
              <a:t>nějaké</a:t>
            </a:r>
            <a:r>
              <a:rPr lang="es-ES" b="1" dirty="0"/>
              <a:t> pro </a:t>
            </a:r>
            <a:r>
              <a:rPr lang="es-ES" b="1" dirty="0" err="1"/>
              <a:t>něj</a:t>
            </a:r>
            <a:r>
              <a:rPr lang="es-ES" b="1" dirty="0"/>
              <a:t>? </a:t>
            </a:r>
            <a:r>
              <a:rPr lang="es-ES" b="1" dirty="0" err="1"/>
              <a:t>Byla-li</a:t>
            </a:r>
            <a:r>
              <a:rPr lang="es-ES" b="1" dirty="0"/>
              <a:t> </a:t>
            </a:r>
            <a:r>
              <a:rPr lang="es-ES" b="1" dirty="0" err="1"/>
              <a:t>považována</a:t>
            </a:r>
            <a:r>
              <a:rPr lang="es-ES" b="1" dirty="0"/>
              <a:t> </a:t>
            </a:r>
            <a:r>
              <a:rPr lang="es-ES" b="1" dirty="0" err="1"/>
              <a:t>za</a:t>
            </a:r>
            <a:r>
              <a:rPr lang="es-ES" b="1" dirty="0"/>
              <a:t> </a:t>
            </a:r>
            <a:r>
              <a:rPr lang="es-ES" b="1" dirty="0" err="1"/>
              <a:t>psa</a:t>
            </a:r>
            <a:r>
              <a:rPr lang="es-ES" b="1" dirty="0"/>
              <a:t>, </a:t>
            </a:r>
            <a:r>
              <a:rPr lang="es-ES" b="1" dirty="0" err="1"/>
              <a:t>neměla</a:t>
            </a:r>
            <a:r>
              <a:rPr lang="es-ES" b="1" dirty="0"/>
              <a:t> </a:t>
            </a:r>
            <a:r>
              <a:rPr lang="es-ES" b="1" dirty="0" err="1"/>
              <a:t>jako</a:t>
            </a:r>
            <a:r>
              <a:rPr lang="es-ES" b="1" dirty="0"/>
              <a:t> </a:t>
            </a:r>
            <a:r>
              <a:rPr lang="es-ES" b="1" dirty="0" err="1"/>
              <a:t>taková</a:t>
            </a:r>
            <a:r>
              <a:rPr lang="es-ES" b="1" dirty="0"/>
              <a:t> </a:t>
            </a:r>
            <a:r>
              <a:rPr lang="es-ES" b="1" dirty="0" err="1"/>
              <a:t>nárok</a:t>
            </a:r>
            <a:r>
              <a:rPr lang="es-ES" b="1" dirty="0"/>
              <a:t> </a:t>
            </a:r>
            <a:r>
              <a:rPr lang="es-ES" b="1" dirty="0" err="1"/>
              <a:t>na</a:t>
            </a:r>
            <a:r>
              <a:rPr lang="es-ES" b="1" dirty="0"/>
              <a:t> </a:t>
            </a:r>
            <a:r>
              <a:rPr lang="es-ES" b="1" dirty="0" err="1"/>
              <a:t>drobek</a:t>
            </a:r>
            <a:r>
              <a:rPr lang="es-ES" b="1" dirty="0"/>
              <a:t> </a:t>
            </a:r>
            <a:r>
              <a:rPr lang="es-ES" b="1" dirty="0" err="1"/>
              <a:t>své</a:t>
            </a:r>
            <a:r>
              <a:rPr lang="es-ES" b="1" dirty="0"/>
              <a:t> </a:t>
            </a:r>
            <a:r>
              <a:rPr lang="es-ES" b="1" dirty="0" err="1"/>
              <a:t>milosti</a:t>
            </a:r>
            <a:r>
              <a:rPr lang="es-ES" b="1" dirty="0"/>
              <a:t>?
</a:t>
            </a:r>
          </a:p>
        </p:txBody>
      </p:sp>
      <p:sp>
        <p:nvSpPr>
          <p:cNvPr id="6" name="CuadroTexto 5">
            <a:extLst>
              <a:ext uri="{FF2B5EF4-FFF2-40B4-BE49-F238E27FC236}">
                <a16:creationId xmlns:a16="http://schemas.microsoft.com/office/drawing/2014/main" id="{7053F3BA-1F01-6B8E-86F3-8E33AA5A1A86}"/>
              </a:ext>
            </a:extLst>
          </p:cNvPr>
          <p:cNvSpPr txBox="1"/>
          <p:nvPr/>
        </p:nvSpPr>
        <p:spPr>
          <a:xfrm>
            <a:off x="2396273" y="3792962"/>
            <a:ext cx="9013994" cy="2585323"/>
          </a:xfrm>
          <a:prstGeom prst="rect">
            <a:avLst/>
          </a:prstGeom>
          <a:noFill/>
        </p:spPr>
        <p:txBody>
          <a:bodyPr wrap="square">
            <a:spAutoFit/>
          </a:bodyPr>
          <a:lstStyle/>
          <a:p>
            <a:r>
              <a:rPr lang="cs-CZ" b="1" dirty="0"/>
              <a:t>Naléhá na Mistra, aby jí dopřál drobty, které padají z jeho stolu. Bude-li mít stejná práva jako pes, ráda se za psa nechá pokládat. Nemá žádné národnostní ani náboženské předsudky, nezná pýchu a hned uznává Ježíše za Vykupitele, který má moc udělat vše, oč jej požádá. Spasitel je spokojený. Prověřil její víru v sebe. Svým chováním k ní dal najevo, že žena, kterou Izraelci považovali za vyvrhele, už není cizinkou, ale patří do Boží rodiny. Jako Boží dítě má právo na Otcovy dary. Kristus plní její prosbu a uzavírá tak poučení pro učedníky. S láskou       a soucitem se k ní obrací a říká: “Ženo, tvá víra je veliká; staň se ti tak, jak chceš.” Matouš 15,28. V tu chvíli byla její dcera uzdravena. Démon ji přestal trápit. Žena poznala svého Spasitele a odešla šťastná, že vyslyšel její prosbu. EGW: Touha věků strana 254</a:t>
            </a:r>
            <a:endParaRPr lang="es-ES" b="1" dirty="0"/>
          </a:p>
        </p:txBody>
      </p:sp>
      <p:sp>
        <p:nvSpPr>
          <p:cNvPr id="7" name="CuadroTexto 6">
            <a:extLst>
              <a:ext uri="{FF2B5EF4-FFF2-40B4-BE49-F238E27FC236}">
                <a16:creationId xmlns:a16="http://schemas.microsoft.com/office/drawing/2014/main" id="{5C7B1F39-BFB0-8779-8A29-9AA902D93DC1}"/>
              </a:ext>
            </a:extLst>
          </p:cNvPr>
          <p:cNvSpPr txBox="1"/>
          <p:nvPr/>
        </p:nvSpPr>
        <p:spPr>
          <a:xfrm>
            <a:off x="703782" y="1744946"/>
            <a:ext cx="10269018" cy="1754326"/>
          </a:xfrm>
          <a:prstGeom prst="rect">
            <a:avLst/>
          </a:prstGeom>
          <a:noFill/>
        </p:spPr>
        <p:txBody>
          <a:bodyPr wrap="square">
            <a:spAutoFit/>
          </a:bodyPr>
          <a:lstStyle/>
          <a:p>
            <a:r>
              <a:rPr lang="es-ES" b="1" dirty="0" err="1"/>
              <a:t>Ježíš</a:t>
            </a:r>
            <a:r>
              <a:rPr lang="es-ES" b="1" dirty="0"/>
              <a:t> se </a:t>
            </a:r>
            <a:r>
              <a:rPr lang="es-ES" b="1" dirty="0" err="1"/>
              <a:t>právě</a:t>
            </a:r>
            <a:r>
              <a:rPr lang="es-ES" b="1" dirty="0"/>
              <a:t> </a:t>
            </a:r>
            <a:r>
              <a:rPr lang="es-ES" b="1" dirty="0" err="1"/>
              <a:t>odvrátil</a:t>
            </a:r>
            <a:r>
              <a:rPr lang="es-ES" b="1" dirty="0"/>
              <a:t> </a:t>
            </a:r>
            <a:r>
              <a:rPr lang="es-ES" b="1" dirty="0" err="1"/>
              <a:t>od</a:t>
            </a:r>
            <a:r>
              <a:rPr lang="es-ES" b="1" dirty="0"/>
              <a:t> </a:t>
            </a:r>
            <a:r>
              <a:rPr lang="es-ES" b="1" dirty="0" err="1"/>
              <a:t>svého</a:t>
            </a:r>
            <a:r>
              <a:rPr lang="es-ES" b="1" dirty="0"/>
              <a:t> pole </a:t>
            </a:r>
            <a:r>
              <a:rPr lang="es-ES" b="1" dirty="0" err="1"/>
              <a:t>působnosti</a:t>
            </a:r>
            <a:r>
              <a:rPr lang="es-ES" b="1" dirty="0"/>
              <a:t>, </a:t>
            </a:r>
            <a:r>
              <a:rPr lang="es-ES" b="1" dirty="0" err="1"/>
              <a:t>protože</a:t>
            </a:r>
            <a:r>
              <a:rPr lang="es-ES" b="1" dirty="0"/>
              <a:t> </a:t>
            </a:r>
            <a:r>
              <a:rPr lang="es-ES" b="1" dirty="0" err="1"/>
              <a:t>zákoníci</a:t>
            </a:r>
            <a:r>
              <a:rPr lang="es-ES" b="1" dirty="0"/>
              <a:t> a </a:t>
            </a:r>
            <a:r>
              <a:rPr lang="es-ES" b="1" dirty="0" err="1"/>
              <a:t>farizeové</a:t>
            </a:r>
            <a:r>
              <a:rPr lang="es-ES" b="1" dirty="0"/>
              <a:t> se </a:t>
            </a:r>
            <a:r>
              <a:rPr lang="es-ES" b="1" dirty="0" err="1"/>
              <a:t>ho</a:t>
            </a:r>
            <a:r>
              <a:rPr lang="es-ES" b="1" dirty="0"/>
              <a:t> </a:t>
            </a:r>
            <a:r>
              <a:rPr lang="es-ES" b="1" dirty="0" err="1"/>
              <a:t>snažili</a:t>
            </a:r>
            <a:r>
              <a:rPr lang="es-ES" b="1" dirty="0"/>
              <a:t> </a:t>
            </a:r>
            <a:r>
              <a:rPr lang="es-ES" b="1" dirty="0" err="1"/>
              <a:t>připravit</a:t>
            </a:r>
            <a:r>
              <a:rPr lang="es-ES" b="1" dirty="0"/>
              <a:t> o </a:t>
            </a:r>
            <a:r>
              <a:rPr lang="es-ES" b="1" dirty="0" err="1"/>
              <a:t>život</a:t>
            </a:r>
            <a:r>
              <a:rPr lang="es-ES" b="1" dirty="0"/>
              <a:t>. </a:t>
            </a:r>
            <a:r>
              <a:rPr lang="es-ES" b="1" dirty="0" err="1"/>
              <a:t>Reptali</a:t>
            </a:r>
            <a:r>
              <a:rPr lang="es-ES" b="1" dirty="0"/>
              <a:t> a </a:t>
            </a:r>
            <a:r>
              <a:rPr lang="es-ES" b="1" dirty="0" err="1"/>
              <a:t>stěžovali</a:t>
            </a:r>
            <a:r>
              <a:rPr lang="es-ES" b="1" dirty="0"/>
              <a:t> si. </a:t>
            </a:r>
            <a:r>
              <a:rPr lang="es-ES" b="1" dirty="0" err="1"/>
              <a:t>Projevovali</a:t>
            </a:r>
            <a:r>
              <a:rPr lang="es-ES" b="1" dirty="0"/>
              <a:t> </a:t>
            </a:r>
            <a:r>
              <a:rPr lang="es-ES" b="1" dirty="0" err="1"/>
              <a:t>nevíru</a:t>
            </a:r>
            <a:r>
              <a:rPr lang="es-ES" b="1" dirty="0"/>
              <a:t> a </a:t>
            </a:r>
            <a:r>
              <a:rPr lang="es-ES" b="1" dirty="0" err="1"/>
              <a:t>hořkost</a:t>
            </a:r>
            <a:r>
              <a:rPr lang="es-ES" b="1" dirty="0"/>
              <a:t> a </a:t>
            </a:r>
            <a:r>
              <a:rPr lang="es-ES" b="1" dirty="0" err="1"/>
              <a:t>odmítali</a:t>
            </a:r>
            <a:r>
              <a:rPr lang="es-ES" b="1" dirty="0"/>
              <a:t> </a:t>
            </a:r>
            <a:r>
              <a:rPr lang="es-ES" b="1" dirty="0" err="1"/>
              <a:t>spásu</a:t>
            </a:r>
            <a:r>
              <a:rPr lang="es-ES" b="1" dirty="0"/>
              <a:t>, </a:t>
            </a:r>
            <a:r>
              <a:rPr lang="es-ES" b="1" dirty="0" err="1"/>
              <a:t>která</a:t>
            </a:r>
            <a:r>
              <a:rPr lang="es-ES" b="1" dirty="0"/>
              <a:t> </a:t>
            </a:r>
            <a:r>
              <a:rPr lang="es-ES" b="1" dirty="0" err="1"/>
              <a:t>jim</a:t>
            </a:r>
            <a:r>
              <a:rPr lang="es-ES" b="1" dirty="0"/>
              <a:t> </a:t>
            </a:r>
            <a:r>
              <a:rPr lang="es-ES" b="1" dirty="0" err="1"/>
              <a:t>byla</a:t>
            </a:r>
            <a:r>
              <a:rPr lang="es-ES" b="1" dirty="0"/>
              <a:t> </a:t>
            </a:r>
            <a:r>
              <a:rPr lang="es-ES" b="1" dirty="0" err="1"/>
              <a:t>tak</a:t>
            </a:r>
            <a:r>
              <a:rPr lang="es-ES" b="1" dirty="0"/>
              <a:t> </a:t>
            </a:r>
            <a:r>
              <a:rPr lang="es-ES" b="1" dirty="0" err="1"/>
              <a:t>svobodně</a:t>
            </a:r>
            <a:r>
              <a:rPr lang="es-ES" b="1" dirty="0"/>
              <a:t> </a:t>
            </a:r>
            <a:r>
              <a:rPr lang="es-ES" b="1" dirty="0" err="1"/>
              <a:t>nabízena</a:t>
            </a:r>
            <a:r>
              <a:rPr lang="es-ES" b="1" dirty="0"/>
              <a:t>. V </a:t>
            </a:r>
            <a:r>
              <a:rPr lang="es-ES" b="1" dirty="0" err="1"/>
              <a:t>tomto</a:t>
            </a:r>
            <a:r>
              <a:rPr lang="es-ES" b="1" dirty="0"/>
              <a:t> </a:t>
            </a:r>
            <a:r>
              <a:rPr lang="es-ES" b="1" dirty="0" err="1"/>
              <a:t>případě</a:t>
            </a:r>
            <a:r>
              <a:rPr lang="es-ES" b="1" dirty="0"/>
              <a:t> se </a:t>
            </a:r>
            <a:r>
              <a:rPr lang="es-ES" b="1" dirty="0" err="1"/>
              <a:t>Kristus</a:t>
            </a:r>
            <a:r>
              <a:rPr lang="es-ES" b="1" dirty="0"/>
              <a:t> </a:t>
            </a:r>
            <a:r>
              <a:rPr lang="es-ES" b="1" dirty="0" err="1"/>
              <a:t>setkává</a:t>
            </a:r>
            <a:r>
              <a:rPr lang="es-ES" b="1" dirty="0"/>
              <a:t> s </a:t>
            </a:r>
            <a:r>
              <a:rPr lang="es-ES" b="1" dirty="0" err="1"/>
              <a:t>příslušníkem</a:t>
            </a:r>
            <a:r>
              <a:rPr lang="es-ES" b="1" dirty="0"/>
              <a:t> </a:t>
            </a:r>
            <a:r>
              <a:rPr lang="es-ES" b="1" dirty="0" err="1"/>
              <a:t>nešťastné</a:t>
            </a:r>
            <a:r>
              <a:rPr lang="es-ES" b="1" dirty="0"/>
              <a:t> a </a:t>
            </a:r>
            <a:r>
              <a:rPr lang="es-ES" b="1" dirty="0" err="1"/>
              <a:t>opovrhované</a:t>
            </a:r>
            <a:r>
              <a:rPr lang="es-ES" b="1" dirty="0"/>
              <a:t> </a:t>
            </a:r>
            <a:r>
              <a:rPr lang="es-ES" b="1" dirty="0" err="1"/>
              <a:t>rasy</a:t>
            </a:r>
            <a:r>
              <a:rPr lang="es-ES" b="1" dirty="0"/>
              <a:t>, </a:t>
            </a:r>
            <a:r>
              <a:rPr lang="es-ES" b="1" dirty="0" err="1"/>
              <a:t>která</a:t>
            </a:r>
            <a:r>
              <a:rPr lang="es-ES" b="1" dirty="0"/>
              <a:t> </a:t>
            </a:r>
            <a:r>
              <a:rPr lang="es-ES" b="1" dirty="0" err="1"/>
              <a:t>nebyla</a:t>
            </a:r>
            <a:r>
              <a:rPr lang="es-ES" b="1" dirty="0"/>
              <a:t> </a:t>
            </a:r>
            <a:r>
              <a:rPr lang="es-ES" b="1" dirty="0" err="1"/>
              <a:t>obdařena</a:t>
            </a:r>
            <a:r>
              <a:rPr lang="es-ES" b="1" dirty="0"/>
              <a:t> </a:t>
            </a:r>
            <a:r>
              <a:rPr lang="es-ES" b="1" dirty="0" err="1"/>
              <a:t>světlem</a:t>
            </a:r>
            <a:r>
              <a:rPr lang="es-ES" b="1" dirty="0"/>
              <a:t> </a:t>
            </a:r>
            <a:r>
              <a:rPr lang="es-ES" b="1" dirty="0" err="1"/>
              <a:t>Božího</a:t>
            </a:r>
            <a:r>
              <a:rPr lang="es-ES" b="1" dirty="0"/>
              <a:t> </a:t>
            </a:r>
            <a:r>
              <a:rPr lang="es-ES" b="1" dirty="0" err="1"/>
              <a:t>slova</a:t>
            </a:r>
            <a:r>
              <a:rPr lang="es-ES" b="1" dirty="0"/>
              <a:t> a </a:t>
            </a:r>
            <a:r>
              <a:rPr lang="es-ES" b="1" dirty="0" err="1"/>
              <a:t>přesto</a:t>
            </a:r>
            <a:r>
              <a:rPr lang="es-ES" b="1" dirty="0"/>
              <a:t> se tato </a:t>
            </a:r>
            <a:r>
              <a:rPr lang="es-ES" b="1" dirty="0" err="1"/>
              <a:t>osoba</a:t>
            </a:r>
            <a:r>
              <a:rPr lang="es-ES" b="1" dirty="0"/>
              <a:t> </a:t>
            </a:r>
            <a:r>
              <a:rPr lang="es-ES" b="1" dirty="0" err="1"/>
              <a:t>okamžitě</a:t>
            </a:r>
            <a:r>
              <a:rPr lang="es-ES" b="1" dirty="0"/>
              <a:t> </a:t>
            </a:r>
            <a:r>
              <a:rPr lang="es-ES" b="1" dirty="0" err="1"/>
              <a:t>odevzdává</a:t>
            </a:r>
            <a:r>
              <a:rPr lang="es-ES" b="1" dirty="0"/>
              <a:t> </a:t>
            </a:r>
            <a:r>
              <a:rPr lang="es-ES" b="1" dirty="0" err="1"/>
              <a:t>božskému</a:t>
            </a:r>
            <a:r>
              <a:rPr lang="es-ES" b="1" dirty="0"/>
              <a:t> </a:t>
            </a:r>
            <a:r>
              <a:rPr lang="es-ES" b="1" dirty="0" err="1"/>
              <a:t>vlivu</a:t>
            </a:r>
            <a:r>
              <a:rPr lang="es-ES" b="1" dirty="0"/>
              <a:t> Krista a </a:t>
            </a:r>
            <a:r>
              <a:rPr lang="es-ES" b="1" dirty="0" err="1"/>
              <a:t>má</a:t>
            </a:r>
            <a:r>
              <a:rPr lang="es-ES" b="1" dirty="0"/>
              <a:t> </a:t>
            </a:r>
            <a:r>
              <a:rPr lang="es-ES" b="1" dirty="0" err="1"/>
              <a:t>bezvýhradnou</a:t>
            </a:r>
            <a:r>
              <a:rPr lang="es-ES" b="1" dirty="0"/>
              <a:t> </a:t>
            </a:r>
            <a:r>
              <a:rPr lang="es-ES" b="1" dirty="0" err="1"/>
              <a:t>víru</a:t>
            </a:r>
            <a:r>
              <a:rPr lang="es-ES" b="1" dirty="0"/>
              <a:t> v </a:t>
            </a:r>
            <a:r>
              <a:rPr lang="es-ES" b="1" dirty="0" err="1"/>
              <a:t>Jeho</a:t>
            </a:r>
            <a:r>
              <a:rPr lang="es-ES" b="1" dirty="0"/>
              <a:t> </a:t>
            </a:r>
            <a:r>
              <a:rPr lang="es-ES" b="1" dirty="0" err="1"/>
              <a:t>schopnost</a:t>
            </a:r>
            <a:r>
              <a:rPr lang="es-ES" b="1" dirty="0"/>
              <a:t> </a:t>
            </a:r>
            <a:r>
              <a:rPr lang="es-ES" b="1" dirty="0" err="1"/>
              <a:t>udělit</a:t>
            </a:r>
            <a:r>
              <a:rPr lang="es-ES" b="1" dirty="0"/>
              <a:t> </a:t>
            </a:r>
            <a:r>
              <a:rPr lang="cs-CZ" b="1" dirty="0"/>
              <a:t>jí</a:t>
            </a:r>
            <a:r>
              <a:rPr lang="es-ES" b="1" dirty="0"/>
              <a:t> </a:t>
            </a:r>
            <a:r>
              <a:rPr lang="es-ES" b="1" dirty="0" err="1"/>
              <a:t>požadovanou</a:t>
            </a:r>
            <a:r>
              <a:rPr lang="es-ES" b="1" dirty="0"/>
              <a:t> </a:t>
            </a:r>
            <a:r>
              <a:rPr lang="es-ES" b="1" dirty="0" err="1"/>
              <a:t>přízeň</a:t>
            </a:r>
            <a:r>
              <a:rPr lang="es-ES" b="1" dirty="0"/>
              <a:t>. 
</a:t>
            </a:r>
          </a:p>
        </p:txBody>
      </p:sp>
      <p:pic>
        <p:nvPicPr>
          <p:cNvPr id="8" name="Imagen 7" descr="Imagen que contiene hombre, persona, sostener, vestido&#10;&#10;Descripción generada automáticamente">
            <a:extLst>
              <a:ext uri="{FF2B5EF4-FFF2-40B4-BE49-F238E27FC236}">
                <a16:creationId xmlns:a16="http://schemas.microsoft.com/office/drawing/2014/main" id="{EBE61BC2-9AEA-8134-E186-76854E6BB1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29" y="3638245"/>
            <a:ext cx="2156905" cy="2921560"/>
          </a:xfrm>
          <a:prstGeom prst="roundRect">
            <a:avLst>
              <a:gd name="adj" fmla="val 8541"/>
            </a:avLst>
          </a:prstGeom>
          <a:ln w="190500" cap="rnd">
            <a:solidFill>
              <a:srgbClr val="CCF894"/>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8552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4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ppt_w</p:attrName>
                                        </p:attrNameLst>
                                      </p:cBhvr>
                                      <p:tavLst>
                                        <p:tav tm="0" fmla="#ppt_w*sin(2.5*pi*$)">
                                          <p:val>
                                            <p:fltVal val="0"/>
                                          </p:val>
                                        </p:tav>
                                        <p:tav tm="100000">
                                          <p:val>
                                            <p:fltVal val="1"/>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E3E1B792-71B8-7F0D-9610-877237AA3967}"/>
              </a:ext>
            </a:extLst>
          </p:cNvPr>
          <p:cNvGrpSpPr/>
          <p:nvPr/>
        </p:nvGrpSpPr>
        <p:grpSpPr>
          <a:xfrm>
            <a:off x="156082" y="124886"/>
            <a:ext cx="2430751" cy="1700504"/>
            <a:chOff x="15608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082" y="124886"/>
              <a:ext cx="2430751" cy="1700504"/>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1849E130-AF75-ADFA-FA87-359F786C0642}"/>
                </a:ext>
              </a:extLst>
            </p:cNvPr>
            <p:cNvSpPr txBox="1"/>
            <p:nvPr/>
          </p:nvSpPr>
          <p:spPr>
            <a:xfrm>
              <a:off x="664737" y="450533"/>
              <a:ext cx="1782373"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Samuel</a:t>
              </a:r>
              <a:r>
                <a:rPr lang="cs-CZ" b="1" dirty="0">
                  <a:solidFill>
                    <a:schemeClr val="bg1"/>
                  </a:solidFill>
                  <a:effectLst>
                    <a:outerShdw blurRad="38100" dist="38100" dir="2700000" algn="tl">
                      <a:srgbClr val="000000">
                        <a:alpha val="43137"/>
                      </a:srgbClr>
                    </a:outerShdw>
                  </a:effectLst>
                </a:rPr>
                <a:t>ova</a:t>
              </a:r>
              <a:r>
                <a:rPr lang="es-ES" b="1" dirty="0">
                  <a:solidFill>
                    <a:schemeClr val="bg1"/>
                  </a:solidFill>
                  <a:effectLst>
                    <a:outerShdw blurRad="38100" dist="38100" dir="2700000" algn="tl">
                      <a:srgbClr val="000000">
                        <a:alpha val="43137"/>
                      </a:srgbClr>
                    </a:outerShdw>
                  </a:effectLst>
                </a:rPr>
                <a:t> 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038225" y="880818"/>
            <a:ext cx="1441741" cy="1200329"/>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 </a:t>
            </a:r>
            <a:r>
              <a:rPr lang="es-ES" b="1" dirty="0" err="1">
                <a:latin typeface="Times New Roman" panose="02020603050405020304" pitchFamily="18" charset="0"/>
              </a:rPr>
              <a:t>víry</a:t>
            </a:r>
            <a:r>
              <a:rPr lang="es-ES" b="1" dirty="0">
                <a:latin typeface="Times New Roman" panose="02020603050405020304" pitchFamily="18" charset="0"/>
              </a:rPr>
              <a:t> </a:t>
            </a:r>
            <a:r>
              <a:rPr lang="cs-CZ" b="1" dirty="0">
                <a:latin typeface="Times New Roman" panose="02020603050405020304" pitchFamily="18" charset="0"/>
              </a:rPr>
              <a:t>dodrží své</a:t>
            </a:r>
            <a:r>
              <a:rPr lang="es-ES" b="1" dirty="0">
                <a:latin typeface="Times New Roman" panose="02020603050405020304" pitchFamily="18" charset="0"/>
              </a:rPr>
              <a:t> </a:t>
            </a:r>
            <a:r>
              <a:rPr lang="es-ES" b="1" dirty="0" err="1">
                <a:latin typeface="Times New Roman" panose="02020603050405020304" pitchFamily="18" charset="0"/>
              </a:rPr>
              <a:t>slovo</a:t>
            </a:r>
            <a:r>
              <a:rPr lang="es-ES" b="1" dirty="0">
                <a:latin typeface="Times New Roman" panose="02020603050405020304" pitchFamily="18" charset="0"/>
              </a:rPr>
              <a:t>
</a:t>
            </a:r>
          </a:p>
        </p:txBody>
      </p:sp>
      <p:sp>
        <p:nvSpPr>
          <p:cNvPr id="6" name="CuadroTexto 5">
            <a:extLst>
              <a:ext uri="{FF2B5EF4-FFF2-40B4-BE49-F238E27FC236}">
                <a16:creationId xmlns:a16="http://schemas.microsoft.com/office/drawing/2014/main" id="{47EE0534-BE7B-6F58-2195-693B603486CF}"/>
              </a:ext>
            </a:extLst>
          </p:cNvPr>
          <p:cNvSpPr txBox="1"/>
          <p:nvPr/>
        </p:nvSpPr>
        <p:spPr>
          <a:xfrm>
            <a:off x="161002" y="3177052"/>
            <a:ext cx="6333550" cy="3416320"/>
          </a:xfrm>
          <a:prstGeom prst="rect">
            <a:avLst/>
          </a:prstGeom>
          <a:noFill/>
        </p:spPr>
        <p:txBody>
          <a:bodyPr wrap="square">
            <a:spAutoFit/>
          </a:bodyPr>
          <a:lstStyle/>
          <a:p>
            <a:r>
              <a:rPr lang="es-ES" b="1" dirty="0" err="1"/>
              <a:t>Bůh</a:t>
            </a:r>
            <a:r>
              <a:rPr lang="es-ES" b="1" dirty="0"/>
              <a:t> </a:t>
            </a:r>
            <a:r>
              <a:rPr lang="es-ES" b="1" dirty="0" err="1"/>
              <a:t>jí</a:t>
            </a:r>
            <a:r>
              <a:rPr lang="es-ES" b="1" dirty="0"/>
              <a:t> ji ve </a:t>
            </a:r>
            <a:r>
              <a:rPr lang="es-ES" b="1" dirty="0" err="1"/>
              <a:t>svém</a:t>
            </a:r>
            <a:r>
              <a:rPr lang="es-ES" b="1" dirty="0"/>
              <a:t> </a:t>
            </a:r>
            <a:r>
              <a:rPr lang="es-ES" b="1" dirty="0" err="1"/>
              <a:t>milosrdenství</a:t>
            </a:r>
            <a:r>
              <a:rPr lang="es-ES" b="1" dirty="0"/>
              <a:t> </a:t>
            </a:r>
            <a:r>
              <a:rPr lang="es-ES" b="1" dirty="0" err="1"/>
              <a:t>udělil</a:t>
            </a:r>
            <a:r>
              <a:rPr lang="es-ES" b="1" dirty="0"/>
              <a:t> poté, </a:t>
            </a:r>
            <a:r>
              <a:rPr lang="es-ES" b="1" dirty="0" err="1"/>
              <a:t>co</a:t>
            </a:r>
            <a:r>
              <a:rPr lang="es-ES" b="1" dirty="0"/>
              <a:t> </a:t>
            </a:r>
            <a:r>
              <a:rPr lang="es-ES" b="1" dirty="0" err="1"/>
              <a:t>hodně</a:t>
            </a:r>
            <a:r>
              <a:rPr lang="es-ES" b="1" dirty="0"/>
              <a:t> </a:t>
            </a:r>
            <a:r>
              <a:rPr lang="es-ES" b="1" dirty="0" err="1"/>
              <a:t>trpěla</a:t>
            </a:r>
            <a:r>
              <a:rPr lang="es-ES" b="1" dirty="0"/>
              <a:t> pro </a:t>
            </a:r>
            <a:r>
              <a:rPr lang="es-ES" b="1" dirty="0" err="1"/>
              <a:t>svou</a:t>
            </a:r>
            <a:r>
              <a:rPr lang="es-ES" b="1" dirty="0"/>
              <a:t> </a:t>
            </a:r>
            <a:r>
              <a:rPr lang="es-ES" b="1" dirty="0" err="1"/>
              <a:t>neplodnost</a:t>
            </a:r>
            <a:r>
              <a:rPr lang="es-ES" b="1" dirty="0"/>
              <a:t> a pro </a:t>
            </a:r>
            <a:r>
              <a:rPr lang="es-ES" b="1" dirty="0" err="1"/>
              <a:t>posměch</a:t>
            </a:r>
            <a:r>
              <a:rPr lang="es-ES" b="1" dirty="0"/>
              <a:t>, </a:t>
            </a:r>
            <a:r>
              <a:rPr lang="es-ES" b="1" dirty="0" err="1"/>
              <a:t>který</a:t>
            </a:r>
            <a:r>
              <a:rPr lang="es-ES" b="1" dirty="0"/>
              <a:t> </a:t>
            </a:r>
            <a:r>
              <a:rPr lang="es-ES" b="1" dirty="0" err="1"/>
              <a:t>jí</a:t>
            </a:r>
            <a:r>
              <a:rPr lang="es-ES" b="1" dirty="0"/>
              <a:t> </a:t>
            </a:r>
            <a:r>
              <a:rPr lang="es-ES" b="1" dirty="0" err="1"/>
              <a:t>způsobila</a:t>
            </a:r>
            <a:r>
              <a:rPr lang="es-ES" b="1" dirty="0"/>
              <a:t> </a:t>
            </a:r>
            <a:r>
              <a:rPr lang="es-ES" b="1" dirty="0" err="1"/>
              <a:t>její</a:t>
            </a:r>
            <a:r>
              <a:rPr lang="es-ES" b="1" dirty="0"/>
              <a:t> </a:t>
            </a:r>
            <a:r>
              <a:rPr lang="es-ES" b="1" dirty="0" err="1"/>
              <a:t>sokyně</a:t>
            </a:r>
            <a:r>
              <a:rPr lang="es-ES" b="1" dirty="0"/>
              <a:t> </a:t>
            </a:r>
            <a:r>
              <a:rPr lang="es-ES" b="1" dirty="0" err="1"/>
              <a:t>Penin</a:t>
            </a:r>
            <a:r>
              <a:rPr lang="cs-CZ" b="1" dirty="0"/>
              <a:t>a</a:t>
            </a:r>
            <a:r>
              <a:rPr lang="es-ES" b="1" dirty="0"/>
              <a:t>.
</a:t>
            </a:r>
            <a:r>
              <a:rPr lang="es-ES" b="1" dirty="0" err="1"/>
              <a:t>Kněz</a:t>
            </a:r>
            <a:r>
              <a:rPr lang="es-ES" b="1" dirty="0"/>
              <a:t> El</a:t>
            </a:r>
            <a:r>
              <a:rPr lang="cs-CZ" b="1" dirty="0"/>
              <a:t>í</a:t>
            </a:r>
            <a:r>
              <a:rPr lang="es-ES" b="1" dirty="0"/>
              <a:t> s </a:t>
            </a:r>
            <a:r>
              <a:rPr lang="es-ES" b="1" dirty="0" err="1"/>
              <a:t>ní</a:t>
            </a:r>
            <a:r>
              <a:rPr lang="es-ES" b="1" dirty="0"/>
              <a:t> </a:t>
            </a:r>
            <a:r>
              <a:rPr lang="es-ES" b="1" dirty="0" err="1"/>
              <a:t>dokonce</a:t>
            </a:r>
            <a:r>
              <a:rPr lang="es-ES" b="1" dirty="0"/>
              <a:t> </a:t>
            </a:r>
            <a:r>
              <a:rPr lang="es-ES" b="1" dirty="0" err="1"/>
              <a:t>zacházel</a:t>
            </a:r>
            <a:r>
              <a:rPr lang="es-ES" b="1" dirty="0"/>
              <a:t> </a:t>
            </a:r>
            <a:r>
              <a:rPr lang="es-ES" b="1" dirty="0" err="1"/>
              <a:t>nespravedlivě</a:t>
            </a:r>
            <a:r>
              <a:rPr lang="es-ES" b="1" dirty="0"/>
              <a:t>, </a:t>
            </a:r>
            <a:r>
              <a:rPr lang="es-ES" b="1" dirty="0" err="1"/>
              <a:t>protože</a:t>
            </a:r>
            <a:r>
              <a:rPr lang="es-ES" b="1" dirty="0"/>
              <a:t> </a:t>
            </a:r>
            <a:r>
              <a:rPr lang="es-ES" b="1" dirty="0" err="1"/>
              <a:t>nechápal</a:t>
            </a:r>
            <a:r>
              <a:rPr lang="es-ES" b="1" dirty="0"/>
              <a:t> </a:t>
            </a:r>
            <a:r>
              <a:rPr lang="es-ES" b="1" dirty="0" err="1"/>
              <a:t>její</a:t>
            </a:r>
            <a:r>
              <a:rPr lang="es-ES" b="1" dirty="0"/>
              <a:t> </a:t>
            </a:r>
            <a:r>
              <a:rPr lang="es-ES" b="1" dirty="0" err="1"/>
              <a:t>bolest</a:t>
            </a:r>
            <a:r>
              <a:rPr lang="es-ES" b="1" dirty="0"/>
              <a:t> a </a:t>
            </a:r>
            <a:r>
              <a:rPr lang="es-ES" b="1" dirty="0" err="1"/>
              <a:t>obvinil</a:t>
            </a:r>
            <a:r>
              <a:rPr lang="es-ES" b="1" dirty="0"/>
              <a:t> ji, </a:t>
            </a:r>
            <a:r>
              <a:rPr lang="es-ES" b="1" dirty="0" err="1"/>
              <a:t>že</a:t>
            </a:r>
            <a:r>
              <a:rPr lang="es-ES" b="1" dirty="0"/>
              <a:t> je </a:t>
            </a:r>
            <a:r>
              <a:rPr lang="es-ES" b="1" dirty="0" err="1"/>
              <a:t>opilá</a:t>
            </a:r>
            <a:r>
              <a:rPr lang="es-ES" b="1" dirty="0"/>
              <a:t> v </a:t>
            </a:r>
            <a:r>
              <a:rPr lang="es-ES" b="1" dirty="0" err="1"/>
              <a:t>Božím</a:t>
            </a:r>
            <a:r>
              <a:rPr lang="es-ES" b="1" dirty="0"/>
              <a:t> </a:t>
            </a:r>
            <a:r>
              <a:rPr lang="es-ES" b="1" dirty="0" err="1"/>
              <a:t>domě</a:t>
            </a:r>
            <a:r>
              <a:rPr lang="es-ES" b="1" dirty="0"/>
              <a:t>.
</a:t>
            </a:r>
            <a:r>
              <a:rPr lang="cs-CZ" b="1" dirty="0"/>
              <a:t>Ch</a:t>
            </a:r>
            <a:r>
              <a:rPr lang="es-ES" b="1" dirty="0" err="1"/>
              <a:t>ana</a:t>
            </a:r>
            <a:r>
              <a:rPr lang="es-ES" b="1" dirty="0"/>
              <a:t> ve </a:t>
            </a:r>
            <a:r>
              <a:rPr lang="es-ES" b="1" dirty="0" err="1"/>
              <a:t>chvíli</a:t>
            </a:r>
            <a:r>
              <a:rPr lang="es-ES" b="1" dirty="0"/>
              <a:t> </a:t>
            </a:r>
            <a:r>
              <a:rPr lang="es-ES" b="1" dirty="0" err="1"/>
              <a:t>bolesti</a:t>
            </a:r>
            <a:r>
              <a:rPr lang="es-ES" b="1" dirty="0"/>
              <a:t> a </a:t>
            </a:r>
            <a:r>
              <a:rPr lang="es-ES" b="1" dirty="0" err="1"/>
              <a:t>zoufalství</a:t>
            </a:r>
            <a:r>
              <a:rPr lang="es-ES" b="1" dirty="0"/>
              <a:t> </a:t>
            </a:r>
            <a:r>
              <a:rPr lang="es-ES" b="1" dirty="0" err="1"/>
              <a:t>slíbila</a:t>
            </a:r>
            <a:r>
              <a:rPr lang="es-ES" b="1" dirty="0"/>
              <a:t> </a:t>
            </a:r>
            <a:r>
              <a:rPr lang="es-ES" b="1" dirty="0" err="1"/>
              <a:t>Pánu</a:t>
            </a:r>
            <a:r>
              <a:rPr lang="es-ES" b="1" dirty="0"/>
              <a:t>, </a:t>
            </a:r>
            <a:r>
              <a:rPr lang="es-ES" b="1" dirty="0" err="1"/>
              <a:t>že</a:t>
            </a:r>
            <a:r>
              <a:rPr lang="es-ES" b="1" dirty="0"/>
              <a:t> </a:t>
            </a:r>
            <a:r>
              <a:rPr lang="es-ES" b="1" dirty="0" err="1"/>
              <a:t>pokud</a:t>
            </a:r>
            <a:r>
              <a:rPr lang="es-ES" b="1" dirty="0"/>
              <a:t> </a:t>
            </a:r>
            <a:r>
              <a:rPr lang="es-ES" b="1" dirty="0" err="1"/>
              <a:t>jí</a:t>
            </a:r>
            <a:r>
              <a:rPr lang="es-ES" b="1" dirty="0"/>
              <a:t> </a:t>
            </a:r>
            <a:r>
              <a:rPr lang="es-ES" b="1" dirty="0" err="1"/>
              <a:t>dopře</a:t>
            </a:r>
            <a:r>
              <a:rPr lang="cs-CZ" b="1" dirty="0"/>
              <a:t>-</a:t>
            </a:r>
            <a:r>
              <a:rPr lang="es-ES" b="1" dirty="0"/>
              <a:t>je </a:t>
            </a:r>
            <a:r>
              <a:rPr lang="es-ES" b="1" dirty="0" err="1"/>
              <a:t>dítě</a:t>
            </a:r>
            <a:r>
              <a:rPr lang="es-ES" b="1" dirty="0"/>
              <a:t>, </a:t>
            </a:r>
            <a:r>
              <a:rPr lang="es-ES" b="1" dirty="0" err="1"/>
              <a:t>po</a:t>
            </a:r>
            <a:r>
              <a:rPr lang="es-ES" b="1" dirty="0"/>
              <a:t> </a:t>
            </a:r>
            <a:r>
              <a:rPr lang="es-ES" b="1" dirty="0" err="1"/>
              <a:t>kterém</a:t>
            </a:r>
            <a:r>
              <a:rPr lang="es-ES" b="1" dirty="0"/>
              <a:t> </a:t>
            </a:r>
            <a:r>
              <a:rPr lang="es-ES" b="1" dirty="0" err="1"/>
              <a:t>tak</a:t>
            </a:r>
            <a:r>
              <a:rPr lang="es-ES" b="1" dirty="0"/>
              <a:t> </a:t>
            </a:r>
            <a:r>
              <a:rPr lang="es-ES" b="1" dirty="0" err="1"/>
              <a:t>dychtivě</a:t>
            </a:r>
            <a:r>
              <a:rPr lang="es-ES" b="1" dirty="0"/>
              <a:t> </a:t>
            </a:r>
            <a:r>
              <a:rPr lang="es-ES" b="1" dirty="0" err="1"/>
              <a:t>toužila</a:t>
            </a:r>
            <a:r>
              <a:rPr lang="es-ES" b="1" dirty="0"/>
              <a:t>, </a:t>
            </a:r>
            <a:r>
              <a:rPr lang="es-ES" b="1" dirty="0" err="1"/>
              <a:t>zasvětí</a:t>
            </a:r>
            <a:r>
              <a:rPr lang="es-ES" b="1" dirty="0"/>
              <a:t> </a:t>
            </a:r>
            <a:r>
              <a:rPr lang="es-ES" b="1" dirty="0" err="1"/>
              <a:t>ho</a:t>
            </a:r>
            <a:r>
              <a:rPr lang="es-ES" b="1" dirty="0"/>
              <a:t> </a:t>
            </a:r>
            <a:r>
              <a:rPr lang="es-ES" b="1" dirty="0" err="1"/>
              <a:t>Bohu</a:t>
            </a:r>
            <a:r>
              <a:rPr lang="es-ES" b="1" dirty="0"/>
              <a:t> </a:t>
            </a:r>
            <a:r>
              <a:rPr lang="es-ES" b="1" dirty="0" err="1"/>
              <a:t>po</a:t>
            </a:r>
            <a:r>
              <a:rPr lang="es-ES" b="1" dirty="0"/>
              <a:t> </a:t>
            </a:r>
            <a:r>
              <a:rPr lang="es-ES" b="1" dirty="0" err="1"/>
              <a:t>všech</a:t>
            </a:r>
            <a:r>
              <a:rPr lang="cs-CZ" b="1" dirty="0"/>
              <a:t>-</a:t>
            </a:r>
            <a:r>
              <a:rPr lang="es-ES" b="1" dirty="0" err="1"/>
              <a:t>ny</a:t>
            </a:r>
            <a:r>
              <a:rPr lang="es-ES" b="1" dirty="0"/>
              <a:t> </a:t>
            </a:r>
            <a:r>
              <a:rPr lang="es-ES" b="1" dirty="0" err="1"/>
              <a:t>dny</a:t>
            </a:r>
            <a:r>
              <a:rPr lang="es-ES" b="1" dirty="0"/>
              <a:t> </a:t>
            </a:r>
            <a:r>
              <a:rPr lang="es-ES" b="1" dirty="0" err="1"/>
              <a:t>svého</a:t>
            </a:r>
            <a:r>
              <a:rPr lang="es-ES" b="1" dirty="0"/>
              <a:t> </a:t>
            </a:r>
            <a:r>
              <a:rPr lang="es-ES" b="1" dirty="0" err="1"/>
              <a:t>života</a:t>
            </a:r>
            <a:r>
              <a:rPr lang="es-ES" b="1" dirty="0"/>
              <a:t>. A </a:t>
            </a:r>
            <a:r>
              <a:rPr lang="es-ES" b="1" dirty="0" err="1"/>
              <a:t>tak</a:t>
            </a:r>
            <a:r>
              <a:rPr lang="es-ES" b="1" dirty="0"/>
              <a:t> </a:t>
            </a:r>
            <a:r>
              <a:rPr lang="es-ES" b="1" dirty="0" err="1"/>
              <a:t>to</a:t>
            </a:r>
            <a:r>
              <a:rPr lang="es-ES" b="1" dirty="0"/>
              <a:t> </a:t>
            </a:r>
            <a:r>
              <a:rPr lang="es-ES" b="1" dirty="0" err="1"/>
              <a:t>udělal</a:t>
            </a:r>
            <a:r>
              <a:rPr lang="es-ES" b="1" dirty="0"/>
              <a:t>. </a:t>
            </a:r>
            <a:r>
              <a:rPr lang="es-ES" b="1" dirty="0" err="1"/>
              <a:t>Svůj</a:t>
            </a:r>
            <a:r>
              <a:rPr lang="es-ES" b="1" dirty="0"/>
              <a:t> </a:t>
            </a:r>
            <a:r>
              <a:rPr lang="es-ES" b="1" dirty="0" err="1"/>
              <a:t>slib</a:t>
            </a:r>
            <a:r>
              <a:rPr lang="es-ES" b="1" dirty="0"/>
              <a:t> </a:t>
            </a:r>
            <a:r>
              <a:rPr lang="es-ES" b="1" dirty="0" err="1"/>
              <a:t>dodržela</a:t>
            </a:r>
            <a:r>
              <a:rPr lang="es-ES" b="1" dirty="0"/>
              <a:t>, a </a:t>
            </a:r>
            <a:r>
              <a:rPr lang="es-ES" b="1" dirty="0" err="1"/>
              <a:t>jakmile</a:t>
            </a:r>
            <a:r>
              <a:rPr lang="es-ES" b="1" dirty="0"/>
              <a:t> </a:t>
            </a:r>
            <a:r>
              <a:rPr lang="es-ES" b="1" dirty="0" err="1"/>
              <a:t>bylo</a:t>
            </a:r>
            <a:r>
              <a:rPr lang="es-ES" b="1" dirty="0"/>
              <a:t> </a:t>
            </a:r>
            <a:r>
              <a:rPr lang="es-ES" b="1" dirty="0" err="1"/>
              <a:t>dítě</a:t>
            </a:r>
            <a:r>
              <a:rPr lang="es-ES" b="1" dirty="0"/>
              <a:t> </a:t>
            </a:r>
            <a:r>
              <a:rPr lang="es-ES" b="1" dirty="0" err="1"/>
              <a:t>dost</a:t>
            </a:r>
            <a:r>
              <a:rPr lang="es-ES" b="1" dirty="0"/>
              <a:t> </a:t>
            </a:r>
            <a:r>
              <a:rPr lang="es-ES" b="1" dirty="0" err="1"/>
              <a:t>staré</a:t>
            </a:r>
            <a:r>
              <a:rPr lang="es-ES" b="1" dirty="0"/>
              <a:t> </a:t>
            </a:r>
            <a:r>
              <a:rPr lang="es-ES" b="1" dirty="0" err="1"/>
              <a:t>na</a:t>
            </a:r>
            <a:r>
              <a:rPr lang="es-ES" b="1" dirty="0"/>
              <a:t> </a:t>
            </a:r>
            <a:r>
              <a:rPr lang="es-ES" b="1" dirty="0" err="1"/>
              <a:t>to</a:t>
            </a:r>
            <a:r>
              <a:rPr lang="es-ES" b="1" dirty="0"/>
              <a:t>, </a:t>
            </a:r>
            <a:r>
              <a:rPr lang="es-ES" b="1" dirty="0" err="1"/>
              <a:t>aby</a:t>
            </a:r>
            <a:r>
              <a:rPr lang="es-ES" b="1" dirty="0"/>
              <a:t> </a:t>
            </a:r>
            <a:r>
              <a:rPr lang="es-ES" b="1" dirty="0" err="1"/>
              <a:t>mohlo</a:t>
            </a:r>
            <a:r>
              <a:rPr lang="es-ES" b="1" dirty="0"/>
              <a:t> </a:t>
            </a:r>
            <a:r>
              <a:rPr lang="es-ES" b="1" dirty="0" err="1"/>
              <a:t>sloužit</a:t>
            </a:r>
            <a:r>
              <a:rPr lang="es-ES" b="1" dirty="0"/>
              <a:t> v </a:t>
            </a:r>
            <a:r>
              <a:rPr lang="es-ES" b="1" dirty="0" err="1"/>
              <a:t>Božím</a:t>
            </a:r>
            <a:r>
              <a:rPr lang="es-ES" b="1" dirty="0"/>
              <a:t> </a:t>
            </a:r>
            <a:r>
              <a:rPr lang="es-ES" b="1" dirty="0" err="1"/>
              <a:t>domě</a:t>
            </a:r>
            <a:r>
              <a:rPr lang="es-ES" b="1" dirty="0"/>
              <a:t>, </a:t>
            </a:r>
            <a:r>
              <a:rPr lang="es-ES" b="1" dirty="0" err="1"/>
              <a:t>za</a:t>
            </a:r>
            <a:r>
              <a:rPr lang="cs-CZ" b="1" dirty="0"/>
              <a:t>-</a:t>
            </a:r>
            <a:r>
              <a:rPr lang="es-ES" b="1" dirty="0" err="1"/>
              <a:t>světila</a:t>
            </a:r>
            <a:r>
              <a:rPr lang="es-ES" b="1" dirty="0"/>
              <a:t> </a:t>
            </a:r>
            <a:r>
              <a:rPr lang="es-ES" b="1" dirty="0" err="1"/>
              <a:t>ho</a:t>
            </a:r>
            <a:r>
              <a:rPr lang="es-ES" b="1" dirty="0"/>
              <a:t> </a:t>
            </a:r>
            <a:r>
              <a:rPr lang="es-ES" b="1" dirty="0" err="1"/>
              <a:t>Pánu</a:t>
            </a:r>
            <a:r>
              <a:rPr lang="es-ES" b="1" dirty="0"/>
              <a:t>. </a:t>
            </a:r>
            <a:r>
              <a:rPr lang="es-ES" b="1" dirty="0" err="1"/>
              <a:t>Stejně</a:t>
            </a:r>
            <a:r>
              <a:rPr lang="es-ES" b="1" dirty="0"/>
              <a:t> </a:t>
            </a:r>
            <a:r>
              <a:rPr lang="es-ES" b="1" dirty="0" err="1"/>
              <a:t>jako</a:t>
            </a:r>
            <a:r>
              <a:rPr lang="es-ES" b="1" dirty="0"/>
              <a:t> </a:t>
            </a:r>
            <a:r>
              <a:rPr lang="cs-CZ" b="1" dirty="0" err="1"/>
              <a:t>Chana</a:t>
            </a:r>
            <a:r>
              <a:rPr lang="es-ES" b="1" dirty="0"/>
              <a:t> </a:t>
            </a:r>
            <a:r>
              <a:rPr lang="es-ES" b="1" dirty="0" err="1"/>
              <a:t>musíme</a:t>
            </a:r>
            <a:r>
              <a:rPr lang="es-ES" b="1" dirty="0"/>
              <a:t> </a:t>
            </a:r>
            <a:r>
              <a:rPr lang="es-ES" b="1" dirty="0" err="1"/>
              <a:t>dodržet</a:t>
            </a:r>
            <a:r>
              <a:rPr lang="es-ES" b="1" dirty="0"/>
              <a:t> </a:t>
            </a:r>
            <a:r>
              <a:rPr lang="es-ES" b="1" dirty="0" err="1"/>
              <a:t>všechny</a:t>
            </a:r>
            <a:r>
              <a:rPr lang="es-ES" b="1" dirty="0"/>
              <a:t> </a:t>
            </a:r>
            <a:r>
              <a:rPr lang="es-ES" b="1" dirty="0" err="1"/>
              <a:t>sliby</a:t>
            </a:r>
            <a:r>
              <a:rPr lang="es-ES" b="1" dirty="0"/>
              <a:t>, </a:t>
            </a:r>
            <a:r>
              <a:rPr lang="es-ES" b="1" dirty="0" err="1"/>
              <a:t>které</a:t>
            </a:r>
            <a:r>
              <a:rPr lang="es-ES" b="1" dirty="0"/>
              <a:t> </a:t>
            </a:r>
            <a:r>
              <a:rPr lang="es-ES" b="1" dirty="0" err="1"/>
              <a:t>jsme</a:t>
            </a:r>
            <a:r>
              <a:rPr lang="es-ES" b="1" dirty="0"/>
              <a:t> </a:t>
            </a:r>
            <a:r>
              <a:rPr lang="es-ES" b="1" dirty="0" err="1"/>
              <a:t>dali</a:t>
            </a:r>
            <a:r>
              <a:rPr lang="es-ES" b="1" dirty="0"/>
              <a:t>, i </a:t>
            </a:r>
            <a:r>
              <a:rPr lang="es-ES" b="1" dirty="0" err="1"/>
              <a:t>když</a:t>
            </a:r>
            <a:r>
              <a:rPr lang="es-ES" b="1" dirty="0"/>
              <a:t> </a:t>
            </a:r>
            <a:r>
              <a:rPr lang="es-ES" b="1" dirty="0" err="1"/>
              <a:t>to</a:t>
            </a:r>
            <a:r>
              <a:rPr lang="es-ES" b="1" dirty="0"/>
              <a:t> </a:t>
            </a:r>
            <a:r>
              <a:rPr lang="es-ES" b="1" dirty="0" err="1"/>
              <a:t>znamená</a:t>
            </a:r>
            <a:r>
              <a:rPr lang="es-ES" b="1" dirty="0"/>
              <a:t> </a:t>
            </a:r>
            <a:r>
              <a:rPr lang="es-ES" b="1" dirty="0" err="1"/>
              <a:t>ztrátu</a:t>
            </a:r>
            <a:r>
              <a:rPr lang="es-ES" b="1" dirty="0"/>
              <a:t> </a:t>
            </a:r>
            <a:r>
              <a:rPr lang="es-ES" b="1" dirty="0" err="1"/>
              <a:t>některých</a:t>
            </a:r>
            <a:r>
              <a:rPr lang="es-ES" b="1" dirty="0"/>
              <a:t> </a:t>
            </a:r>
            <a:r>
              <a:rPr lang="es-ES" b="1" dirty="0" err="1"/>
              <a:t>osob</a:t>
            </a:r>
            <a:r>
              <a:rPr lang="cs-CZ" b="1" dirty="0"/>
              <a:t>-</a:t>
            </a:r>
            <a:r>
              <a:rPr lang="es-ES" b="1" dirty="0" err="1"/>
              <a:t>ních</a:t>
            </a:r>
            <a:r>
              <a:rPr lang="es-ES" b="1" dirty="0"/>
              <a:t> </a:t>
            </a:r>
            <a:r>
              <a:rPr lang="es-ES" b="1" dirty="0" err="1"/>
              <a:t>výhod</a:t>
            </a:r>
            <a:r>
              <a:rPr lang="es-ES" b="1" dirty="0"/>
              <a:t>.</a:t>
            </a:r>
          </a:p>
        </p:txBody>
      </p:sp>
      <p:pic>
        <p:nvPicPr>
          <p:cNvPr id="11" name="Imagen 10" descr="Un par de personas de pie&#10;&#10;Descripción generada automáticamente con confianza baja">
            <a:extLst>
              <a:ext uri="{FF2B5EF4-FFF2-40B4-BE49-F238E27FC236}">
                <a16:creationId xmlns:a16="http://schemas.microsoft.com/office/drawing/2014/main" id="{49B4DEAB-E8E0-7244-EB5A-68C047FA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787" y="124886"/>
            <a:ext cx="5008266" cy="3004959"/>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3" name="Imagen 12" descr="Imagen que contiene mujer, niño, sostener, pequeño&#10;&#10;Descripción generada automáticamente">
            <a:extLst>
              <a:ext uri="{FF2B5EF4-FFF2-40B4-BE49-F238E27FC236}">
                <a16:creationId xmlns:a16="http://schemas.microsoft.com/office/drawing/2014/main" id="{7D97E448-431E-2964-6F0D-FEA4FC905D33}"/>
              </a:ext>
            </a:extLst>
          </p:cNvPr>
          <p:cNvPicPr>
            <a:picLocks noChangeAspect="1"/>
          </p:cNvPicPr>
          <p:nvPr/>
        </p:nvPicPr>
        <p:blipFill rotWithShape="1">
          <a:blip r:embed="rId5">
            <a:extLst>
              <a:ext uri="{28A0092B-C50C-407E-A947-70E740481C1C}">
                <a14:useLocalDpi xmlns:a14="http://schemas.microsoft.com/office/drawing/2010/main" val="0"/>
              </a:ext>
            </a:extLst>
          </a:blip>
          <a:srcRect l="5838"/>
          <a:stretch/>
        </p:blipFill>
        <p:spPr>
          <a:xfrm>
            <a:off x="6440992" y="3778061"/>
            <a:ext cx="5565113" cy="2955053"/>
          </a:xfrm>
          <a:prstGeom prst="rect">
            <a:avLst/>
          </a:prstGeom>
          <a:ln w="38100" cap="sq">
            <a:solidFill>
              <a:srgbClr val="AB7927"/>
            </a:solidFill>
            <a:miter lim="800000"/>
          </a:ln>
          <a:effectLst>
            <a:outerShdw blurRad="57150" dist="50800" dir="2700000" algn="tl" rotWithShape="0">
              <a:srgbClr val="000000">
                <a:alpha val="40000"/>
              </a:srgbClr>
            </a:outerShdw>
          </a:effectLst>
        </p:spPr>
      </p:pic>
      <p:pic>
        <p:nvPicPr>
          <p:cNvPr id="15" name="Imagen 14" descr="Imagen que contiene cortina, persona, interior, hombre&#10;&#10;Descripción generada automáticamente">
            <a:extLst>
              <a:ext uri="{FF2B5EF4-FFF2-40B4-BE49-F238E27FC236}">
                <a16:creationId xmlns:a16="http://schemas.microsoft.com/office/drawing/2014/main" id="{293D2287-ECBB-33FF-4592-DE94EABA9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295" y="179582"/>
            <a:ext cx="4126263" cy="3455038"/>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9" name="CuadroTexto 18">
            <a:extLst>
              <a:ext uri="{FF2B5EF4-FFF2-40B4-BE49-F238E27FC236}">
                <a16:creationId xmlns:a16="http://schemas.microsoft.com/office/drawing/2014/main" id="{CD6ABF92-C8A6-D5E9-95F1-5789259928C1}"/>
              </a:ext>
            </a:extLst>
          </p:cNvPr>
          <p:cNvSpPr txBox="1"/>
          <p:nvPr/>
        </p:nvSpPr>
        <p:spPr>
          <a:xfrm>
            <a:off x="172099" y="2228671"/>
            <a:ext cx="2767648" cy="1200329"/>
          </a:xfrm>
          <a:prstGeom prst="rect">
            <a:avLst/>
          </a:prstGeom>
          <a:noFill/>
        </p:spPr>
        <p:txBody>
          <a:bodyPr wrap="square">
            <a:spAutoFit/>
          </a:bodyPr>
          <a:lstStyle/>
          <a:p>
            <a:r>
              <a:rPr lang="es-ES" b="1" dirty="0" err="1"/>
              <a:t>Všichni</a:t>
            </a:r>
            <a:r>
              <a:rPr lang="es-ES" b="1" dirty="0"/>
              <a:t> </a:t>
            </a:r>
            <a:r>
              <a:rPr lang="es-ES" b="1" dirty="0" err="1"/>
              <a:t>známe</a:t>
            </a:r>
            <a:r>
              <a:rPr lang="es-ES" b="1" dirty="0"/>
              <a:t> </a:t>
            </a:r>
            <a:r>
              <a:rPr lang="cs-CZ" b="1" dirty="0" err="1"/>
              <a:t>Chanu</a:t>
            </a:r>
            <a:r>
              <a:rPr lang="es-ES" b="1" dirty="0"/>
              <a:t> </a:t>
            </a:r>
            <a:r>
              <a:rPr lang="es-ES" b="1" dirty="0" err="1"/>
              <a:t>jako</a:t>
            </a:r>
            <a:r>
              <a:rPr lang="es-ES" b="1" dirty="0"/>
              <a:t> </a:t>
            </a:r>
            <a:r>
              <a:rPr lang="es-ES" b="1" dirty="0" err="1"/>
              <a:t>ženu</a:t>
            </a:r>
            <a:r>
              <a:rPr lang="es-ES" b="1" dirty="0"/>
              <a:t>, </a:t>
            </a:r>
            <a:r>
              <a:rPr lang="es-ES" b="1" dirty="0" err="1"/>
              <a:t>která</a:t>
            </a:r>
            <a:r>
              <a:rPr lang="es-ES" b="1" dirty="0"/>
              <a:t> </a:t>
            </a:r>
            <a:r>
              <a:rPr lang="es-ES" b="1" dirty="0" err="1"/>
              <a:t>prosila</a:t>
            </a:r>
            <a:r>
              <a:rPr lang="es-ES" b="1" dirty="0"/>
              <a:t> </a:t>
            </a:r>
            <a:r>
              <a:rPr lang="es-ES" b="1" dirty="0" err="1"/>
              <a:t>Pána</a:t>
            </a:r>
            <a:r>
              <a:rPr lang="es-ES" b="1" dirty="0"/>
              <a:t>, </a:t>
            </a:r>
            <a:r>
              <a:rPr lang="es-ES" b="1" dirty="0" err="1"/>
              <a:t>aby</a:t>
            </a:r>
            <a:r>
              <a:rPr lang="es-ES" b="1" dirty="0"/>
              <a:t> </a:t>
            </a:r>
            <a:r>
              <a:rPr lang="es-ES" b="1" dirty="0" err="1"/>
              <a:t>jí</a:t>
            </a:r>
            <a:r>
              <a:rPr lang="es-ES" b="1" dirty="0"/>
              <a:t> </a:t>
            </a:r>
            <a:r>
              <a:rPr lang="es-ES" b="1" dirty="0" err="1"/>
              <a:t>dal</a:t>
            </a:r>
            <a:r>
              <a:rPr lang="es-ES" b="1" dirty="0"/>
              <a:t> </a:t>
            </a:r>
            <a:r>
              <a:rPr lang="es-ES" b="1" dirty="0" err="1"/>
              <a:t>dítě</a:t>
            </a:r>
            <a:r>
              <a:rPr lang="es-ES" b="1" dirty="0"/>
              <a:t>.
</a:t>
            </a:r>
            <a:endParaRPr lang="es-ES" dirty="0"/>
          </a:p>
        </p:txBody>
      </p:sp>
    </p:spTree>
    <p:extLst>
      <p:ext uri="{BB962C8B-B14F-4D97-AF65-F5344CB8AC3E}">
        <p14:creationId xmlns:p14="http://schemas.microsoft.com/office/powerpoint/2010/main" val="68131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par>
                                <p:cTn id="16" presetID="55" presetClass="entr" presetSubtype="0" fill="hold" nodeType="withEffect">
                                  <p:stCondLst>
                                    <p:cond delay="50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par>
                                <p:cTn id="21" presetID="55"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E11187B5-0DA8-489C-C40D-6FCF5BC28014}"/>
              </a:ext>
            </a:extLst>
          </p:cNvPr>
          <p:cNvPicPr>
            <a:picLocks noChangeAspect="1"/>
          </p:cNvPicPr>
          <p:nvPr/>
        </p:nvPicPr>
        <p:blipFill>
          <a:blip r:embed="rId3"/>
          <a:stretch>
            <a:fillRect/>
          </a:stretch>
        </p:blipFill>
        <p:spPr>
          <a:xfrm>
            <a:off x="57443" y="972533"/>
            <a:ext cx="12106996" cy="5771940"/>
          </a:xfrm>
          <a:prstGeom prst="rect">
            <a:avLst/>
          </a:prstGeom>
        </p:spPr>
      </p:pic>
      <p:grpSp>
        <p:nvGrpSpPr>
          <p:cNvPr id="2" name="Grupo 1">
            <a:extLst>
              <a:ext uri="{FF2B5EF4-FFF2-40B4-BE49-F238E27FC236}">
                <a16:creationId xmlns:a16="http://schemas.microsoft.com/office/drawing/2014/main" id="{9E7E8BAB-850F-5468-5BB2-EA056E9E8057}"/>
              </a:ext>
            </a:extLst>
          </p:cNvPr>
          <p:cNvGrpSpPr/>
          <p:nvPr/>
        </p:nvGrpSpPr>
        <p:grpSpPr>
          <a:xfrm>
            <a:off x="-48728" y="80755"/>
            <a:ext cx="2778405" cy="1256862"/>
            <a:chOff x="-48728" y="80755"/>
            <a:chExt cx="2778405" cy="1256862"/>
          </a:xfrm>
        </p:grpSpPr>
        <p:pic>
          <p:nvPicPr>
            <p:cNvPr id="4" name="Imagen 3">
              <a:extLst>
                <a:ext uri="{FF2B5EF4-FFF2-40B4-BE49-F238E27FC236}">
                  <a16:creationId xmlns:a16="http://schemas.microsoft.com/office/drawing/2014/main" id="{38C45746-2291-9F5F-FA41-6D436E7A94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725" y="80755"/>
              <a:ext cx="2549952" cy="1256862"/>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F7619CA1-2C41-5DA2-2998-BAB11E3C00EA}"/>
                </a:ext>
              </a:extLst>
            </p:cNvPr>
            <p:cNvSpPr txBox="1"/>
            <p:nvPr/>
          </p:nvSpPr>
          <p:spPr>
            <a:xfrm>
              <a:off x="-48728" y="424120"/>
              <a:ext cx="2096262" cy="646331"/>
            </a:xfrm>
            <a:prstGeom prst="rect">
              <a:avLst/>
            </a:prstGeom>
            <a:noFill/>
          </p:spPr>
          <p:txBody>
            <a:bodyPr wrap="square">
              <a:spAutoFit/>
            </a:bodyPr>
            <a:lstStyle/>
            <a:p>
              <a:pPr algn="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Dodržujte</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slovo</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
        <p:nvSpPr>
          <p:cNvPr id="9" name="CuadroTexto 8">
            <a:extLst>
              <a:ext uri="{FF2B5EF4-FFF2-40B4-BE49-F238E27FC236}">
                <a16:creationId xmlns:a16="http://schemas.microsoft.com/office/drawing/2014/main" id="{F1D2ECBE-07CD-32EC-1C64-334EE60E54CA}"/>
              </a:ext>
            </a:extLst>
          </p:cNvPr>
          <p:cNvSpPr txBox="1"/>
          <p:nvPr/>
        </p:nvSpPr>
        <p:spPr>
          <a:xfrm>
            <a:off x="777605" y="1295173"/>
            <a:ext cx="10360295" cy="2585323"/>
          </a:xfrm>
          <a:prstGeom prst="rect">
            <a:avLst/>
          </a:prstGeom>
          <a:noFill/>
        </p:spPr>
        <p:txBody>
          <a:bodyPr wrap="square">
            <a:spAutoFit/>
          </a:bodyPr>
          <a:lstStyle/>
          <a:p>
            <a:r>
              <a:rPr lang="es-ES" b="1" dirty="0" err="1"/>
              <a:t>Jeho</a:t>
            </a:r>
            <a:r>
              <a:rPr lang="es-ES" b="1" dirty="0"/>
              <a:t> </a:t>
            </a:r>
            <a:r>
              <a:rPr lang="es-ES" b="1" dirty="0" err="1"/>
              <a:t>domov</a:t>
            </a:r>
            <a:r>
              <a:rPr lang="es-ES" b="1" dirty="0"/>
              <a:t> </a:t>
            </a:r>
            <a:r>
              <a:rPr lang="es-ES" b="1" dirty="0" err="1"/>
              <a:t>neznal</a:t>
            </a:r>
            <a:r>
              <a:rPr lang="es-ES" b="1" dirty="0"/>
              <a:t> </a:t>
            </a:r>
            <a:r>
              <a:rPr lang="es-ES" b="1" dirty="0" err="1"/>
              <a:t>dětský</a:t>
            </a:r>
            <a:r>
              <a:rPr lang="cs-CZ" b="1" dirty="0"/>
              <a:t> smí</a:t>
            </a:r>
            <a:r>
              <a:rPr lang="es-ES" b="1" dirty="0"/>
              <a:t>ch </a:t>
            </a:r>
            <a:r>
              <a:rPr lang="cs-CZ" b="1" dirty="0"/>
              <a:t>a</a:t>
            </a:r>
            <a:r>
              <a:rPr lang="es-ES" b="1" dirty="0"/>
              <a:t> </a:t>
            </a:r>
            <a:r>
              <a:rPr lang="es-ES" b="1" dirty="0" err="1"/>
              <a:t>touha</a:t>
            </a:r>
            <a:r>
              <a:rPr lang="es-ES" b="1" dirty="0"/>
              <a:t> </a:t>
            </a:r>
            <a:r>
              <a:rPr lang="es-ES" b="1" dirty="0" err="1"/>
              <a:t>zachovat</a:t>
            </a:r>
            <a:r>
              <a:rPr lang="es-ES" b="1" dirty="0"/>
              <a:t> </a:t>
            </a:r>
            <a:r>
              <a:rPr lang="es-ES" b="1" dirty="0" err="1"/>
              <a:t>její</a:t>
            </a:r>
            <a:r>
              <a:rPr lang="es-ES" b="1" dirty="0"/>
              <a:t> </a:t>
            </a:r>
            <a:r>
              <a:rPr lang="es-ES" b="1" dirty="0" err="1"/>
              <a:t>jméno</a:t>
            </a:r>
            <a:r>
              <a:rPr lang="es-ES" b="1" dirty="0"/>
              <a:t> vedla </a:t>
            </a:r>
            <a:r>
              <a:rPr lang="es-ES" b="1" dirty="0" err="1"/>
              <a:t>manžela</a:t>
            </a:r>
            <a:r>
              <a:rPr lang="es-ES" b="1" dirty="0"/>
              <a:t> k </a:t>
            </a:r>
            <a:r>
              <a:rPr lang="es-ES" b="1" dirty="0" err="1"/>
              <a:t>tomu</a:t>
            </a:r>
            <a:r>
              <a:rPr lang="es-ES" b="1" dirty="0"/>
              <a:t>, </a:t>
            </a:r>
            <a:r>
              <a:rPr lang="es-ES" b="1" dirty="0" err="1"/>
              <a:t>aby</a:t>
            </a:r>
            <a:r>
              <a:rPr lang="es-ES" b="1" dirty="0"/>
              <a:t> </a:t>
            </a:r>
            <a:r>
              <a:rPr lang="es-ES" b="1" dirty="0" err="1"/>
              <a:t>vstoupil</a:t>
            </a:r>
            <a:r>
              <a:rPr lang="es-ES" b="1" dirty="0"/>
              <a:t> do </a:t>
            </a:r>
            <a:r>
              <a:rPr lang="es-ES" b="1" dirty="0" err="1"/>
              <a:t>dru</a:t>
            </a:r>
            <a:r>
              <a:rPr lang="cs-CZ" b="1" dirty="0"/>
              <a:t>-</a:t>
            </a:r>
            <a:r>
              <a:rPr lang="es-ES" b="1" dirty="0" err="1"/>
              <a:t>hého</a:t>
            </a:r>
            <a:r>
              <a:rPr lang="es-ES" b="1" dirty="0"/>
              <a:t> </a:t>
            </a:r>
            <a:r>
              <a:rPr lang="es-ES" b="1" dirty="0" err="1"/>
              <a:t>manželství</a:t>
            </a:r>
            <a:r>
              <a:rPr lang="es-ES" b="1" dirty="0"/>
              <a:t>, </a:t>
            </a:r>
            <a:r>
              <a:rPr lang="es-ES" b="1" dirty="0" err="1"/>
              <a:t>jako</a:t>
            </a:r>
            <a:r>
              <a:rPr lang="es-ES" b="1" dirty="0"/>
              <a:t> </a:t>
            </a:r>
            <a:r>
              <a:rPr lang="es-ES" b="1" dirty="0" err="1"/>
              <a:t>mnoho</a:t>
            </a:r>
            <a:r>
              <a:rPr lang="es-ES" b="1" dirty="0"/>
              <a:t> </a:t>
            </a:r>
            <a:r>
              <a:rPr lang="es-ES" b="1" dirty="0" err="1"/>
              <a:t>jiných</a:t>
            </a:r>
            <a:r>
              <a:rPr lang="cs-CZ" b="1" dirty="0"/>
              <a:t> lidí</a:t>
            </a:r>
            <a:r>
              <a:rPr lang="es-ES" b="1" dirty="0"/>
              <a:t>. Ale </a:t>
            </a:r>
            <a:r>
              <a:rPr lang="es-ES" b="1" dirty="0" err="1"/>
              <a:t>tento</a:t>
            </a:r>
            <a:r>
              <a:rPr lang="es-ES" b="1" dirty="0"/>
              <a:t> </a:t>
            </a:r>
            <a:r>
              <a:rPr lang="es-ES" b="1" dirty="0" err="1"/>
              <a:t>krok</a:t>
            </a:r>
            <a:r>
              <a:rPr lang="es-ES" b="1" dirty="0"/>
              <a:t>, </a:t>
            </a:r>
            <a:r>
              <a:rPr lang="es-ES" b="1" dirty="0" err="1"/>
              <a:t>inspirovaný</a:t>
            </a:r>
            <a:r>
              <a:rPr lang="es-ES" b="1" dirty="0"/>
              <a:t> </a:t>
            </a:r>
            <a:r>
              <a:rPr lang="es-ES" b="1" dirty="0" err="1"/>
              <a:t>nedostatkem</a:t>
            </a:r>
            <a:r>
              <a:rPr lang="es-ES" b="1" dirty="0"/>
              <a:t> </a:t>
            </a:r>
            <a:r>
              <a:rPr lang="es-ES" b="1" dirty="0" err="1"/>
              <a:t>víry</a:t>
            </a:r>
            <a:r>
              <a:rPr lang="es-ES" b="1" dirty="0"/>
              <a:t> v </a:t>
            </a:r>
            <a:r>
              <a:rPr lang="es-ES" b="1" dirty="0" err="1"/>
              <a:t>Boha</a:t>
            </a:r>
            <a:r>
              <a:rPr lang="es-ES" b="1" dirty="0"/>
              <a:t>, </a:t>
            </a:r>
            <a:r>
              <a:rPr lang="es-ES" b="1" dirty="0" err="1"/>
              <a:t>neznamenal</a:t>
            </a:r>
            <a:r>
              <a:rPr lang="es-ES" b="1" dirty="0"/>
              <a:t> </a:t>
            </a:r>
            <a:r>
              <a:rPr lang="es-ES" b="1" dirty="0" err="1"/>
              <a:t>štěstí</a:t>
            </a:r>
            <a:r>
              <a:rPr lang="es-ES" b="1" dirty="0"/>
              <a:t>. Do </a:t>
            </a:r>
            <a:r>
              <a:rPr lang="es-ES" b="1" dirty="0" err="1"/>
              <a:t>domu</a:t>
            </a:r>
            <a:r>
              <a:rPr lang="es-ES" b="1" dirty="0"/>
              <a:t> </a:t>
            </a:r>
            <a:r>
              <a:rPr lang="es-ES" b="1" dirty="0" err="1"/>
              <a:t>při</a:t>
            </a:r>
            <a:r>
              <a:rPr lang="cs-CZ" b="1" dirty="0"/>
              <a:t>šli</a:t>
            </a:r>
            <a:r>
              <a:rPr lang="es-ES" b="1" dirty="0"/>
              <a:t> </a:t>
            </a:r>
            <a:r>
              <a:rPr lang="es-ES" b="1" dirty="0" err="1"/>
              <a:t>synové</a:t>
            </a:r>
            <a:r>
              <a:rPr lang="es-ES" b="1" dirty="0"/>
              <a:t> a </a:t>
            </a:r>
            <a:r>
              <a:rPr lang="es-ES" b="1" dirty="0" err="1"/>
              <a:t>dcery</a:t>
            </a:r>
            <a:r>
              <a:rPr lang="es-ES" b="1" dirty="0"/>
              <a:t>; ale </a:t>
            </a:r>
            <a:r>
              <a:rPr lang="es-ES" b="1" dirty="0" err="1"/>
              <a:t>radost</a:t>
            </a:r>
            <a:r>
              <a:rPr lang="es-ES" b="1" dirty="0"/>
              <a:t> a </a:t>
            </a:r>
            <a:r>
              <a:rPr lang="es-ES" b="1" dirty="0" err="1"/>
              <a:t>krása</a:t>
            </a:r>
            <a:r>
              <a:rPr lang="es-ES" b="1" dirty="0"/>
              <a:t> </a:t>
            </a:r>
            <a:r>
              <a:rPr lang="es-ES" b="1" dirty="0" err="1"/>
              <a:t>Božího</a:t>
            </a:r>
            <a:r>
              <a:rPr lang="es-ES" b="1" dirty="0"/>
              <a:t> </a:t>
            </a:r>
            <a:r>
              <a:rPr lang="es-ES" b="1" dirty="0" err="1"/>
              <a:t>posvátného</a:t>
            </a:r>
            <a:r>
              <a:rPr lang="es-ES" b="1" dirty="0"/>
              <a:t> </a:t>
            </a:r>
            <a:r>
              <a:rPr lang="es-ES" b="1" dirty="0" err="1"/>
              <a:t>ustanovení</a:t>
            </a:r>
            <a:r>
              <a:rPr lang="es-ES" b="1" dirty="0"/>
              <a:t> </a:t>
            </a:r>
            <a:r>
              <a:rPr lang="es-ES" b="1" dirty="0" err="1"/>
              <a:t>byla</a:t>
            </a:r>
            <a:r>
              <a:rPr lang="es-ES" b="1" dirty="0"/>
              <a:t> </a:t>
            </a:r>
            <a:r>
              <a:rPr lang="es-ES" b="1" dirty="0" err="1"/>
              <a:t>pošpiněna</a:t>
            </a:r>
            <a:r>
              <a:rPr lang="es-ES" b="1" dirty="0"/>
              <a:t> </a:t>
            </a:r>
            <a:r>
              <a:rPr lang="cs-CZ" b="1" dirty="0"/>
              <a:t>       </a:t>
            </a:r>
            <a:r>
              <a:rPr lang="es-ES" b="1" dirty="0"/>
              <a:t>a </a:t>
            </a:r>
            <a:r>
              <a:rPr lang="es-ES" b="1" dirty="0" err="1"/>
              <a:t>pokoj</a:t>
            </a:r>
            <a:r>
              <a:rPr lang="es-ES" b="1" dirty="0"/>
              <a:t> </a:t>
            </a:r>
            <a:r>
              <a:rPr lang="es-ES" b="1" dirty="0" err="1"/>
              <a:t>rodiny</a:t>
            </a:r>
            <a:r>
              <a:rPr lang="es-ES" b="1" dirty="0"/>
              <a:t> </a:t>
            </a:r>
            <a:r>
              <a:rPr lang="es-ES" b="1" dirty="0" err="1"/>
              <a:t>byl</a:t>
            </a:r>
            <a:r>
              <a:rPr lang="es-ES" b="1" dirty="0"/>
              <a:t> </a:t>
            </a:r>
            <a:r>
              <a:rPr lang="es-ES" b="1" dirty="0" err="1"/>
              <a:t>narušen</a:t>
            </a:r>
            <a:r>
              <a:rPr lang="es-ES" b="1" dirty="0"/>
              <a:t>. </a:t>
            </a:r>
            <a:r>
              <a:rPr lang="es-ES" b="1" dirty="0" err="1"/>
              <a:t>Penina</a:t>
            </a:r>
            <a:r>
              <a:rPr lang="es-ES" b="1" dirty="0"/>
              <a:t>, </a:t>
            </a:r>
            <a:r>
              <a:rPr lang="es-ES" b="1" dirty="0" err="1"/>
              <a:t>nová</a:t>
            </a:r>
            <a:r>
              <a:rPr lang="es-ES" b="1" dirty="0"/>
              <a:t> </a:t>
            </a:r>
            <a:r>
              <a:rPr lang="es-ES" b="1" dirty="0" err="1"/>
              <a:t>manželka</a:t>
            </a:r>
            <a:r>
              <a:rPr lang="es-ES" b="1" dirty="0"/>
              <a:t>, </a:t>
            </a:r>
            <a:r>
              <a:rPr lang="es-ES" b="1" dirty="0" err="1"/>
              <a:t>byla</a:t>
            </a:r>
            <a:r>
              <a:rPr lang="es-ES" b="1" dirty="0"/>
              <a:t> </a:t>
            </a:r>
            <a:r>
              <a:rPr lang="es-ES" b="1" dirty="0" err="1"/>
              <a:t>žárlivá</a:t>
            </a:r>
            <a:r>
              <a:rPr lang="es-ES" b="1" dirty="0"/>
              <a:t> a </a:t>
            </a:r>
            <a:r>
              <a:rPr lang="es-ES" b="1" dirty="0" err="1"/>
              <a:t>netolerantní</a:t>
            </a:r>
            <a:r>
              <a:rPr lang="es-ES" b="1" dirty="0"/>
              <a:t> a </a:t>
            </a:r>
            <a:r>
              <a:rPr lang="es-ES" b="1" dirty="0" err="1"/>
              <a:t>chovala</a:t>
            </a:r>
            <a:r>
              <a:rPr lang="es-ES" b="1" dirty="0"/>
              <a:t> se s </a:t>
            </a:r>
            <a:r>
              <a:rPr lang="es-ES" b="1" dirty="0" err="1"/>
              <a:t>velkou</a:t>
            </a:r>
            <a:r>
              <a:rPr lang="es-ES" b="1" dirty="0"/>
              <a:t> </a:t>
            </a:r>
            <a:r>
              <a:rPr lang="es-ES" b="1" dirty="0" err="1"/>
              <a:t>pýchou</a:t>
            </a:r>
            <a:r>
              <a:rPr lang="es-ES" b="1" dirty="0"/>
              <a:t> a </a:t>
            </a:r>
            <a:r>
              <a:rPr lang="es-ES" b="1" dirty="0" err="1"/>
              <a:t>drzostí</a:t>
            </a:r>
            <a:r>
              <a:rPr lang="es-ES" b="1" dirty="0"/>
              <a:t>. </a:t>
            </a:r>
            <a:r>
              <a:rPr lang="cs-CZ" b="1" dirty="0" err="1"/>
              <a:t>Chaně</a:t>
            </a:r>
            <a:r>
              <a:rPr lang="es-ES" b="1" dirty="0"/>
              <a:t> se </a:t>
            </a:r>
            <a:r>
              <a:rPr lang="es-ES" b="1" dirty="0" err="1"/>
              <a:t>zdálo</a:t>
            </a:r>
            <a:r>
              <a:rPr lang="es-ES" b="1" dirty="0"/>
              <a:t>, </a:t>
            </a:r>
            <a:r>
              <a:rPr lang="es-ES" b="1" dirty="0" err="1"/>
              <a:t>že</a:t>
            </a:r>
            <a:r>
              <a:rPr lang="es-ES" b="1" dirty="0"/>
              <a:t> </a:t>
            </a:r>
            <a:r>
              <a:rPr lang="es-ES" b="1" dirty="0" err="1"/>
              <a:t>veškerá</a:t>
            </a:r>
            <a:r>
              <a:rPr lang="es-ES" b="1" dirty="0"/>
              <a:t> </a:t>
            </a:r>
            <a:r>
              <a:rPr lang="es-ES" b="1" dirty="0" err="1"/>
              <a:t>naděje</a:t>
            </a:r>
            <a:r>
              <a:rPr lang="es-ES" b="1" dirty="0"/>
              <a:t> je </a:t>
            </a:r>
            <a:r>
              <a:rPr lang="es-ES" b="1" dirty="0" err="1"/>
              <a:t>zničena</a:t>
            </a:r>
            <a:r>
              <a:rPr lang="es-ES" b="1" dirty="0"/>
              <a:t> a </a:t>
            </a:r>
            <a:r>
              <a:rPr lang="es-ES" b="1" dirty="0" err="1"/>
              <a:t>život</a:t>
            </a:r>
            <a:r>
              <a:rPr lang="es-ES" b="1" dirty="0"/>
              <a:t> se </a:t>
            </a:r>
            <a:r>
              <a:rPr lang="es-ES" b="1" dirty="0" err="1"/>
              <a:t>jí</a:t>
            </a:r>
            <a:r>
              <a:rPr lang="es-ES" b="1" dirty="0"/>
              <a:t> </a:t>
            </a:r>
            <a:r>
              <a:rPr lang="es-ES" b="1" dirty="0" err="1"/>
              <a:t>zdál</a:t>
            </a:r>
            <a:r>
              <a:rPr lang="es-ES" b="1" dirty="0"/>
              <a:t> </a:t>
            </a:r>
            <a:r>
              <a:rPr lang="es-ES" b="1" dirty="0" err="1"/>
              <a:t>být</a:t>
            </a:r>
            <a:r>
              <a:rPr lang="es-ES" b="1" dirty="0"/>
              <a:t> </a:t>
            </a:r>
            <a:r>
              <a:rPr lang="es-ES" b="1" dirty="0" err="1"/>
              <a:t>těžkým</a:t>
            </a:r>
            <a:r>
              <a:rPr lang="es-ES" b="1" dirty="0"/>
              <a:t> </a:t>
            </a:r>
            <a:r>
              <a:rPr lang="es-ES" b="1" dirty="0" err="1"/>
              <a:t>břemenem</a:t>
            </a:r>
            <a:r>
              <a:rPr lang="cs-CZ" b="1" dirty="0"/>
              <a:t>.</a:t>
            </a:r>
            <a:r>
              <a:rPr lang="es-ES" b="1" dirty="0"/>
              <a:t> </a:t>
            </a:r>
            <a:r>
              <a:rPr lang="es-ES" b="1" dirty="0" err="1"/>
              <a:t>Přesto</a:t>
            </a:r>
            <a:r>
              <a:rPr lang="es-ES" b="1" dirty="0"/>
              <a:t> </a:t>
            </a:r>
            <a:r>
              <a:rPr lang="es-ES" b="1" dirty="0" err="1"/>
              <a:t>obstá</a:t>
            </a:r>
            <a:r>
              <a:rPr lang="cs-CZ" b="1" dirty="0"/>
              <a:t>-</a:t>
            </a:r>
            <a:r>
              <a:rPr lang="es-ES" b="1" dirty="0"/>
              <a:t>l</a:t>
            </a:r>
            <a:r>
              <a:rPr lang="cs-CZ" b="1" dirty="0"/>
              <a:t>a</a:t>
            </a:r>
            <a:r>
              <a:rPr lang="es-ES" b="1" dirty="0"/>
              <a:t> ve </a:t>
            </a:r>
            <a:r>
              <a:rPr lang="es-ES" b="1" dirty="0" err="1"/>
              <a:t>zkoušce</a:t>
            </a:r>
            <a:r>
              <a:rPr lang="es-ES" b="1" dirty="0"/>
              <a:t> s </a:t>
            </a:r>
            <a:r>
              <a:rPr lang="es-ES" b="1" dirty="0" err="1"/>
              <a:t>mírností</a:t>
            </a:r>
            <a:r>
              <a:rPr lang="es-ES" b="1" dirty="0"/>
              <a:t> a </a:t>
            </a:r>
            <a:r>
              <a:rPr lang="es-ES" b="1" dirty="0" err="1"/>
              <a:t>bez</a:t>
            </a:r>
            <a:r>
              <a:rPr lang="es-ES" b="1" dirty="0"/>
              <a:t> </a:t>
            </a:r>
            <a:r>
              <a:rPr lang="es-ES" b="1" dirty="0" err="1"/>
              <a:t>stížností</a:t>
            </a:r>
            <a:r>
              <a:rPr lang="es-ES" b="1" dirty="0"/>
              <a:t>. 
</a:t>
            </a:r>
            <a:r>
              <a:rPr lang="es-ES" b="1" dirty="0" err="1"/>
              <a:t>Elkána</a:t>
            </a:r>
            <a:r>
              <a:rPr lang="es-ES" b="1" dirty="0"/>
              <a:t> </a:t>
            </a:r>
            <a:r>
              <a:rPr lang="es-ES" b="1" dirty="0" err="1"/>
              <a:t>věrně</a:t>
            </a:r>
            <a:r>
              <a:rPr lang="es-ES" b="1" dirty="0"/>
              <a:t> </a:t>
            </a:r>
            <a:r>
              <a:rPr lang="es-ES" b="1" dirty="0" err="1"/>
              <a:t>zachovával</a:t>
            </a:r>
            <a:r>
              <a:rPr lang="es-ES" b="1" dirty="0"/>
              <a:t> </a:t>
            </a:r>
            <a:r>
              <a:rPr lang="es-ES" b="1" dirty="0" err="1"/>
              <a:t>Boží</a:t>
            </a:r>
            <a:r>
              <a:rPr lang="es-ES" b="1" dirty="0"/>
              <a:t> </a:t>
            </a:r>
            <a:r>
              <a:rPr lang="es-ES" b="1" dirty="0" err="1"/>
              <a:t>obřady</a:t>
            </a:r>
            <a:r>
              <a:rPr lang="es-ES" b="1" dirty="0"/>
              <a:t>. V S</a:t>
            </a:r>
            <a:r>
              <a:rPr lang="cs-CZ" b="1" dirty="0" err="1"/>
              <a:t>íloe</a:t>
            </a:r>
            <a:r>
              <a:rPr lang="es-ES" b="1" dirty="0"/>
              <a:t> </a:t>
            </a:r>
            <a:r>
              <a:rPr lang="es-ES" b="1" dirty="0" err="1"/>
              <a:t>stále</a:t>
            </a:r>
            <a:r>
              <a:rPr lang="es-ES" b="1" dirty="0"/>
              <a:t> </a:t>
            </a:r>
            <a:r>
              <a:rPr lang="es-ES" b="1" dirty="0" err="1"/>
              <a:t>existoval</a:t>
            </a:r>
            <a:r>
              <a:rPr lang="es-ES" b="1" dirty="0"/>
              <a:t> </a:t>
            </a:r>
            <a:r>
              <a:rPr lang="es-ES" b="1" dirty="0" err="1"/>
              <a:t>kult</a:t>
            </a:r>
            <a:r>
              <a:rPr lang="es-ES" b="1" dirty="0"/>
              <a:t>… [</a:t>
            </a:r>
            <a:r>
              <a:rPr lang="es-ES" b="1" dirty="0" err="1"/>
              <a:t>Elkána</a:t>
            </a:r>
            <a:r>
              <a:rPr lang="es-ES" b="1" dirty="0"/>
              <a:t>] </a:t>
            </a:r>
            <a:r>
              <a:rPr lang="es-ES" b="1" dirty="0" err="1"/>
              <a:t>šel</a:t>
            </a:r>
            <a:r>
              <a:rPr lang="es-ES" b="1" dirty="0"/>
              <a:t> se </a:t>
            </a:r>
            <a:r>
              <a:rPr lang="es-ES" b="1" dirty="0" err="1"/>
              <a:t>svou</a:t>
            </a:r>
            <a:r>
              <a:rPr lang="es-ES" b="1" dirty="0"/>
              <a:t> </a:t>
            </a:r>
            <a:r>
              <a:rPr lang="es-ES" b="1" dirty="0" err="1"/>
              <a:t>rodinou</a:t>
            </a:r>
            <a:r>
              <a:rPr lang="es-ES" b="1" dirty="0"/>
              <a:t>, </a:t>
            </a:r>
            <a:r>
              <a:rPr lang="es-ES" b="1" dirty="0" err="1"/>
              <a:t>aby</a:t>
            </a:r>
            <a:r>
              <a:rPr lang="es-ES" b="1" dirty="0"/>
              <a:t> </a:t>
            </a:r>
            <a:r>
              <a:rPr lang="es-ES" b="1" dirty="0" err="1"/>
              <a:t>uctíval</a:t>
            </a:r>
            <a:r>
              <a:rPr lang="es-ES" b="1" dirty="0"/>
              <a:t> </a:t>
            </a:r>
            <a:r>
              <a:rPr lang="cs-CZ" b="1" dirty="0"/>
              <a:t>  Hospodina </a:t>
            </a:r>
            <a:r>
              <a:rPr lang="es-ES" b="1" dirty="0"/>
              <a:t>a </a:t>
            </a:r>
            <a:r>
              <a:rPr lang="es-ES" b="1" dirty="0" err="1"/>
              <a:t>přin</a:t>
            </a:r>
            <a:r>
              <a:rPr lang="cs-CZ" b="1" dirty="0"/>
              <a:t>es</a:t>
            </a:r>
            <a:r>
              <a:rPr lang="es-ES" b="1" dirty="0"/>
              <a:t>l </a:t>
            </a:r>
            <a:r>
              <a:rPr lang="es-ES" b="1" dirty="0" err="1"/>
              <a:t>svou</a:t>
            </a:r>
            <a:r>
              <a:rPr lang="es-ES" b="1" dirty="0"/>
              <a:t> </a:t>
            </a:r>
            <a:r>
              <a:rPr lang="es-ES" b="1" dirty="0" err="1"/>
              <a:t>oběť</a:t>
            </a:r>
            <a:r>
              <a:rPr lang="es-ES" b="1" dirty="0"/>
              <a:t>. 
</a:t>
            </a:r>
          </a:p>
        </p:txBody>
      </p:sp>
      <p:sp>
        <p:nvSpPr>
          <p:cNvPr id="12" name="CuadroTexto 11">
            <a:extLst>
              <a:ext uri="{FF2B5EF4-FFF2-40B4-BE49-F238E27FC236}">
                <a16:creationId xmlns:a16="http://schemas.microsoft.com/office/drawing/2014/main" id="{B0BA7E0E-50FE-FF0E-5F76-EF3BADBF6DD0}"/>
              </a:ext>
            </a:extLst>
          </p:cNvPr>
          <p:cNvSpPr txBox="1"/>
          <p:nvPr/>
        </p:nvSpPr>
        <p:spPr>
          <a:xfrm>
            <a:off x="2772743" y="64332"/>
            <a:ext cx="9086985" cy="1477328"/>
          </a:xfrm>
          <a:prstGeom prst="rect">
            <a:avLst/>
          </a:prstGeom>
          <a:noFill/>
        </p:spPr>
        <p:txBody>
          <a:bodyPr wrap="square">
            <a:spAutoFit/>
          </a:bodyPr>
          <a:lstStyle/>
          <a:p>
            <a:r>
              <a:rPr lang="es-ES" b="1" dirty="0" err="1"/>
              <a:t>Elkána</a:t>
            </a:r>
            <a:r>
              <a:rPr lang="es-ES" b="1" dirty="0"/>
              <a:t>, levita </a:t>
            </a:r>
            <a:r>
              <a:rPr lang="cs-CZ" b="1" dirty="0"/>
              <a:t>z </a:t>
            </a:r>
            <a:r>
              <a:rPr lang="cs-CZ" b="1" dirty="0" err="1"/>
              <a:t>Efrajimského</a:t>
            </a:r>
            <a:r>
              <a:rPr lang="cs-CZ" b="1" dirty="0"/>
              <a:t> pohoří</a:t>
            </a:r>
            <a:r>
              <a:rPr lang="es-ES" b="1" dirty="0"/>
              <a:t>, </a:t>
            </a:r>
            <a:r>
              <a:rPr lang="es-ES" b="1" dirty="0" err="1"/>
              <a:t>byl</a:t>
            </a:r>
            <a:r>
              <a:rPr lang="es-ES" b="1" dirty="0"/>
              <a:t> </a:t>
            </a:r>
            <a:r>
              <a:rPr lang="es-ES" b="1" dirty="0" err="1"/>
              <a:t>bohatý</a:t>
            </a:r>
            <a:r>
              <a:rPr lang="es-ES" b="1" dirty="0"/>
              <a:t> a </a:t>
            </a:r>
            <a:r>
              <a:rPr lang="es-ES" b="1" dirty="0" err="1"/>
              <a:t>vlivný</a:t>
            </a:r>
            <a:r>
              <a:rPr lang="es-ES" b="1" dirty="0"/>
              <a:t> </a:t>
            </a:r>
            <a:r>
              <a:rPr lang="es-ES" b="1" dirty="0" err="1"/>
              <a:t>muž</a:t>
            </a:r>
            <a:r>
              <a:rPr lang="es-ES" b="1" dirty="0"/>
              <a:t>, </a:t>
            </a:r>
            <a:r>
              <a:rPr lang="es-ES" b="1" dirty="0" err="1"/>
              <a:t>který</a:t>
            </a:r>
            <a:r>
              <a:rPr lang="es-ES" b="1" dirty="0"/>
              <a:t> </a:t>
            </a:r>
            <a:r>
              <a:rPr lang="es-ES" b="1" dirty="0" err="1"/>
              <a:t>miloval</a:t>
            </a:r>
            <a:r>
              <a:rPr lang="es-ES" b="1" dirty="0"/>
              <a:t> </a:t>
            </a:r>
            <a:r>
              <a:rPr lang="es-ES" b="1" dirty="0" err="1"/>
              <a:t>Hospodina</a:t>
            </a:r>
            <a:r>
              <a:rPr lang="es-ES" b="1" dirty="0"/>
              <a:t> a </a:t>
            </a:r>
            <a:r>
              <a:rPr lang="es-ES" b="1" dirty="0" err="1"/>
              <a:t>bál</a:t>
            </a:r>
            <a:r>
              <a:rPr lang="es-ES" b="1" dirty="0"/>
              <a:t> se </a:t>
            </a:r>
            <a:r>
              <a:rPr lang="es-ES" b="1" dirty="0" err="1"/>
              <a:t>ho</a:t>
            </a:r>
            <a:r>
              <a:rPr lang="es-ES" b="1" dirty="0"/>
              <a:t>. </a:t>
            </a:r>
            <a:r>
              <a:rPr lang="es-ES" b="1" dirty="0" err="1"/>
              <a:t>Jeho</a:t>
            </a:r>
            <a:r>
              <a:rPr lang="es-ES" b="1" dirty="0"/>
              <a:t> </a:t>
            </a:r>
            <a:r>
              <a:rPr lang="es-ES" b="1" dirty="0" err="1"/>
              <a:t>manželka</a:t>
            </a:r>
            <a:r>
              <a:rPr lang="es-ES" b="1" dirty="0"/>
              <a:t> </a:t>
            </a:r>
            <a:r>
              <a:rPr lang="cs-CZ" b="1" dirty="0" err="1"/>
              <a:t>Chana</a:t>
            </a:r>
            <a:r>
              <a:rPr lang="es-ES" b="1" dirty="0"/>
              <a:t> </a:t>
            </a:r>
            <a:r>
              <a:rPr lang="es-ES" b="1" dirty="0" err="1"/>
              <a:t>byla</a:t>
            </a:r>
            <a:r>
              <a:rPr lang="es-ES" b="1" dirty="0"/>
              <a:t> </a:t>
            </a:r>
            <a:r>
              <a:rPr lang="es-ES" b="1" dirty="0" err="1"/>
              <a:t>žena</a:t>
            </a:r>
            <a:r>
              <a:rPr lang="es-ES" b="1" dirty="0"/>
              <a:t> </a:t>
            </a:r>
            <a:r>
              <a:rPr lang="es-ES" b="1" dirty="0" err="1"/>
              <a:t>vroucí</a:t>
            </a:r>
            <a:r>
              <a:rPr lang="es-ES" b="1" dirty="0"/>
              <a:t> </a:t>
            </a:r>
            <a:r>
              <a:rPr lang="es-ES" b="1" dirty="0" err="1"/>
              <a:t>zbožnosti</a:t>
            </a:r>
            <a:r>
              <a:rPr lang="es-ES" b="1" dirty="0"/>
              <a:t>. </a:t>
            </a:r>
            <a:r>
              <a:rPr lang="es-ES" b="1" dirty="0" err="1"/>
              <a:t>Měl</a:t>
            </a:r>
            <a:r>
              <a:rPr lang="es-ES" b="1" dirty="0"/>
              <a:t> </a:t>
            </a:r>
            <a:r>
              <a:rPr lang="es-ES" b="1" dirty="0" err="1"/>
              <a:t>laskavou</a:t>
            </a:r>
            <a:r>
              <a:rPr lang="es-ES" b="1" dirty="0"/>
              <a:t> a </a:t>
            </a:r>
            <a:r>
              <a:rPr lang="es-ES" b="1" dirty="0" err="1"/>
              <a:t>skromnou</a:t>
            </a:r>
            <a:r>
              <a:rPr lang="es-ES" b="1" dirty="0"/>
              <a:t> </a:t>
            </a:r>
            <a:r>
              <a:rPr lang="es-ES" b="1" dirty="0" err="1"/>
              <a:t>povahu</a:t>
            </a:r>
            <a:r>
              <a:rPr lang="es-ES" b="1" dirty="0"/>
              <a:t> </a:t>
            </a:r>
            <a:r>
              <a:rPr lang="cs-CZ" b="1" dirty="0"/>
              <a:t>           </a:t>
            </a:r>
            <a:r>
              <a:rPr lang="es-ES" b="1" dirty="0"/>
              <a:t>a </a:t>
            </a:r>
            <a:r>
              <a:rPr lang="es-ES" b="1" dirty="0" err="1"/>
              <a:t>vyznačoval</a:t>
            </a:r>
            <a:r>
              <a:rPr lang="es-ES" b="1" dirty="0"/>
              <a:t> se </a:t>
            </a:r>
            <a:r>
              <a:rPr lang="es-ES" b="1" dirty="0" err="1"/>
              <a:t>hlubokou</a:t>
            </a:r>
            <a:r>
              <a:rPr lang="es-ES" b="1" dirty="0"/>
              <a:t> </a:t>
            </a:r>
            <a:r>
              <a:rPr lang="es-ES" b="1" dirty="0" err="1"/>
              <a:t>vážností</a:t>
            </a:r>
            <a:r>
              <a:rPr lang="es-ES" b="1" dirty="0"/>
              <a:t> a </a:t>
            </a:r>
            <a:r>
              <a:rPr lang="es-ES" b="1" dirty="0" err="1"/>
              <a:t>velkou</a:t>
            </a:r>
            <a:r>
              <a:rPr lang="es-ES" b="1" dirty="0"/>
              <a:t> </a:t>
            </a:r>
            <a:r>
              <a:rPr lang="es-ES" b="1" dirty="0" err="1"/>
              <a:t>vírou</a:t>
            </a:r>
            <a:r>
              <a:rPr lang="es-ES" b="1" dirty="0"/>
              <a:t>. </a:t>
            </a:r>
            <a:r>
              <a:rPr lang="es-ES" b="1" dirty="0" err="1"/>
              <a:t>Tomuto</a:t>
            </a:r>
            <a:r>
              <a:rPr lang="es-ES" b="1" dirty="0"/>
              <a:t> </a:t>
            </a:r>
            <a:r>
              <a:rPr lang="es-ES" b="1" dirty="0" err="1"/>
              <a:t>zbožnému</a:t>
            </a:r>
            <a:r>
              <a:rPr lang="es-ES" b="1" dirty="0"/>
              <a:t> </a:t>
            </a:r>
            <a:r>
              <a:rPr lang="es-ES" b="1" dirty="0" err="1"/>
              <a:t>páru</a:t>
            </a:r>
            <a:r>
              <a:rPr lang="es-ES" b="1" dirty="0"/>
              <a:t> </a:t>
            </a:r>
            <a:r>
              <a:rPr lang="es-ES" b="1" dirty="0" err="1"/>
              <a:t>bylo</a:t>
            </a:r>
            <a:r>
              <a:rPr lang="es-ES" b="1" dirty="0"/>
              <a:t> </a:t>
            </a:r>
            <a:r>
              <a:rPr lang="es-ES" b="1" dirty="0" err="1"/>
              <a:t>odepřeno</a:t>
            </a:r>
            <a:r>
              <a:rPr lang="es-ES" b="1" dirty="0"/>
              <a:t> </a:t>
            </a:r>
            <a:r>
              <a:rPr lang="es-ES" b="1" dirty="0" err="1"/>
              <a:t>požehnání</a:t>
            </a:r>
            <a:r>
              <a:rPr lang="es-ES" b="1" dirty="0"/>
              <a:t>, </a:t>
            </a:r>
            <a:r>
              <a:rPr lang="es-ES" b="1" dirty="0" err="1"/>
              <a:t>po</a:t>
            </a:r>
            <a:r>
              <a:rPr lang="es-ES" b="1" dirty="0"/>
              <a:t> </a:t>
            </a:r>
            <a:r>
              <a:rPr lang="es-ES" b="1" dirty="0" err="1"/>
              <a:t>kterém</a:t>
            </a:r>
            <a:r>
              <a:rPr lang="es-ES" b="1" dirty="0"/>
              <a:t> </a:t>
            </a:r>
            <a:r>
              <a:rPr lang="es-ES" b="1" dirty="0" err="1"/>
              <a:t>tak</a:t>
            </a:r>
            <a:r>
              <a:rPr lang="es-ES" b="1" dirty="0"/>
              <a:t> </a:t>
            </a:r>
            <a:r>
              <a:rPr lang="es-ES" b="1" dirty="0" err="1"/>
              <a:t>vehementně</a:t>
            </a:r>
            <a:r>
              <a:rPr lang="es-ES" b="1" dirty="0"/>
              <a:t> </a:t>
            </a:r>
            <a:r>
              <a:rPr lang="es-ES" b="1" dirty="0" err="1"/>
              <a:t>toužili</a:t>
            </a:r>
            <a:r>
              <a:rPr lang="es-ES" b="1" dirty="0"/>
              <a:t> </a:t>
            </a:r>
            <a:r>
              <a:rPr lang="es-ES" b="1" dirty="0" err="1"/>
              <a:t>všichni</a:t>
            </a:r>
            <a:r>
              <a:rPr lang="es-ES" b="1" dirty="0"/>
              <a:t> </a:t>
            </a:r>
            <a:r>
              <a:rPr lang="es-ES" b="1" dirty="0" err="1"/>
              <a:t>Hebrejci</a:t>
            </a:r>
            <a:r>
              <a:rPr lang="es-ES" b="1" dirty="0"/>
              <a:t>. 
</a:t>
            </a:r>
          </a:p>
        </p:txBody>
      </p:sp>
      <p:sp>
        <p:nvSpPr>
          <p:cNvPr id="16" name="CuadroTexto 15">
            <a:extLst>
              <a:ext uri="{FF2B5EF4-FFF2-40B4-BE49-F238E27FC236}">
                <a16:creationId xmlns:a16="http://schemas.microsoft.com/office/drawing/2014/main" id="{5E3FA3A5-EDAE-5C8E-0244-43B1DA156F15}"/>
              </a:ext>
            </a:extLst>
          </p:cNvPr>
          <p:cNvSpPr txBox="1"/>
          <p:nvPr/>
        </p:nvSpPr>
        <p:spPr>
          <a:xfrm>
            <a:off x="2047534" y="3644057"/>
            <a:ext cx="9278746" cy="2862322"/>
          </a:xfrm>
          <a:prstGeom prst="rect">
            <a:avLst/>
          </a:prstGeom>
          <a:noFill/>
        </p:spPr>
        <p:txBody>
          <a:bodyPr wrap="square">
            <a:spAutoFit/>
          </a:bodyPr>
          <a:lstStyle/>
          <a:p>
            <a:r>
              <a:rPr lang="cs-CZ" b="1" dirty="0"/>
              <a:t>Po předložení děkovných obětí shromáždila se celá rodina podle ustáleného obyčeje ke sváteční hostině, po níž následovala veselice. Při této příležitosti rozděloval vždy </a:t>
            </a:r>
            <a:r>
              <a:rPr lang="cs-CZ" b="1" dirty="0" err="1"/>
              <a:t>Elkána</a:t>
            </a:r>
            <a:r>
              <a:rPr lang="cs-CZ" b="1" dirty="0"/>
              <a:t> jídlo tak, že dal  matce svých dětí a každému z jejích synů a dcer, a </a:t>
            </a:r>
            <a:r>
              <a:rPr lang="cs-CZ" b="1" dirty="0" err="1"/>
              <a:t>Chaně</a:t>
            </a:r>
            <a:r>
              <a:rPr lang="cs-CZ" b="1" dirty="0"/>
              <a:t> dal na znamení své úcty k ní dvojná-</a:t>
            </a:r>
            <a:r>
              <a:rPr lang="cs-CZ" b="1" dirty="0" err="1"/>
              <a:t>sobně</a:t>
            </a:r>
            <a:r>
              <a:rPr lang="cs-CZ" b="1" dirty="0"/>
              <a:t>. Tím naznačoval, že ji má tak rád, jako by byla měla syna. Druhá žena však vždy vzplanula žárlivostí, činila si nárok na přednostní postavení jako Bohem obdařená a pošklebovala se Anně, že její bezdětnost je důkazem nelibosti Boží. To se opakovalo každým rokem, až to již </a:t>
            </a:r>
            <a:r>
              <a:rPr lang="cs-CZ" b="1" dirty="0" err="1"/>
              <a:t>Chana</a:t>
            </a:r>
            <a:r>
              <a:rPr lang="cs-CZ" b="1" dirty="0"/>
              <a:t> nemohla déle snášet. Nejsouc s to skrýt svůj žal, propukla v nezadržitelný pláč a odešla ze slav-</a:t>
            </a:r>
            <a:r>
              <a:rPr lang="cs-CZ" b="1" dirty="0" err="1"/>
              <a:t>nosti</a:t>
            </a:r>
            <a:r>
              <a:rPr lang="cs-CZ" b="1" dirty="0"/>
              <a:t>. Její manžel se marně snažil ji utěšit. “Proč pláčeš? A proč nejíš? Proč tak truchlí srdce tvé?” pravil. “Zdaliž já nejsem tobě lepší nežli deset synů?“ (1. Samuelova 1,8)</a:t>
            </a:r>
            <a:r>
              <a:rPr lang="es-ES" b="1" dirty="0"/>
              <a:t>. </a:t>
            </a:r>
            <a:r>
              <a:rPr lang="cs-CZ" b="1" dirty="0"/>
              <a:t>                       EGW: </a:t>
            </a:r>
            <a:r>
              <a:rPr lang="es-ES" b="1" dirty="0"/>
              <a:t>P</a:t>
            </a:r>
            <a:r>
              <a:rPr lang="cs-CZ" b="1" dirty="0" err="1"/>
              <a:t>atriarchové</a:t>
            </a:r>
            <a:r>
              <a:rPr lang="cs-CZ" b="1" dirty="0"/>
              <a:t> a proroci, strana 427</a:t>
            </a:r>
            <a:endParaRPr lang="es-ES" b="1" dirty="0"/>
          </a:p>
        </p:txBody>
      </p:sp>
      <p:pic>
        <p:nvPicPr>
          <p:cNvPr id="18" name="Imagen 17" descr="Imagen que contiene persona, interior, hombre, niña&#10;&#10;Descripción generada automáticamente">
            <a:extLst>
              <a:ext uri="{FF2B5EF4-FFF2-40B4-BE49-F238E27FC236}">
                <a16:creationId xmlns:a16="http://schemas.microsoft.com/office/drawing/2014/main" id="{BF7435F8-C0E4-938E-345B-200F5E016972}"/>
              </a:ext>
            </a:extLst>
          </p:cNvPr>
          <p:cNvPicPr>
            <a:picLocks noChangeAspect="1"/>
          </p:cNvPicPr>
          <p:nvPr/>
        </p:nvPicPr>
        <p:blipFill rotWithShape="1">
          <a:blip r:embed="rId5">
            <a:extLst>
              <a:ext uri="{28A0092B-C50C-407E-A947-70E740481C1C}">
                <a14:useLocalDpi xmlns:a14="http://schemas.microsoft.com/office/drawing/2010/main" val="0"/>
              </a:ext>
            </a:extLst>
          </a:blip>
          <a:srcRect l="11736" r="46290"/>
          <a:stretch/>
        </p:blipFill>
        <p:spPr>
          <a:xfrm>
            <a:off x="60823" y="3963442"/>
            <a:ext cx="1729066" cy="2379824"/>
          </a:xfrm>
          <a:prstGeom prst="rect">
            <a:avLst/>
          </a:prstGeom>
          <a:ln w="38100" cap="sq">
            <a:solidFill>
              <a:srgbClr val="AB7927"/>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514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strVal val="#ppt_w*0.70"/>
                                          </p:val>
                                        </p:tav>
                                        <p:tav tm="100000">
                                          <p:val>
                                            <p:strVal val="#ppt_w"/>
                                          </p:val>
                                        </p:tav>
                                      </p:tavLst>
                                    </p:anim>
                                    <p:anim calcmode="lin" valueType="num">
                                      <p:cBhvr>
                                        <p:cTn id="17" dur="1000" fill="hold"/>
                                        <p:tgtEl>
                                          <p:spTgt spid="18"/>
                                        </p:tgtEl>
                                        <p:attrNameLst>
                                          <p:attrName>ppt_h</p:attrName>
                                        </p:attrNameLst>
                                      </p:cBhvr>
                                      <p:tavLst>
                                        <p:tav tm="0">
                                          <p:val>
                                            <p:strVal val="#ppt_h"/>
                                          </p:val>
                                        </p:tav>
                                        <p:tav tm="100000">
                                          <p:val>
                                            <p:strVal val="#ppt_h"/>
                                          </p:val>
                                        </p:tav>
                                      </p:tavLst>
                                    </p:anim>
                                    <p:animEffect transition="in" filter="fade">
                                      <p:cBhvr>
                                        <p:cTn id="18" dur="1000"/>
                                        <p:tgtEl>
                                          <p:spTgt spid="18"/>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left)">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91F6F3-CB6F-239C-DA1D-D6FF4FA5F1BF}"/>
              </a:ext>
            </a:extLst>
          </p:cNvPr>
          <p:cNvSpPr txBox="1"/>
          <p:nvPr/>
        </p:nvSpPr>
        <p:spPr>
          <a:xfrm>
            <a:off x="203449" y="3799631"/>
            <a:ext cx="7588407" cy="2862322"/>
          </a:xfrm>
          <a:prstGeom prst="rect">
            <a:avLst/>
          </a:prstGeom>
          <a:noFill/>
        </p:spPr>
        <p:txBody>
          <a:bodyPr wrap="square">
            <a:spAutoFit/>
          </a:bodyPr>
          <a:lstStyle/>
          <a:p>
            <a:r>
              <a:rPr lang="es-ES" sz="2000" b="1" dirty="0" err="1">
                <a:solidFill>
                  <a:schemeClr val="bg1"/>
                </a:solidFill>
                <a:effectLst>
                  <a:glow rad="127000">
                    <a:srgbClr val="744800"/>
                  </a:glow>
                </a:effectLst>
              </a:rPr>
              <a:t>Když</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studujeme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Bibli</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můžeme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číst</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příběhy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různých</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žen</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které</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jsou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hodny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obdivu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Bez</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ohledu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na</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zvyky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své</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doby</a:t>
            </a:r>
            <a:r>
              <a:rPr lang="es-ES" sz="2000" b="1" dirty="0">
                <a:solidFill>
                  <a:schemeClr val="bg1"/>
                </a:solidFill>
                <a:effectLst>
                  <a:glow rad="127000">
                    <a:srgbClr val="744800"/>
                  </a:glow>
                </a:effectLst>
              </a:rPr>
              <a:t> se </a:t>
            </a:r>
            <a:r>
              <a:rPr lang="es-ES" sz="2000" b="1" dirty="0" err="1">
                <a:solidFill>
                  <a:schemeClr val="bg1"/>
                </a:solidFill>
                <a:effectLst>
                  <a:glow rad="127000">
                    <a:srgbClr val="744800"/>
                  </a:glow>
                </a:effectLst>
              </a:rPr>
              <a:t>rozhodli</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čelit</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těžkostem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které</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jim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přišly</a:t>
            </a:r>
            <a:r>
              <a:rPr lang="es-ES" sz="2000" b="1" dirty="0">
                <a:solidFill>
                  <a:schemeClr val="bg1"/>
                </a:solidFill>
                <a:effectLst>
                  <a:glow rad="127000">
                    <a:srgbClr val="744800"/>
                  </a:glow>
                </a:effectLst>
              </a:rPr>
              <a:t> do </a:t>
            </a:r>
            <a:r>
              <a:rPr lang="es-ES" sz="2000" b="1" dirty="0" err="1">
                <a:solidFill>
                  <a:schemeClr val="bg1"/>
                </a:solidFill>
                <a:effectLst>
                  <a:glow rad="127000">
                    <a:srgbClr val="744800"/>
                  </a:glow>
                </a:effectLst>
              </a:rPr>
              <a:t>cesty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protože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jejich</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důvěra</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byla</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vložena</a:t>
            </a:r>
            <a:r>
              <a:rPr lang="es-ES" sz="2000" b="1" dirty="0">
                <a:solidFill>
                  <a:schemeClr val="bg1"/>
                </a:solidFill>
                <a:effectLst>
                  <a:glow rad="127000">
                    <a:srgbClr val="744800"/>
                  </a:glow>
                </a:effectLst>
              </a:rPr>
              <a:t> v </a:t>
            </a:r>
            <a:r>
              <a:rPr lang="es-ES" sz="2000" b="1" dirty="0" err="1">
                <a:solidFill>
                  <a:schemeClr val="bg1"/>
                </a:solidFill>
                <a:effectLst>
                  <a:glow rad="127000">
                    <a:srgbClr val="744800"/>
                  </a:glow>
                </a:effectLst>
              </a:rPr>
              <a:t>Pána</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Tyto</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ženy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víry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jak</a:t>
            </a:r>
            <a:r>
              <a:rPr lang="es-ES" sz="2000" b="1" dirty="0">
                <a:solidFill>
                  <a:schemeClr val="bg1"/>
                </a:solidFill>
                <a:effectLst>
                  <a:glow rad="127000">
                    <a:srgbClr val="744800"/>
                  </a:glow>
                </a:effectLst>
              </a:rPr>
              <a:t> je </a:t>
            </a:r>
            <a:r>
              <a:rPr lang="es-ES" sz="2000" b="1" dirty="0" err="1">
                <a:solidFill>
                  <a:schemeClr val="bg1"/>
                </a:solidFill>
                <a:effectLst>
                  <a:glow rad="127000">
                    <a:srgbClr val="744800"/>
                  </a:glow>
                </a:effectLst>
              </a:rPr>
              <a:t>lze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nazvat</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nás</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inspirují</a:t>
            </a:r>
            <a:r>
              <a:rPr lang="es-ES" sz="2000" b="1" dirty="0">
                <a:solidFill>
                  <a:schemeClr val="bg1"/>
                </a:solidFill>
                <a:effectLst>
                  <a:glow rad="127000">
                    <a:srgbClr val="744800"/>
                  </a:glow>
                </a:effectLst>
              </a:rPr>
              <a:t> k </a:t>
            </a:r>
            <a:r>
              <a:rPr lang="es-ES" sz="2000" b="1" dirty="0" err="1">
                <a:solidFill>
                  <a:schemeClr val="bg1"/>
                </a:solidFill>
                <a:effectLst>
                  <a:glow rad="127000">
                    <a:srgbClr val="744800"/>
                  </a:glow>
                </a:effectLst>
              </a:rPr>
              <a:t>tomu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abychom</a:t>
            </a:r>
            <a:r>
              <a:rPr lang="es-ES" sz="2000" b="1" dirty="0">
                <a:solidFill>
                  <a:schemeClr val="bg1"/>
                </a:solidFill>
                <a:effectLst>
                  <a:glow rad="127000">
                    <a:srgbClr val="744800"/>
                  </a:glow>
                </a:effectLst>
              </a:rPr>
              <a:t> se </a:t>
            </a:r>
            <a:r>
              <a:rPr lang="es-ES" sz="2000" b="1" dirty="0" err="1">
                <a:solidFill>
                  <a:schemeClr val="bg1"/>
                </a:solidFill>
                <a:effectLst>
                  <a:glow rad="127000">
                    <a:srgbClr val="744800"/>
                  </a:glow>
                </a:effectLst>
              </a:rPr>
              <a:t>pevně</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drželi</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Boha</a:t>
            </a:r>
            <a:r>
              <a:rPr lang="es-ES" sz="2000" b="1" dirty="0">
                <a:solidFill>
                  <a:schemeClr val="bg1"/>
                </a:solidFill>
                <a:effectLst>
                  <a:glow rad="127000">
                    <a:srgbClr val="744800"/>
                  </a:glow>
                </a:effectLst>
              </a:rPr>
              <a:t> a </a:t>
            </a:r>
            <a:r>
              <a:rPr lang="es-ES" sz="2000" b="1" dirty="0" err="1">
                <a:solidFill>
                  <a:schemeClr val="bg1"/>
                </a:solidFill>
                <a:effectLst>
                  <a:glow rad="127000">
                    <a:srgbClr val="744800"/>
                  </a:glow>
                </a:effectLst>
              </a:rPr>
              <a:t>věřili</a:t>
            </a:r>
            <a:r>
              <a:rPr lang="es-ES" sz="2000" b="1" dirty="0">
                <a:solidFill>
                  <a:schemeClr val="bg1"/>
                </a:solidFill>
                <a:effectLst>
                  <a:glow rad="127000">
                    <a:srgbClr val="744800"/>
                  </a:glow>
                </a:effectLst>
              </a:rPr>
              <a:t> v </a:t>
            </a:r>
            <a:r>
              <a:rPr lang="es-ES" sz="2000" b="1" dirty="0" err="1">
                <a:solidFill>
                  <a:schemeClr val="bg1"/>
                </a:solidFill>
                <a:effectLst>
                  <a:glow rad="127000">
                    <a:srgbClr val="744800"/>
                  </a:glow>
                </a:effectLst>
              </a:rPr>
              <a:t>Jeho</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Slovo</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Jejich</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postoje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nám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ukazují</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že</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to</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byly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ženy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které</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byly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dány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svým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dětem</a:t>
            </a:r>
            <a:r>
              <a:rPr lang="es-ES" sz="2000" b="1" dirty="0">
                <a:solidFill>
                  <a:schemeClr val="bg1"/>
                </a:solidFill>
                <a:effectLst>
                  <a:glow rad="127000">
                    <a:srgbClr val="744800"/>
                  </a:glow>
                </a:effectLst>
              </a:rPr>
              <a:t> a </a:t>
            </a:r>
            <a:r>
              <a:rPr lang="es-ES" sz="2000" b="1" dirty="0" err="1">
                <a:solidFill>
                  <a:schemeClr val="bg1"/>
                </a:solidFill>
                <a:effectLst>
                  <a:glow rad="127000">
                    <a:srgbClr val="744800"/>
                  </a:glow>
                </a:effectLst>
              </a:rPr>
              <a:t>svým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manželům</a:t>
            </a:r>
            <a:r>
              <a:rPr lang="es-ES" sz="2000" b="1" dirty="0">
                <a:solidFill>
                  <a:schemeClr val="bg1"/>
                </a:solidFill>
                <a:effectLst>
                  <a:glow rad="127000">
                    <a:srgbClr val="744800"/>
                  </a:glow>
                </a:effectLst>
              </a:rPr>
              <a:t>, ale </a:t>
            </a:r>
            <a:r>
              <a:rPr lang="es-ES" sz="2000" b="1" dirty="0" err="1">
                <a:solidFill>
                  <a:schemeClr val="bg1"/>
                </a:solidFill>
                <a:effectLst>
                  <a:glow rad="127000">
                    <a:srgbClr val="744800"/>
                  </a:glow>
                </a:effectLst>
              </a:rPr>
              <a:t>především</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byly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dány</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Bohu</a:t>
            </a:r>
            <a:r>
              <a:rPr lang="es-ES" sz="2000" b="1" dirty="0">
                <a:solidFill>
                  <a:schemeClr val="bg1"/>
                </a:solidFill>
                <a:effectLst>
                  <a:glow rad="127000">
                    <a:srgbClr val="744800"/>
                  </a:glow>
                </a:effectLst>
              </a:rPr>
              <a:t>. A </a:t>
            </a:r>
            <a:r>
              <a:rPr lang="es-ES" sz="2000" b="1" dirty="0" err="1">
                <a:solidFill>
                  <a:schemeClr val="bg1"/>
                </a:solidFill>
                <a:effectLst>
                  <a:glow rad="127000">
                    <a:srgbClr val="744800"/>
                  </a:glow>
                </a:effectLst>
              </a:rPr>
              <a:t>právě</a:t>
            </a:r>
            <a:r>
              <a:rPr lang="es-ES" sz="2000" b="1" dirty="0">
                <a:solidFill>
                  <a:schemeClr val="bg1"/>
                </a:solidFill>
                <a:effectLst>
                  <a:glow rad="127000">
                    <a:srgbClr val="744800"/>
                  </a:glow>
                </a:effectLst>
              </a:rPr>
              <a:t> toto </a:t>
            </a:r>
            <a:r>
              <a:rPr lang="es-ES" sz="2000" b="1" dirty="0" err="1">
                <a:solidFill>
                  <a:schemeClr val="bg1"/>
                </a:solidFill>
                <a:effectLst>
                  <a:glow rad="127000">
                    <a:srgbClr val="744800"/>
                  </a:glow>
                </a:effectLst>
              </a:rPr>
              <a:t>odevzdání</a:t>
            </a:r>
            <a:r>
              <a:rPr lang="es-ES" sz="2000" b="1" dirty="0">
                <a:solidFill>
                  <a:schemeClr val="bg1"/>
                </a:solidFill>
                <a:effectLst>
                  <a:glow rad="127000">
                    <a:srgbClr val="744800"/>
                  </a:glow>
                </a:effectLst>
              </a:rPr>
              <a:t> v </a:t>
            </a:r>
            <a:r>
              <a:rPr lang="es-ES" sz="2000" b="1" dirty="0" err="1">
                <a:solidFill>
                  <a:schemeClr val="bg1"/>
                </a:solidFill>
                <a:effectLst>
                  <a:glow rad="127000">
                    <a:srgbClr val="744800"/>
                  </a:glow>
                </a:effectLst>
              </a:rPr>
              <a:t>nich</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rozvinulo</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důvěru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která</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jim</a:t>
            </a:r>
            <a:r>
              <a:rPr lang="es-ES" sz="2000" b="1" dirty="0">
                <a:solidFill>
                  <a:schemeClr val="bg1"/>
                </a:solidFill>
                <a:effectLst>
                  <a:glow rad="127000">
                    <a:srgbClr val="744800"/>
                  </a:glow>
                </a:effectLst>
              </a:rPr>
              <a:t> dala </a:t>
            </a:r>
            <a:r>
              <a:rPr lang="es-ES" sz="2000" b="1" dirty="0" err="1">
                <a:solidFill>
                  <a:schemeClr val="bg1"/>
                </a:solidFill>
                <a:effectLst>
                  <a:glow rad="127000">
                    <a:srgbClr val="744800"/>
                  </a:glow>
                </a:effectLst>
              </a:rPr>
              <a:t>sílu</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proměnit</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své</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překážky</a:t>
            </a:r>
            <a:r>
              <a:rPr lang="es-ES" sz="2000" b="1" dirty="0">
                <a:solidFill>
                  <a:schemeClr val="bg1"/>
                </a:solidFill>
                <a:effectLst>
                  <a:glow rad="127000">
                    <a:srgbClr val="744800"/>
                  </a:glow>
                </a:effectLst>
              </a:rPr>
              <a:t> v </a:t>
            </a:r>
            <a:r>
              <a:rPr lang="es-ES" sz="2000" b="1" dirty="0" err="1">
                <a:solidFill>
                  <a:schemeClr val="bg1"/>
                </a:solidFill>
                <a:effectLst>
                  <a:glow rad="127000">
                    <a:srgbClr val="744800"/>
                  </a:glow>
                </a:effectLst>
              </a:rPr>
              <a:t>prostředek</a:t>
            </a:r>
            <a:r>
              <a:rPr lang="es-ES" sz="2000" b="1" dirty="0">
                <a:solidFill>
                  <a:schemeClr val="bg1"/>
                </a:solidFill>
                <a:effectLst>
                  <a:glow rad="127000">
                    <a:srgbClr val="744800"/>
                  </a:glow>
                </a:effectLst>
              </a:rPr>
              <a:t> k </a:t>
            </a:r>
            <a:r>
              <a:rPr lang="es-ES" sz="2000" b="1" dirty="0" err="1">
                <a:solidFill>
                  <a:schemeClr val="bg1"/>
                </a:solidFill>
                <a:effectLst>
                  <a:glow rad="127000">
                    <a:srgbClr val="744800"/>
                  </a:glow>
                </a:effectLst>
              </a:rPr>
              <a:t>záchraně</a:t>
            </a:r>
            <a:r>
              <a:rPr lang="es-ES" sz="2000" b="1" dirty="0">
                <a:solidFill>
                  <a:schemeClr val="bg1"/>
                </a:solidFill>
                <a:effectLst>
                  <a:glow rad="127000">
                    <a:srgbClr val="744800"/>
                  </a:glow>
                </a:effectLst>
              </a:rPr>
              <a:t> </a:t>
            </a:r>
            <a:r>
              <a:rPr lang="es-ES" sz="2000" b="1" dirty="0" err="1">
                <a:solidFill>
                  <a:schemeClr val="bg1"/>
                </a:solidFill>
                <a:effectLst>
                  <a:glow rad="127000">
                    <a:srgbClr val="744800"/>
                  </a:glow>
                </a:effectLst>
              </a:rPr>
              <a:t>druhých</a:t>
            </a:r>
            <a:r>
              <a:rPr lang="es-ES" sz="2000" b="1" dirty="0">
                <a:solidFill>
                  <a:schemeClr val="bg1"/>
                </a:solidFill>
                <a:effectLst>
                  <a:glow rad="127000">
                    <a:srgbClr val="744800"/>
                  </a:glow>
                </a:effectLst>
              </a:rPr>
              <a:t>. </a:t>
            </a:r>
          </a:p>
        </p:txBody>
      </p:sp>
      <p:sp>
        <p:nvSpPr>
          <p:cNvPr id="5" name="CuadroTexto 4">
            <a:extLst>
              <a:ext uri="{FF2B5EF4-FFF2-40B4-BE49-F238E27FC236}">
                <a16:creationId xmlns:a16="http://schemas.microsoft.com/office/drawing/2014/main" id="{301186AC-A171-36C9-3A11-672715ED1AD3}"/>
              </a:ext>
            </a:extLst>
          </p:cNvPr>
          <p:cNvSpPr txBox="1"/>
          <p:nvPr/>
        </p:nvSpPr>
        <p:spPr>
          <a:xfrm>
            <a:off x="868819" y="847164"/>
            <a:ext cx="7393022" cy="2862322"/>
          </a:xfrm>
          <a:prstGeom prst="rect">
            <a:avLst/>
          </a:prstGeom>
          <a:noFill/>
        </p:spPr>
        <p:txBody>
          <a:bodyPr wrap="square">
            <a:spAutoFit/>
          </a:bodyPr>
          <a:lstStyle/>
          <a:p>
            <a:r>
              <a:rPr lang="cs-CZ" sz="2000" b="1" dirty="0">
                <a:solidFill>
                  <a:schemeClr val="bg1"/>
                </a:solidFill>
                <a:effectLst>
                  <a:glow rad="127000">
                    <a:srgbClr val="744800"/>
                  </a:glow>
                </a:effectLst>
              </a:rPr>
              <a:t>Věřit znamená důvěřovat Bohu; věřit tomu, že nás miluje a zná, že nejlépe ví, co je pro nás dobré. Víra nás vede k tomu, abychom si zvolili jeho cestu, nikoli svou. Taková víra přijímá místo vlastní nevědomosti jeho moudrost, místo vlastní slabosti jeho sílu a místo vlastní hříšnosti jeho spravedlnost. Náš život a vše, čím jsme, pak patří jemu. Víra uznává Boha jako vlastníka všeho a přijímá jeho požehnání. Pravda, upřímnost a čistota jsou označovány za tajemství životního úspěchu. A právě vírou si tyto zásady přisvojujeme.</a:t>
            </a:r>
            <a:r>
              <a:rPr lang="es-ES" sz="2000" b="1" dirty="0">
                <a:solidFill>
                  <a:schemeClr val="bg1"/>
                </a:solidFill>
                <a:effectLst>
                  <a:glow rad="127000">
                    <a:srgbClr val="744800"/>
                  </a:glow>
                </a:effectLst>
              </a:rPr>
              <a:t>—</a:t>
            </a:r>
            <a:r>
              <a:rPr lang="cs-CZ" sz="2000" b="1" dirty="0">
                <a:solidFill>
                  <a:schemeClr val="bg1"/>
                </a:solidFill>
                <a:effectLst>
                  <a:glow rad="127000">
                    <a:srgbClr val="744800"/>
                  </a:glow>
                </a:effectLst>
              </a:rPr>
              <a:t> EGW Výchova, strana 150</a:t>
            </a:r>
            <a:r>
              <a:rPr lang="es-ES" sz="2000" b="1" dirty="0">
                <a:solidFill>
                  <a:schemeClr val="bg1"/>
                </a:solidFill>
                <a:effectLst>
                  <a:glow rad="127000">
                    <a:srgbClr val="744800"/>
                  </a:glow>
                </a:effectLst>
              </a:rPr>
              <a:t> (1903).</a:t>
            </a:r>
          </a:p>
        </p:txBody>
      </p:sp>
    </p:spTree>
    <p:extLst>
      <p:ext uri="{BB962C8B-B14F-4D97-AF65-F5344CB8AC3E}">
        <p14:creationId xmlns:p14="http://schemas.microsoft.com/office/powerpoint/2010/main" val="2389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l="-1000" b="-2000"/>
          </a:stretch>
        </a:blip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9AED8A8-87B3-7504-5F6F-8CE510108F7A}"/>
              </a:ext>
            </a:extLst>
          </p:cNvPr>
          <p:cNvPicPr>
            <a:picLocks noChangeAspect="1"/>
          </p:cNvPicPr>
          <p:nvPr/>
        </p:nvPicPr>
        <p:blipFill>
          <a:blip r:embed="rId3"/>
          <a:stretch>
            <a:fillRect/>
          </a:stretch>
        </p:blipFill>
        <p:spPr>
          <a:xfrm>
            <a:off x="57443" y="972533"/>
            <a:ext cx="12106996" cy="5771940"/>
          </a:xfrm>
          <a:prstGeom prst="rect">
            <a:avLst/>
          </a:prstGeom>
        </p:spPr>
      </p:pic>
      <p:sp>
        <p:nvSpPr>
          <p:cNvPr id="5" name="CuadroTexto 4">
            <a:extLst>
              <a:ext uri="{FF2B5EF4-FFF2-40B4-BE49-F238E27FC236}">
                <a16:creationId xmlns:a16="http://schemas.microsoft.com/office/drawing/2014/main" id="{C98B53C7-43CC-0B18-03BE-753043AE30C8}"/>
              </a:ext>
            </a:extLst>
          </p:cNvPr>
          <p:cNvSpPr txBox="1"/>
          <p:nvPr/>
        </p:nvSpPr>
        <p:spPr>
          <a:xfrm>
            <a:off x="2655491" y="35705"/>
            <a:ext cx="9070550" cy="1477328"/>
          </a:xfrm>
          <a:prstGeom prst="rect">
            <a:avLst/>
          </a:prstGeom>
          <a:noFill/>
        </p:spPr>
        <p:txBody>
          <a:bodyPr wrap="square">
            <a:spAutoFit/>
          </a:bodyPr>
          <a:lstStyle/>
          <a:p>
            <a:r>
              <a:rPr lang="cs-CZ" b="1" dirty="0" err="1"/>
              <a:t>Chana</a:t>
            </a:r>
            <a:r>
              <a:rPr lang="es-ES" b="1" dirty="0"/>
              <a:t> mu </a:t>
            </a:r>
            <a:r>
              <a:rPr lang="es-ES" b="1" dirty="0" err="1"/>
              <a:t>nic</a:t>
            </a:r>
            <a:r>
              <a:rPr lang="es-ES" b="1" dirty="0"/>
              <a:t> </a:t>
            </a:r>
            <a:r>
              <a:rPr lang="es-ES" b="1" dirty="0" err="1"/>
              <a:t>nevyčítala</a:t>
            </a:r>
            <a:r>
              <a:rPr lang="es-ES" b="1" dirty="0"/>
              <a:t>. </a:t>
            </a:r>
            <a:r>
              <a:rPr lang="es-ES" b="1" dirty="0" err="1"/>
              <a:t>Svěřila</a:t>
            </a:r>
            <a:r>
              <a:rPr lang="es-ES" b="1" dirty="0"/>
              <a:t> </a:t>
            </a:r>
            <a:r>
              <a:rPr lang="es-ES" b="1" dirty="0" err="1"/>
              <a:t>Bohu</a:t>
            </a:r>
            <a:r>
              <a:rPr lang="es-ES" b="1" dirty="0"/>
              <a:t> </a:t>
            </a:r>
            <a:r>
              <a:rPr lang="es-ES" b="1" dirty="0" err="1"/>
              <a:t>břemeno</a:t>
            </a:r>
            <a:r>
              <a:rPr lang="es-ES" b="1" dirty="0"/>
              <a:t>, </a:t>
            </a:r>
            <a:r>
              <a:rPr lang="es-ES" b="1" dirty="0" err="1"/>
              <a:t>které</a:t>
            </a:r>
            <a:r>
              <a:rPr lang="es-ES" b="1" dirty="0"/>
              <a:t> </a:t>
            </a:r>
            <a:r>
              <a:rPr lang="es-ES" b="1" dirty="0" err="1"/>
              <a:t>nemohla</a:t>
            </a:r>
            <a:r>
              <a:rPr lang="es-ES" b="1" dirty="0"/>
              <a:t> </a:t>
            </a:r>
            <a:r>
              <a:rPr lang="es-ES" b="1" dirty="0" err="1"/>
              <a:t>sdílet</a:t>
            </a:r>
            <a:r>
              <a:rPr lang="es-ES" b="1" dirty="0"/>
              <a:t> s </a:t>
            </a:r>
            <a:r>
              <a:rPr lang="es-ES" b="1" dirty="0" err="1"/>
              <a:t>žádným</a:t>
            </a:r>
            <a:r>
              <a:rPr lang="es-ES" b="1" dirty="0"/>
              <a:t> </a:t>
            </a:r>
            <a:r>
              <a:rPr lang="es-ES" b="1" dirty="0" err="1"/>
              <a:t>pozemským</a:t>
            </a:r>
            <a:r>
              <a:rPr lang="es-ES" b="1" dirty="0"/>
              <a:t> </a:t>
            </a:r>
            <a:r>
              <a:rPr lang="es-ES" b="1" dirty="0" err="1"/>
              <a:t>přítelem</a:t>
            </a:r>
            <a:r>
              <a:rPr lang="es-ES" b="1" dirty="0"/>
              <a:t>. </a:t>
            </a:r>
            <a:r>
              <a:rPr lang="es-ES" b="1" dirty="0" err="1"/>
              <a:t>Vroucně</a:t>
            </a:r>
            <a:r>
              <a:rPr lang="es-ES" b="1" dirty="0"/>
              <a:t> </a:t>
            </a:r>
            <a:r>
              <a:rPr lang="es-ES" b="1" dirty="0" err="1"/>
              <a:t>ho</a:t>
            </a:r>
            <a:r>
              <a:rPr lang="es-ES" b="1" dirty="0"/>
              <a:t> </a:t>
            </a:r>
            <a:r>
              <a:rPr lang="es-ES" b="1" dirty="0" err="1"/>
              <a:t>žádal</a:t>
            </a:r>
            <a:r>
              <a:rPr lang="es-ES" b="1" dirty="0"/>
              <a:t>, </a:t>
            </a:r>
            <a:r>
              <a:rPr lang="es-ES" b="1" dirty="0" err="1"/>
              <a:t>aby</a:t>
            </a:r>
            <a:r>
              <a:rPr lang="es-ES" b="1" dirty="0"/>
              <a:t> </a:t>
            </a:r>
            <a:r>
              <a:rPr lang="es-ES" b="1" dirty="0" err="1"/>
              <a:t>odstranil</a:t>
            </a:r>
            <a:r>
              <a:rPr lang="es-ES" b="1" dirty="0"/>
              <a:t> </a:t>
            </a:r>
            <a:r>
              <a:rPr lang="es-ES" b="1" dirty="0" err="1"/>
              <a:t>své</a:t>
            </a:r>
            <a:r>
              <a:rPr lang="es-ES" b="1" dirty="0"/>
              <a:t> </a:t>
            </a:r>
            <a:r>
              <a:rPr lang="es-ES" b="1" dirty="0" err="1"/>
              <a:t>opovržení</a:t>
            </a:r>
            <a:r>
              <a:rPr lang="es-ES" b="1" dirty="0"/>
              <a:t> a </a:t>
            </a:r>
            <a:r>
              <a:rPr lang="es-ES" b="1" dirty="0" err="1"/>
              <a:t>udělil</a:t>
            </a:r>
            <a:r>
              <a:rPr lang="es-ES" b="1" dirty="0"/>
              <a:t> mu </a:t>
            </a:r>
            <a:r>
              <a:rPr lang="es-ES" b="1" dirty="0" err="1"/>
              <a:t>drahocenný</a:t>
            </a:r>
            <a:r>
              <a:rPr lang="es-ES" b="1" dirty="0"/>
              <a:t> dar </a:t>
            </a:r>
            <a:r>
              <a:rPr lang="es-ES" b="1" dirty="0" err="1"/>
              <a:t>syna</a:t>
            </a:r>
            <a:r>
              <a:rPr lang="es-ES" b="1" dirty="0"/>
              <a:t>, </a:t>
            </a:r>
            <a:r>
              <a:rPr lang="es-ES" b="1" dirty="0" err="1"/>
              <a:t>který</a:t>
            </a:r>
            <a:r>
              <a:rPr lang="es-ES" b="1" dirty="0"/>
              <a:t> </a:t>
            </a:r>
            <a:r>
              <a:rPr lang="es-ES" b="1" dirty="0" err="1"/>
              <a:t>by</a:t>
            </a:r>
            <a:r>
              <a:rPr lang="es-ES" b="1" dirty="0"/>
              <a:t> </a:t>
            </a:r>
            <a:r>
              <a:rPr lang="es-ES" b="1" dirty="0" err="1"/>
              <a:t>ho</a:t>
            </a:r>
            <a:r>
              <a:rPr lang="es-ES" b="1" dirty="0"/>
              <a:t> pro </a:t>
            </a:r>
            <a:r>
              <a:rPr lang="es-ES" b="1" dirty="0" err="1"/>
              <a:t>něj</a:t>
            </a:r>
            <a:r>
              <a:rPr lang="es-ES" b="1" dirty="0"/>
              <a:t> </a:t>
            </a:r>
            <a:r>
              <a:rPr lang="es-ES" b="1" dirty="0" err="1"/>
              <a:t>vychoval</a:t>
            </a:r>
            <a:r>
              <a:rPr lang="es-ES" b="1" dirty="0"/>
              <a:t> a </a:t>
            </a:r>
            <a:r>
              <a:rPr lang="es-ES" b="1" dirty="0" err="1"/>
              <a:t>vychoval</a:t>
            </a:r>
            <a:r>
              <a:rPr lang="es-ES" b="1" dirty="0"/>
              <a:t>. </a:t>
            </a:r>
            <a:r>
              <a:rPr lang="es-ES" b="1" dirty="0" err="1"/>
              <a:t>Učinil</a:t>
            </a:r>
            <a:r>
              <a:rPr lang="es-ES" b="1" dirty="0"/>
              <a:t> </a:t>
            </a:r>
            <a:r>
              <a:rPr lang="es-ES" b="1" dirty="0" err="1"/>
              <a:t>slavnostní</a:t>
            </a:r>
            <a:r>
              <a:rPr lang="es-ES" b="1" dirty="0"/>
              <a:t> </a:t>
            </a:r>
            <a:r>
              <a:rPr lang="es-ES" b="1" dirty="0" err="1"/>
              <a:t>slib</a:t>
            </a:r>
            <a:r>
              <a:rPr lang="es-ES" b="1" dirty="0"/>
              <a:t>, </a:t>
            </a:r>
            <a:r>
              <a:rPr lang="es-ES" b="1" dirty="0" err="1"/>
              <a:t>že</a:t>
            </a:r>
            <a:r>
              <a:rPr lang="es-ES" b="1" dirty="0"/>
              <a:t> </a:t>
            </a:r>
            <a:r>
              <a:rPr lang="es-ES" b="1" dirty="0" err="1"/>
              <a:t>pokud</a:t>
            </a:r>
            <a:r>
              <a:rPr lang="es-ES" b="1" dirty="0"/>
              <a:t> mu </a:t>
            </a:r>
            <a:r>
              <a:rPr lang="es-ES" b="1" dirty="0" err="1"/>
              <a:t>sdělí</a:t>
            </a:r>
            <a:r>
              <a:rPr lang="es-ES" b="1" dirty="0"/>
              <a:t>, </a:t>
            </a:r>
            <a:r>
              <a:rPr lang="es-ES" b="1" dirty="0" err="1"/>
              <a:t>oč</a:t>
            </a:r>
            <a:r>
              <a:rPr lang="es-ES" b="1" dirty="0"/>
              <a:t> </a:t>
            </a:r>
            <a:r>
              <a:rPr lang="es-ES" b="1" dirty="0" err="1"/>
              <a:t>požádá</a:t>
            </a:r>
            <a:r>
              <a:rPr lang="es-ES" b="1" dirty="0"/>
              <a:t>, </a:t>
            </a:r>
            <a:r>
              <a:rPr lang="es-ES" b="1" dirty="0" err="1"/>
              <a:t>zasvětí</a:t>
            </a:r>
            <a:r>
              <a:rPr lang="es-ES" b="1" dirty="0"/>
              <a:t> </a:t>
            </a:r>
            <a:r>
              <a:rPr lang="es-ES" b="1" dirty="0" err="1"/>
              <a:t>svého</a:t>
            </a:r>
            <a:r>
              <a:rPr lang="es-ES" b="1" dirty="0"/>
              <a:t> </a:t>
            </a:r>
            <a:r>
              <a:rPr lang="es-ES" b="1" dirty="0" err="1"/>
              <a:t>syna</a:t>
            </a:r>
            <a:r>
              <a:rPr lang="es-ES" b="1" dirty="0"/>
              <a:t> </a:t>
            </a:r>
            <a:r>
              <a:rPr lang="es-ES" b="1" dirty="0" err="1"/>
              <a:t>Bohu</a:t>
            </a:r>
            <a:r>
              <a:rPr lang="es-ES" b="1" dirty="0"/>
              <a:t> </a:t>
            </a:r>
            <a:r>
              <a:rPr lang="es-ES" b="1" dirty="0" err="1"/>
              <a:t>od</a:t>
            </a:r>
            <a:r>
              <a:rPr lang="es-ES" b="1" dirty="0"/>
              <a:t> </a:t>
            </a:r>
            <a:r>
              <a:rPr lang="es-ES" b="1" dirty="0" err="1"/>
              <a:t>narození</a:t>
            </a:r>
            <a:r>
              <a:rPr lang="es-ES" b="1" dirty="0"/>
              <a:t>. 
</a:t>
            </a:r>
          </a:p>
        </p:txBody>
      </p:sp>
      <p:sp>
        <p:nvSpPr>
          <p:cNvPr id="8" name="CuadroTexto 7">
            <a:extLst>
              <a:ext uri="{FF2B5EF4-FFF2-40B4-BE49-F238E27FC236}">
                <a16:creationId xmlns:a16="http://schemas.microsoft.com/office/drawing/2014/main" id="{C3468BA1-9968-98F3-D15E-E97F36131512}"/>
              </a:ext>
            </a:extLst>
          </p:cNvPr>
          <p:cNvSpPr txBox="1"/>
          <p:nvPr/>
        </p:nvSpPr>
        <p:spPr>
          <a:xfrm>
            <a:off x="632339" y="1236163"/>
            <a:ext cx="10525328" cy="2031325"/>
          </a:xfrm>
          <a:prstGeom prst="rect">
            <a:avLst/>
          </a:prstGeom>
          <a:noFill/>
        </p:spPr>
        <p:txBody>
          <a:bodyPr wrap="square">
            <a:spAutoFit/>
          </a:bodyPr>
          <a:lstStyle/>
          <a:p>
            <a:r>
              <a:rPr lang="cs-CZ" b="1" dirty="0"/>
              <a:t>Ch</a:t>
            </a:r>
            <a:r>
              <a:rPr lang="es-ES" b="1" dirty="0" err="1"/>
              <a:t>ana</a:t>
            </a:r>
            <a:r>
              <a:rPr lang="es-ES" b="1" dirty="0"/>
              <a:t> </a:t>
            </a:r>
            <a:r>
              <a:rPr lang="es-ES" b="1" dirty="0" err="1"/>
              <a:t>přistoupila</a:t>
            </a:r>
            <a:r>
              <a:rPr lang="es-ES" b="1" dirty="0"/>
              <a:t> ke </a:t>
            </a:r>
            <a:r>
              <a:rPr lang="es-ES" b="1" dirty="0" err="1"/>
              <a:t>vchodu</a:t>
            </a:r>
            <a:r>
              <a:rPr lang="es-ES" b="1" dirty="0"/>
              <a:t> do </a:t>
            </a:r>
            <a:r>
              <a:rPr lang="es-ES" b="1" dirty="0" err="1"/>
              <a:t>svatostánku</a:t>
            </a:r>
            <a:r>
              <a:rPr lang="es-ES" b="1" dirty="0"/>
              <a:t> a v </a:t>
            </a:r>
            <a:r>
              <a:rPr lang="es-ES" b="1" dirty="0" err="1"/>
              <a:t>úzkosti</a:t>
            </a:r>
            <a:r>
              <a:rPr lang="es-ES" b="1" dirty="0"/>
              <a:t> </a:t>
            </a:r>
            <a:r>
              <a:rPr lang="es-ES" b="1" dirty="0" err="1"/>
              <a:t>svého</a:t>
            </a:r>
            <a:r>
              <a:rPr lang="es-ES" b="1" dirty="0"/>
              <a:t> ducha "se </a:t>
            </a:r>
            <a:r>
              <a:rPr lang="es-ES" b="1" dirty="0" err="1"/>
              <a:t>modlila</a:t>
            </a:r>
            <a:r>
              <a:rPr lang="es-ES" b="1" dirty="0"/>
              <a:t> k </a:t>
            </a:r>
            <a:r>
              <a:rPr lang="es-ES" b="1" dirty="0" err="1"/>
              <a:t>Hospodinu</a:t>
            </a:r>
            <a:r>
              <a:rPr lang="es-ES" b="1" dirty="0"/>
              <a:t> a </a:t>
            </a:r>
            <a:r>
              <a:rPr lang="es-ES" b="1" dirty="0" err="1"/>
              <a:t>hojně</a:t>
            </a:r>
            <a:r>
              <a:rPr lang="es-ES" b="1" dirty="0"/>
              <a:t> </a:t>
            </a:r>
            <a:r>
              <a:rPr lang="es-ES" b="1" dirty="0" err="1"/>
              <a:t>plakala</a:t>
            </a:r>
            <a:r>
              <a:rPr lang="es-ES" b="1" dirty="0"/>
              <a:t>". Ale </a:t>
            </a:r>
            <a:r>
              <a:rPr lang="es-ES" b="1" dirty="0" err="1"/>
              <a:t>mluvil</a:t>
            </a:r>
            <a:r>
              <a:rPr lang="es-ES" b="1" dirty="0"/>
              <a:t> k </a:t>
            </a:r>
            <a:r>
              <a:rPr lang="es-ES" b="1" dirty="0" err="1"/>
              <a:t>Pánu</a:t>
            </a:r>
            <a:r>
              <a:rPr lang="es-ES" b="1" dirty="0"/>
              <a:t> </a:t>
            </a:r>
            <a:r>
              <a:rPr lang="es-ES" b="1" dirty="0" err="1"/>
              <a:t>mlčky</a:t>
            </a:r>
            <a:r>
              <a:rPr lang="es-ES" b="1" dirty="0"/>
              <a:t>, </a:t>
            </a:r>
            <a:r>
              <a:rPr lang="es-ES" b="1" dirty="0" err="1"/>
              <a:t>aniž</a:t>
            </a:r>
            <a:r>
              <a:rPr lang="es-ES" b="1" dirty="0"/>
              <a:t> </a:t>
            </a:r>
            <a:r>
              <a:rPr lang="es-ES" b="1" dirty="0" err="1"/>
              <a:t>by</a:t>
            </a:r>
            <a:r>
              <a:rPr lang="es-ES" b="1" dirty="0"/>
              <a:t> </a:t>
            </a:r>
            <a:r>
              <a:rPr lang="es-ES" b="1" dirty="0" err="1"/>
              <a:t>vydal</a:t>
            </a:r>
            <a:r>
              <a:rPr lang="es-ES" b="1" dirty="0"/>
              <a:t> </a:t>
            </a:r>
            <a:r>
              <a:rPr lang="es-ES" b="1" dirty="0" err="1"/>
              <a:t>jediný</a:t>
            </a:r>
            <a:r>
              <a:rPr lang="es-ES" b="1" dirty="0"/>
              <a:t> </a:t>
            </a:r>
            <a:r>
              <a:rPr lang="es-ES" b="1" dirty="0" err="1"/>
              <a:t>zvuk</a:t>
            </a:r>
            <a:r>
              <a:rPr lang="es-ES" b="1" dirty="0"/>
              <a:t>. Eli, </a:t>
            </a:r>
            <a:r>
              <a:rPr lang="es-ES" b="1" dirty="0" err="1"/>
              <a:t>velekněz</a:t>
            </a:r>
            <a:r>
              <a:rPr lang="es-ES" b="1" dirty="0"/>
              <a:t>, </a:t>
            </a:r>
            <a:r>
              <a:rPr lang="es-ES" b="1" dirty="0" err="1"/>
              <a:t>který</a:t>
            </a:r>
            <a:r>
              <a:rPr lang="es-ES" b="1" dirty="0"/>
              <a:t> </a:t>
            </a:r>
            <a:r>
              <a:rPr lang="cs-CZ" b="1" dirty="0"/>
              <a:t>Cha</a:t>
            </a:r>
            <a:r>
              <a:rPr lang="es-ES" b="1" dirty="0" err="1"/>
              <a:t>nu</a:t>
            </a:r>
            <a:r>
              <a:rPr lang="es-ES" b="1" dirty="0"/>
              <a:t> </a:t>
            </a:r>
            <a:r>
              <a:rPr lang="es-ES" b="1" dirty="0" err="1"/>
              <a:t>pozoroval</a:t>
            </a:r>
            <a:r>
              <a:rPr lang="es-ES" b="1" dirty="0"/>
              <a:t>, </a:t>
            </a:r>
            <a:r>
              <a:rPr lang="es-ES" b="1" dirty="0" err="1"/>
              <a:t>předpokládal</a:t>
            </a:r>
            <a:r>
              <a:rPr lang="es-ES" b="1" dirty="0"/>
              <a:t>, </a:t>
            </a:r>
            <a:r>
              <a:rPr lang="es-ES" b="1" dirty="0" err="1"/>
              <a:t>že</a:t>
            </a:r>
            <a:r>
              <a:rPr lang="es-ES" b="1" dirty="0"/>
              <a:t> je </a:t>
            </a:r>
            <a:r>
              <a:rPr lang="es-ES" b="1" dirty="0" err="1"/>
              <a:t>opilá</a:t>
            </a:r>
            <a:r>
              <a:rPr lang="es-ES" b="1" dirty="0"/>
              <a:t>. S </a:t>
            </a:r>
            <a:r>
              <a:rPr lang="es-ES" b="1" dirty="0" err="1"/>
              <a:t>myšlenkou</a:t>
            </a:r>
            <a:r>
              <a:rPr lang="es-ES" b="1" dirty="0"/>
              <a:t>, </a:t>
            </a:r>
            <a:r>
              <a:rPr lang="es-ES" b="1" dirty="0" err="1"/>
              <a:t>že</a:t>
            </a:r>
            <a:r>
              <a:rPr lang="es-ES" b="1" dirty="0"/>
              <a:t> </a:t>
            </a:r>
            <a:r>
              <a:rPr lang="es-ES" b="1" dirty="0" err="1"/>
              <a:t>jí</a:t>
            </a:r>
            <a:r>
              <a:rPr lang="es-ES" b="1" dirty="0"/>
              <a:t> </a:t>
            </a:r>
            <a:r>
              <a:rPr lang="es-ES" b="1" dirty="0" err="1"/>
              <a:t>dá</a:t>
            </a:r>
            <a:r>
              <a:rPr lang="es-ES" b="1" dirty="0"/>
              <a:t> </a:t>
            </a:r>
            <a:r>
              <a:rPr lang="es-ES" b="1" dirty="0" err="1"/>
              <a:t>zaslouženou</a:t>
            </a:r>
            <a:r>
              <a:rPr lang="es-ES" b="1" dirty="0"/>
              <a:t> </a:t>
            </a:r>
            <a:r>
              <a:rPr lang="es-ES" b="1" dirty="0" err="1"/>
              <a:t>výtku</a:t>
            </a:r>
            <a:r>
              <a:rPr lang="es-ES" b="1" dirty="0"/>
              <a:t>, </a:t>
            </a:r>
            <a:r>
              <a:rPr lang="es-ES" b="1" dirty="0" err="1"/>
              <a:t>řekl</a:t>
            </a:r>
            <a:r>
              <a:rPr lang="es-ES" b="1" dirty="0"/>
              <a:t> </a:t>
            </a:r>
            <a:r>
              <a:rPr lang="es-ES" b="1" dirty="0" err="1"/>
              <a:t>přísně</a:t>
            </a:r>
            <a:r>
              <a:rPr lang="es-ES" b="1" dirty="0"/>
              <a:t>: "</a:t>
            </a:r>
            <a:r>
              <a:rPr lang="es-ES" b="1" dirty="0" err="1"/>
              <a:t>Jak</a:t>
            </a:r>
            <a:r>
              <a:rPr lang="es-ES" b="1" dirty="0"/>
              <a:t> </a:t>
            </a:r>
            <a:r>
              <a:rPr lang="es-ES" b="1" dirty="0" err="1"/>
              <a:t>dlouho</a:t>
            </a:r>
            <a:r>
              <a:rPr lang="es-ES" b="1" dirty="0"/>
              <a:t> </a:t>
            </a:r>
            <a:r>
              <a:rPr lang="es-ES" b="1" dirty="0" err="1"/>
              <a:t>budeš</a:t>
            </a:r>
            <a:r>
              <a:rPr lang="es-ES" b="1" dirty="0"/>
              <a:t> </a:t>
            </a:r>
            <a:r>
              <a:rPr lang="es-ES" b="1" dirty="0" err="1"/>
              <a:t>opilá</a:t>
            </a:r>
            <a:r>
              <a:rPr lang="es-ES" b="1" dirty="0"/>
              <a:t>? </a:t>
            </a:r>
            <a:r>
              <a:rPr lang="es-ES" b="1" dirty="0" err="1"/>
              <a:t>Strávte</a:t>
            </a:r>
            <a:r>
              <a:rPr lang="es-ES" b="1" dirty="0"/>
              <a:t> </a:t>
            </a:r>
            <a:r>
              <a:rPr lang="es-ES" b="1" dirty="0" err="1"/>
              <a:t>své</a:t>
            </a:r>
            <a:r>
              <a:rPr lang="es-ES" b="1" dirty="0"/>
              <a:t> </a:t>
            </a:r>
            <a:r>
              <a:rPr lang="es-ES" b="1" dirty="0" err="1"/>
              <a:t>víno</a:t>
            </a:r>
            <a:r>
              <a:rPr lang="es-ES" b="1" dirty="0"/>
              <a:t>!" </a:t>
            </a:r>
            <a:r>
              <a:rPr lang="cs-CZ" b="1" dirty="0"/>
              <a:t>Cha</a:t>
            </a:r>
            <a:r>
              <a:rPr lang="es-ES" b="1" dirty="0" err="1"/>
              <a:t>ne</a:t>
            </a:r>
            <a:r>
              <a:rPr lang="es-ES" b="1" dirty="0"/>
              <a:t> </a:t>
            </a:r>
            <a:r>
              <a:rPr lang="es-ES" b="1" dirty="0" err="1"/>
              <a:t>plná</a:t>
            </a:r>
            <a:r>
              <a:rPr lang="es-ES" b="1" dirty="0"/>
              <a:t> </a:t>
            </a:r>
            <a:r>
              <a:rPr lang="es-ES" b="1" dirty="0" err="1"/>
              <a:t>zármutku</a:t>
            </a:r>
            <a:r>
              <a:rPr lang="es-ES" b="1" dirty="0"/>
              <a:t> a </a:t>
            </a:r>
            <a:r>
              <a:rPr lang="es-ES" b="1" dirty="0" err="1"/>
              <a:t>překvapená</a:t>
            </a:r>
            <a:r>
              <a:rPr lang="es-ES" b="1" dirty="0"/>
              <a:t> </a:t>
            </a:r>
            <a:r>
              <a:rPr lang="es-ES" b="1" dirty="0" err="1"/>
              <a:t>tiše</a:t>
            </a:r>
            <a:r>
              <a:rPr lang="es-ES" b="1" dirty="0"/>
              <a:t> </a:t>
            </a:r>
            <a:r>
              <a:rPr lang="es-ES" b="1" dirty="0" err="1"/>
              <a:t>odpověděla</a:t>
            </a:r>
            <a:r>
              <a:rPr lang="es-ES" b="1" dirty="0"/>
              <a:t>: "Ne, </a:t>
            </a:r>
            <a:r>
              <a:rPr lang="es-ES" b="1" dirty="0" err="1"/>
              <a:t>můj</a:t>
            </a:r>
            <a:r>
              <a:rPr lang="es-ES" b="1" dirty="0"/>
              <a:t> </a:t>
            </a:r>
            <a:r>
              <a:rPr lang="es-ES" b="1" dirty="0" err="1"/>
              <a:t>pane</a:t>
            </a:r>
            <a:r>
              <a:rPr lang="es-ES" b="1" dirty="0"/>
              <a:t>; </a:t>
            </a:r>
            <a:r>
              <a:rPr lang="es-ES" b="1" dirty="0" err="1"/>
              <a:t>Jsem</a:t>
            </a:r>
            <a:r>
              <a:rPr lang="es-ES" b="1" dirty="0"/>
              <a:t> </a:t>
            </a:r>
            <a:r>
              <a:rPr lang="es-ES" b="1" dirty="0" err="1"/>
              <a:t>duchem</a:t>
            </a:r>
            <a:r>
              <a:rPr lang="es-ES" b="1" dirty="0"/>
              <a:t> </a:t>
            </a:r>
            <a:r>
              <a:rPr lang="es-ES" b="1" dirty="0" err="1"/>
              <a:t>ustaraná</a:t>
            </a:r>
            <a:r>
              <a:rPr lang="es-ES" b="1" dirty="0"/>
              <a:t> </a:t>
            </a:r>
            <a:r>
              <a:rPr lang="es-ES" b="1" dirty="0" err="1"/>
              <a:t>žena</a:t>
            </a:r>
            <a:r>
              <a:rPr lang="es-ES" b="1" dirty="0"/>
              <a:t>. </a:t>
            </a:r>
            <a:r>
              <a:rPr lang="es-ES" b="1" dirty="0" err="1"/>
              <a:t>Nepil</a:t>
            </a:r>
            <a:r>
              <a:rPr lang="es-ES" b="1" dirty="0"/>
              <a:t> </a:t>
            </a:r>
            <a:r>
              <a:rPr lang="es-ES" b="1" dirty="0" err="1"/>
              <a:t>jsem</a:t>
            </a:r>
            <a:r>
              <a:rPr lang="es-ES" b="1" dirty="0"/>
              <a:t> </a:t>
            </a:r>
            <a:r>
              <a:rPr lang="es-ES" b="1" dirty="0" err="1"/>
              <a:t>víno</a:t>
            </a:r>
            <a:r>
              <a:rPr lang="es-ES" b="1" dirty="0"/>
              <a:t> </a:t>
            </a:r>
            <a:r>
              <a:rPr lang="es-ES" b="1" dirty="0" err="1"/>
              <a:t>ani</a:t>
            </a:r>
            <a:r>
              <a:rPr lang="es-ES" b="1" dirty="0"/>
              <a:t> </a:t>
            </a:r>
            <a:r>
              <a:rPr lang="es-ES" b="1" dirty="0" err="1"/>
              <a:t>mošt</a:t>
            </a:r>
            <a:r>
              <a:rPr lang="es-ES" b="1" dirty="0"/>
              <a:t>, ale </a:t>
            </a:r>
            <a:r>
              <a:rPr lang="es-ES" b="1" dirty="0" err="1"/>
              <a:t>vylil</a:t>
            </a:r>
            <a:r>
              <a:rPr lang="es-ES" b="1" dirty="0"/>
              <a:t> </a:t>
            </a:r>
            <a:r>
              <a:rPr lang="es-ES" b="1" dirty="0" err="1"/>
              <a:t>jsem</a:t>
            </a:r>
            <a:r>
              <a:rPr lang="es-ES" b="1" dirty="0"/>
              <a:t> </a:t>
            </a:r>
            <a:r>
              <a:rPr lang="es-ES" b="1" dirty="0" err="1"/>
              <a:t>svou</a:t>
            </a:r>
            <a:r>
              <a:rPr lang="es-ES" b="1" dirty="0"/>
              <a:t> </a:t>
            </a:r>
            <a:r>
              <a:rPr lang="es-ES" b="1" dirty="0" err="1"/>
              <a:t>duši</a:t>
            </a:r>
            <a:r>
              <a:rPr lang="es-ES" b="1" dirty="0"/>
              <a:t> </a:t>
            </a:r>
            <a:r>
              <a:rPr lang="es-ES" b="1" dirty="0" err="1"/>
              <a:t>před</a:t>
            </a:r>
            <a:r>
              <a:rPr lang="es-ES" b="1" dirty="0"/>
              <a:t> </a:t>
            </a:r>
            <a:r>
              <a:rPr lang="cs-CZ" b="1" dirty="0"/>
              <a:t>Hospodinem</a:t>
            </a:r>
            <a:r>
              <a:rPr lang="es-ES" b="1" dirty="0"/>
              <a:t>. </a:t>
            </a:r>
            <a:r>
              <a:rPr lang="es-ES" b="1" dirty="0" err="1"/>
              <a:t>Nepovažuj</a:t>
            </a:r>
            <a:r>
              <a:rPr lang="es-ES" b="1" dirty="0"/>
              <a:t> </a:t>
            </a:r>
            <a:r>
              <a:rPr lang="es-ES" b="1" dirty="0" err="1"/>
              <a:t>svou</a:t>
            </a:r>
            <a:r>
              <a:rPr lang="es-ES" b="1" dirty="0"/>
              <a:t> </a:t>
            </a:r>
            <a:r>
              <a:rPr lang="es-ES" b="1" dirty="0" err="1"/>
              <a:t>služebnici</a:t>
            </a:r>
            <a:r>
              <a:rPr lang="es-ES" b="1" dirty="0"/>
              <a:t> </a:t>
            </a:r>
            <a:r>
              <a:rPr lang="es-ES" b="1" dirty="0" err="1"/>
              <a:t>za</a:t>
            </a:r>
            <a:r>
              <a:rPr lang="es-ES" b="1" dirty="0"/>
              <a:t> </a:t>
            </a:r>
            <a:r>
              <a:rPr lang="es-ES" b="1" dirty="0" err="1"/>
              <a:t>bezbožnou</a:t>
            </a:r>
            <a:r>
              <a:rPr lang="es-ES" b="1" dirty="0"/>
              <a:t> </a:t>
            </a:r>
            <a:r>
              <a:rPr lang="es-ES" b="1" dirty="0" err="1"/>
              <a:t>ženu</a:t>
            </a:r>
            <a:r>
              <a:rPr lang="es-ES" b="1" dirty="0"/>
              <a:t>, </a:t>
            </a:r>
            <a:r>
              <a:rPr lang="es-ES" b="1" dirty="0" err="1"/>
              <a:t>neboť</a:t>
            </a:r>
            <a:r>
              <a:rPr lang="es-ES" b="1" dirty="0"/>
              <a:t> </a:t>
            </a:r>
            <a:r>
              <a:rPr lang="es-ES" b="1" dirty="0" err="1"/>
              <a:t>až</a:t>
            </a:r>
            <a:r>
              <a:rPr lang="es-ES" b="1" dirty="0"/>
              <a:t> </a:t>
            </a:r>
            <a:r>
              <a:rPr lang="es-ES" b="1" dirty="0" err="1"/>
              <a:t>dosud</a:t>
            </a:r>
            <a:r>
              <a:rPr lang="es-ES" b="1" dirty="0"/>
              <a:t> </a:t>
            </a:r>
            <a:r>
              <a:rPr lang="es-ES" b="1" dirty="0" err="1"/>
              <a:t>jsem</a:t>
            </a:r>
            <a:r>
              <a:rPr lang="es-ES" b="1" dirty="0"/>
              <a:t> </a:t>
            </a:r>
            <a:r>
              <a:rPr lang="es-ES" b="1" dirty="0" err="1"/>
              <a:t>mluvil</a:t>
            </a:r>
            <a:r>
              <a:rPr lang="cs-CZ" b="1" dirty="0"/>
              <a:t>a</a:t>
            </a:r>
            <a:r>
              <a:rPr lang="es-ES" b="1" dirty="0"/>
              <a:t> </a:t>
            </a:r>
            <a:r>
              <a:rPr lang="es-ES" b="1" dirty="0" err="1"/>
              <a:t>jen</a:t>
            </a:r>
            <a:r>
              <a:rPr lang="es-ES" b="1" dirty="0"/>
              <a:t> o </a:t>
            </a:r>
            <a:r>
              <a:rPr lang="es-ES" b="1" dirty="0" err="1"/>
              <a:t>velikosti</a:t>
            </a:r>
            <a:r>
              <a:rPr lang="es-ES" b="1" dirty="0"/>
              <a:t> </a:t>
            </a:r>
            <a:r>
              <a:rPr lang="es-ES" b="1" dirty="0" err="1"/>
              <a:t>svých</a:t>
            </a:r>
            <a:r>
              <a:rPr lang="es-ES" b="1" dirty="0"/>
              <a:t> </a:t>
            </a:r>
            <a:r>
              <a:rPr lang="es-ES" b="1" dirty="0" err="1"/>
              <a:t>zármutků</a:t>
            </a:r>
            <a:r>
              <a:rPr lang="es-ES" b="1" dirty="0"/>
              <a:t> a </a:t>
            </a:r>
            <a:r>
              <a:rPr lang="es-ES" b="1" dirty="0" err="1"/>
              <a:t>soužení</a:t>
            </a:r>
            <a:r>
              <a:rPr lang="es-ES" b="1" dirty="0"/>
              <a:t>." 
</a:t>
            </a:r>
          </a:p>
        </p:txBody>
      </p:sp>
      <p:sp>
        <p:nvSpPr>
          <p:cNvPr id="11" name="CuadroTexto 10">
            <a:extLst>
              <a:ext uri="{FF2B5EF4-FFF2-40B4-BE49-F238E27FC236}">
                <a16:creationId xmlns:a16="http://schemas.microsoft.com/office/drawing/2014/main" id="{1494A7C5-43B9-38D0-A2FB-76F61767D33F}"/>
              </a:ext>
            </a:extLst>
          </p:cNvPr>
          <p:cNvSpPr txBox="1"/>
          <p:nvPr/>
        </p:nvSpPr>
        <p:spPr>
          <a:xfrm>
            <a:off x="1926520" y="3866803"/>
            <a:ext cx="9799521" cy="2862322"/>
          </a:xfrm>
          <a:prstGeom prst="rect">
            <a:avLst/>
          </a:prstGeom>
          <a:noFill/>
        </p:spPr>
        <p:txBody>
          <a:bodyPr wrap="square">
            <a:spAutoFit/>
          </a:bodyPr>
          <a:lstStyle/>
          <a:p>
            <a:r>
              <a:rPr lang="cs-CZ" b="1" dirty="0"/>
              <a:t>Když spatřila své dítě, dala mu jméno Samuel - “Vyprošený od Hospodina”. Jakmile maličký dosáhl věku, kdy už mohl být odloučen od své matky, splnila Anna svůj slib. Milovala své dítě s veškerou láskou mateřského srdce. Sledovala, jak roste, naslouchala jeho dětskému žvatlání a její láska den     ze dne rostla. Byl jejím jediným synem, kterého jí darovala nebesa. Přijala ho jako poklad zasvěcený Bohu a nechtěla Dárce připravit o to, co mu patří. Znovu se vydala Anna se svým manželem do Sílo     a odevzdala knězi ve jménu Božím svůj drahocenný dar se slovy: “Za toto dítě jsem prosila, a dal mi Hospodin k prosbě mé to, čehož jsem prosila od něho. Protož já také oddávám jej Hospodinu; pro všechny dny, v nichž živ bude, </a:t>
            </a:r>
            <a:r>
              <a:rPr lang="cs-CZ" b="1" dirty="0" err="1"/>
              <a:t>oddanýť</a:t>
            </a:r>
            <a:r>
              <a:rPr lang="cs-CZ" b="1" dirty="0"/>
              <a:t> jest Hospodinu” (1. Samuelova 1,27.28). </a:t>
            </a:r>
            <a:r>
              <a:rPr lang="cs-CZ" b="1" dirty="0" err="1"/>
              <a:t>Elího</a:t>
            </a:r>
            <a:r>
              <a:rPr lang="cs-CZ" b="1" dirty="0"/>
              <a:t> hluboce dojala víra a zbožná oddanost této izraelské ženy.</a:t>
            </a:r>
            <a:r>
              <a:rPr lang="cs-CZ" dirty="0"/>
              <a:t>   </a:t>
            </a:r>
            <a:r>
              <a:rPr lang="cs-CZ" b="1" dirty="0"/>
              <a:t>EGW: </a:t>
            </a:r>
            <a:r>
              <a:rPr lang="es-ES" b="1" dirty="0"/>
              <a:t>P</a:t>
            </a:r>
            <a:r>
              <a:rPr lang="cs-CZ" b="1" dirty="0" err="1"/>
              <a:t>atriarchové</a:t>
            </a:r>
            <a:r>
              <a:rPr lang="cs-CZ" b="1" dirty="0"/>
              <a:t> a proroci strana</a:t>
            </a:r>
            <a:r>
              <a:rPr lang="es-ES" b="1" dirty="0"/>
              <a:t> </a:t>
            </a:r>
            <a:r>
              <a:rPr lang="cs-CZ" b="1" dirty="0"/>
              <a:t>428</a:t>
            </a:r>
            <a:r>
              <a:rPr lang="es-ES" b="1" dirty="0"/>
              <a:t>
</a:t>
            </a:r>
          </a:p>
        </p:txBody>
      </p:sp>
      <p:pic>
        <p:nvPicPr>
          <p:cNvPr id="13" name="Imagen 12" descr="Dibujo de una persona&#10;&#10;Descripción generada automáticamente con confianza baja">
            <a:extLst>
              <a:ext uri="{FF2B5EF4-FFF2-40B4-BE49-F238E27FC236}">
                <a16:creationId xmlns:a16="http://schemas.microsoft.com/office/drawing/2014/main" id="{85F6C2E6-F0F0-A85B-4C5A-8E83D9AE2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7" y="4132940"/>
            <a:ext cx="1624584" cy="2438400"/>
          </a:xfrm>
          <a:prstGeom prst="rect">
            <a:avLst/>
          </a:prstGeom>
          <a:ln w="38100" cap="sq">
            <a:solidFill>
              <a:srgbClr val="AB7927"/>
            </a:solidFill>
            <a:miter lim="800000"/>
          </a:ln>
          <a:effectLst>
            <a:outerShdw blurRad="57150" dist="50800" dir="2700000" algn="tl" rotWithShape="0">
              <a:srgbClr val="000000">
                <a:alpha val="40000"/>
              </a:srgbClr>
            </a:outerShdw>
          </a:effectLst>
        </p:spPr>
      </p:pic>
      <p:sp>
        <p:nvSpPr>
          <p:cNvPr id="15" name="CuadroTexto 14">
            <a:extLst>
              <a:ext uri="{FF2B5EF4-FFF2-40B4-BE49-F238E27FC236}">
                <a16:creationId xmlns:a16="http://schemas.microsoft.com/office/drawing/2014/main" id="{9F1F198B-86FD-8DBC-C7D6-9A42A16E9962}"/>
              </a:ext>
            </a:extLst>
          </p:cNvPr>
          <p:cNvSpPr txBox="1"/>
          <p:nvPr/>
        </p:nvSpPr>
        <p:spPr>
          <a:xfrm>
            <a:off x="437747" y="2990618"/>
            <a:ext cx="11121914" cy="1200329"/>
          </a:xfrm>
          <a:prstGeom prst="rect">
            <a:avLst/>
          </a:prstGeom>
          <a:noFill/>
        </p:spPr>
        <p:txBody>
          <a:bodyPr wrap="square">
            <a:spAutoFit/>
          </a:bodyPr>
          <a:lstStyle/>
          <a:p>
            <a:r>
              <a:rPr lang="es-ES" b="1" dirty="0" err="1"/>
              <a:t>Velekněz</a:t>
            </a:r>
            <a:r>
              <a:rPr lang="es-ES" b="1" dirty="0"/>
              <a:t> </a:t>
            </a:r>
            <a:r>
              <a:rPr lang="es-ES" b="1" dirty="0" err="1"/>
              <a:t>byl</a:t>
            </a:r>
            <a:r>
              <a:rPr lang="es-ES" b="1" dirty="0"/>
              <a:t> </a:t>
            </a:r>
            <a:r>
              <a:rPr lang="es-ES" b="1" dirty="0" err="1"/>
              <a:t>hluboce</a:t>
            </a:r>
            <a:r>
              <a:rPr lang="es-ES" b="1" dirty="0"/>
              <a:t> </a:t>
            </a:r>
            <a:r>
              <a:rPr lang="es-ES" b="1" dirty="0" err="1"/>
              <a:t>pohnut</a:t>
            </a:r>
            <a:r>
              <a:rPr lang="es-ES" b="1" dirty="0"/>
              <a:t>, </a:t>
            </a:r>
            <a:r>
              <a:rPr lang="es-ES" b="1" dirty="0" err="1"/>
              <a:t>protože</a:t>
            </a:r>
            <a:r>
              <a:rPr lang="es-ES" b="1" dirty="0"/>
              <a:t> </a:t>
            </a:r>
            <a:r>
              <a:rPr lang="es-ES" b="1" dirty="0" err="1"/>
              <a:t>to</a:t>
            </a:r>
            <a:r>
              <a:rPr lang="es-ES" b="1" dirty="0"/>
              <a:t> </a:t>
            </a:r>
            <a:r>
              <a:rPr lang="es-ES" b="1" dirty="0" err="1"/>
              <a:t>byl</a:t>
            </a:r>
            <a:r>
              <a:rPr lang="es-ES" b="1" dirty="0"/>
              <a:t> </a:t>
            </a:r>
            <a:r>
              <a:rPr lang="es-ES" b="1" dirty="0" err="1"/>
              <a:t>muž</a:t>
            </a:r>
            <a:r>
              <a:rPr lang="es-ES" b="1" dirty="0"/>
              <a:t> </a:t>
            </a:r>
            <a:r>
              <a:rPr lang="es-ES" b="1" dirty="0" err="1"/>
              <a:t>Boží</a:t>
            </a:r>
            <a:r>
              <a:rPr lang="es-ES" b="1" dirty="0"/>
              <a:t>; a </a:t>
            </a:r>
            <a:r>
              <a:rPr lang="es-ES" b="1" dirty="0" err="1"/>
              <a:t>místo</a:t>
            </a:r>
            <a:r>
              <a:rPr lang="es-ES" b="1" dirty="0"/>
              <a:t> </a:t>
            </a:r>
            <a:r>
              <a:rPr lang="es-ES" b="1" dirty="0" err="1"/>
              <a:t>aby</a:t>
            </a:r>
            <a:r>
              <a:rPr lang="es-ES" b="1" dirty="0"/>
              <a:t> ji </a:t>
            </a:r>
            <a:r>
              <a:rPr lang="es-ES" b="1" dirty="0" err="1"/>
              <a:t>dál</a:t>
            </a:r>
            <a:r>
              <a:rPr lang="es-ES" b="1" dirty="0"/>
              <a:t> </a:t>
            </a:r>
            <a:r>
              <a:rPr lang="es-ES" b="1" dirty="0" err="1"/>
              <a:t>káral</a:t>
            </a:r>
            <a:r>
              <a:rPr lang="es-ES" b="1" dirty="0"/>
              <a:t>, </a:t>
            </a:r>
            <a:r>
              <a:rPr lang="es-ES" b="1" dirty="0" err="1"/>
              <a:t>vyslovil</a:t>
            </a:r>
            <a:r>
              <a:rPr lang="es-ES" b="1" dirty="0"/>
              <a:t> </a:t>
            </a:r>
            <a:r>
              <a:rPr lang="es-ES" b="1" dirty="0" err="1"/>
              <a:t>nad</a:t>
            </a:r>
            <a:r>
              <a:rPr lang="es-ES" b="1" dirty="0"/>
              <a:t> </a:t>
            </a:r>
            <a:r>
              <a:rPr lang="es-ES" b="1" dirty="0" err="1"/>
              <a:t>ní</a:t>
            </a:r>
            <a:r>
              <a:rPr lang="es-ES" b="1" dirty="0"/>
              <a:t> </a:t>
            </a:r>
            <a:r>
              <a:rPr lang="es-ES" b="1" dirty="0" err="1"/>
              <a:t>požehnání</a:t>
            </a:r>
            <a:r>
              <a:rPr lang="es-ES" b="1" dirty="0"/>
              <a:t>: "</a:t>
            </a:r>
            <a:r>
              <a:rPr lang="es-ES" b="1" dirty="0" err="1"/>
              <a:t>Jdi</a:t>
            </a:r>
            <a:r>
              <a:rPr lang="es-ES" b="1" dirty="0"/>
              <a:t> v </a:t>
            </a:r>
            <a:r>
              <a:rPr lang="es-ES" b="1" dirty="0" err="1"/>
              <a:t>po</a:t>
            </a:r>
            <a:r>
              <a:rPr lang="cs-CZ" b="1" dirty="0"/>
              <a:t>-</a:t>
            </a:r>
            <a:r>
              <a:rPr lang="es-ES" b="1" dirty="0" err="1"/>
              <a:t>koji</a:t>
            </a:r>
            <a:r>
              <a:rPr lang="es-ES" b="1" dirty="0"/>
              <a:t> a </a:t>
            </a:r>
            <a:r>
              <a:rPr lang="es-ES" b="1" dirty="0" err="1"/>
              <a:t>Bůh</a:t>
            </a:r>
            <a:r>
              <a:rPr lang="es-ES" b="1" dirty="0"/>
              <a:t> </a:t>
            </a:r>
            <a:r>
              <a:rPr lang="es-ES" b="1" dirty="0" err="1"/>
              <a:t>Izraele</a:t>
            </a:r>
            <a:r>
              <a:rPr lang="es-ES" b="1" dirty="0"/>
              <a:t> ti </a:t>
            </a:r>
            <a:r>
              <a:rPr lang="es-ES" b="1" dirty="0" err="1"/>
              <a:t>splní</a:t>
            </a:r>
            <a:r>
              <a:rPr lang="es-ES" b="1" dirty="0"/>
              <a:t> </a:t>
            </a:r>
            <a:r>
              <a:rPr lang="es-ES" b="1" dirty="0" err="1"/>
              <a:t>prosbu</a:t>
            </a:r>
            <a:r>
              <a:rPr lang="es-ES" b="1" dirty="0"/>
              <a:t>, </a:t>
            </a:r>
            <a:r>
              <a:rPr lang="es-ES" b="1" dirty="0" err="1"/>
              <a:t>kterou</a:t>
            </a:r>
            <a:r>
              <a:rPr lang="es-ES" b="1" dirty="0"/>
              <a:t> </a:t>
            </a:r>
            <a:r>
              <a:rPr lang="es-ES" b="1" dirty="0" err="1"/>
              <a:t>jsi</a:t>
            </a:r>
            <a:r>
              <a:rPr lang="es-ES" b="1" dirty="0"/>
              <a:t> k </a:t>
            </a:r>
            <a:r>
              <a:rPr lang="es-ES" b="1" dirty="0" err="1"/>
              <a:t>němu</a:t>
            </a:r>
            <a:r>
              <a:rPr lang="es-ES" b="1" dirty="0"/>
              <a:t> </a:t>
            </a:r>
            <a:r>
              <a:rPr lang="es-ES" b="1" dirty="0" err="1"/>
              <a:t>vznesla</a:t>
            </a:r>
            <a:r>
              <a:rPr lang="es-ES" b="1" dirty="0"/>
              <a:t>." </a:t>
            </a:r>
            <a:r>
              <a:rPr lang="cs-CZ" b="1" dirty="0" err="1"/>
              <a:t>Chaně</a:t>
            </a:r>
            <a:r>
              <a:rPr lang="es-ES" b="1" dirty="0"/>
              <a:t> </a:t>
            </a:r>
            <a:r>
              <a:rPr lang="es-ES" b="1" dirty="0" err="1"/>
              <a:t>bylo</a:t>
            </a:r>
            <a:r>
              <a:rPr lang="es-ES" b="1" dirty="0"/>
              <a:t> </a:t>
            </a:r>
            <a:r>
              <a:rPr lang="es-ES" b="1" dirty="0" err="1"/>
              <a:t>vyhověno</a:t>
            </a:r>
            <a:r>
              <a:rPr lang="es-ES" b="1" dirty="0"/>
              <a:t>, </a:t>
            </a:r>
            <a:r>
              <a:rPr lang="es-ES" b="1" dirty="0" err="1"/>
              <a:t>oč</a:t>
            </a:r>
            <a:r>
              <a:rPr lang="es-ES" b="1" dirty="0"/>
              <a:t> </a:t>
            </a:r>
            <a:r>
              <a:rPr lang="es-ES" b="1" dirty="0" err="1"/>
              <a:t>žádala</a:t>
            </a:r>
            <a:r>
              <a:rPr lang="cs-CZ" b="1" dirty="0"/>
              <a:t>:</a:t>
            </a:r>
            <a:r>
              <a:rPr lang="es-ES" b="1" dirty="0"/>
              <a:t> </a:t>
            </a:r>
            <a:r>
              <a:rPr lang="es-ES" b="1" dirty="0" err="1"/>
              <a:t>Obdržel</a:t>
            </a:r>
            <a:r>
              <a:rPr lang="cs-CZ" b="1" dirty="0"/>
              <a:t>a</a:t>
            </a:r>
            <a:r>
              <a:rPr lang="es-ES" b="1" dirty="0"/>
              <a:t> dar, o </a:t>
            </a:r>
            <a:r>
              <a:rPr lang="es-ES" b="1" dirty="0" err="1"/>
              <a:t>který</a:t>
            </a:r>
            <a:r>
              <a:rPr lang="es-ES" b="1" dirty="0"/>
              <a:t> </a:t>
            </a:r>
            <a:r>
              <a:rPr lang="es-ES" b="1" dirty="0" err="1"/>
              <a:t>tak</a:t>
            </a:r>
            <a:r>
              <a:rPr lang="es-ES" b="1" dirty="0"/>
              <a:t> </a:t>
            </a:r>
            <a:r>
              <a:rPr lang="es-ES" b="1" dirty="0" err="1"/>
              <a:t>vroucně</a:t>
            </a:r>
            <a:r>
              <a:rPr lang="es-ES" b="1" dirty="0"/>
              <a:t> </a:t>
            </a:r>
            <a:r>
              <a:rPr lang="es-ES" b="1" dirty="0" err="1"/>
              <a:t>prosil</a:t>
            </a:r>
            <a:r>
              <a:rPr lang="cs-CZ" b="1" dirty="0"/>
              <a:t>a</a:t>
            </a:r>
            <a:r>
              <a:rPr lang="es-ES" b="1" dirty="0"/>
              <a:t>. 
</a:t>
            </a:r>
          </a:p>
        </p:txBody>
      </p:sp>
      <p:grpSp>
        <p:nvGrpSpPr>
          <p:cNvPr id="4" name="Grupo 3">
            <a:extLst>
              <a:ext uri="{FF2B5EF4-FFF2-40B4-BE49-F238E27FC236}">
                <a16:creationId xmlns:a16="http://schemas.microsoft.com/office/drawing/2014/main" id="{F32258D4-8070-9F28-9142-BF44C4690EF7}"/>
              </a:ext>
            </a:extLst>
          </p:cNvPr>
          <p:cNvGrpSpPr/>
          <p:nvPr/>
        </p:nvGrpSpPr>
        <p:grpSpPr>
          <a:xfrm>
            <a:off x="-161501" y="113527"/>
            <a:ext cx="2816992" cy="1256862"/>
            <a:chOff x="-170902" y="86157"/>
            <a:chExt cx="2816992" cy="1256862"/>
          </a:xfrm>
        </p:grpSpPr>
        <p:pic>
          <p:nvPicPr>
            <p:cNvPr id="2" name="Imagen 1">
              <a:extLst>
                <a:ext uri="{FF2B5EF4-FFF2-40B4-BE49-F238E27FC236}">
                  <a16:creationId xmlns:a16="http://schemas.microsoft.com/office/drawing/2014/main" id="{7F0DB2E0-103D-BBFD-B11A-963733F5B7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138" y="86157"/>
              <a:ext cx="2549952" cy="125686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5E19A8A-8502-30C8-E735-9D57513122AB}"/>
                </a:ext>
              </a:extLst>
            </p:cNvPr>
            <p:cNvSpPr txBox="1"/>
            <p:nvPr/>
          </p:nvSpPr>
          <p:spPr>
            <a:xfrm>
              <a:off x="-170902" y="419897"/>
              <a:ext cx="2096262" cy="646331"/>
            </a:xfrm>
            <a:prstGeom prst="rect">
              <a:avLst/>
            </a:prstGeom>
            <a:noFill/>
          </p:spPr>
          <p:txBody>
            <a:bodyPr wrap="square">
              <a:spAutoFit/>
            </a:bodyPr>
            <a:lstStyle/>
            <a:p>
              <a:pPr algn="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Dodržujte</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rPr>
                <a:t>slovo</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Tree>
    <p:extLst>
      <p:ext uri="{BB962C8B-B14F-4D97-AF65-F5344CB8AC3E}">
        <p14:creationId xmlns:p14="http://schemas.microsoft.com/office/powerpoint/2010/main" val="37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55"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0.70"/>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wipe(left)">
                                      <p:cBhvr>
                                        <p:cTn id="32" dur="500"/>
                                        <p:tgtEl>
                                          <p:spTgt spid="1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P spid="11" grpId="0" build="p"/>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E9F27FF-AD56-956C-27F8-AECD51E5BBD3}"/>
              </a:ext>
            </a:extLst>
          </p:cNvPr>
          <p:cNvGrpSpPr/>
          <p:nvPr/>
        </p:nvGrpSpPr>
        <p:grpSpPr>
          <a:xfrm>
            <a:off x="107442" y="44662"/>
            <a:ext cx="2849549" cy="1993487"/>
            <a:chOff x="107442" y="44662"/>
            <a:chExt cx="2849549" cy="1993487"/>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44662"/>
              <a:ext cx="2849549" cy="1993487"/>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0F3C3E6-B04C-4ACC-3318-552D3D236063}"/>
                </a:ext>
              </a:extLst>
            </p:cNvPr>
            <p:cNvSpPr txBox="1"/>
            <p:nvPr/>
          </p:nvSpPr>
          <p:spPr>
            <a:xfrm>
              <a:off x="664737" y="440910"/>
              <a:ext cx="217540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a:t>
              </a:r>
              <a:r>
                <a:rPr lang="cs-CZ" b="1" dirty="0">
                  <a:solidFill>
                    <a:schemeClr val="bg1"/>
                  </a:solidFill>
                  <a:effectLst>
                    <a:outerShdw blurRad="38100" dist="38100" dir="2700000" algn="tl">
                      <a:srgbClr val="000000">
                        <a:alpha val="43137"/>
                      </a:srgbClr>
                    </a:outerShdw>
                  </a:effectLst>
                </a:rPr>
                <a:t>. list</a:t>
              </a:r>
              <a:r>
                <a:rPr lang="es-ES" b="1" dirty="0">
                  <a:solidFill>
                    <a:schemeClr val="bg1"/>
                  </a:solidFill>
                  <a:effectLst>
                    <a:outerShdw blurRad="38100" dist="38100" dir="2700000" algn="tl">
                      <a:srgbClr val="000000">
                        <a:alpha val="43137"/>
                      </a:srgbClr>
                    </a:outerShdw>
                  </a:effectLst>
                </a:rPr>
                <a:t> Timoteo</a:t>
              </a:r>
              <a:r>
                <a:rPr lang="cs-CZ" b="1" dirty="0" err="1">
                  <a:solidFill>
                    <a:schemeClr val="bg1"/>
                  </a:solidFill>
                  <a:effectLst>
                    <a:outerShdw blurRad="38100" dist="38100" dir="2700000" algn="tl">
                      <a:srgbClr val="000000">
                        <a:alpha val="43137"/>
                      </a:srgbClr>
                    </a:outerShdw>
                  </a:effectLst>
                </a:rPr>
                <a:t>vi</a:t>
              </a:r>
              <a:r>
                <a:rPr lang="es-ES" b="1" dirty="0">
                  <a:solidFill>
                    <a:schemeClr val="bg1"/>
                  </a:solidFill>
                  <a:effectLst>
                    <a:outerShdw blurRad="38100" dist="38100" dir="2700000" algn="tl">
                      <a:srgbClr val="000000">
                        <a:alpha val="43137"/>
                      </a:srgbClr>
                    </a:outerShdw>
                  </a:effectLst>
                </a:rPr>
                <a:t> 1</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076326" y="952120"/>
            <a:ext cx="1744762" cy="923330"/>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a:t>
            </a:r>
            <a:br>
              <a:rPr lang="es-ES" b="1" dirty="0">
                <a:latin typeface="Times New Roman" panose="02020603050405020304" pitchFamily="18" charset="0"/>
              </a:rPr>
            </a:br>
            <a:r>
              <a:rPr lang="es-ES" b="1" dirty="0" err="1">
                <a:latin typeface="Times New Roman" panose="02020603050405020304" pitchFamily="18" charset="0"/>
              </a:rPr>
              <a:t>víry</a:t>
            </a:r>
            <a:r>
              <a:rPr lang="es-ES" b="1" dirty="0">
                <a:latin typeface="Times New Roman" panose="02020603050405020304" pitchFamily="18" charset="0"/>
              </a:rPr>
              <a:t> </a:t>
            </a:r>
            <a:r>
              <a:rPr lang="cs-CZ" b="1" dirty="0">
                <a:latin typeface="Times New Roman" panose="02020603050405020304" pitchFamily="18" charset="0"/>
              </a:rPr>
              <a:t>učí</a:t>
            </a:r>
            <a:r>
              <a:rPr lang="es-ES" b="1" dirty="0">
                <a:latin typeface="Times New Roman" panose="02020603050405020304" pitchFamily="18" charset="0"/>
              </a:rPr>
              <a:t> </a:t>
            </a:r>
            <a:r>
              <a:rPr lang="es-ES" b="1" dirty="0" err="1">
                <a:latin typeface="Times New Roman" panose="02020603050405020304" pitchFamily="18" charset="0"/>
              </a:rPr>
              <a:t>své</a:t>
            </a:r>
            <a:r>
              <a:rPr lang="es-ES" b="1" dirty="0">
                <a:latin typeface="Times New Roman" panose="02020603050405020304" pitchFamily="18" charset="0"/>
              </a:rPr>
              <a:t> </a:t>
            </a:r>
            <a:r>
              <a:rPr lang="es-ES" b="1" dirty="0" err="1">
                <a:latin typeface="Times New Roman" panose="02020603050405020304" pitchFamily="18" charset="0"/>
              </a:rPr>
              <a:t>děti</a:t>
            </a:r>
            <a:r>
              <a:rPr lang="es-ES" b="1" dirty="0">
                <a:latin typeface="Times New Roman" panose="02020603050405020304" pitchFamily="18" charset="0"/>
              </a:rPr>
              <a:t> </a:t>
            </a:r>
            <a:r>
              <a:rPr lang="cs-CZ" b="1" dirty="0">
                <a:latin typeface="Times New Roman" panose="02020603050405020304" pitchFamily="18" charset="0"/>
              </a:rPr>
              <a:t>z</a:t>
            </a:r>
            <a:r>
              <a:rPr lang="es-ES" b="1" dirty="0">
                <a:latin typeface="Times New Roman" panose="02020603050405020304" pitchFamily="18" charset="0"/>
              </a:rPr>
              <a:t> </a:t>
            </a:r>
            <a:r>
              <a:rPr lang="es-ES" b="1" dirty="0" err="1">
                <a:latin typeface="Times New Roman" panose="02020603050405020304" pitchFamily="18" charset="0"/>
              </a:rPr>
              <a:t>Boží</a:t>
            </a:r>
            <a:r>
              <a:rPr lang="cs-CZ" b="1" dirty="0">
                <a:latin typeface="Times New Roman" panose="02020603050405020304" pitchFamily="18" charset="0"/>
              </a:rPr>
              <a:t>ho</a:t>
            </a:r>
            <a:r>
              <a:rPr lang="es-ES" b="1" dirty="0">
                <a:latin typeface="Times New Roman" panose="02020603050405020304" pitchFamily="18" charset="0"/>
              </a:rPr>
              <a:t> </a:t>
            </a:r>
            <a:r>
              <a:rPr lang="es-ES" b="1" dirty="0" err="1">
                <a:latin typeface="Times New Roman" panose="02020603050405020304" pitchFamily="18" charset="0"/>
              </a:rPr>
              <a:t>slov</a:t>
            </a:r>
            <a:r>
              <a:rPr lang="cs-CZ" b="1" dirty="0">
                <a:latin typeface="Times New Roman" panose="02020603050405020304" pitchFamily="18" charset="0"/>
              </a:rPr>
              <a:t>a</a:t>
            </a:r>
            <a:r>
              <a:rPr lang="es-ES" b="1" dirty="0">
                <a:latin typeface="Times New Roman" panose="02020603050405020304" pitchFamily="18" charset="0"/>
              </a:rPr>
              <a:t>.</a:t>
            </a:r>
          </a:p>
        </p:txBody>
      </p:sp>
      <p:sp>
        <p:nvSpPr>
          <p:cNvPr id="4" name="CuadroTexto 3">
            <a:extLst>
              <a:ext uri="{FF2B5EF4-FFF2-40B4-BE49-F238E27FC236}">
                <a16:creationId xmlns:a16="http://schemas.microsoft.com/office/drawing/2014/main" id="{F15E4B6E-A319-DA35-B1E8-D9FD0F301BB5}"/>
              </a:ext>
            </a:extLst>
          </p:cNvPr>
          <p:cNvSpPr txBox="1"/>
          <p:nvPr/>
        </p:nvSpPr>
        <p:spPr>
          <a:xfrm>
            <a:off x="121920" y="2104824"/>
            <a:ext cx="3048000" cy="2862322"/>
          </a:xfrm>
          <a:prstGeom prst="rect">
            <a:avLst/>
          </a:prstGeom>
          <a:noFill/>
        </p:spPr>
        <p:txBody>
          <a:bodyPr wrap="square">
            <a:spAutoFit/>
          </a:bodyPr>
          <a:lstStyle/>
          <a:p>
            <a:r>
              <a:rPr lang="es-ES" b="1" dirty="0"/>
              <a:t>L</a:t>
            </a:r>
            <a:r>
              <a:rPr lang="cs-CZ" b="1" dirty="0"/>
              <a:t>ó</a:t>
            </a:r>
            <a:r>
              <a:rPr lang="es-ES" b="1" dirty="0" err="1"/>
              <a:t>is</a:t>
            </a:r>
            <a:r>
              <a:rPr lang="es-ES" b="1" dirty="0"/>
              <a:t> a </a:t>
            </a:r>
            <a:r>
              <a:rPr lang="es-ES" b="1" dirty="0" err="1"/>
              <a:t>Euniké</a:t>
            </a:r>
            <a:r>
              <a:rPr lang="es-ES" b="1" dirty="0"/>
              <a:t> </a:t>
            </a:r>
            <a:r>
              <a:rPr lang="es-ES" b="1" dirty="0" err="1"/>
              <a:t>jsou</a:t>
            </a:r>
            <a:r>
              <a:rPr lang="es-ES" b="1" dirty="0"/>
              <a:t> </a:t>
            </a:r>
            <a:r>
              <a:rPr lang="es-ES" b="1" dirty="0" err="1"/>
              <a:t>dvě</a:t>
            </a:r>
            <a:r>
              <a:rPr lang="es-ES" b="1" dirty="0"/>
              <a:t> </a:t>
            </a:r>
            <a:r>
              <a:rPr lang="es-ES" b="1" dirty="0" err="1"/>
              <a:t>ženy</a:t>
            </a:r>
            <a:r>
              <a:rPr lang="es-ES" b="1" dirty="0"/>
              <a:t>, </a:t>
            </a:r>
            <a:r>
              <a:rPr lang="cs-CZ" b="1" dirty="0"/>
              <a:t>   </a:t>
            </a:r>
            <a:r>
              <a:rPr lang="es-ES" b="1" dirty="0"/>
              <a:t>o </a:t>
            </a:r>
            <a:r>
              <a:rPr lang="es-ES" b="1" dirty="0" err="1"/>
              <a:t>kterých</a:t>
            </a:r>
            <a:r>
              <a:rPr lang="es-ES" b="1" dirty="0"/>
              <a:t> se </a:t>
            </a:r>
            <a:r>
              <a:rPr lang="es-ES" b="1" dirty="0" err="1"/>
              <a:t>apoštol</a:t>
            </a:r>
            <a:r>
              <a:rPr lang="es-ES" b="1" dirty="0"/>
              <a:t> Pavel </a:t>
            </a:r>
            <a:r>
              <a:rPr lang="es-ES" b="1" dirty="0" err="1"/>
              <a:t>zmiňuje</a:t>
            </a:r>
            <a:r>
              <a:rPr lang="es-ES" b="1" dirty="0"/>
              <a:t> </a:t>
            </a:r>
            <a:r>
              <a:rPr lang="es-ES" b="1" dirty="0" err="1"/>
              <a:t>jako</a:t>
            </a:r>
            <a:r>
              <a:rPr lang="es-ES" b="1" dirty="0"/>
              <a:t> o </a:t>
            </a:r>
            <a:r>
              <a:rPr lang="es-ES" b="1" dirty="0" err="1"/>
              <a:t>ženách</a:t>
            </a:r>
            <a:r>
              <a:rPr lang="es-ES" b="1" dirty="0"/>
              <a:t> s </a:t>
            </a:r>
            <a:r>
              <a:rPr lang="es-ES" b="1" dirty="0" err="1"/>
              <a:t>ne</a:t>
            </a:r>
            <a:r>
              <a:rPr lang="cs-CZ" b="1" dirty="0"/>
              <a:t>-</a:t>
            </a:r>
            <a:r>
              <a:rPr lang="es-ES" b="1" dirty="0" err="1"/>
              <a:t>předstíranou</a:t>
            </a:r>
            <a:r>
              <a:rPr lang="es-ES" b="1" dirty="0"/>
              <a:t> </a:t>
            </a:r>
            <a:r>
              <a:rPr lang="es-ES" b="1" dirty="0" err="1"/>
              <a:t>vírou</a:t>
            </a:r>
            <a:r>
              <a:rPr lang="es-ES" b="1" dirty="0"/>
              <a:t>: „</a:t>
            </a:r>
            <a:r>
              <a:rPr lang="cs-CZ" b="1" dirty="0"/>
              <a:t>P</a:t>
            </a:r>
            <a:r>
              <a:rPr lang="es-ES" b="1" dirty="0" err="1"/>
              <a:t>řipomína</a:t>
            </a:r>
            <a:r>
              <a:rPr lang="cs-CZ" b="1" dirty="0"/>
              <a:t>m si tvou upřímnou víru, kterou </a:t>
            </a:r>
            <a:r>
              <a:rPr lang="cs-CZ" b="1" dirty="0" err="1"/>
              <a:t>lěla</a:t>
            </a:r>
            <a:r>
              <a:rPr lang="cs-CZ" b="1" dirty="0"/>
              <a:t> už tvá babička </a:t>
            </a:r>
            <a:r>
              <a:rPr lang="cs-CZ" b="1" dirty="0" err="1"/>
              <a:t>Lóis</a:t>
            </a:r>
            <a:r>
              <a:rPr lang="cs-CZ" b="1" dirty="0"/>
              <a:t> a tvá matka </a:t>
            </a:r>
            <a:r>
              <a:rPr lang="cs-CZ" b="1" dirty="0" err="1"/>
              <a:t>Euniké</a:t>
            </a:r>
            <a:r>
              <a:rPr lang="cs-CZ" b="1" dirty="0"/>
              <a:t>, a kterou máš, jak jsem přesvědčen, i ty</a:t>
            </a:r>
            <a:r>
              <a:rPr lang="es-ES" b="1" dirty="0"/>
              <a:t>" </a:t>
            </a:r>
            <a:r>
              <a:rPr lang="cs-CZ" b="1" dirty="0"/>
              <a:t>                    </a:t>
            </a:r>
            <a:r>
              <a:rPr lang="es-ES" b="1" dirty="0"/>
              <a:t>(2</a:t>
            </a:r>
            <a:r>
              <a:rPr lang="cs-CZ" b="1" dirty="0"/>
              <a:t>. list</a:t>
            </a:r>
            <a:r>
              <a:rPr lang="es-ES" b="1" dirty="0"/>
              <a:t> Timoteo</a:t>
            </a:r>
            <a:r>
              <a:rPr lang="cs-CZ" b="1" dirty="0" err="1"/>
              <a:t>vi</a:t>
            </a:r>
            <a:r>
              <a:rPr lang="es-ES" b="1" dirty="0"/>
              <a:t> 1</a:t>
            </a:r>
            <a:r>
              <a:rPr lang="cs-CZ" b="1" dirty="0"/>
              <a:t>,</a:t>
            </a:r>
            <a:r>
              <a:rPr lang="es-ES" b="1" dirty="0"/>
              <a:t>5).</a:t>
            </a:r>
          </a:p>
        </p:txBody>
      </p:sp>
      <p:pic>
        <p:nvPicPr>
          <p:cNvPr id="10" name="Imagen 9" descr="Imagen que contiene niño, parado, tabla, joven&#10;&#10;Descripción generada automáticamente">
            <a:extLst>
              <a:ext uri="{FF2B5EF4-FFF2-40B4-BE49-F238E27FC236}">
                <a16:creationId xmlns:a16="http://schemas.microsoft.com/office/drawing/2014/main" id="{B9803970-A4EC-0A95-429D-F0EE9AFD4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628" y="77975"/>
            <a:ext cx="8924400" cy="4418113"/>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4D70C185-C0DF-D845-0D74-1326B4BE8B5B}"/>
              </a:ext>
            </a:extLst>
          </p:cNvPr>
          <p:cNvSpPr txBox="1"/>
          <p:nvPr/>
        </p:nvSpPr>
        <p:spPr>
          <a:xfrm>
            <a:off x="88972" y="4942342"/>
            <a:ext cx="9785495" cy="1477328"/>
          </a:xfrm>
          <a:prstGeom prst="rect">
            <a:avLst/>
          </a:prstGeom>
          <a:noFill/>
        </p:spPr>
        <p:txBody>
          <a:bodyPr wrap="square">
            <a:spAutoFit/>
          </a:bodyPr>
          <a:lstStyle/>
          <a:p>
            <a:r>
              <a:rPr lang="es-ES" b="1" dirty="0" err="1"/>
              <a:t>Jsou</a:t>
            </a:r>
            <a:r>
              <a:rPr lang="es-ES" b="1" dirty="0"/>
              <a:t> </a:t>
            </a:r>
            <a:r>
              <a:rPr lang="es-ES" b="1" dirty="0" err="1"/>
              <a:t>příkladem</a:t>
            </a:r>
            <a:r>
              <a:rPr lang="es-ES" b="1" dirty="0"/>
              <a:t> </a:t>
            </a:r>
            <a:r>
              <a:rPr lang="es-ES" b="1" dirty="0" err="1"/>
              <a:t>žen</a:t>
            </a:r>
            <a:r>
              <a:rPr lang="es-ES" b="1" dirty="0"/>
              <a:t>, </a:t>
            </a:r>
            <a:r>
              <a:rPr lang="es-ES" b="1" dirty="0" err="1"/>
              <a:t>které</a:t>
            </a:r>
            <a:r>
              <a:rPr lang="es-ES" b="1" dirty="0"/>
              <a:t> </a:t>
            </a:r>
            <a:r>
              <a:rPr lang="es-ES" b="1" dirty="0" err="1"/>
              <a:t>předávaly</a:t>
            </a:r>
            <a:r>
              <a:rPr lang="es-ES" b="1" dirty="0"/>
              <a:t> </a:t>
            </a:r>
            <a:r>
              <a:rPr lang="es-ES" b="1" dirty="0" err="1"/>
              <a:t>svou</a:t>
            </a:r>
            <a:r>
              <a:rPr lang="es-ES" b="1" dirty="0"/>
              <a:t> </a:t>
            </a:r>
            <a:r>
              <a:rPr lang="es-ES" b="1" dirty="0" err="1"/>
              <a:t>víru</a:t>
            </a:r>
            <a:r>
              <a:rPr lang="es-ES" b="1" dirty="0"/>
              <a:t> </a:t>
            </a:r>
            <a:r>
              <a:rPr lang="es-ES" b="1" dirty="0" err="1"/>
              <a:t>svým</a:t>
            </a:r>
            <a:r>
              <a:rPr lang="es-ES" b="1" dirty="0"/>
              <a:t> </a:t>
            </a:r>
            <a:r>
              <a:rPr lang="es-ES" b="1" dirty="0" err="1"/>
              <a:t>dětem</a:t>
            </a:r>
            <a:r>
              <a:rPr lang="es-ES" b="1" dirty="0"/>
              <a:t>, a </a:t>
            </a:r>
            <a:r>
              <a:rPr lang="es-ES" b="1" dirty="0" err="1"/>
              <a:t>tak</a:t>
            </a:r>
            <a:r>
              <a:rPr lang="es-ES" b="1" dirty="0"/>
              <a:t> </a:t>
            </a:r>
            <a:r>
              <a:rPr lang="es-ES" b="1" dirty="0" err="1"/>
              <a:t>naplňovaly</a:t>
            </a:r>
            <a:r>
              <a:rPr lang="es-ES" b="1" dirty="0"/>
              <a:t> </a:t>
            </a:r>
            <a:r>
              <a:rPr lang="es-ES" b="1" dirty="0" err="1"/>
              <a:t>božské</a:t>
            </a:r>
            <a:r>
              <a:rPr lang="es-ES" b="1" dirty="0"/>
              <a:t> </a:t>
            </a:r>
            <a:r>
              <a:rPr lang="es-ES" b="1" dirty="0" err="1"/>
              <a:t>pověření</a:t>
            </a:r>
            <a:r>
              <a:rPr lang="es-ES" b="1" dirty="0"/>
              <a:t>: “</a:t>
            </a:r>
            <a:r>
              <a:rPr lang="cs-CZ" b="1" dirty="0"/>
              <a:t>Budeš je vštěpovat svým synům  a budeš o nich rozmlouvat, když budeš sedět doma nebo půjdeš cestou, když budeš uléhat nebo vstávat</a:t>
            </a:r>
            <a:r>
              <a:rPr lang="es-ES" b="1" dirty="0"/>
              <a:t>” (</a:t>
            </a:r>
            <a:r>
              <a:rPr lang="cs-CZ" b="1" dirty="0"/>
              <a:t>5. Mojžíšova </a:t>
            </a:r>
            <a:r>
              <a:rPr lang="es-ES" b="1" dirty="0"/>
              <a:t>6</a:t>
            </a:r>
            <a:r>
              <a:rPr lang="cs-CZ" b="1" dirty="0"/>
              <a:t>,</a:t>
            </a:r>
            <a:r>
              <a:rPr lang="es-ES" b="1" dirty="0"/>
              <a:t>7).</a:t>
            </a:r>
          </a:p>
          <a:p>
            <a:r>
              <a:rPr lang="es-ES" b="1" dirty="0"/>
              <a:t>V </a:t>
            </a:r>
            <a:r>
              <a:rPr lang="es-ES" b="1" dirty="0" err="1"/>
              <a:t>mladém</a:t>
            </a:r>
            <a:r>
              <a:rPr lang="es-ES" b="1" dirty="0"/>
              <a:t> </a:t>
            </a:r>
            <a:r>
              <a:rPr lang="es-ES" b="1" dirty="0" err="1"/>
              <a:t>Timoteovi</a:t>
            </a:r>
            <a:r>
              <a:rPr lang="es-ES" b="1" dirty="0"/>
              <a:t> </a:t>
            </a:r>
            <a:r>
              <a:rPr lang="es-ES" b="1" dirty="0" err="1"/>
              <a:t>vidíme</a:t>
            </a:r>
            <a:r>
              <a:rPr lang="es-ES" b="1" dirty="0"/>
              <a:t> </a:t>
            </a:r>
            <a:r>
              <a:rPr lang="es-ES" b="1" dirty="0" err="1"/>
              <a:t>poznání</a:t>
            </a:r>
            <a:r>
              <a:rPr lang="es-ES" b="1" dirty="0"/>
              <a:t> </a:t>
            </a:r>
            <a:r>
              <a:rPr lang="es-ES" b="1" dirty="0" err="1"/>
              <a:t>Boha</a:t>
            </a:r>
            <a:r>
              <a:rPr lang="es-ES" b="1" dirty="0"/>
              <a:t> a </a:t>
            </a:r>
            <a:r>
              <a:rPr lang="es-ES" b="1" dirty="0" err="1"/>
              <a:t>Jeho</a:t>
            </a:r>
            <a:r>
              <a:rPr lang="es-ES" b="1" dirty="0"/>
              <a:t> </a:t>
            </a:r>
            <a:r>
              <a:rPr lang="es-ES" b="1" dirty="0" err="1"/>
              <a:t>výjimečného</a:t>
            </a:r>
            <a:r>
              <a:rPr lang="es-ES" b="1" dirty="0"/>
              <a:t> </a:t>
            </a:r>
            <a:r>
              <a:rPr lang="es-ES" b="1" dirty="0" err="1"/>
              <a:t>Slova</a:t>
            </a:r>
            <a:r>
              <a:rPr lang="es-ES" b="1" dirty="0"/>
              <a:t>. </a:t>
            </a:r>
            <a:r>
              <a:rPr lang="es-ES" b="1" dirty="0" err="1"/>
              <a:t>To</a:t>
            </a:r>
            <a:r>
              <a:rPr lang="es-ES" b="1" dirty="0"/>
              <a:t> </a:t>
            </a:r>
            <a:r>
              <a:rPr lang="es-ES" b="1" dirty="0" err="1"/>
              <a:t>byl</a:t>
            </a:r>
            <a:r>
              <a:rPr lang="es-ES" b="1" dirty="0"/>
              <a:t> </a:t>
            </a:r>
            <a:r>
              <a:rPr lang="es-ES" b="1" dirty="0" err="1"/>
              <a:t>výsledek</a:t>
            </a:r>
            <a:r>
              <a:rPr lang="es-ES" b="1" dirty="0"/>
              <a:t> </a:t>
            </a:r>
            <a:r>
              <a:rPr lang="es-ES" b="1" dirty="0" err="1"/>
              <a:t>poučení</a:t>
            </a:r>
            <a:r>
              <a:rPr lang="es-ES" b="1" dirty="0"/>
              <a:t>, </a:t>
            </a:r>
            <a:r>
              <a:rPr lang="es-ES" b="1" dirty="0" err="1"/>
              <a:t>které</a:t>
            </a:r>
            <a:r>
              <a:rPr lang="es-ES" b="1" dirty="0"/>
              <a:t> </a:t>
            </a:r>
            <a:r>
              <a:rPr lang="es-ES" b="1" dirty="0" err="1"/>
              <a:t>obdržel</a:t>
            </a:r>
            <a:r>
              <a:rPr lang="es-ES" b="1" dirty="0"/>
              <a:t> v </a:t>
            </a:r>
            <a:r>
              <a:rPr lang="es-ES" b="1" dirty="0" err="1"/>
              <a:t>dětství</a:t>
            </a:r>
            <a:r>
              <a:rPr lang="es-ES" b="1" dirty="0"/>
              <a:t>. </a:t>
            </a:r>
            <a:r>
              <a:rPr lang="es-ES" b="1" dirty="0" err="1"/>
              <a:t>Díky</a:t>
            </a:r>
            <a:r>
              <a:rPr lang="es-ES" b="1" dirty="0"/>
              <a:t> </a:t>
            </a:r>
            <a:r>
              <a:rPr lang="es-ES" b="1" dirty="0" err="1"/>
              <a:t>tomu</a:t>
            </a:r>
            <a:r>
              <a:rPr lang="es-ES" b="1" dirty="0"/>
              <a:t> </a:t>
            </a:r>
            <a:r>
              <a:rPr lang="es-ES" b="1" dirty="0" err="1"/>
              <a:t>zůstal</a:t>
            </a:r>
            <a:r>
              <a:rPr lang="es-ES" b="1" dirty="0"/>
              <a:t> </a:t>
            </a:r>
            <a:r>
              <a:rPr lang="es-ES" b="1" dirty="0" err="1"/>
              <a:t>na</a:t>
            </a:r>
            <a:r>
              <a:rPr lang="es-ES" b="1" dirty="0"/>
              <a:t> </a:t>
            </a:r>
            <a:r>
              <a:rPr lang="es-ES" b="1" dirty="0" err="1"/>
              <a:t>Božích</a:t>
            </a:r>
            <a:r>
              <a:rPr lang="es-ES" b="1" dirty="0"/>
              <a:t> </a:t>
            </a:r>
            <a:r>
              <a:rPr lang="es-ES" b="1" dirty="0" err="1"/>
              <a:t>cestách</a:t>
            </a:r>
            <a:r>
              <a:rPr lang="es-ES" b="1" dirty="0"/>
              <a:t> a </a:t>
            </a:r>
            <a:r>
              <a:rPr lang="es-ES" b="1" dirty="0" err="1"/>
              <a:t>stal</a:t>
            </a:r>
            <a:r>
              <a:rPr lang="es-ES" b="1" dirty="0"/>
              <a:t> se </a:t>
            </a:r>
            <a:r>
              <a:rPr lang="es-ES" b="1" dirty="0" err="1"/>
              <a:t>cenným</a:t>
            </a:r>
            <a:r>
              <a:rPr lang="es-ES" b="1" dirty="0"/>
              <a:t> </a:t>
            </a:r>
            <a:r>
              <a:rPr lang="es-ES" b="1" dirty="0" err="1"/>
              <a:t>vůdcem</a:t>
            </a:r>
            <a:r>
              <a:rPr lang="es-ES" b="1" dirty="0"/>
              <a:t>.</a:t>
            </a:r>
          </a:p>
        </p:txBody>
      </p:sp>
      <p:pic>
        <p:nvPicPr>
          <p:cNvPr id="14" name="Imagen 13" descr="Un grupo de personas disfrazadas&#10;&#10;Descripción generada automáticamente con confianza media">
            <a:extLst>
              <a:ext uri="{FF2B5EF4-FFF2-40B4-BE49-F238E27FC236}">
                <a16:creationId xmlns:a16="http://schemas.microsoft.com/office/drawing/2014/main" id="{8ABEAEA0-914F-A89B-65A2-1F55495AD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2937" y="4571585"/>
            <a:ext cx="2210091" cy="2210091"/>
          </a:xfrm>
          <a:prstGeom prst="roundRect">
            <a:avLst>
              <a:gd name="adj" fmla="val 16667"/>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56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10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left)">
                                      <p:cBhvr>
                                        <p:cTn id="3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A02E8F38-3616-ECE9-4C39-9D545244F316}"/>
              </a:ext>
            </a:extLst>
          </p:cNvPr>
          <p:cNvPicPr>
            <a:picLocks noChangeAspect="1"/>
          </p:cNvPicPr>
          <p:nvPr/>
        </p:nvPicPr>
        <p:blipFill>
          <a:blip r:embed="rId3"/>
          <a:stretch>
            <a:fillRect/>
          </a:stretch>
        </p:blipFill>
        <p:spPr>
          <a:xfrm>
            <a:off x="126633" y="1113491"/>
            <a:ext cx="11919684" cy="5682640"/>
          </a:xfrm>
          <a:prstGeom prst="rect">
            <a:avLst/>
          </a:prstGeom>
        </p:spPr>
      </p:pic>
      <p:grpSp>
        <p:nvGrpSpPr>
          <p:cNvPr id="2" name="Grupo 1">
            <a:extLst>
              <a:ext uri="{FF2B5EF4-FFF2-40B4-BE49-F238E27FC236}">
                <a16:creationId xmlns:a16="http://schemas.microsoft.com/office/drawing/2014/main" id="{53F7CEDE-2D4E-AE9F-B54A-9B1BD6218446}"/>
              </a:ext>
            </a:extLst>
          </p:cNvPr>
          <p:cNvGrpSpPr/>
          <p:nvPr/>
        </p:nvGrpSpPr>
        <p:grpSpPr>
          <a:xfrm>
            <a:off x="117915" y="44318"/>
            <a:ext cx="4062133" cy="1950565"/>
            <a:chOff x="117915" y="44318"/>
            <a:chExt cx="4062133" cy="195056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691" y="44318"/>
              <a:ext cx="3957357" cy="195056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117915" y="690669"/>
              <a:ext cx="3272985" cy="707886"/>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U</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čte</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své</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děti</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z</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Boží</a:t>
              </a: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ho</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slov</a:t>
              </a: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a</a:t>
              </a: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
        <p:nvSpPr>
          <p:cNvPr id="5" name="CuadroTexto 4">
            <a:extLst>
              <a:ext uri="{FF2B5EF4-FFF2-40B4-BE49-F238E27FC236}">
                <a16:creationId xmlns:a16="http://schemas.microsoft.com/office/drawing/2014/main" id="{0824B688-57F1-AC58-B105-0B6436D0CFB2}"/>
              </a:ext>
            </a:extLst>
          </p:cNvPr>
          <p:cNvSpPr txBox="1"/>
          <p:nvPr/>
        </p:nvSpPr>
        <p:spPr>
          <a:xfrm>
            <a:off x="4180049" y="0"/>
            <a:ext cx="7962326" cy="1477328"/>
          </a:xfrm>
          <a:prstGeom prst="rect">
            <a:avLst/>
          </a:prstGeom>
          <a:noFill/>
        </p:spPr>
        <p:txBody>
          <a:bodyPr wrap="square">
            <a:spAutoFit/>
          </a:bodyPr>
          <a:lstStyle/>
          <a:p>
            <a:r>
              <a:rPr lang="es-ES" b="1" dirty="0" err="1"/>
              <a:t>Matčina</a:t>
            </a:r>
            <a:r>
              <a:rPr lang="es-ES" b="1" dirty="0"/>
              <a:t> </a:t>
            </a:r>
            <a:r>
              <a:rPr lang="es-ES" b="1" dirty="0" err="1"/>
              <a:t>práce</a:t>
            </a:r>
            <a:r>
              <a:rPr lang="es-ES" b="1" dirty="0"/>
              <a:t> je </a:t>
            </a:r>
            <a:r>
              <a:rPr lang="es-ES" b="1" dirty="0" err="1"/>
              <a:t>úkolem</a:t>
            </a:r>
            <a:r>
              <a:rPr lang="es-ES" b="1" dirty="0"/>
              <a:t>, </a:t>
            </a:r>
            <a:r>
              <a:rPr lang="es-ES" b="1" dirty="0" err="1"/>
              <a:t>který</a:t>
            </a:r>
            <a:r>
              <a:rPr lang="es-ES" b="1" dirty="0"/>
              <a:t> </a:t>
            </a:r>
            <a:r>
              <a:rPr lang="es-ES" b="1" dirty="0" err="1"/>
              <a:t>jí</a:t>
            </a:r>
            <a:r>
              <a:rPr lang="es-ES" b="1" dirty="0"/>
              <a:t> </a:t>
            </a:r>
            <a:r>
              <a:rPr lang="es-ES" b="1" dirty="0" err="1"/>
              <a:t>Bůh</a:t>
            </a:r>
            <a:r>
              <a:rPr lang="es-ES" b="1" dirty="0"/>
              <a:t> </a:t>
            </a:r>
            <a:r>
              <a:rPr lang="es-ES" b="1" dirty="0" err="1"/>
              <a:t>dal</a:t>
            </a:r>
            <a:r>
              <a:rPr lang="es-ES" b="1" dirty="0"/>
              <a:t> </a:t>
            </a:r>
            <a:r>
              <a:rPr lang="cs-CZ" b="1" dirty="0"/>
              <a:t>- </a:t>
            </a:r>
            <a:r>
              <a:rPr lang="es-ES" b="1" dirty="0" err="1"/>
              <a:t>vychovávat</a:t>
            </a:r>
            <a:r>
              <a:rPr lang="es-ES" b="1" dirty="0"/>
              <a:t> </a:t>
            </a:r>
            <a:r>
              <a:rPr lang="es-ES" b="1" dirty="0" err="1"/>
              <a:t>své</a:t>
            </a:r>
            <a:r>
              <a:rPr lang="es-ES" b="1" dirty="0"/>
              <a:t> </a:t>
            </a:r>
            <a:r>
              <a:rPr lang="es-ES" b="1" dirty="0" err="1"/>
              <a:t>děti</a:t>
            </a:r>
            <a:r>
              <a:rPr lang="es-ES" b="1" dirty="0"/>
              <a:t> v </a:t>
            </a:r>
            <a:r>
              <a:rPr lang="es-ES" b="1" dirty="0" err="1"/>
              <a:t>kázni</a:t>
            </a:r>
            <a:r>
              <a:rPr lang="es-ES" b="1" dirty="0"/>
              <a:t> a </a:t>
            </a:r>
            <a:r>
              <a:rPr lang="es-ES" b="1" dirty="0" err="1"/>
              <a:t>napomí</a:t>
            </a:r>
            <a:r>
              <a:rPr lang="cs-CZ" b="1" dirty="0"/>
              <a:t>-</a:t>
            </a:r>
            <a:r>
              <a:rPr lang="es-ES" b="1" dirty="0" err="1"/>
              <a:t>nání</a:t>
            </a:r>
            <a:r>
              <a:rPr lang="es-ES" b="1" dirty="0"/>
              <a:t> </a:t>
            </a:r>
            <a:r>
              <a:rPr lang="es-ES" b="1" dirty="0" err="1"/>
              <a:t>Pána</a:t>
            </a:r>
            <a:r>
              <a:rPr lang="es-ES" b="1" dirty="0"/>
              <a:t>. </a:t>
            </a:r>
            <a:r>
              <a:rPr lang="es-ES" b="1" dirty="0" err="1"/>
              <a:t>Láska</a:t>
            </a:r>
            <a:r>
              <a:rPr lang="es-ES" b="1" dirty="0"/>
              <a:t> a </a:t>
            </a:r>
            <a:r>
              <a:rPr lang="es-ES" b="1" dirty="0" err="1"/>
              <a:t>úcta</a:t>
            </a:r>
            <a:r>
              <a:rPr lang="es-ES" b="1" dirty="0"/>
              <a:t> k </a:t>
            </a:r>
            <a:r>
              <a:rPr lang="es-ES" b="1" dirty="0" err="1"/>
              <a:t>Bohu</a:t>
            </a:r>
            <a:r>
              <a:rPr lang="es-ES" b="1" dirty="0"/>
              <a:t> </a:t>
            </a:r>
            <a:r>
              <a:rPr lang="es-ES" b="1" dirty="0" err="1"/>
              <a:t>by</a:t>
            </a:r>
            <a:r>
              <a:rPr lang="es-ES" b="1" dirty="0"/>
              <a:t> </a:t>
            </a:r>
            <a:r>
              <a:rPr lang="es-ES" b="1" dirty="0" err="1"/>
              <a:t>měla</a:t>
            </a:r>
            <a:r>
              <a:rPr lang="es-ES" b="1" dirty="0"/>
              <a:t> </a:t>
            </a:r>
            <a:r>
              <a:rPr lang="es-ES" b="1" dirty="0" err="1"/>
              <a:t>být</a:t>
            </a:r>
            <a:r>
              <a:rPr lang="es-ES" b="1" dirty="0"/>
              <a:t> </a:t>
            </a:r>
            <a:r>
              <a:rPr lang="es-ES" b="1" dirty="0" err="1"/>
              <a:t>vždy</a:t>
            </a:r>
            <a:r>
              <a:rPr lang="es-ES" b="1" dirty="0"/>
              <a:t> </a:t>
            </a:r>
            <a:r>
              <a:rPr lang="es-ES" b="1" dirty="0" err="1"/>
              <a:t>před</a:t>
            </a:r>
            <a:r>
              <a:rPr lang="es-ES" b="1" dirty="0"/>
              <a:t> </a:t>
            </a:r>
            <a:r>
              <a:rPr lang="es-ES" b="1" dirty="0" err="1"/>
              <a:t>jejich</a:t>
            </a:r>
            <a:r>
              <a:rPr lang="es-ES" b="1" dirty="0"/>
              <a:t> </a:t>
            </a:r>
            <a:r>
              <a:rPr lang="es-ES" b="1" dirty="0" err="1"/>
              <a:t>něžnou</a:t>
            </a:r>
            <a:r>
              <a:rPr lang="es-ES" b="1" dirty="0"/>
              <a:t> </a:t>
            </a:r>
            <a:r>
              <a:rPr lang="es-ES" b="1" dirty="0" err="1"/>
              <a:t>myslí</a:t>
            </a:r>
            <a:r>
              <a:rPr lang="es-ES" b="1" dirty="0"/>
              <a:t>. </a:t>
            </a:r>
            <a:r>
              <a:rPr lang="es-ES" b="1" dirty="0" err="1"/>
              <a:t>Když</a:t>
            </a:r>
            <a:r>
              <a:rPr lang="es-ES" b="1" dirty="0"/>
              <a:t> </a:t>
            </a:r>
            <a:r>
              <a:rPr lang="es-ES" b="1" dirty="0" err="1"/>
              <a:t>jsou</a:t>
            </a:r>
            <a:r>
              <a:rPr lang="es-ES" b="1" dirty="0"/>
              <a:t> </a:t>
            </a:r>
            <a:r>
              <a:rPr lang="es-ES" b="1" dirty="0" err="1"/>
              <a:t>napravováni</a:t>
            </a:r>
            <a:r>
              <a:rPr lang="es-ES" b="1" dirty="0"/>
              <a:t>, musí </a:t>
            </a:r>
            <a:r>
              <a:rPr lang="es-ES" b="1" dirty="0" err="1"/>
              <a:t>být</a:t>
            </a:r>
            <a:r>
              <a:rPr lang="es-ES" b="1" dirty="0"/>
              <a:t> </a:t>
            </a:r>
            <a:r>
              <a:rPr lang="es-ES" b="1" dirty="0" err="1"/>
              <a:t>učeni</a:t>
            </a:r>
            <a:r>
              <a:rPr lang="es-ES" b="1" dirty="0"/>
              <a:t>, </a:t>
            </a:r>
            <a:r>
              <a:rPr lang="es-ES" b="1" dirty="0" err="1"/>
              <a:t>aby</a:t>
            </a:r>
            <a:r>
              <a:rPr lang="es-ES" b="1" dirty="0"/>
              <a:t> </a:t>
            </a:r>
            <a:r>
              <a:rPr lang="es-ES" b="1" dirty="0" err="1"/>
              <a:t>cítili</a:t>
            </a:r>
            <a:r>
              <a:rPr lang="es-ES" b="1" dirty="0"/>
              <a:t>, </a:t>
            </a:r>
            <a:r>
              <a:rPr lang="es-ES" b="1" dirty="0" err="1"/>
              <a:t>že</a:t>
            </a:r>
            <a:r>
              <a:rPr lang="es-ES" b="1" dirty="0"/>
              <a:t> je </a:t>
            </a:r>
            <a:r>
              <a:rPr lang="es-ES" b="1" dirty="0" err="1"/>
              <a:t>to</a:t>
            </a:r>
            <a:r>
              <a:rPr lang="es-ES" b="1" dirty="0"/>
              <a:t> </a:t>
            </a:r>
            <a:r>
              <a:rPr lang="es-ES" b="1" dirty="0" err="1"/>
              <a:t>Bůh</a:t>
            </a:r>
            <a:r>
              <a:rPr lang="es-ES" b="1" dirty="0"/>
              <a:t>, </a:t>
            </a:r>
            <a:r>
              <a:rPr lang="es-ES" b="1" dirty="0" err="1"/>
              <a:t>kdo</a:t>
            </a:r>
            <a:r>
              <a:rPr lang="es-ES" b="1" dirty="0"/>
              <a:t> je </a:t>
            </a:r>
            <a:r>
              <a:rPr lang="es-ES" b="1" dirty="0" err="1"/>
              <a:t>napomíná</a:t>
            </a:r>
            <a:r>
              <a:rPr lang="es-ES" b="1" dirty="0"/>
              <a:t>, a </a:t>
            </a:r>
            <a:r>
              <a:rPr lang="es-ES" b="1" dirty="0" err="1"/>
              <a:t>že</a:t>
            </a:r>
            <a:r>
              <a:rPr lang="es-ES" b="1" dirty="0"/>
              <a:t> </a:t>
            </a:r>
            <a:r>
              <a:rPr lang="es-ES" b="1" dirty="0" err="1"/>
              <a:t>On</a:t>
            </a:r>
            <a:r>
              <a:rPr lang="es-ES" b="1" dirty="0"/>
              <a:t> </a:t>
            </a:r>
            <a:r>
              <a:rPr lang="es-ES" b="1" dirty="0" err="1"/>
              <a:t>nemá</a:t>
            </a:r>
            <a:r>
              <a:rPr lang="es-ES" b="1" dirty="0"/>
              <a:t> </a:t>
            </a:r>
            <a:r>
              <a:rPr lang="es-ES" b="1" dirty="0" err="1"/>
              <a:t>rád</a:t>
            </a:r>
            <a:r>
              <a:rPr lang="es-ES" b="1" dirty="0"/>
              <a:t> </a:t>
            </a:r>
            <a:r>
              <a:rPr lang="es-ES" b="1" dirty="0" err="1"/>
              <a:t>podvod</a:t>
            </a:r>
            <a:r>
              <a:rPr lang="es-ES" b="1" dirty="0"/>
              <a:t>, </a:t>
            </a:r>
            <a:r>
              <a:rPr lang="es-ES" b="1" dirty="0" err="1"/>
              <a:t>lži</a:t>
            </a:r>
            <a:r>
              <a:rPr lang="es-ES" b="1" dirty="0"/>
              <a:t> a </a:t>
            </a:r>
            <a:r>
              <a:rPr lang="es-ES" b="1" dirty="0" err="1"/>
              <a:t>zlovolnost</a:t>
            </a:r>
            <a:r>
              <a:rPr lang="es-ES" b="1" dirty="0"/>
              <a:t>. 
</a:t>
            </a:r>
          </a:p>
        </p:txBody>
      </p:sp>
      <p:sp>
        <p:nvSpPr>
          <p:cNvPr id="7" name="CuadroTexto 6">
            <a:extLst>
              <a:ext uri="{FF2B5EF4-FFF2-40B4-BE49-F238E27FC236}">
                <a16:creationId xmlns:a16="http://schemas.microsoft.com/office/drawing/2014/main" id="{2B9F2959-CF67-B1DD-179E-AA92F3D00330}"/>
              </a:ext>
            </a:extLst>
          </p:cNvPr>
          <p:cNvSpPr txBox="1"/>
          <p:nvPr/>
        </p:nvSpPr>
        <p:spPr>
          <a:xfrm>
            <a:off x="661853" y="1773961"/>
            <a:ext cx="10546078" cy="3416320"/>
          </a:xfrm>
          <a:prstGeom prst="rect">
            <a:avLst/>
          </a:prstGeom>
          <a:noFill/>
        </p:spPr>
        <p:txBody>
          <a:bodyPr wrap="square">
            <a:spAutoFit/>
          </a:bodyPr>
          <a:lstStyle/>
          <a:p>
            <a:r>
              <a:rPr lang="es-ES" b="1" dirty="0" err="1"/>
              <a:t>na</a:t>
            </a:r>
            <a:r>
              <a:rPr lang="es-ES" b="1" dirty="0"/>
              <a:t> </a:t>
            </a:r>
            <a:r>
              <a:rPr lang="cs-CZ" b="1" dirty="0"/>
              <a:t>J</a:t>
            </a:r>
            <a:r>
              <a:rPr lang="es-ES" b="1" dirty="0" err="1"/>
              <a:t>eho</a:t>
            </a:r>
            <a:r>
              <a:rPr lang="es-ES" b="1" dirty="0"/>
              <a:t> </a:t>
            </a:r>
            <a:r>
              <a:rPr lang="es-ES" b="1" dirty="0" err="1"/>
              <a:t>slávu</a:t>
            </a:r>
            <a:r>
              <a:rPr lang="cs-CZ" b="1" dirty="0"/>
              <a:t>.</a:t>
            </a:r>
            <a:r>
              <a:rPr lang="es-ES" b="1" dirty="0"/>
              <a:t> V </a:t>
            </a:r>
            <a:r>
              <a:rPr lang="es-ES" b="1" dirty="0" err="1"/>
              <a:t>pozdějších</a:t>
            </a:r>
            <a:r>
              <a:rPr lang="es-ES" b="1" dirty="0"/>
              <a:t> </a:t>
            </a:r>
            <a:r>
              <a:rPr lang="es-ES" b="1" dirty="0" err="1"/>
              <a:t>letech</a:t>
            </a:r>
            <a:r>
              <a:rPr lang="es-ES" b="1" dirty="0"/>
              <a:t> </a:t>
            </a:r>
            <a:r>
              <a:rPr lang="es-ES" b="1" dirty="0" err="1"/>
              <a:t>nebudou</a:t>
            </a:r>
            <a:r>
              <a:rPr lang="es-ES" b="1" dirty="0"/>
              <a:t> </a:t>
            </a:r>
            <a:r>
              <a:rPr lang="es-ES" b="1" dirty="0" err="1"/>
              <a:t>jako</a:t>
            </a:r>
            <a:r>
              <a:rPr lang="es-ES" b="1" dirty="0"/>
              <a:t> </a:t>
            </a:r>
            <a:r>
              <a:rPr lang="es-ES" b="1" dirty="0" err="1"/>
              <a:t>třtina</a:t>
            </a:r>
            <a:r>
              <a:rPr lang="es-ES" b="1" dirty="0"/>
              <a:t> </a:t>
            </a:r>
            <a:r>
              <a:rPr lang="es-ES" b="1" dirty="0" err="1"/>
              <a:t>rozbouřená</a:t>
            </a:r>
            <a:r>
              <a:rPr lang="es-ES" b="1" dirty="0"/>
              <a:t> </a:t>
            </a:r>
            <a:r>
              <a:rPr lang="es-ES" b="1" dirty="0" err="1"/>
              <a:t>větrem</a:t>
            </a:r>
            <a:r>
              <a:rPr lang="es-ES" b="1" dirty="0"/>
              <a:t>, </a:t>
            </a:r>
            <a:r>
              <a:rPr lang="es-ES" b="1" dirty="0" err="1"/>
              <a:t>která</a:t>
            </a:r>
            <a:r>
              <a:rPr lang="es-ES" b="1" dirty="0"/>
              <a:t> </a:t>
            </a:r>
            <a:r>
              <a:rPr lang="es-ES" b="1" dirty="0" err="1"/>
              <a:t>vždy</a:t>
            </a:r>
            <a:r>
              <a:rPr lang="es-ES" b="1" dirty="0"/>
              <a:t> </a:t>
            </a:r>
            <a:r>
              <a:rPr lang="es-ES" b="1" dirty="0" err="1"/>
              <a:t>osciluje</a:t>
            </a:r>
            <a:r>
              <a:rPr lang="es-ES" b="1" dirty="0"/>
              <a:t> </a:t>
            </a:r>
            <a:r>
              <a:rPr lang="es-ES" b="1" dirty="0" err="1"/>
              <a:t>mezi</a:t>
            </a:r>
            <a:r>
              <a:rPr lang="es-ES" b="1" dirty="0"/>
              <a:t> </a:t>
            </a:r>
            <a:r>
              <a:rPr lang="es-ES" b="1" dirty="0" err="1"/>
              <a:t>sklony</a:t>
            </a:r>
            <a:r>
              <a:rPr lang="es-ES" b="1" dirty="0"/>
              <a:t> </a:t>
            </a:r>
            <a:r>
              <a:rPr lang="cs-CZ" b="1" dirty="0"/>
              <a:t>     </a:t>
            </a:r>
            <a:r>
              <a:rPr lang="es-ES" b="1" dirty="0"/>
              <a:t>a </a:t>
            </a:r>
            <a:r>
              <a:rPr lang="es-ES" b="1" dirty="0" err="1"/>
              <a:t>povinností</a:t>
            </a:r>
            <a:r>
              <a:rPr lang="es-ES" b="1" dirty="0"/>
              <a:t>. 
J</a:t>
            </a:r>
            <a:r>
              <a:rPr lang="cs-CZ" b="1" dirty="0"/>
              <a:t>e</a:t>
            </a:r>
            <a:r>
              <a:rPr lang="es-ES" b="1" dirty="0"/>
              <a:t>-</a:t>
            </a:r>
            <a:r>
              <a:rPr lang="es-ES" b="1" dirty="0" err="1"/>
              <a:t>li</a:t>
            </a:r>
            <a:r>
              <a:rPr lang="es-ES" b="1" dirty="0"/>
              <a:t> </a:t>
            </a:r>
            <a:r>
              <a:rPr lang="es-ES" b="1" dirty="0" err="1"/>
              <a:t>během</a:t>
            </a:r>
            <a:r>
              <a:rPr lang="es-ES" b="1" dirty="0"/>
              <a:t> </a:t>
            </a:r>
            <a:r>
              <a:rPr lang="es-ES" b="1" dirty="0" err="1"/>
              <a:t>jejich</a:t>
            </a:r>
            <a:r>
              <a:rPr lang="es-ES" b="1" dirty="0"/>
              <a:t> </a:t>
            </a:r>
            <a:r>
              <a:rPr lang="es-ES" b="1" dirty="0" err="1"/>
              <a:t>útlých</a:t>
            </a:r>
            <a:r>
              <a:rPr lang="es-ES" b="1" dirty="0"/>
              <a:t> </a:t>
            </a:r>
            <a:r>
              <a:rPr lang="es-ES" b="1" dirty="0" err="1"/>
              <a:t>let</a:t>
            </a:r>
            <a:r>
              <a:rPr lang="es-ES" b="1" dirty="0"/>
              <a:t> </a:t>
            </a:r>
            <a:r>
              <a:rPr lang="es-ES" b="1" dirty="0" err="1"/>
              <a:t>mysl</a:t>
            </a:r>
            <a:r>
              <a:rPr lang="es-ES" b="1" dirty="0"/>
              <a:t> </a:t>
            </a:r>
            <a:r>
              <a:rPr lang="es-ES" b="1" dirty="0" err="1"/>
              <a:t>dětí</a:t>
            </a:r>
            <a:r>
              <a:rPr lang="es-ES" b="1" dirty="0"/>
              <a:t> </a:t>
            </a:r>
            <a:r>
              <a:rPr lang="es-ES" b="1" dirty="0" err="1"/>
              <a:t>naplněna</a:t>
            </a:r>
            <a:r>
              <a:rPr lang="es-ES" b="1" dirty="0"/>
              <a:t> </a:t>
            </a:r>
            <a:r>
              <a:rPr lang="es-ES" b="1" dirty="0" err="1"/>
              <a:t>příjemnými</a:t>
            </a:r>
            <a:r>
              <a:rPr lang="es-ES" b="1" dirty="0"/>
              <a:t> </a:t>
            </a:r>
            <a:r>
              <a:rPr lang="es-ES" b="1" dirty="0" err="1"/>
              <a:t>obrazy</a:t>
            </a:r>
            <a:r>
              <a:rPr lang="es-ES" b="1" dirty="0"/>
              <a:t> </a:t>
            </a:r>
            <a:r>
              <a:rPr lang="es-ES" b="1" dirty="0" err="1"/>
              <a:t>pravdy</a:t>
            </a:r>
            <a:r>
              <a:rPr lang="es-ES" b="1" dirty="0"/>
              <a:t>, </a:t>
            </a:r>
            <a:r>
              <a:rPr lang="es-ES" b="1" dirty="0" err="1"/>
              <a:t>čistoty</a:t>
            </a:r>
            <a:r>
              <a:rPr lang="es-ES" b="1" dirty="0"/>
              <a:t> a </a:t>
            </a:r>
            <a:r>
              <a:rPr lang="es-ES" b="1" dirty="0" err="1"/>
              <a:t>dobroty</a:t>
            </a:r>
            <a:r>
              <a:rPr lang="es-ES" b="1" dirty="0"/>
              <a:t>, </a:t>
            </a:r>
            <a:r>
              <a:rPr lang="es-ES" b="1" dirty="0" err="1"/>
              <a:t>vytvoří</a:t>
            </a:r>
            <a:r>
              <a:rPr lang="es-ES" b="1" dirty="0"/>
              <a:t> se v </a:t>
            </a:r>
            <a:r>
              <a:rPr lang="es-ES" b="1" dirty="0" err="1"/>
              <a:t>nich</a:t>
            </a:r>
            <a:r>
              <a:rPr lang="es-ES" b="1" dirty="0"/>
              <a:t> </a:t>
            </a:r>
            <a:r>
              <a:rPr lang="es-ES" b="1" dirty="0" err="1"/>
              <a:t>chuť</a:t>
            </a:r>
            <a:r>
              <a:rPr lang="es-ES" b="1" dirty="0"/>
              <a:t> </a:t>
            </a:r>
            <a:r>
              <a:rPr lang="es-ES" b="1" dirty="0" err="1"/>
              <a:t>na</a:t>
            </a:r>
            <a:r>
              <a:rPr lang="es-ES" b="1" dirty="0"/>
              <a:t> </a:t>
            </a:r>
            <a:r>
              <a:rPr lang="es-ES" b="1" dirty="0" err="1"/>
              <a:t>to</a:t>
            </a:r>
            <a:r>
              <a:rPr lang="es-ES" b="1" dirty="0"/>
              <a:t>, </a:t>
            </a:r>
            <a:r>
              <a:rPr lang="es-ES" b="1" dirty="0" err="1"/>
              <a:t>co</a:t>
            </a:r>
            <a:r>
              <a:rPr lang="es-ES" b="1" dirty="0"/>
              <a:t> je </a:t>
            </a:r>
            <a:r>
              <a:rPr lang="es-ES" b="1" dirty="0" err="1"/>
              <a:t>čisté</a:t>
            </a:r>
            <a:r>
              <a:rPr lang="es-ES" b="1" dirty="0"/>
              <a:t> a </a:t>
            </a:r>
            <a:r>
              <a:rPr lang="es-ES" b="1" dirty="0" err="1"/>
              <a:t>vznešené</a:t>
            </a:r>
            <a:r>
              <a:rPr lang="es-ES" b="1" dirty="0"/>
              <a:t>, a </a:t>
            </a:r>
            <a:r>
              <a:rPr lang="es-ES" b="1" dirty="0" err="1"/>
              <a:t>jejich</a:t>
            </a:r>
            <a:r>
              <a:rPr lang="es-ES" b="1" dirty="0"/>
              <a:t> </a:t>
            </a:r>
            <a:r>
              <a:rPr lang="es-ES" b="1" dirty="0" err="1"/>
              <a:t>představivost</a:t>
            </a:r>
            <a:r>
              <a:rPr lang="es-ES" b="1" dirty="0"/>
              <a:t> </a:t>
            </a:r>
            <a:r>
              <a:rPr lang="es-ES" b="1" dirty="0" err="1"/>
              <a:t>nebude</a:t>
            </a:r>
            <a:r>
              <a:rPr lang="es-ES" b="1" dirty="0"/>
              <a:t> </a:t>
            </a:r>
            <a:r>
              <a:rPr lang="es-ES" b="1" dirty="0" err="1"/>
              <a:t>snadno</a:t>
            </a:r>
            <a:r>
              <a:rPr lang="es-ES" b="1" dirty="0"/>
              <a:t> </a:t>
            </a:r>
            <a:r>
              <a:rPr lang="es-ES" b="1" dirty="0" err="1"/>
              <a:t>zkažena</a:t>
            </a:r>
            <a:r>
              <a:rPr lang="es-ES" b="1" dirty="0"/>
              <a:t> </a:t>
            </a:r>
            <a:r>
              <a:rPr lang="es-ES" b="1" dirty="0" err="1"/>
              <a:t>nebo</a:t>
            </a:r>
            <a:r>
              <a:rPr lang="es-ES" b="1" dirty="0"/>
              <a:t> </a:t>
            </a:r>
            <a:r>
              <a:rPr lang="es-ES" b="1" dirty="0" err="1"/>
              <a:t>znečištěna</a:t>
            </a:r>
            <a:r>
              <a:rPr lang="es-ES" b="1" dirty="0"/>
              <a:t>. </a:t>
            </a:r>
            <a:r>
              <a:rPr lang="es-ES" b="1" dirty="0" err="1"/>
              <a:t>Na</a:t>
            </a:r>
            <a:r>
              <a:rPr lang="es-ES" b="1" dirty="0"/>
              <a:t> </a:t>
            </a:r>
            <a:r>
              <a:rPr lang="es-ES" b="1" dirty="0" err="1"/>
              <a:t>druhé</a:t>
            </a:r>
            <a:r>
              <a:rPr lang="es-ES" b="1" dirty="0"/>
              <a:t> </a:t>
            </a:r>
            <a:r>
              <a:rPr lang="es-ES" b="1" dirty="0" err="1"/>
              <a:t>straně</a:t>
            </a:r>
            <a:r>
              <a:rPr lang="es-ES" b="1" dirty="0"/>
              <a:t>, </a:t>
            </a:r>
            <a:r>
              <a:rPr lang="es-ES" b="1" dirty="0" err="1"/>
              <a:t>pokud</a:t>
            </a:r>
            <a:r>
              <a:rPr lang="es-ES" b="1" dirty="0"/>
              <a:t> se </a:t>
            </a:r>
            <a:r>
              <a:rPr lang="es-ES" b="1" dirty="0" err="1"/>
              <a:t>jedná</a:t>
            </a:r>
            <a:r>
              <a:rPr lang="es-ES" b="1" dirty="0"/>
              <a:t> o </a:t>
            </a:r>
            <a:r>
              <a:rPr lang="es-ES" b="1" dirty="0" err="1"/>
              <a:t>opačné</a:t>
            </a:r>
            <a:r>
              <a:rPr lang="es-ES" b="1" dirty="0"/>
              <a:t> </a:t>
            </a:r>
            <a:r>
              <a:rPr lang="es-ES" b="1" dirty="0" err="1"/>
              <a:t>chování</a:t>
            </a:r>
            <a:r>
              <a:rPr lang="es-ES" b="1" dirty="0"/>
              <a:t>, </a:t>
            </a:r>
            <a:r>
              <a:rPr lang="es-ES" b="1" dirty="0" err="1"/>
              <a:t>pokud</a:t>
            </a:r>
            <a:r>
              <a:rPr lang="es-ES" b="1" dirty="0"/>
              <a:t> </a:t>
            </a:r>
            <a:r>
              <a:rPr lang="es-ES" b="1" dirty="0" err="1"/>
              <a:t>jsou</a:t>
            </a:r>
            <a:r>
              <a:rPr lang="es-ES" b="1" dirty="0"/>
              <a:t> </a:t>
            </a:r>
            <a:r>
              <a:rPr lang="es-ES" b="1" dirty="0" err="1"/>
              <a:t>mysli</a:t>
            </a:r>
            <a:r>
              <a:rPr lang="es-ES" b="1" dirty="0"/>
              <a:t> </a:t>
            </a:r>
            <a:r>
              <a:rPr lang="es-ES" b="1" dirty="0" err="1"/>
              <a:t>rodičů</a:t>
            </a:r>
            <a:r>
              <a:rPr lang="es-ES" b="1" dirty="0"/>
              <a:t> </a:t>
            </a:r>
            <a:r>
              <a:rPr lang="es-ES" b="1" dirty="0" err="1"/>
              <a:t>neustále</a:t>
            </a:r>
            <a:r>
              <a:rPr lang="es-ES" b="1" dirty="0"/>
              <a:t> </a:t>
            </a:r>
            <a:r>
              <a:rPr lang="es-ES" b="1" dirty="0" err="1"/>
              <a:t>rozloženy</a:t>
            </a:r>
            <a:r>
              <a:rPr lang="es-ES" b="1" dirty="0"/>
              <a:t> do </a:t>
            </a:r>
            <a:r>
              <a:rPr lang="es-ES" b="1" dirty="0" err="1"/>
              <a:t>odporných</a:t>
            </a:r>
            <a:r>
              <a:rPr lang="es-ES" b="1" dirty="0"/>
              <a:t> </a:t>
            </a:r>
            <a:r>
              <a:rPr lang="es-ES" b="1" dirty="0" err="1"/>
              <a:t>scén</a:t>
            </a:r>
            <a:r>
              <a:rPr lang="es-ES" b="1" dirty="0"/>
              <a:t>, </a:t>
            </a:r>
            <a:r>
              <a:rPr lang="es-ES" b="1" dirty="0" err="1"/>
              <a:t>pokud</a:t>
            </a:r>
            <a:r>
              <a:rPr lang="es-ES" b="1" dirty="0"/>
              <a:t> se </a:t>
            </a:r>
            <a:r>
              <a:rPr lang="es-ES" b="1" dirty="0" err="1"/>
              <a:t>jejich</a:t>
            </a:r>
            <a:r>
              <a:rPr lang="es-ES" b="1" dirty="0"/>
              <a:t> </a:t>
            </a:r>
            <a:r>
              <a:rPr lang="es-ES" b="1" dirty="0" err="1"/>
              <a:t>rozhovor</a:t>
            </a:r>
            <a:r>
              <a:rPr lang="es-ES" b="1" dirty="0"/>
              <a:t> </a:t>
            </a:r>
            <a:r>
              <a:rPr lang="es-ES" b="1" dirty="0" err="1"/>
              <a:t>soustředí</a:t>
            </a:r>
            <a:r>
              <a:rPr lang="es-ES" b="1" dirty="0"/>
              <a:t> </a:t>
            </a:r>
            <a:r>
              <a:rPr lang="es-ES" b="1" dirty="0" err="1"/>
              <a:t>na</a:t>
            </a:r>
            <a:r>
              <a:rPr lang="es-ES" b="1" dirty="0"/>
              <a:t> </a:t>
            </a:r>
            <a:r>
              <a:rPr lang="es-ES" b="1" dirty="0" err="1"/>
              <a:t>vadné</a:t>
            </a:r>
            <a:r>
              <a:rPr lang="es-ES" b="1" dirty="0"/>
              <a:t> </a:t>
            </a:r>
            <a:r>
              <a:rPr lang="es-ES" b="1" dirty="0" err="1"/>
              <a:t>charakterové</a:t>
            </a:r>
            <a:r>
              <a:rPr lang="es-ES" b="1" dirty="0"/>
              <a:t> </a:t>
            </a:r>
            <a:r>
              <a:rPr lang="es-ES" b="1" dirty="0" err="1"/>
              <a:t>rysy</a:t>
            </a:r>
            <a:r>
              <a:rPr lang="es-ES" b="1" dirty="0"/>
              <a:t> a </a:t>
            </a:r>
            <a:r>
              <a:rPr lang="es-ES" b="1" dirty="0" err="1"/>
              <a:t>pokud</a:t>
            </a:r>
            <a:r>
              <a:rPr lang="es-ES" b="1" dirty="0"/>
              <a:t> si </a:t>
            </a:r>
            <a:r>
              <a:rPr lang="es-ES" b="1" dirty="0" err="1"/>
              <a:t>zvyknou</a:t>
            </a:r>
            <a:r>
              <a:rPr lang="es-ES" b="1" dirty="0"/>
              <a:t> </a:t>
            </a:r>
            <a:r>
              <a:rPr lang="es-ES" b="1" dirty="0" err="1"/>
              <a:t>stěžovat</a:t>
            </a:r>
            <a:r>
              <a:rPr lang="es-ES" b="1" dirty="0"/>
              <a:t> si </a:t>
            </a:r>
            <a:r>
              <a:rPr lang="es-ES" b="1" dirty="0" err="1"/>
              <a:t>na</a:t>
            </a:r>
            <a:r>
              <a:rPr lang="es-ES" b="1" dirty="0"/>
              <a:t> </a:t>
            </a:r>
            <a:r>
              <a:rPr lang="es-ES" b="1" dirty="0" err="1"/>
              <a:t>chování</a:t>
            </a:r>
            <a:r>
              <a:rPr lang="es-ES" b="1" dirty="0"/>
              <a:t> </a:t>
            </a:r>
            <a:r>
              <a:rPr lang="es-ES" b="1" dirty="0" err="1"/>
              <a:t>druhých</a:t>
            </a:r>
            <a:r>
              <a:rPr lang="es-ES" b="1" dirty="0"/>
              <a:t>, </a:t>
            </a:r>
            <a:r>
              <a:rPr lang="es-ES" b="1" dirty="0" err="1"/>
              <a:t>maličcí</a:t>
            </a:r>
            <a:r>
              <a:rPr lang="es-ES" b="1" dirty="0"/>
              <a:t> se </a:t>
            </a:r>
            <a:r>
              <a:rPr lang="es-ES" b="1" dirty="0" err="1"/>
              <a:t>naučí</a:t>
            </a:r>
            <a:r>
              <a:rPr lang="es-ES" b="1" dirty="0"/>
              <a:t> </a:t>
            </a:r>
            <a:r>
              <a:rPr lang="es-ES" b="1" dirty="0" err="1"/>
              <a:t>slovům</a:t>
            </a:r>
            <a:r>
              <a:rPr lang="es-ES" b="1" dirty="0"/>
              <a:t> a </a:t>
            </a:r>
            <a:r>
              <a:rPr lang="es-ES" b="1" dirty="0" err="1"/>
              <a:t>výrazům</a:t>
            </a:r>
            <a:r>
              <a:rPr lang="es-ES" b="1" dirty="0"/>
              <a:t> </a:t>
            </a:r>
            <a:r>
              <a:rPr lang="es-ES" b="1" dirty="0" err="1"/>
              <a:t>pohrdání</a:t>
            </a:r>
            <a:r>
              <a:rPr lang="es-ES" b="1" dirty="0"/>
              <a:t> a </a:t>
            </a:r>
            <a:r>
              <a:rPr lang="es-ES" b="1" dirty="0" err="1"/>
              <a:t>budou</a:t>
            </a:r>
            <a:r>
              <a:rPr lang="es-ES" b="1" dirty="0"/>
              <a:t> </a:t>
            </a:r>
            <a:r>
              <a:rPr lang="es-ES" b="1" dirty="0" err="1"/>
              <a:t>následovat</a:t>
            </a:r>
            <a:r>
              <a:rPr lang="es-ES" b="1" dirty="0"/>
              <a:t> </a:t>
            </a:r>
            <a:r>
              <a:rPr lang="es-ES" b="1" dirty="0" err="1"/>
              <a:t>škodlivý</a:t>
            </a:r>
            <a:r>
              <a:rPr lang="es-ES" b="1" dirty="0"/>
              <a:t> </a:t>
            </a:r>
            <a:r>
              <a:rPr lang="es-ES" b="1" dirty="0" err="1"/>
              <a:t>příklad</a:t>
            </a:r>
            <a:r>
              <a:rPr lang="es-ES" b="1" dirty="0"/>
              <a:t>. V </a:t>
            </a:r>
            <a:r>
              <a:rPr lang="es-ES" b="1" dirty="0" err="1"/>
              <a:t>jejich</a:t>
            </a:r>
            <a:r>
              <a:rPr lang="es-ES" b="1" dirty="0"/>
              <a:t> </a:t>
            </a:r>
            <a:r>
              <a:rPr lang="es-ES" b="1" dirty="0" err="1"/>
              <a:t>budoucím</a:t>
            </a:r>
            <a:r>
              <a:rPr lang="es-ES" b="1" dirty="0"/>
              <a:t> </a:t>
            </a:r>
            <a:r>
              <a:rPr lang="es-ES" b="1" dirty="0" err="1"/>
              <a:t>životě</a:t>
            </a:r>
            <a:r>
              <a:rPr lang="es-ES" b="1" dirty="0"/>
              <a:t> se </a:t>
            </a:r>
            <a:r>
              <a:rPr lang="es-ES" b="1" dirty="0" err="1"/>
              <a:t>jich</a:t>
            </a:r>
            <a:r>
              <a:rPr lang="es-ES" b="1" dirty="0"/>
              <a:t> </a:t>
            </a:r>
            <a:r>
              <a:rPr lang="es-ES" b="1" dirty="0" err="1"/>
              <a:t>tento</a:t>
            </a:r>
            <a:r>
              <a:rPr lang="es-ES" b="1" dirty="0"/>
              <a:t> </a:t>
            </a:r>
            <a:r>
              <a:rPr lang="es-ES" b="1" dirty="0" err="1"/>
              <a:t>špatný</a:t>
            </a:r>
            <a:r>
              <a:rPr lang="es-ES" b="1" dirty="0"/>
              <a:t> </a:t>
            </a:r>
            <a:r>
              <a:rPr lang="es-ES" b="1" dirty="0" err="1"/>
              <a:t>dojem</a:t>
            </a:r>
            <a:r>
              <a:rPr lang="es-ES" b="1" dirty="0"/>
              <a:t> </a:t>
            </a:r>
            <a:r>
              <a:rPr lang="es-ES" b="1" dirty="0" err="1"/>
              <a:t>bude</a:t>
            </a:r>
            <a:r>
              <a:rPr lang="es-ES" b="1" dirty="0"/>
              <a:t> </a:t>
            </a:r>
            <a:r>
              <a:rPr lang="es-ES" b="1" dirty="0" err="1"/>
              <a:t>lepit</a:t>
            </a:r>
            <a:r>
              <a:rPr lang="es-ES" b="1" dirty="0"/>
              <a:t> </a:t>
            </a:r>
            <a:r>
              <a:rPr lang="es-ES" b="1" dirty="0" err="1"/>
              <a:t>jako</a:t>
            </a:r>
            <a:r>
              <a:rPr lang="es-ES" b="1" dirty="0"/>
              <a:t> </a:t>
            </a:r>
            <a:r>
              <a:rPr lang="es-ES" b="1" dirty="0" err="1"/>
              <a:t>skvrna</a:t>
            </a:r>
            <a:r>
              <a:rPr lang="es-ES" b="1" dirty="0"/>
              <a:t> </a:t>
            </a:r>
            <a:r>
              <a:rPr lang="es-ES" b="1" dirty="0" err="1"/>
              <a:t>od</a:t>
            </a:r>
            <a:r>
              <a:rPr lang="es-ES" b="1" dirty="0"/>
              <a:t> </a:t>
            </a:r>
            <a:r>
              <a:rPr lang="es-ES" b="1" dirty="0" err="1"/>
              <a:t>malomocenství</a:t>
            </a:r>
            <a:r>
              <a:rPr lang="es-ES" b="1" dirty="0"/>
              <a:t>. </a:t>
            </a:r>
            <a:r>
              <a:rPr lang="es-ES" b="1" dirty="0" err="1"/>
              <a:t>Semena</a:t>
            </a:r>
            <a:r>
              <a:rPr lang="es-ES" b="1" dirty="0"/>
              <a:t> </a:t>
            </a:r>
            <a:r>
              <a:rPr lang="es-ES" b="1" dirty="0" err="1"/>
              <a:t>zasetá</a:t>
            </a:r>
            <a:r>
              <a:rPr lang="es-ES" b="1" dirty="0"/>
              <a:t> v </a:t>
            </a:r>
            <a:r>
              <a:rPr lang="es-ES" b="1" dirty="0" err="1"/>
              <a:t>dětství</a:t>
            </a:r>
            <a:r>
              <a:rPr lang="es-ES" b="1" dirty="0"/>
              <a:t> </a:t>
            </a:r>
            <a:r>
              <a:rPr lang="es-ES" b="1" dirty="0" err="1"/>
              <a:t>starostlivou</a:t>
            </a:r>
            <a:r>
              <a:rPr lang="es-ES" b="1" dirty="0"/>
              <a:t> a </a:t>
            </a:r>
            <a:r>
              <a:rPr lang="es-ES" b="1" dirty="0" err="1"/>
              <a:t>bohabojnou</a:t>
            </a:r>
            <a:r>
              <a:rPr lang="es-ES" b="1" dirty="0"/>
              <a:t> </a:t>
            </a:r>
            <a:r>
              <a:rPr lang="es-ES" b="1" dirty="0" err="1"/>
              <a:t>matkou</a:t>
            </a:r>
            <a:r>
              <a:rPr lang="es-ES" b="1" dirty="0"/>
              <a:t> </a:t>
            </a:r>
            <a:r>
              <a:rPr lang="es-ES" b="1" dirty="0" err="1"/>
              <a:t>ponesou</a:t>
            </a:r>
            <a:r>
              <a:rPr lang="es-ES" b="1" dirty="0"/>
              <a:t> </a:t>
            </a:r>
            <a:r>
              <a:rPr lang="es-ES" b="1" dirty="0" err="1"/>
              <a:t>stromy</a:t>
            </a:r>
            <a:r>
              <a:rPr lang="es-ES" b="1" dirty="0"/>
              <a:t> </a:t>
            </a:r>
            <a:r>
              <a:rPr lang="es-ES" b="1" dirty="0" err="1"/>
              <a:t>spravedlnosti</a:t>
            </a:r>
            <a:r>
              <a:rPr lang="es-ES" b="1" dirty="0"/>
              <a:t>, </a:t>
            </a:r>
            <a:r>
              <a:rPr lang="es-ES" b="1" dirty="0" err="1"/>
              <a:t>které</a:t>
            </a:r>
            <a:r>
              <a:rPr lang="es-ES" b="1" dirty="0"/>
              <a:t> </a:t>
            </a:r>
            <a:r>
              <a:rPr lang="es-ES" b="1" dirty="0" err="1"/>
              <a:t>rozkvetou</a:t>
            </a:r>
            <a:r>
              <a:rPr lang="es-ES" b="1" dirty="0"/>
              <a:t> a </a:t>
            </a:r>
            <a:r>
              <a:rPr lang="es-ES" b="1" dirty="0" err="1"/>
              <a:t>ponesou</a:t>
            </a:r>
            <a:r>
              <a:rPr lang="es-ES" b="1" dirty="0"/>
              <a:t> </a:t>
            </a:r>
            <a:r>
              <a:rPr lang="es-ES" b="1" dirty="0" err="1"/>
              <a:t>ovoce</a:t>
            </a:r>
            <a:r>
              <a:rPr lang="es-ES" b="1" dirty="0"/>
              <a:t>. </a:t>
            </a:r>
            <a:r>
              <a:rPr lang="es-ES" b="1" dirty="0" err="1"/>
              <a:t>Ponaučení</a:t>
            </a:r>
            <a:r>
              <a:rPr lang="es-ES" b="1" dirty="0"/>
              <a:t> </a:t>
            </a:r>
            <a:r>
              <a:rPr lang="es-ES" b="1" dirty="0" err="1"/>
              <a:t>daná</a:t>
            </a:r>
            <a:r>
              <a:rPr lang="es-ES" b="1" dirty="0"/>
              <a:t> </a:t>
            </a:r>
            <a:r>
              <a:rPr lang="es-ES" b="1" dirty="0" err="1"/>
              <a:t>slovem</a:t>
            </a:r>
            <a:r>
              <a:rPr lang="es-ES" b="1" dirty="0"/>
              <a:t> a </a:t>
            </a:r>
            <a:r>
              <a:rPr lang="es-ES" b="1" dirty="0" err="1"/>
              <a:t>například</a:t>
            </a:r>
            <a:r>
              <a:rPr lang="es-ES" b="1" dirty="0"/>
              <a:t> </a:t>
            </a:r>
            <a:r>
              <a:rPr lang="es-ES" b="1" dirty="0" err="1"/>
              <a:t>bohabojným</a:t>
            </a:r>
            <a:r>
              <a:rPr lang="es-ES" b="1" dirty="0"/>
              <a:t> </a:t>
            </a:r>
            <a:r>
              <a:rPr lang="es-ES" b="1" dirty="0" err="1"/>
              <a:t>otcem</a:t>
            </a:r>
            <a:r>
              <a:rPr lang="es-ES" b="1" dirty="0"/>
              <a:t> </a:t>
            </a:r>
            <a:r>
              <a:rPr lang="es-ES" b="1" dirty="0" err="1"/>
              <a:t>časem</a:t>
            </a:r>
            <a:r>
              <a:rPr lang="es-ES" b="1" dirty="0"/>
              <a:t> </a:t>
            </a:r>
            <a:r>
              <a:rPr lang="es-ES" b="1" dirty="0" err="1"/>
              <a:t>přinesou</a:t>
            </a:r>
            <a:r>
              <a:rPr lang="es-ES" b="1" dirty="0"/>
              <a:t>, </a:t>
            </a:r>
            <a:r>
              <a:rPr lang="es-ES" b="1" dirty="0" err="1"/>
              <a:t>jako</a:t>
            </a:r>
            <a:r>
              <a:rPr lang="es-ES" b="1" dirty="0"/>
              <a:t> v </a:t>
            </a:r>
            <a:r>
              <a:rPr lang="es-ES" b="1" dirty="0" err="1"/>
              <a:t>Josefově</a:t>
            </a:r>
            <a:r>
              <a:rPr lang="es-ES" b="1" dirty="0"/>
              <a:t> </a:t>
            </a:r>
            <a:r>
              <a:rPr lang="es-ES" b="1" dirty="0" err="1"/>
              <a:t>případě</a:t>
            </a:r>
            <a:r>
              <a:rPr lang="es-ES" b="1" dirty="0"/>
              <a:t>, </a:t>
            </a:r>
            <a:r>
              <a:rPr lang="es-ES" b="1" dirty="0" err="1"/>
              <a:t>bohatou</a:t>
            </a:r>
            <a:r>
              <a:rPr lang="es-ES" b="1" dirty="0"/>
              <a:t> </a:t>
            </a:r>
            <a:r>
              <a:rPr lang="es-ES" b="1" dirty="0" err="1"/>
              <a:t>úrodu</a:t>
            </a:r>
            <a:r>
              <a:rPr lang="es-ES" b="1" dirty="0"/>
              <a:t>. 
</a:t>
            </a:r>
          </a:p>
        </p:txBody>
      </p:sp>
      <p:sp>
        <p:nvSpPr>
          <p:cNvPr id="9" name="CuadroTexto 8">
            <a:extLst>
              <a:ext uri="{FF2B5EF4-FFF2-40B4-BE49-F238E27FC236}">
                <a16:creationId xmlns:a16="http://schemas.microsoft.com/office/drawing/2014/main" id="{E8C83F4D-F792-86A3-36AA-2496CE95868D}"/>
              </a:ext>
            </a:extLst>
          </p:cNvPr>
          <p:cNvSpPr txBox="1"/>
          <p:nvPr/>
        </p:nvSpPr>
        <p:spPr>
          <a:xfrm>
            <a:off x="4180048" y="1178112"/>
            <a:ext cx="6478384" cy="923330"/>
          </a:xfrm>
          <a:prstGeom prst="rect">
            <a:avLst/>
          </a:prstGeom>
          <a:noFill/>
        </p:spPr>
        <p:txBody>
          <a:bodyPr wrap="square">
            <a:spAutoFit/>
          </a:bodyPr>
          <a:lstStyle/>
          <a:p>
            <a:r>
              <a:rPr lang="es-ES" b="1" dirty="0" err="1"/>
              <a:t>Tímto</a:t>
            </a:r>
            <a:r>
              <a:rPr lang="es-ES" b="1" dirty="0"/>
              <a:t> </a:t>
            </a:r>
            <a:r>
              <a:rPr lang="es-ES" b="1" dirty="0" err="1"/>
              <a:t>způsobem</a:t>
            </a:r>
            <a:r>
              <a:rPr lang="es-ES" b="1" dirty="0"/>
              <a:t> </a:t>
            </a:r>
            <a:r>
              <a:rPr lang="es-ES" b="1" dirty="0" err="1"/>
              <a:t>mohou</a:t>
            </a:r>
            <a:r>
              <a:rPr lang="es-ES" b="1" dirty="0"/>
              <a:t> </a:t>
            </a:r>
            <a:r>
              <a:rPr lang="es-ES" b="1" dirty="0" err="1"/>
              <a:t>být</a:t>
            </a:r>
            <a:r>
              <a:rPr lang="es-ES" b="1" dirty="0"/>
              <a:t> </a:t>
            </a:r>
            <a:r>
              <a:rPr lang="es-ES" b="1" dirty="0" err="1"/>
              <a:t>mysli</a:t>
            </a:r>
            <a:r>
              <a:rPr lang="es-ES" b="1" dirty="0"/>
              <a:t> </a:t>
            </a:r>
            <a:r>
              <a:rPr lang="es-ES" b="1" dirty="0" err="1"/>
              <a:t>maličkých</a:t>
            </a:r>
            <a:r>
              <a:rPr lang="es-ES" b="1" dirty="0"/>
              <a:t> </a:t>
            </a:r>
            <a:r>
              <a:rPr lang="es-ES" b="1" dirty="0" err="1"/>
              <a:t>natolik</a:t>
            </a:r>
            <a:r>
              <a:rPr lang="es-ES" b="1" dirty="0"/>
              <a:t> </a:t>
            </a:r>
            <a:r>
              <a:rPr lang="es-ES" b="1" dirty="0" err="1"/>
              <a:t>spojeny</a:t>
            </a:r>
            <a:r>
              <a:rPr lang="es-ES" b="1" dirty="0"/>
              <a:t> </a:t>
            </a:r>
            <a:r>
              <a:rPr lang="cs-CZ" b="1" dirty="0"/>
              <a:t>       </a:t>
            </a:r>
            <a:r>
              <a:rPr lang="es-ES" b="1" dirty="0"/>
              <a:t>se </a:t>
            </a:r>
            <a:r>
              <a:rPr lang="es-ES" b="1" dirty="0" err="1"/>
              <a:t>Stvořitelem</a:t>
            </a:r>
            <a:r>
              <a:rPr lang="es-ES" b="1" dirty="0"/>
              <a:t>, </a:t>
            </a:r>
            <a:r>
              <a:rPr lang="es-ES" b="1" dirty="0" err="1"/>
              <a:t>že</a:t>
            </a:r>
            <a:r>
              <a:rPr lang="es-ES" b="1" dirty="0"/>
              <a:t> </a:t>
            </a:r>
            <a:r>
              <a:rPr lang="es-ES" b="1" dirty="0" err="1"/>
              <a:t>vše</a:t>
            </a:r>
            <a:r>
              <a:rPr lang="es-ES" b="1" dirty="0"/>
              <a:t>, </a:t>
            </a:r>
            <a:r>
              <a:rPr lang="es-ES" b="1" dirty="0" err="1"/>
              <a:t>co</a:t>
            </a:r>
            <a:r>
              <a:rPr lang="es-ES" b="1" dirty="0"/>
              <a:t> </a:t>
            </a:r>
            <a:r>
              <a:rPr lang="es-ES" b="1" dirty="0" err="1"/>
              <a:t>udělají</a:t>
            </a:r>
            <a:r>
              <a:rPr lang="es-ES" b="1" dirty="0"/>
              <a:t> </a:t>
            </a:r>
            <a:r>
              <a:rPr lang="es-ES" b="1" dirty="0" err="1"/>
              <a:t>nebo</a:t>
            </a:r>
            <a:r>
              <a:rPr lang="es-ES" b="1" dirty="0"/>
              <a:t> </a:t>
            </a:r>
            <a:r>
              <a:rPr lang="es-ES" b="1" dirty="0" err="1"/>
              <a:t>řeknou</a:t>
            </a:r>
            <a:r>
              <a:rPr lang="es-ES" b="1" dirty="0"/>
              <a:t>, </a:t>
            </a:r>
            <a:r>
              <a:rPr lang="es-ES" b="1" dirty="0" err="1"/>
              <a:t>bude</a:t>
            </a:r>
            <a:r>
              <a:rPr lang="es-ES" b="1" dirty="0"/>
              <a:t> </a:t>
            </a:r>
            <a:r>
              <a:rPr lang="es-ES" b="1" dirty="0" err="1"/>
              <a:t>mít</a:t>
            </a:r>
            <a:r>
              <a:rPr lang="cs-CZ" b="1" dirty="0"/>
              <a:t> odkaz</a:t>
            </a:r>
            <a:r>
              <a:rPr lang="es-ES" b="1" dirty="0"/>
              <a:t>
</a:t>
            </a:r>
          </a:p>
        </p:txBody>
      </p:sp>
      <p:sp>
        <p:nvSpPr>
          <p:cNvPr id="12" name="CuadroTexto 11">
            <a:extLst>
              <a:ext uri="{FF2B5EF4-FFF2-40B4-BE49-F238E27FC236}">
                <a16:creationId xmlns:a16="http://schemas.microsoft.com/office/drawing/2014/main" id="{04C74BDB-647B-3418-8084-27CB7CDD1195}"/>
              </a:ext>
            </a:extLst>
          </p:cNvPr>
          <p:cNvSpPr txBox="1"/>
          <p:nvPr/>
        </p:nvSpPr>
        <p:spPr>
          <a:xfrm>
            <a:off x="2145452" y="4827852"/>
            <a:ext cx="9414031" cy="1754326"/>
          </a:xfrm>
          <a:prstGeom prst="rect">
            <a:avLst/>
          </a:prstGeom>
          <a:noFill/>
        </p:spPr>
        <p:txBody>
          <a:bodyPr wrap="square">
            <a:spAutoFit/>
          </a:bodyPr>
          <a:lstStyle/>
          <a:p>
            <a:r>
              <a:rPr lang="es-ES" b="1" dirty="0" err="1"/>
              <a:t>Budou</a:t>
            </a:r>
            <a:r>
              <a:rPr lang="es-ES" b="1" dirty="0"/>
              <a:t> </a:t>
            </a:r>
            <a:r>
              <a:rPr lang="es-ES" b="1" dirty="0" err="1"/>
              <a:t>rodiče</a:t>
            </a:r>
            <a:r>
              <a:rPr lang="es-ES" b="1" dirty="0"/>
              <a:t> </a:t>
            </a:r>
            <a:r>
              <a:rPr lang="es-ES" b="1" dirty="0" err="1"/>
              <a:t>analyzovat</a:t>
            </a:r>
            <a:r>
              <a:rPr lang="es-ES" b="1" dirty="0"/>
              <a:t> </a:t>
            </a:r>
            <a:r>
              <a:rPr lang="es-ES" b="1" dirty="0" err="1"/>
              <a:t>svou</a:t>
            </a:r>
            <a:r>
              <a:rPr lang="es-ES" b="1" dirty="0"/>
              <a:t> </a:t>
            </a:r>
            <a:r>
              <a:rPr lang="es-ES" b="1" dirty="0" err="1"/>
              <a:t>práci</a:t>
            </a:r>
            <a:r>
              <a:rPr lang="es-ES" b="1" dirty="0"/>
              <a:t> </a:t>
            </a:r>
            <a:r>
              <a:rPr lang="es-ES" b="1" dirty="0" err="1"/>
              <a:t>na</a:t>
            </a:r>
            <a:r>
              <a:rPr lang="es-ES" b="1" dirty="0"/>
              <a:t> </a:t>
            </a:r>
            <a:r>
              <a:rPr lang="es-ES" b="1" dirty="0" err="1"/>
              <a:t>výchově</a:t>
            </a:r>
            <a:r>
              <a:rPr lang="es-ES" b="1" dirty="0"/>
              <a:t> a </a:t>
            </a:r>
            <a:r>
              <a:rPr lang="es-ES" b="1" dirty="0" err="1"/>
              <a:t>výchově</a:t>
            </a:r>
            <a:r>
              <a:rPr lang="es-ES" b="1" dirty="0"/>
              <a:t> </a:t>
            </a:r>
            <a:r>
              <a:rPr lang="es-ES" b="1" dirty="0" err="1"/>
              <a:t>svých</a:t>
            </a:r>
            <a:r>
              <a:rPr lang="es-ES" b="1" dirty="0"/>
              <a:t> </a:t>
            </a:r>
            <a:r>
              <a:rPr lang="es-ES" b="1" dirty="0" err="1"/>
              <a:t>dětí</a:t>
            </a:r>
            <a:r>
              <a:rPr lang="es-ES" b="1" dirty="0"/>
              <a:t> a </a:t>
            </a:r>
            <a:r>
              <a:rPr lang="es-ES" b="1" dirty="0" err="1"/>
              <a:t>zamyslet</a:t>
            </a:r>
            <a:r>
              <a:rPr lang="es-ES" b="1" dirty="0"/>
              <a:t> se </a:t>
            </a:r>
            <a:r>
              <a:rPr lang="es-ES" b="1" dirty="0" err="1"/>
              <a:t>nad</a:t>
            </a:r>
            <a:r>
              <a:rPr lang="es-ES" b="1" dirty="0"/>
              <a:t> </a:t>
            </a:r>
            <a:r>
              <a:rPr lang="es-ES" b="1" dirty="0" err="1"/>
              <a:t>tím</a:t>
            </a:r>
            <a:r>
              <a:rPr lang="es-ES" b="1" dirty="0"/>
              <a:t>, </a:t>
            </a:r>
            <a:r>
              <a:rPr lang="es-ES" b="1" dirty="0" err="1"/>
              <a:t>zda</a:t>
            </a:r>
            <a:r>
              <a:rPr lang="es-ES" b="1" dirty="0"/>
              <a:t> </a:t>
            </a:r>
            <a:r>
              <a:rPr lang="es-ES" b="1" dirty="0" err="1"/>
              <a:t>konali</a:t>
            </a:r>
            <a:r>
              <a:rPr lang="es-ES" b="1" dirty="0"/>
              <a:t> </a:t>
            </a:r>
            <a:r>
              <a:rPr lang="es-ES" b="1" dirty="0" err="1"/>
              <a:t>všechny</a:t>
            </a:r>
            <a:r>
              <a:rPr lang="es-ES" b="1" dirty="0"/>
              <a:t> </a:t>
            </a:r>
            <a:r>
              <a:rPr lang="es-ES" b="1" dirty="0" err="1"/>
              <a:t>své</a:t>
            </a:r>
            <a:r>
              <a:rPr lang="es-ES" b="1" dirty="0"/>
              <a:t> </a:t>
            </a:r>
            <a:r>
              <a:rPr lang="es-ES" b="1" dirty="0" err="1"/>
              <a:t>povinnosti</a:t>
            </a:r>
            <a:r>
              <a:rPr lang="es-ES" b="1" dirty="0"/>
              <a:t> s </a:t>
            </a:r>
            <a:r>
              <a:rPr lang="es-ES" b="1" dirty="0" err="1"/>
              <a:t>nadějí</a:t>
            </a:r>
            <a:r>
              <a:rPr lang="es-ES" b="1" dirty="0"/>
              <a:t> a </a:t>
            </a:r>
            <a:r>
              <a:rPr lang="es-ES" b="1" dirty="0" err="1"/>
              <a:t>vírou</a:t>
            </a:r>
            <a:r>
              <a:rPr lang="es-ES" b="1" dirty="0"/>
              <a:t>, </a:t>
            </a:r>
            <a:r>
              <a:rPr lang="es-ES" b="1" dirty="0" err="1"/>
              <a:t>aby</a:t>
            </a:r>
            <a:r>
              <a:rPr lang="es-ES" b="1" dirty="0"/>
              <a:t> se </a:t>
            </a:r>
            <a:r>
              <a:rPr lang="es-ES" b="1" dirty="0" err="1"/>
              <a:t>tyto</a:t>
            </a:r>
            <a:r>
              <a:rPr lang="es-ES" b="1" dirty="0"/>
              <a:t> </a:t>
            </a:r>
            <a:r>
              <a:rPr lang="es-ES" b="1" dirty="0" err="1"/>
              <a:t>děti</a:t>
            </a:r>
            <a:r>
              <a:rPr lang="es-ES" b="1" dirty="0"/>
              <a:t> </a:t>
            </a:r>
            <a:r>
              <a:rPr lang="es-ES" b="1" dirty="0" err="1"/>
              <a:t>staly</a:t>
            </a:r>
            <a:r>
              <a:rPr lang="es-ES" b="1" dirty="0"/>
              <a:t> </a:t>
            </a:r>
            <a:r>
              <a:rPr lang="es-ES" b="1" dirty="0" err="1"/>
              <a:t>korunou</a:t>
            </a:r>
            <a:r>
              <a:rPr lang="es-ES" b="1" dirty="0"/>
              <a:t> </a:t>
            </a:r>
            <a:r>
              <a:rPr lang="es-ES" b="1" dirty="0" err="1"/>
              <a:t>radosti</a:t>
            </a:r>
            <a:r>
              <a:rPr lang="es-ES" b="1" dirty="0"/>
              <a:t> v den </a:t>
            </a:r>
            <a:r>
              <a:rPr lang="es-ES" b="1" dirty="0" err="1"/>
              <a:t>Páně</a:t>
            </a:r>
            <a:r>
              <a:rPr lang="es-ES" b="1" dirty="0"/>
              <a:t>? </a:t>
            </a:r>
            <a:r>
              <a:rPr lang="es-ES" b="1" dirty="0" err="1"/>
              <a:t>Pracovali</a:t>
            </a:r>
            <a:r>
              <a:rPr lang="es-ES" b="1" dirty="0"/>
              <a:t> pro </a:t>
            </a:r>
            <a:r>
              <a:rPr lang="es-ES" b="1" dirty="0" err="1"/>
              <a:t>blaho</a:t>
            </a:r>
            <a:r>
              <a:rPr lang="es-ES" b="1" dirty="0"/>
              <a:t> </a:t>
            </a:r>
            <a:r>
              <a:rPr lang="es-ES" b="1" dirty="0" err="1"/>
              <a:t>svých</a:t>
            </a:r>
            <a:r>
              <a:rPr lang="es-ES" b="1" dirty="0"/>
              <a:t> </a:t>
            </a:r>
            <a:r>
              <a:rPr lang="es-ES" b="1" dirty="0" err="1"/>
              <a:t>dětí</a:t>
            </a:r>
            <a:r>
              <a:rPr lang="es-ES" b="1" dirty="0"/>
              <a:t> </a:t>
            </a:r>
            <a:r>
              <a:rPr lang="es-ES" b="1" dirty="0" err="1"/>
              <a:t>takovým</a:t>
            </a:r>
            <a:r>
              <a:rPr lang="es-ES" b="1" dirty="0"/>
              <a:t> </a:t>
            </a:r>
            <a:r>
              <a:rPr lang="es-ES" b="1" dirty="0" err="1"/>
              <a:t>způsobem</a:t>
            </a:r>
            <a:r>
              <a:rPr lang="es-ES" b="1" dirty="0"/>
              <a:t>, </a:t>
            </a:r>
            <a:r>
              <a:rPr lang="es-ES" b="1" dirty="0" err="1"/>
              <a:t>aby</a:t>
            </a:r>
            <a:r>
              <a:rPr lang="es-ES" b="1" dirty="0"/>
              <a:t> </a:t>
            </a:r>
            <a:r>
              <a:rPr lang="es-ES" b="1" dirty="0" err="1"/>
              <a:t>Ježíš</a:t>
            </a:r>
            <a:r>
              <a:rPr lang="es-ES" b="1" dirty="0"/>
              <a:t> </a:t>
            </a:r>
            <a:r>
              <a:rPr lang="es-ES" b="1" dirty="0" err="1"/>
              <a:t>skrze</a:t>
            </a:r>
            <a:r>
              <a:rPr lang="es-ES" b="1" dirty="0"/>
              <a:t> dar </a:t>
            </a:r>
            <a:r>
              <a:rPr lang="es-ES" b="1" dirty="0" err="1"/>
              <a:t>svého</a:t>
            </a:r>
            <a:r>
              <a:rPr lang="es-ES" b="1" dirty="0"/>
              <a:t> Ducha, </a:t>
            </a:r>
            <a:r>
              <a:rPr lang="es-ES" b="1" dirty="0" err="1"/>
              <a:t>pohledem</a:t>
            </a:r>
            <a:r>
              <a:rPr lang="es-ES" b="1" dirty="0"/>
              <a:t> </a:t>
            </a:r>
            <a:r>
              <a:rPr lang="cs-CZ" b="1" dirty="0"/>
              <a:t>  </a:t>
            </a:r>
            <a:r>
              <a:rPr lang="es-ES" b="1" dirty="0" err="1"/>
              <a:t>na</a:t>
            </a:r>
            <a:r>
              <a:rPr lang="es-ES" b="1" dirty="0"/>
              <a:t> </a:t>
            </a:r>
            <a:r>
              <a:rPr lang="es-ES" b="1" dirty="0" err="1"/>
              <a:t>ně</a:t>
            </a:r>
            <a:r>
              <a:rPr lang="es-ES" b="1" dirty="0"/>
              <a:t> z </a:t>
            </a:r>
            <a:r>
              <a:rPr lang="es-ES" b="1" dirty="0" err="1"/>
              <a:t>nebe</a:t>
            </a:r>
            <a:r>
              <a:rPr lang="es-ES" b="1" dirty="0"/>
              <a:t> </a:t>
            </a:r>
            <a:r>
              <a:rPr lang="es-ES" b="1" dirty="0" err="1"/>
              <a:t>mohl</a:t>
            </a:r>
            <a:r>
              <a:rPr lang="es-ES" b="1" dirty="0"/>
              <a:t> </a:t>
            </a:r>
            <a:r>
              <a:rPr lang="es-ES" b="1" dirty="0" err="1"/>
              <a:t>posvětit</a:t>
            </a:r>
            <a:r>
              <a:rPr lang="es-ES" b="1" dirty="0"/>
              <a:t> </a:t>
            </a:r>
            <a:r>
              <a:rPr lang="es-ES" b="1" dirty="0" err="1"/>
              <a:t>jejich</a:t>
            </a:r>
            <a:r>
              <a:rPr lang="es-ES" b="1" dirty="0"/>
              <a:t> </a:t>
            </a:r>
            <a:r>
              <a:rPr lang="es-ES" b="1" dirty="0" err="1"/>
              <a:t>úsilí</a:t>
            </a:r>
            <a:r>
              <a:rPr lang="es-ES" b="1" dirty="0"/>
              <a:t>? </a:t>
            </a:r>
            <a:r>
              <a:rPr lang="es-ES" b="1" dirty="0" err="1"/>
              <a:t>Rodiče</a:t>
            </a:r>
            <a:r>
              <a:rPr lang="es-ES" b="1" dirty="0"/>
              <a:t>, je </a:t>
            </a:r>
            <a:r>
              <a:rPr lang="es-ES" b="1" dirty="0" err="1"/>
              <a:t>na</a:t>
            </a:r>
            <a:r>
              <a:rPr lang="es-ES" b="1" dirty="0"/>
              <a:t> </a:t>
            </a:r>
            <a:r>
              <a:rPr lang="es-ES" b="1" dirty="0" err="1"/>
              <a:t>vás</a:t>
            </a:r>
            <a:r>
              <a:rPr lang="es-ES" b="1" dirty="0"/>
              <a:t>, </a:t>
            </a:r>
            <a:r>
              <a:rPr lang="es-ES" b="1" dirty="0" err="1"/>
              <a:t>abyste</a:t>
            </a:r>
            <a:r>
              <a:rPr lang="es-ES" b="1" dirty="0"/>
              <a:t> </a:t>
            </a:r>
            <a:r>
              <a:rPr lang="es-ES" b="1" dirty="0" err="1"/>
              <a:t>připravili</a:t>
            </a:r>
            <a:r>
              <a:rPr lang="es-ES" b="1" dirty="0"/>
              <a:t> </a:t>
            </a:r>
            <a:r>
              <a:rPr lang="es-ES" b="1" dirty="0" err="1"/>
              <a:t>své</a:t>
            </a:r>
            <a:r>
              <a:rPr lang="es-ES" b="1" dirty="0"/>
              <a:t> </a:t>
            </a:r>
            <a:r>
              <a:rPr lang="es-ES" b="1" dirty="0" err="1"/>
              <a:t>děti</a:t>
            </a:r>
            <a:r>
              <a:rPr lang="es-ES" b="1" dirty="0"/>
              <a:t> </a:t>
            </a:r>
            <a:r>
              <a:rPr lang="es-ES" b="1" dirty="0" err="1"/>
              <a:t>na</a:t>
            </a:r>
            <a:r>
              <a:rPr lang="es-ES" b="1" dirty="0"/>
              <a:t> </a:t>
            </a:r>
            <a:r>
              <a:rPr lang="es-ES" b="1" dirty="0" err="1"/>
              <a:t>to</a:t>
            </a:r>
            <a:r>
              <a:rPr lang="es-ES" b="1" dirty="0"/>
              <a:t>, </a:t>
            </a:r>
            <a:r>
              <a:rPr lang="es-ES" b="1" dirty="0" err="1"/>
              <a:t>aby</a:t>
            </a:r>
            <a:r>
              <a:rPr lang="es-ES" b="1" dirty="0"/>
              <a:t> </a:t>
            </a:r>
            <a:r>
              <a:rPr lang="es-ES" b="1" dirty="0" err="1"/>
              <a:t>byly</a:t>
            </a:r>
            <a:r>
              <a:rPr lang="es-ES" b="1" dirty="0"/>
              <a:t> v </a:t>
            </a:r>
            <a:r>
              <a:rPr lang="es-ES" b="1" dirty="0" err="1"/>
              <a:t>tomto</a:t>
            </a:r>
            <a:r>
              <a:rPr lang="es-ES" b="1" dirty="0"/>
              <a:t> </a:t>
            </a:r>
            <a:r>
              <a:rPr lang="es-ES" b="1" dirty="0" err="1"/>
              <a:t>životě</a:t>
            </a:r>
            <a:r>
              <a:rPr lang="es-ES" b="1" dirty="0"/>
              <a:t> </a:t>
            </a:r>
            <a:r>
              <a:rPr lang="es-ES" b="1" dirty="0" err="1"/>
              <a:t>co</a:t>
            </a:r>
            <a:r>
              <a:rPr lang="es-ES" b="1" dirty="0"/>
              <a:t> </a:t>
            </a:r>
            <a:r>
              <a:rPr lang="es-ES" b="1" dirty="0" err="1"/>
              <a:t>nejužitečnější</a:t>
            </a:r>
            <a:r>
              <a:rPr lang="es-ES" b="1" dirty="0"/>
              <a:t>, a </a:t>
            </a:r>
            <a:r>
              <a:rPr lang="es-ES" b="1" dirty="0" err="1"/>
              <a:t>abyste</a:t>
            </a:r>
            <a:r>
              <a:rPr lang="es-ES" b="1" dirty="0"/>
              <a:t> s </a:t>
            </a:r>
            <a:r>
              <a:rPr lang="es-ES" b="1" dirty="0" err="1"/>
              <a:t>nimi</a:t>
            </a:r>
            <a:r>
              <a:rPr lang="es-ES" b="1" dirty="0"/>
              <a:t> </a:t>
            </a:r>
            <a:r>
              <a:rPr lang="es-ES" b="1" dirty="0" err="1"/>
              <a:t>nakonec</a:t>
            </a:r>
            <a:r>
              <a:rPr lang="es-ES" b="1" dirty="0"/>
              <a:t> </a:t>
            </a:r>
            <a:r>
              <a:rPr lang="es-ES" b="1" dirty="0" err="1"/>
              <a:t>sdíleli</a:t>
            </a:r>
            <a:r>
              <a:rPr lang="es-ES" b="1" dirty="0"/>
              <a:t> </a:t>
            </a:r>
            <a:r>
              <a:rPr lang="es-ES" b="1" dirty="0" err="1"/>
              <a:t>slávu</a:t>
            </a:r>
            <a:r>
              <a:rPr lang="es-ES" b="1" dirty="0"/>
              <a:t>, </a:t>
            </a:r>
            <a:r>
              <a:rPr lang="es-ES" b="1" dirty="0" err="1"/>
              <a:t>která</a:t>
            </a:r>
            <a:r>
              <a:rPr lang="es-ES" b="1" dirty="0"/>
              <a:t> </a:t>
            </a:r>
            <a:r>
              <a:rPr lang="es-ES" b="1" dirty="0" err="1"/>
              <a:t>má</a:t>
            </a:r>
            <a:r>
              <a:rPr lang="es-ES" b="1" dirty="0"/>
              <a:t> </a:t>
            </a:r>
            <a:r>
              <a:rPr lang="es-ES" b="1" dirty="0" err="1"/>
              <a:t>přijít</a:t>
            </a:r>
            <a:r>
              <a:rPr lang="es-ES" b="1" dirty="0"/>
              <a:t>. </a:t>
            </a:r>
            <a:r>
              <a:rPr lang="cs-CZ" b="1" dirty="0"/>
              <a:t>                EGW: Y</a:t>
            </a:r>
            <a:r>
              <a:rPr lang="es-ES" b="1" dirty="0"/>
              <a:t>RP</a:t>
            </a:r>
            <a:r>
              <a:rPr lang="cs-CZ" b="1" dirty="0"/>
              <a:t> strana</a:t>
            </a:r>
            <a:r>
              <a:rPr lang="es-ES" b="1" dirty="0"/>
              <a:t> 21</a:t>
            </a:r>
            <a:r>
              <a:rPr lang="cs-CZ" b="1" dirty="0"/>
              <a:t>4</a:t>
            </a:r>
            <a:r>
              <a:rPr lang="cs-CZ" b="1" i="1" dirty="0"/>
              <a:t>, neautorizovaný překlad: Ivo Kapec</a:t>
            </a:r>
            <a:endParaRPr lang="es-ES" b="1" i="1" dirty="0"/>
          </a:p>
        </p:txBody>
      </p:sp>
      <p:pic>
        <p:nvPicPr>
          <p:cNvPr id="14" name="Imagen 13" descr="Grupo de personas sentadas alrededor de una mesa&#10;&#10;Descripción generada automáticamente">
            <a:extLst>
              <a:ext uri="{FF2B5EF4-FFF2-40B4-BE49-F238E27FC236}">
                <a16:creationId xmlns:a16="http://schemas.microsoft.com/office/drawing/2014/main" id="{FA2CF9C5-D963-AA12-53E6-1EC750ACF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33" y="4863117"/>
            <a:ext cx="2065684" cy="1897749"/>
          </a:xfrm>
          <a:prstGeom prst="roundRect">
            <a:avLst>
              <a:gd name="adj" fmla="val 9121"/>
            </a:avLst>
          </a:prstGeom>
          <a:ln w="28575">
            <a:solidFill>
              <a:srgbClr val="85515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06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1000"/>
                                        <p:tgtEl>
                                          <p:spTgt spid="14"/>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left)">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P spid="1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A8F1C8C-8F2C-74D9-9E7B-3340B91683CF}"/>
              </a:ext>
            </a:extLst>
          </p:cNvPr>
          <p:cNvGrpSpPr/>
          <p:nvPr/>
        </p:nvGrpSpPr>
        <p:grpSpPr>
          <a:xfrm>
            <a:off x="107442" y="124886"/>
            <a:ext cx="2557381" cy="1789092"/>
            <a:chOff x="107442" y="124886"/>
            <a:chExt cx="2557381" cy="1789092"/>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557381" cy="1789092"/>
            </a:xfrm>
            <a:prstGeom prst="rect">
              <a:avLst/>
            </a:prstGeom>
            <a:effectLst>
              <a:outerShdw blurRad="63500" sx="102000" sy="102000" algn="ctr" rotWithShape="0">
                <a:schemeClr val="bg1">
                  <a:alpha val="40000"/>
                </a:schemeClr>
              </a:outerShdw>
            </a:effectLst>
          </p:spPr>
        </p:pic>
        <p:sp>
          <p:nvSpPr>
            <p:cNvPr id="2" name="CuadroTexto 1">
              <a:extLst>
                <a:ext uri="{FF2B5EF4-FFF2-40B4-BE49-F238E27FC236}">
                  <a16:creationId xmlns:a16="http://schemas.microsoft.com/office/drawing/2014/main" id="{2125B7C9-6C6D-44DC-D782-42B2864A76F5}"/>
                </a:ext>
              </a:extLst>
            </p:cNvPr>
            <p:cNvSpPr txBox="1"/>
            <p:nvPr/>
          </p:nvSpPr>
          <p:spPr>
            <a:xfrm>
              <a:off x="693018" y="450337"/>
              <a:ext cx="1782373" cy="400110"/>
            </a:xfrm>
            <a:prstGeom prst="rect">
              <a:avLst/>
            </a:prstGeom>
            <a:noFill/>
          </p:spPr>
          <p:txBody>
            <a:bodyPr wrap="square" rtlCol="0">
              <a:spAutoFit/>
            </a:bodyPr>
            <a:lstStyle/>
            <a:p>
              <a:pPr algn="ctr"/>
              <a:r>
                <a:rPr lang="es-ES" sz="2000" b="1" dirty="0" err="1">
                  <a:solidFill>
                    <a:schemeClr val="bg1"/>
                  </a:solidFill>
                  <a:effectLst>
                    <a:outerShdw blurRad="38100" dist="38100" dir="2700000" algn="tl">
                      <a:srgbClr val="000000">
                        <a:alpha val="43137"/>
                      </a:srgbClr>
                    </a:outerShdw>
                  </a:effectLst>
                </a:rPr>
                <a:t>Soudc</a:t>
              </a:r>
              <a:r>
                <a:rPr lang="cs-CZ" sz="2000" b="1" dirty="0">
                  <a:solidFill>
                    <a:schemeClr val="bg1"/>
                  </a:solidFill>
                  <a:effectLst>
                    <a:outerShdw blurRad="38100" dist="38100" dir="2700000" algn="tl">
                      <a:srgbClr val="000000">
                        <a:alpha val="43137"/>
                      </a:srgbClr>
                    </a:outerShdw>
                  </a:effectLst>
                </a:rPr>
                <a:t>ů</a:t>
              </a:r>
              <a:r>
                <a:rPr lang="es-ES" sz="2000" b="1" dirty="0">
                  <a:solidFill>
                    <a:schemeClr val="bg1"/>
                  </a:solidFill>
                  <a:effectLst>
                    <a:outerShdw blurRad="38100" dist="38100" dir="2700000" algn="tl">
                      <a:srgbClr val="000000">
                        <a:alpha val="43137"/>
                      </a:srgbClr>
                    </a:outerShdw>
                  </a:effectLst>
                </a:rPr>
                <a:t> 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07742" y="850447"/>
            <a:ext cx="1857080" cy="1200329"/>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 </a:t>
            </a:r>
            <a:r>
              <a:rPr lang="es-ES" b="1" dirty="0" err="1">
                <a:latin typeface="Times New Roman" panose="02020603050405020304" pitchFamily="18" charset="0"/>
              </a:rPr>
              <a:t>víry</a:t>
            </a:r>
            <a:r>
              <a:rPr lang="es-ES" b="1" dirty="0">
                <a:latin typeface="Times New Roman" panose="02020603050405020304" pitchFamily="18" charset="0"/>
              </a:rPr>
              <a:t> </a:t>
            </a:r>
            <a:r>
              <a:rPr lang="es-ES" b="1" dirty="0" err="1">
                <a:latin typeface="Times New Roman" panose="02020603050405020304" pitchFamily="18" charset="0"/>
              </a:rPr>
              <a:t>přijím</a:t>
            </a:r>
            <a:r>
              <a:rPr lang="cs-CZ" b="1" dirty="0">
                <a:latin typeface="Times New Roman" panose="02020603050405020304" pitchFamily="18" charset="0"/>
              </a:rPr>
              <a:t>á         Boží</a:t>
            </a:r>
            <a:r>
              <a:rPr lang="es-ES" b="1" dirty="0">
                <a:latin typeface="Times New Roman" panose="02020603050405020304" pitchFamily="18" charset="0"/>
              </a:rPr>
              <a:t> </a:t>
            </a:r>
            <a:r>
              <a:rPr lang="es-ES" b="1" dirty="0" err="1">
                <a:latin typeface="Times New Roman" panose="02020603050405020304" pitchFamily="18" charset="0"/>
              </a:rPr>
              <a:t>vůli</a:t>
            </a:r>
            <a:r>
              <a:rPr lang="es-ES" b="1" dirty="0">
                <a:latin typeface="Times New Roman" panose="02020603050405020304" pitchFamily="18" charset="0"/>
              </a:rPr>
              <a:t>
</a:t>
            </a:r>
          </a:p>
        </p:txBody>
      </p:sp>
      <p:sp>
        <p:nvSpPr>
          <p:cNvPr id="4" name="CuadroTexto 3">
            <a:extLst>
              <a:ext uri="{FF2B5EF4-FFF2-40B4-BE49-F238E27FC236}">
                <a16:creationId xmlns:a16="http://schemas.microsoft.com/office/drawing/2014/main" id="{D8D8534C-CF24-1F17-D591-D41C9A0A2241}"/>
              </a:ext>
            </a:extLst>
          </p:cNvPr>
          <p:cNvSpPr txBox="1"/>
          <p:nvPr/>
        </p:nvSpPr>
        <p:spPr>
          <a:xfrm>
            <a:off x="119031" y="2050776"/>
            <a:ext cx="2719988" cy="4524315"/>
          </a:xfrm>
          <a:prstGeom prst="rect">
            <a:avLst/>
          </a:prstGeom>
          <a:noFill/>
        </p:spPr>
        <p:txBody>
          <a:bodyPr wrap="square">
            <a:spAutoFit/>
          </a:bodyPr>
          <a:lstStyle/>
          <a:p>
            <a:r>
              <a:rPr lang="es-ES" b="1" dirty="0"/>
              <a:t>V </a:t>
            </a:r>
            <a:r>
              <a:rPr lang="es-ES" b="1" dirty="0" err="1"/>
              <a:t>Izraeli</a:t>
            </a:r>
            <a:r>
              <a:rPr lang="es-ES" b="1" dirty="0"/>
              <a:t> </a:t>
            </a:r>
            <a:r>
              <a:rPr lang="es-ES" b="1" dirty="0" err="1"/>
              <a:t>byla</a:t>
            </a:r>
            <a:r>
              <a:rPr lang="es-ES" b="1" dirty="0"/>
              <a:t> </a:t>
            </a:r>
            <a:r>
              <a:rPr lang="es-ES" b="1" dirty="0" err="1"/>
              <a:t>žena</a:t>
            </a:r>
            <a:r>
              <a:rPr lang="es-ES" b="1" dirty="0"/>
              <a:t>, </a:t>
            </a:r>
            <a:r>
              <a:rPr lang="es-ES" b="1" dirty="0" err="1"/>
              <a:t>která</a:t>
            </a:r>
            <a:r>
              <a:rPr lang="es-ES" b="1" dirty="0"/>
              <a:t> </a:t>
            </a:r>
            <a:r>
              <a:rPr lang="es-ES" b="1" dirty="0" err="1"/>
              <a:t>milovala</a:t>
            </a:r>
            <a:r>
              <a:rPr lang="es-ES" b="1" dirty="0"/>
              <a:t> </a:t>
            </a:r>
            <a:r>
              <a:rPr lang="es-ES" b="1" dirty="0" err="1"/>
              <a:t>Boha</a:t>
            </a:r>
            <a:r>
              <a:rPr lang="es-ES" b="1" dirty="0"/>
              <a:t> a </a:t>
            </a:r>
            <a:r>
              <a:rPr lang="es-ES" b="1" dirty="0" err="1"/>
              <a:t>sloužila</a:t>
            </a:r>
            <a:r>
              <a:rPr lang="es-ES" b="1" dirty="0"/>
              <a:t> Mu, </a:t>
            </a:r>
            <a:r>
              <a:rPr lang="es-ES" b="1" dirty="0" err="1"/>
              <a:t>dokonce</a:t>
            </a:r>
            <a:r>
              <a:rPr lang="es-ES" b="1" dirty="0"/>
              <a:t> i </a:t>
            </a:r>
            <a:r>
              <a:rPr lang="es-ES" b="1" dirty="0" err="1"/>
              <a:t>uprostřed</a:t>
            </a:r>
            <a:r>
              <a:rPr lang="es-ES" b="1" dirty="0"/>
              <a:t> </a:t>
            </a:r>
            <a:r>
              <a:rPr lang="es-ES" b="1" dirty="0" err="1"/>
              <a:t>odpadlictví</a:t>
            </a:r>
            <a:r>
              <a:rPr lang="cs-CZ" b="1" dirty="0"/>
              <a:t>, které </a:t>
            </a:r>
            <a:r>
              <a:rPr lang="es-ES" b="1" dirty="0"/>
              <a:t> </a:t>
            </a:r>
            <a:r>
              <a:rPr lang="es-ES" b="1" dirty="0" err="1"/>
              <a:t>kolem</a:t>
            </a:r>
            <a:r>
              <a:rPr lang="es-ES" b="1" dirty="0"/>
              <a:t> </a:t>
            </a:r>
            <a:r>
              <a:rPr lang="es-ES" b="1" dirty="0" err="1"/>
              <a:t>ní</a:t>
            </a:r>
            <a:r>
              <a:rPr lang="cs-CZ" b="1" dirty="0"/>
              <a:t> vládlo</a:t>
            </a:r>
            <a:r>
              <a:rPr lang="es-ES" b="1" dirty="0"/>
              <a:t>.</a:t>
            </a:r>
          </a:p>
          <a:p>
            <a:r>
              <a:rPr lang="es-ES" b="1" dirty="0" err="1"/>
              <a:t>Bůh</a:t>
            </a:r>
            <a:r>
              <a:rPr lang="es-ES" b="1" dirty="0"/>
              <a:t> ji </a:t>
            </a:r>
            <a:r>
              <a:rPr lang="es-ES" b="1" dirty="0" err="1"/>
              <a:t>zvláštním</a:t>
            </a:r>
            <a:r>
              <a:rPr lang="es-ES" b="1" dirty="0"/>
              <a:t> </a:t>
            </a:r>
            <a:r>
              <a:rPr lang="es-ES" b="1" dirty="0" err="1"/>
              <a:t>způsobem</a:t>
            </a:r>
            <a:r>
              <a:rPr lang="es-ES" b="1" dirty="0"/>
              <a:t> </a:t>
            </a:r>
            <a:r>
              <a:rPr lang="es-ES" b="1" dirty="0" err="1"/>
              <a:t>miloval</a:t>
            </a:r>
            <a:r>
              <a:rPr lang="es-ES" b="1" dirty="0"/>
              <a:t>, a </a:t>
            </a:r>
            <a:r>
              <a:rPr lang="es-ES" b="1" dirty="0" err="1"/>
              <a:t>tak</a:t>
            </a:r>
            <a:r>
              <a:rPr lang="es-ES" b="1" dirty="0"/>
              <a:t> </a:t>
            </a:r>
            <a:r>
              <a:rPr lang="cs-CZ" b="1" dirty="0" err="1"/>
              <a:t>vzkáza</a:t>
            </a:r>
            <a:r>
              <a:rPr lang="es-ES" b="1" dirty="0"/>
              <a:t>l </a:t>
            </a:r>
            <a:r>
              <a:rPr lang="es-ES" b="1" dirty="0" err="1"/>
              <a:t>poselství</a:t>
            </a:r>
            <a:r>
              <a:rPr lang="es-ES" b="1" dirty="0"/>
              <a:t> </a:t>
            </a:r>
            <a:r>
              <a:rPr lang="es-ES" b="1" dirty="0" err="1"/>
              <a:t>přímo</a:t>
            </a:r>
            <a:r>
              <a:rPr lang="es-ES" b="1" dirty="0"/>
              <a:t> </a:t>
            </a:r>
            <a:r>
              <a:rPr lang="es-ES" b="1" dirty="0" err="1"/>
              <a:t>jí</a:t>
            </a:r>
            <a:r>
              <a:rPr lang="es-ES" b="1" dirty="0"/>
              <a:t>.</a:t>
            </a:r>
          </a:p>
          <a:p>
            <a:r>
              <a:rPr lang="es-ES" b="1" dirty="0" err="1"/>
              <a:t>Věřila</a:t>
            </a:r>
            <a:r>
              <a:rPr lang="es-ES" b="1" dirty="0"/>
              <a:t>, </a:t>
            </a:r>
            <a:r>
              <a:rPr lang="es-ES" b="1" dirty="0" err="1"/>
              <a:t>přijímala</a:t>
            </a:r>
            <a:r>
              <a:rPr lang="es-ES" b="1" dirty="0"/>
              <a:t> a </a:t>
            </a:r>
            <a:r>
              <a:rPr lang="es-ES" b="1" dirty="0" err="1"/>
              <a:t>poslouchala</a:t>
            </a:r>
            <a:r>
              <a:rPr lang="es-ES" b="1" dirty="0"/>
              <a:t> </a:t>
            </a:r>
            <a:r>
              <a:rPr lang="es-ES" b="1" dirty="0" err="1"/>
              <a:t>všechny</a:t>
            </a:r>
            <a:r>
              <a:rPr lang="es-ES" b="1" dirty="0"/>
              <a:t> </a:t>
            </a:r>
            <a:r>
              <a:rPr lang="es-ES" b="1" dirty="0" err="1"/>
              <a:t>příkazy</a:t>
            </a:r>
            <a:r>
              <a:rPr lang="es-ES" b="1" dirty="0"/>
              <a:t>, </a:t>
            </a:r>
            <a:r>
              <a:rPr lang="es-ES" b="1" dirty="0" err="1"/>
              <a:t>které</a:t>
            </a:r>
            <a:r>
              <a:rPr lang="es-ES" b="1" dirty="0"/>
              <a:t> </a:t>
            </a:r>
            <a:r>
              <a:rPr lang="es-ES" b="1" dirty="0" err="1"/>
              <a:t>jí</a:t>
            </a:r>
            <a:r>
              <a:rPr lang="es-ES" b="1" dirty="0"/>
              <a:t> </a:t>
            </a:r>
            <a:r>
              <a:rPr lang="es-ES" b="1" dirty="0" err="1"/>
              <a:t>anděl</a:t>
            </a:r>
            <a:r>
              <a:rPr lang="es-ES" b="1" dirty="0"/>
              <a:t> </a:t>
            </a:r>
            <a:r>
              <a:rPr lang="es-ES" b="1" dirty="0" err="1"/>
              <a:t>naznačil</a:t>
            </a:r>
            <a:r>
              <a:rPr lang="es-ES" b="1" dirty="0"/>
              <a:t>, </a:t>
            </a:r>
            <a:r>
              <a:rPr lang="es-ES" b="1" dirty="0" err="1"/>
              <a:t>pokud</a:t>
            </a:r>
            <a:r>
              <a:rPr lang="es-ES" b="1" dirty="0"/>
              <a:t> </a:t>
            </a:r>
            <a:r>
              <a:rPr lang="es-ES" b="1" dirty="0" err="1"/>
              <a:t>jde</a:t>
            </a:r>
            <a:r>
              <a:rPr lang="es-ES" b="1" dirty="0"/>
              <a:t> o </a:t>
            </a:r>
            <a:r>
              <a:rPr lang="es-ES" b="1" dirty="0" err="1"/>
              <a:t>vý</a:t>
            </a:r>
            <a:r>
              <a:rPr lang="cs-CZ" b="1" dirty="0"/>
              <a:t>-</a:t>
            </a:r>
            <a:r>
              <a:rPr lang="es-ES" b="1" dirty="0" err="1"/>
              <a:t>chovu</a:t>
            </a:r>
            <a:r>
              <a:rPr lang="es-ES" b="1" dirty="0"/>
              <a:t> a </a:t>
            </a:r>
            <a:r>
              <a:rPr lang="es-ES" b="1" dirty="0" err="1"/>
              <a:t>výchovu</a:t>
            </a:r>
            <a:r>
              <a:rPr lang="es-ES" b="1" dirty="0"/>
              <a:t> </a:t>
            </a:r>
            <a:r>
              <a:rPr lang="es-ES" b="1" dirty="0" err="1"/>
              <a:t>dítěte</a:t>
            </a:r>
            <a:r>
              <a:rPr lang="es-ES" b="1" dirty="0"/>
              <a:t>, </a:t>
            </a:r>
            <a:r>
              <a:rPr lang="es-ES" b="1" dirty="0" err="1"/>
              <a:t>které</a:t>
            </a:r>
            <a:r>
              <a:rPr lang="es-ES" b="1" dirty="0"/>
              <a:t> </a:t>
            </a:r>
            <a:r>
              <a:rPr lang="es-ES" b="1" dirty="0" err="1"/>
              <a:t>měla</a:t>
            </a:r>
            <a:r>
              <a:rPr lang="es-ES" b="1" dirty="0"/>
              <a:t> </a:t>
            </a:r>
            <a:r>
              <a:rPr lang="es-ES" b="1" dirty="0" err="1"/>
              <a:t>počnout</a:t>
            </a:r>
            <a:r>
              <a:rPr lang="es-ES" b="1" dirty="0"/>
              <a:t>. </a:t>
            </a:r>
            <a:r>
              <a:rPr lang="es-ES" b="1" dirty="0" err="1"/>
              <a:t>Tak</a:t>
            </a:r>
            <a:r>
              <a:rPr lang="es-ES" b="1" dirty="0"/>
              <a:t> se </a:t>
            </a:r>
            <a:r>
              <a:rPr lang="es-ES" b="1" dirty="0" err="1"/>
              <a:t>stala</a:t>
            </a:r>
            <a:r>
              <a:rPr lang="es-ES" b="1" dirty="0"/>
              <a:t> </a:t>
            </a:r>
            <a:r>
              <a:rPr lang="es-ES" b="1" dirty="0" err="1"/>
              <a:t>matkou</a:t>
            </a:r>
            <a:r>
              <a:rPr lang="es-ES" b="1" dirty="0"/>
              <a:t> </a:t>
            </a:r>
            <a:r>
              <a:rPr lang="es-ES" b="1" dirty="0" err="1"/>
              <a:t>Samsona</a:t>
            </a:r>
            <a:r>
              <a:rPr lang="es-ES" b="1" dirty="0"/>
              <a:t>, </a:t>
            </a:r>
            <a:r>
              <a:rPr lang="es-ES" b="1" dirty="0" err="1"/>
              <a:t>velkého</a:t>
            </a:r>
            <a:r>
              <a:rPr lang="es-ES" b="1" dirty="0"/>
              <a:t> </a:t>
            </a:r>
            <a:r>
              <a:rPr lang="es-ES" b="1" dirty="0" err="1"/>
              <a:t>soudce</a:t>
            </a:r>
            <a:r>
              <a:rPr lang="es-ES" b="1" dirty="0"/>
              <a:t> </a:t>
            </a:r>
            <a:r>
              <a:rPr lang="es-ES" b="1" dirty="0" err="1"/>
              <a:t>Izraele</a:t>
            </a:r>
            <a:r>
              <a:rPr lang="es-ES" b="1" dirty="0"/>
              <a:t>.</a:t>
            </a:r>
          </a:p>
        </p:txBody>
      </p:sp>
      <p:pic>
        <p:nvPicPr>
          <p:cNvPr id="8" name="Imagen 7" descr="Imagen que contiene exterior, persona, edificio, hombre&#10;&#10;Descripción generada automáticamente">
            <a:extLst>
              <a:ext uri="{FF2B5EF4-FFF2-40B4-BE49-F238E27FC236}">
                <a16:creationId xmlns:a16="http://schemas.microsoft.com/office/drawing/2014/main" id="{86A07B1B-2E97-E888-584B-A2827276A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018" y="212237"/>
            <a:ext cx="4078250" cy="305868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0" name="Imagen 9" descr="Imagen que contiene pasto, exterior, persona, hombre&#10;&#10;Descripción generada automáticamente">
            <a:extLst>
              <a:ext uri="{FF2B5EF4-FFF2-40B4-BE49-F238E27FC236}">
                <a16:creationId xmlns:a16="http://schemas.microsoft.com/office/drawing/2014/main" id="{B4279DE4-7D5B-07C3-FA91-34B9A992D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667" y="3402912"/>
            <a:ext cx="4440270" cy="3330202"/>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2" name="Imagen 11" descr="Una caricatura de una persona con un perro&#10;&#10;Descripción generada automáticamente con confianza baja">
            <a:extLst>
              <a:ext uri="{FF2B5EF4-FFF2-40B4-BE49-F238E27FC236}">
                <a16:creationId xmlns:a16="http://schemas.microsoft.com/office/drawing/2014/main" id="{5BC9BC5E-A05E-CFF5-BD50-FF7A1970C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287" y="3429000"/>
            <a:ext cx="4440271" cy="3330203"/>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64B14250-8EC2-C4E8-4C2C-7AA15A68B97C}"/>
              </a:ext>
            </a:extLst>
          </p:cNvPr>
          <p:cNvPicPr>
            <a:picLocks noChangeAspect="1"/>
          </p:cNvPicPr>
          <p:nvPr/>
        </p:nvPicPr>
        <p:blipFill rotWithShape="1">
          <a:blip r:embed="rId7"/>
          <a:srcRect l="4773"/>
          <a:stretch/>
        </p:blipFill>
        <p:spPr>
          <a:xfrm>
            <a:off x="7091464" y="124886"/>
            <a:ext cx="4993094" cy="3146038"/>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20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anim calcmode="lin" valueType="num">
                                      <p:cBhvr>
                                        <p:cTn id="16" dur="500" fill="hold"/>
                                        <p:tgtEl>
                                          <p:spTgt spid="8"/>
                                        </p:tgtEl>
                                        <p:attrNameLst>
                                          <p:attrName>ppt_x</p:attrName>
                                        </p:attrNameLst>
                                      </p:cBhvr>
                                      <p:tavLst>
                                        <p:tav tm="0">
                                          <p:val>
                                            <p:fltVal val="0.5"/>
                                          </p:val>
                                        </p:tav>
                                        <p:tav tm="100000">
                                          <p:val>
                                            <p:strVal val="#ppt_x"/>
                                          </p:val>
                                        </p:tav>
                                      </p:tavLst>
                                    </p:anim>
                                    <p:anim calcmode="lin" valueType="num">
                                      <p:cBhvr>
                                        <p:cTn id="17"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anim calcmode="lin" valueType="num">
                                      <p:cBhvr>
                                        <p:cTn id="40" dur="500" fill="hold"/>
                                        <p:tgtEl>
                                          <p:spTgt spid="13"/>
                                        </p:tgtEl>
                                        <p:attrNameLst>
                                          <p:attrName>ppt_x</p:attrName>
                                        </p:attrNameLst>
                                      </p:cBhvr>
                                      <p:tavLst>
                                        <p:tav tm="0">
                                          <p:val>
                                            <p:fltVal val="0.5"/>
                                          </p:val>
                                        </p:tav>
                                        <p:tav tm="100000">
                                          <p:val>
                                            <p:strVal val="#ppt_x"/>
                                          </p:val>
                                        </p:tav>
                                      </p:tavLst>
                                    </p:anim>
                                    <p:anim calcmode="lin" valueType="num">
                                      <p:cBhvr>
                                        <p:cTn id="41" dur="500" fill="hold"/>
                                        <p:tgtEl>
                                          <p:spTgt spid="13"/>
                                        </p:tgtEl>
                                        <p:attrNameLst>
                                          <p:attrName>ppt_y</p:attrName>
                                        </p:attrNameLst>
                                      </p:cBhvr>
                                      <p:tavLst>
                                        <p:tav tm="0">
                                          <p:val>
                                            <p:fltVal val="0.5"/>
                                          </p:val>
                                        </p:tav>
                                        <p:tav tm="100000">
                                          <p:val>
                                            <p:strVal val="#ppt_y"/>
                                          </p:val>
                                        </p:tav>
                                      </p:tavLst>
                                    </p:anim>
                                  </p:childTnLst>
                                </p:cTn>
                              </p:par>
                            </p:childTnLst>
                          </p:cTn>
                        </p:par>
                        <p:par>
                          <p:cTn id="42" fill="hold">
                            <p:stCondLst>
                              <p:cond delay="500"/>
                            </p:stCondLst>
                            <p:childTnLst>
                              <p:par>
                                <p:cTn id="43" presetID="53" presetClass="entr" presetSubtype="528"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anim calcmode="lin" valueType="num">
                                      <p:cBhvr>
                                        <p:cTn id="48" dur="500" fill="hold"/>
                                        <p:tgtEl>
                                          <p:spTgt spid="10"/>
                                        </p:tgtEl>
                                        <p:attrNameLst>
                                          <p:attrName>ppt_x</p:attrName>
                                        </p:attrNameLst>
                                      </p:cBhvr>
                                      <p:tavLst>
                                        <p:tav tm="0">
                                          <p:val>
                                            <p:fltVal val="0.5"/>
                                          </p:val>
                                        </p:tav>
                                        <p:tav tm="100000">
                                          <p:val>
                                            <p:strVal val="#ppt_x"/>
                                          </p:val>
                                        </p:tav>
                                      </p:tavLst>
                                    </p:anim>
                                    <p:anim calcmode="lin" valueType="num">
                                      <p:cBhvr>
                                        <p:cTn id="49" dur="500" fill="hold"/>
                                        <p:tgtEl>
                                          <p:spTgt spid="10"/>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53" presetClass="entr" presetSubtype="528"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anim calcmode="lin" valueType="num">
                                      <p:cBhvr>
                                        <p:cTn id="56" dur="500" fill="hold"/>
                                        <p:tgtEl>
                                          <p:spTgt spid="12"/>
                                        </p:tgtEl>
                                        <p:attrNameLst>
                                          <p:attrName>ppt_x</p:attrName>
                                        </p:attrNameLst>
                                      </p:cBhvr>
                                      <p:tavLst>
                                        <p:tav tm="0">
                                          <p:val>
                                            <p:fltVal val="0.5"/>
                                          </p:val>
                                        </p:tav>
                                        <p:tav tm="100000">
                                          <p:val>
                                            <p:strVal val="#ppt_x"/>
                                          </p:val>
                                        </p:tav>
                                      </p:tavLst>
                                    </p:anim>
                                    <p:anim calcmode="lin" valueType="num">
                                      <p:cBhvr>
                                        <p:cTn id="57" dur="500" fill="hold"/>
                                        <p:tgtEl>
                                          <p:spTgt spid="12"/>
                                        </p:tgtEl>
                                        <p:attrNameLst>
                                          <p:attrName>ppt_y</p:attrName>
                                        </p:attrNameLst>
                                      </p:cBhvr>
                                      <p:tavLst>
                                        <p:tav tm="0">
                                          <p:val>
                                            <p:fltVal val="0.5"/>
                                          </p:val>
                                        </p:tav>
                                        <p:tav tm="100000">
                                          <p:val>
                                            <p:strVal val="#ppt_y"/>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Effect transition="in" filter="wipe(left)">
                                      <p:cBhvr>
                                        <p:cTn id="6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430C27-830E-35A6-DB73-512DF4CE2C90}"/>
              </a:ext>
            </a:extLst>
          </p:cNvPr>
          <p:cNvPicPr>
            <a:picLocks noChangeAspect="1"/>
          </p:cNvPicPr>
          <p:nvPr/>
        </p:nvPicPr>
        <p:blipFill>
          <a:blip r:embed="rId3"/>
          <a:stretch>
            <a:fillRect/>
          </a:stretch>
        </p:blipFill>
        <p:spPr>
          <a:xfrm>
            <a:off x="45480" y="1078871"/>
            <a:ext cx="12107608" cy="5719935"/>
          </a:xfrm>
          <a:prstGeom prst="rect">
            <a:avLst/>
          </a:prstGeom>
        </p:spPr>
      </p:pic>
      <p:grpSp>
        <p:nvGrpSpPr>
          <p:cNvPr id="3" name="Grupo 2">
            <a:extLst>
              <a:ext uri="{FF2B5EF4-FFF2-40B4-BE49-F238E27FC236}">
                <a16:creationId xmlns:a16="http://schemas.microsoft.com/office/drawing/2014/main" id="{25E5968B-938E-C490-14E3-6EE6792B05A8}"/>
              </a:ext>
            </a:extLst>
          </p:cNvPr>
          <p:cNvGrpSpPr/>
          <p:nvPr/>
        </p:nvGrpSpPr>
        <p:grpSpPr>
          <a:xfrm>
            <a:off x="117550" y="73117"/>
            <a:ext cx="3787660" cy="1834059"/>
            <a:chOff x="117550" y="73117"/>
            <a:chExt cx="3787660" cy="1834059"/>
          </a:xfrm>
        </p:grpSpPr>
        <p:pic>
          <p:nvPicPr>
            <p:cNvPr id="6" name="Imagen 5">
              <a:extLst>
                <a:ext uri="{FF2B5EF4-FFF2-40B4-BE49-F238E27FC236}">
                  <a16:creationId xmlns:a16="http://schemas.microsoft.com/office/drawing/2014/main" id="{274A8B99-E01A-CA07-E778-ED894B4418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4226" y="73117"/>
              <a:ext cx="3720984" cy="1834059"/>
            </a:xfrm>
            <a:prstGeom prst="rect">
              <a:avLst/>
            </a:prstGeom>
            <a:effectLst>
              <a:outerShdw blurRad="63500" sx="102000" sy="102000" algn="ctr" rotWithShape="0">
                <a:schemeClr val="tx1">
                  <a:alpha val="40000"/>
                </a:schemeClr>
              </a:outerShdw>
            </a:effectLst>
          </p:spPr>
        </p:pic>
        <p:sp>
          <p:nvSpPr>
            <p:cNvPr id="7" name="CuadroTexto 6">
              <a:extLst>
                <a:ext uri="{FF2B5EF4-FFF2-40B4-BE49-F238E27FC236}">
                  <a16:creationId xmlns:a16="http://schemas.microsoft.com/office/drawing/2014/main" id="{06742B34-F2DD-C0CB-A129-E585D3C85813}"/>
                </a:ext>
              </a:extLst>
            </p:cNvPr>
            <p:cNvSpPr txBox="1"/>
            <p:nvPr/>
          </p:nvSpPr>
          <p:spPr>
            <a:xfrm>
              <a:off x="117550" y="645351"/>
              <a:ext cx="2728688" cy="461665"/>
            </a:xfrm>
            <a:prstGeom prst="rect">
              <a:avLst/>
            </a:prstGeom>
            <a:noFill/>
          </p:spPr>
          <p:txBody>
            <a:bodyPr wrap="square">
              <a:spAutoFit/>
            </a:bodyPr>
            <a:lstStyle/>
            <a:p>
              <a:pPr algn="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Přijměte</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Boží</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vůli</a:t>
              </a:r>
              <a:endPar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9" name="CuadroTexto 8">
            <a:extLst>
              <a:ext uri="{FF2B5EF4-FFF2-40B4-BE49-F238E27FC236}">
                <a16:creationId xmlns:a16="http://schemas.microsoft.com/office/drawing/2014/main" id="{3730B2EA-F71F-C09E-560A-306C682AD982}"/>
              </a:ext>
            </a:extLst>
          </p:cNvPr>
          <p:cNvSpPr txBox="1"/>
          <p:nvPr/>
        </p:nvSpPr>
        <p:spPr>
          <a:xfrm>
            <a:off x="3867882" y="83351"/>
            <a:ext cx="7330237" cy="2031325"/>
          </a:xfrm>
          <a:prstGeom prst="rect">
            <a:avLst/>
          </a:prstGeom>
          <a:noFill/>
        </p:spPr>
        <p:txBody>
          <a:bodyPr wrap="square">
            <a:spAutoFit/>
          </a:bodyPr>
          <a:lstStyle/>
          <a:p>
            <a:r>
              <a:rPr lang="es-ES" b="1" dirty="0" err="1"/>
              <a:t>Uprostřed</a:t>
            </a:r>
            <a:r>
              <a:rPr lang="es-ES" b="1" dirty="0"/>
              <a:t> </a:t>
            </a:r>
            <a:r>
              <a:rPr lang="es-ES" b="1" dirty="0" err="1"/>
              <a:t>panujícího</a:t>
            </a:r>
            <a:r>
              <a:rPr lang="es-ES" b="1" dirty="0"/>
              <a:t> </a:t>
            </a:r>
            <a:r>
              <a:rPr lang="es-ES" b="1" dirty="0" err="1"/>
              <a:t>odpadlictví</a:t>
            </a:r>
            <a:r>
              <a:rPr lang="es-ES" b="1" dirty="0"/>
              <a:t> </a:t>
            </a:r>
            <a:r>
              <a:rPr lang="es-ES" b="1" dirty="0" err="1"/>
              <a:t>věrní</a:t>
            </a:r>
            <a:r>
              <a:rPr lang="es-ES" b="1" dirty="0"/>
              <a:t> </a:t>
            </a:r>
            <a:r>
              <a:rPr lang="es-ES" b="1" dirty="0" err="1"/>
              <a:t>Boží</a:t>
            </a:r>
            <a:r>
              <a:rPr lang="es-ES" b="1" dirty="0"/>
              <a:t> </a:t>
            </a:r>
            <a:r>
              <a:rPr lang="cs-CZ" b="1" dirty="0"/>
              <a:t>služebníci</a:t>
            </a:r>
            <a:r>
              <a:rPr lang="es-ES" b="1" dirty="0"/>
              <a:t> </a:t>
            </a:r>
            <a:r>
              <a:rPr lang="es-ES" b="1" dirty="0" err="1"/>
              <a:t>nepřestávali</a:t>
            </a:r>
            <a:r>
              <a:rPr lang="es-ES" b="1" dirty="0"/>
              <a:t> </a:t>
            </a:r>
            <a:r>
              <a:rPr lang="es-ES" b="1" dirty="0" err="1"/>
              <a:t>Boha</a:t>
            </a:r>
            <a:r>
              <a:rPr lang="es-ES" b="1" dirty="0"/>
              <a:t> </a:t>
            </a:r>
            <a:r>
              <a:rPr lang="es-ES" b="1" dirty="0" err="1"/>
              <a:t>úpěnlivě</a:t>
            </a:r>
            <a:r>
              <a:rPr lang="es-ES" b="1" dirty="0"/>
              <a:t> </a:t>
            </a:r>
            <a:r>
              <a:rPr lang="es-ES" b="1" dirty="0" err="1"/>
              <a:t>prosit</a:t>
            </a:r>
            <a:r>
              <a:rPr lang="es-ES" b="1" dirty="0"/>
              <a:t>, </a:t>
            </a:r>
            <a:r>
              <a:rPr lang="es-ES" b="1" dirty="0" err="1"/>
              <a:t>aby</a:t>
            </a:r>
            <a:r>
              <a:rPr lang="es-ES" b="1" dirty="0"/>
              <a:t> </a:t>
            </a:r>
            <a:r>
              <a:rPr lang="es-ES" b="1" dirty="0" err="1"/>
              <a:t>Izrael</a:t>
            </a:r>
            <a:r>
              <a:rPr lang="es-ES" b="1" dirty="0"/>
              <a:t> </a:t>
            </a:r>
            <a:r>
              <a:rPr lang="es-ES" b="1" dirty="0" err="1"/>
              <a:t>vysvobodil</a:t>
            </a:r>
            <a:r>
              <a:rPr lang="es-ES" b="1" dirty="0"/>
              <a:t>. I </a:t>
            </a:r>
            <a:r>
              <a:rPr lang="es-ES" b="1" dirty="0" err="1"/>
              <a:t>když</a:t>
            </a:r>
            <a:r>
              <a:rPr lang="es-ES" b="1" dirty="0"/>
              <a:t> </a:t>
            </a:r>
            <a:r>
              <a:rPr lang="es-ES" b="1" dirty="0" err="1"/>
              <a:t>jejich</a:t>
            </a:r>
            <a:r>
              <a:rPr lang="es-ES" b="1" dirty="0"/>
              <a:t> </a:t>
            </a:r>
            <a:r>
              <a:rPr lang="es-ES" b="1" dirty="0" err="1"/>
              <a:t>prosby</a:t>
            </a:r>
            <a:r>
              <a:rPr lang="es-ES" b="1" dirty="0"/>
              <a:t> </a:t>
            </a:r>
            <a:r>
              <a:rPr lang="es-ES" b="1" dirty="0" err="1"/>
              <a:t>zjevně</a:t>
            </a:r>
            <a:r>
              <a:rPr lang="es-ES" b="1" dirty="0"/>
              <a:t> </a:t>
            </a:r>
            <a:r>
              <a:rPr lang="es-ES" b="1" dirty="0" err="1"/>
              <a:t>nepřicházely</a:t>
            </a:r>
            <a:r>
              <a:rPr lang="es-ES" b="1" dirty="0"/>
              <a:t> </a:t>
            </a:r>
            <a:r>
              <a:rPr lang="es-ES" b="1" dirty="0" err="1"/>
              <a:t>žádné</a:t>
            </a:r>
            <a:r>
              <a:rPr lang="es-ES" b="1" dirty="0"/>
              <a:t> </a:t>
            </a:r>
            <a:r>
              <a:rPr lang="es-ES" b="1" dirty="0" err="1"/>
              <a:t>odpovědi</a:t>
            </a:r>
            <a:r>
              <a:rPr lang="es-ES" b="1" dirty="0"/>
              <a:t>, i </a:t>
            </a:r>
            <a:r>
              <a:rPr lang="es-ES" b="1" dirty="0" err="1"/>
              <a:t>když</a:t>
            </a:r>
            <a:r>
              <a:rPr lang="es-ES" b="1" dirty="0"/>
              <a:t> </a:t>
            </a:r>
            <a:r>
              <a:rPr lang="es-ES" b="1" dirty="0" err="1"/>
              <a:t>rok</a:t>
            </a:r>
            <a:r>
              <a:rPr lang="es-ES" b="1" dirty="0"/>
              <a:t> </a:t>
            </a:r>
            <a:r>
              <a:rPr lang="es-ES" b="1" dirty="0" err="1"/>
              <a:t>za</a:t>
            </a:r>
            <a:r>
              <a:rPr lang="es-ES" b="1" dirty="0"/>
              <a:t> </a:t>
            </a:r>
            <a:r>
              <a:rPr lang="es-ES" b="1" dirty="0" err="1"/>
              <a:t>rokem</a:t>
            </a:r>
            <a:r>
              <a:rPr lang="es-ES" b="1" dirty="0"/>
              <a:t> se </a:t>
            </a:r>
            <a:r>
              <a:rPr lang="es-ES" b="1" dirty="0" err="1"/>
              <a:t>moc</a:t>
            </a:r>
            <a:r>
              <a:rPr lang="es-ES" b="1" dirty="0"/>
              <a:t> </a:t>
            </a:r>
            <a:r>
              <a:rPr lang="es-ES" b="1" dirty="0" err="1"/>
              <a:t>utlačovatele</a:t>
            </a:r>
            <a:r>
              <a:rPr lang="es-ES" b="1" dirty="0"/>
              <a:t> </a:t>
            </a:r>
            <a:r>
              <a:rPr lang="es-ES" b="1" dirty="0" err="1"/>
              <a:t>na</a:t>
            </a:r>
            <a:r>
              <a:rPr lang="es-ES" b="1" dirty="0"/>
              <a:t> </a:t>
            </a:r>
            <a:r>
              <a:rPr lang="es-ES" b="1" dirty="0" err="1"/>
              <a:t>zemi</a:t>
            </a:r>
            <a:r>
              <a:rPr lang="es-ES" b="1" dirty="0"/>
              <a:t> </a:t>
            </a:r>
            <a:r>
              <a:rPr lang="es-ES" b="1" dirty="0" err="1"/>
              <a:t>zvyšovala</a:t>
            </a:r>
            <a:r>
              <a:rPr lang="es-ES" b="1" dirty="0"/>
              <a:t>, </a:t>
            </a:r>
            <a:r>
              <a:rPr lang="es-ES" b="1" dirty="0" err="1"/>
              <a:t>Boží</a:t>
            </a:r>
            <a:r>
              <a:rPr lang="es-ES" b="1" dirty="0"/>
              <a:t> </a:t>
            </a:r>
            <a:r>
              <a:rPr lang="es-ES" b="1" dirty="0" err="1"/>
              <a:t>prozřetelnost</a:t>
            </a:r>
            <a:r>
              <a:rPr lang="es-ES" b="1" dirty="0"/>
              <a:t> pro </a:t>
            </a:r>
            <a:r>
              <a:rPr lang="es-ES" b="1" dirty="0" err="1"/>
              <a:t>ně</a:t>
            </a:r>
            <a:r>
              <a:rPr lang="es-ES" b="1" dirty="0"/>
              <a:t> </a:t>
            </a:r>
            <a:r>
              <a:rPr lang="es-ES" b="1" dirty="0" err="1"/>
              <a:t>připravila</a:t>
            </a:r>
            <a:r>
              <a:rPr lang="es-ES" b="1" dirty="0"/>
              <a:t> </a:t>
            </a:r>
            <a:r>
              <a:rPr lang="es-ES" b="1" dirty="0" err="1"/>
              <a:t>pomoc</a:t>
            </a:r>
            <a:r>
              <a:rPr lang="es-ES" b="1" dirty="0"/>
              <a:t>. </a:t>
            </a:r>
            <a:r>
              <a:rPr lang="es-ES" b="1" dirty="0" err="1"/>
              <a:t>Již</a:t>
            </a:r>
            <a:r>
              <a:rPr lang="es-ES" b="1" dirty="0"/>
              <a:t> v </a:t>
            </a:r>
            <a:r>
              <a:rPr lang="es-ES" b="1" dirty="0" err="1"/>
              <a:t>prvních</a:t>
            </a:r>
            <a:r>
              <a:rPr lang="es-ES" b="1" dirty="0"/>
              <a:t> </a:t>
            </a:r>
            <a:r>
              <a:rPr lang="es-ES" b="1" dirty="0" err="1"/>
              <a:t>letech</a:t>
            </a:r>
            <a:r>
              <a:rPr lang="es-ES" b="1" dirty="0"/>
              <a:t> </a:t>
            </a:r>
            <a:r>
              <a:rPr lang="es-ES" b="1" dirty="0" err="1"/>
              <a:t>útlaku</a:t>
            </a:r>
            <a:r>
              <a:rPr lang="es-ES" b="1" dirty="0"/>
              <a:t> </a:t>
            </a:r>
            <a:r>
              <a:rPr lang="es-ES" b="1" dirty="0" err="1"/>
              <a:t>Pelištínců</a:t>
            </a:r>
            <a:r>
              <a:rPr lang="es-ES" b="1" dirty="0"/>
              <a:t> se </a:t>
            </a:r>
            <a:r>
              <a:rPr lang="es-ES" b="1" dirty="0" err="1"/>
              <a:t>narodilo</a:t>
            </a:r>
            <a:r>
              <a:rPr lang="es-ES" b="1" dirty="0"/>
              <a:t> </a:t>
            </a:r>
            <a:r>
              <a:rPr lang="es-ES" b="1" dirty="0" err="1"/>
              <a:t>dítě</a:t>
            </a:r>
            <a:r>
              <a:rPr lang="es-ES" b="1" dirty="0"/>
              <a:t>, </a:t>
            </a:r>
            <a:r>
              <a:rPr lang="es-ES" b="1" dirty="0" err="1"/>
              <a:t>jehož</a:t>
            </a:r>
            <a:r>
              <a:rPr lang="es-ES" b="1" dirty="0"/>
              <a:t> </a:t>
            </a:r>
            <a:r>
              <a:rPr lang="es-ES" b="1" dirty="0" err="1"/>
              <a:t>prostřednictvím</a:t>
            </a:r>
            <a:r>
              <a:rPr lang="es-ES" b="1" dirty="0"/>
              <a:t> </a:t>
            </a:r>
            <a:r>
              <a:rPr lang="es-ES" b="1" dirty="0" err="1"/>
              <a:t>chtěl</a:t>
            </a:r>
            <a:r>
              <a:rPr lang="es-ES" b="1" dirty="0"/>
              <a:t> </a:t>
            </a:r>
            <a:r>
              <a:rPr lang="es-ES" b="1" dirty="0" err="1"/>
              <a:t>Bůh</a:t>
            </a:r>
            <a:r>
              <a:rPr lang="es-ES" b="1" dirty="0"/>
              <a:t> </a:t>
            </a:r>
            <a:r>
              <a:rPr lang="es-ES" b="1" dirty="0" err="1"/>
              <a:t>ponížit</a:t>
            </a:r>
            <a:r>
              <a:rPr lang="es-ES" b="1" dirty="0"/>
              <a:t> </a:t>
            </a:r>
            <a:r>
              <a:rPr lang="es-ES" b="1" dirty="0" err="1"/>
              <a:t>moc</a:t>
            </a:r>
            <a:r>
              <a:rPr lang="es-ES" b="1" dirty="0"/>
              <a:t> </a:t>
            </a:r>
            <a:r>
              <a:rPr lang="es-ES" b="1" dirty="0" err="1"/>
              <a:t>těchto</a:t>
            </a:r>
            <a:r>
              <a:rPr lang="es-ES" b="1" dirty="0"/>
              <a:t> </a:t>
            </a:r>
            <a:r>
              <a:rPr lang="es-ES" b="1" dirty="0" err="1"/>
              <a:t>mocných</a:t>
            </a:r>
            <a:r>
              <a:rPr lang="es-ES" b="1" dirty="0"/>
              <a:t> </a:t>
            </a:r>
            <a:r>
              <a:rPr lang="es-ES" b="1" dirty="0" err="1"/>
              <a:t>nepřátel</a:t>
            </a:r>
            <a:r>
              <a:rPr lang="es-ES" b="1" dirty="0"/>
              <a:t>.
</a:t>
            </a:r>
          </a:p>
        </p:txBody>
      </p:sp>
      <p:sp>
        <p:nvSpPr>
          <p:cNvPr id="11" name="CuadroTexto 10">
            <a:extLst>
              <a:ext uri="{FF2B5EF4-FFF2-40B4-BE49-F238E27FC236}">
                <a16:creationId xmlns:a16="http://schemas.microsoft.com/office/drawing/2014/main" id="{7746E13E-E3E3-7009-DE84-CB3AACE92E19}"/>
              </a:ext>
            </a:extLst>
          </p:cNvPr>
          <p:cNvSpPr txBox="1"/>
          <p:nvPr/>
        </p:nvSpPr>
        <p:spPr>
          <a:xfrm>
            <a:off x="2354095" y="1886084"/>
            <a:ext cx="9163455" cy="4524315"/>
          </a:xfrm>
          <a:prstGeom prst="rect">
            <a:avLst/>
          </a:prstGeom>
          <a:noFill/>
        </p:spPr>
        <p:txBody>
          <a:bodyPr wrap="square">
            <a:spAutoFit/>
          </a:bodyPr>
          <a:lstStyle/>
          <a:p>
            <a:r>
              <a:rPr lang="cs-CZ" b="1" dirty="0"/>
              <a:t>Na samé hranici hornaté země, odkud bylo možno přehlédnout nížinu, v níž žili </a:t>
            </a:r>
            <a:r>
              <a:rPr lang="cs-CZ" b="1" dirty="0" err="1"/>
              <a:t>Filištínští</a:t>
            </a:r>
            <a:r>
              <a:rPr lang="cs-CZ" b="1" dirty="0"/>
              <a:t>,   leželo městečko </a:t>
            </a:r>
            <a:r>
              <a:rPr lang="cs-CZ" b="1" dirty="0" err="1"/>
              <a:t>Zarah</a:t>
            </a:r>
            <a:r>
              <a:rPr lang="cs-CZ" b="1" dirty="0"/>
              <a:t>. Žila tam rodina </a:t>
            </a:r>
            <a:r>
              <a:rPr lang="cs-CZ" b="1" dirty="0" err="1"/>
              <a:t>Manuova</a:t>
            </a:r>
            <a:r>
              <a:rPr lang="cs-CZ" b="1" dirty="0"/>
              <a:t> z kmene Dan, jedna z mála rodin, které           v době všeobecného odpadlictví zůstala věrna Hospodinu. Bezdětné ženě </a:t>
            </a:r>
            <a:r>
              <a:rPr lang="cs-CZ" b="1" dirty="0" err="1"/>
              <a:t>Manuově</a:t>
            </a:r>
            <a:r>
              <a:rPr lang="cs-CZ" b="1" dirty="0"/>
              <a:t> se zjevil “anděl Hospodinův” s poselstvím, že dostane syna, skrze něhož Bůh započne vysvobozovat Izrael. K tomu jí dal anděl pokyny, jak se má chovat a jak má dítě vychovávat: “Nyní vystříhej se, abys vína nepila neb nápoje opojného, a abys nejedla nic nečistého.” (Soudců 13,4) týž zákaz mělo od svého narození dodržovat i dítě, kterému navíc nesměly být stříhány vlasy, neboť mělo být zasvěceno od narození Bohu jako Nazarejský.</a:t>
            </a:r>
          </a:p>
          <a:p>
            <a:r>
              <a:rPr lang="cs-CZ" b="1" dirty="0"/>
              <a:t>Žena vyhledala svého manžela, řekla mu o objevení anděla a opakovala jeho poselství. Manžel se obával, že by se mohli dopustit nějaké chyby při plnění tohoto důležitého úkolu, který jim byl svěřen, a proto se modlil: “Nechť muž Boží, kteréhož jsi byl poslal, zase přijde k nám, a na-učí nás, co máme dělat s dítětem, kteréž se má naroditi.” (Soudců 13,8) Když se anděl objevil znovu, zeptal se ho </a:t>
            </a:r>
            <a:r>
              <a:rPr lang="cs-CZ" b="1" dirty="0" err="1"/>
              <a:t>Manue</a:t>
            </a:r>
            <a:r>
              <a:rPr lang="cs-CZ" b="1" dirty="0"/>
              <a:t> s úzkostí: “Jaká péče o to dítě a správa při něm býti má?” Anděl opakoval dřívější pokyn: “Ode všeho toho, o čemž jsem oznámil ženě, ať se ona vystříhá. Ničeho, což pochází z vinného kmene, ať používá, to jest vína aneb nápoje opojného ať nepije, a nic nečistého ať nejí; </a:t>
            </a:r>
            <a:r>
              <a:rPr lang="cs-CZ" b="1" dirty="0" err="1"/>
              <a:t>cožkoli</a:t>
            </a:r>
            <a:r>
              <a:rPr lang="cs-CZ" b="1" dirty="0"/>
              <a:t> jsem jí přikázal, ať ostříhá.”     Patriarchové a proroci strana 419</a:t>
            </a:r>
            <a:endParaRPr lang="es-ES" b="1" dirty="0"/>
          </a:p>
        </p:txBody>
      </p:sp>
      <p:pic>
        <p:nvPicPr>
          <p:cNvPr id="14" name="Imagen 13" descr="Un dibujo de una persona&#10;&#10;Descripción generada automáticamente con confianza baja">
            <a:extLst>
              <a:ext uri="{FF2B5EF4-FFF2-40B4-BE49-F238E27FC236}">
                <a16:creationId xmlns:a16="http://schemas.microsoft.com/office/drawing/2014/main" id="{C3EA3F8D-0FA7-7AA9-9BB2-D26A24D87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93" y="3555744"/>
            <a:ext cx="2230790" cy="3229139"/>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999BCEEF-1CFA-4419-81EC-3FC37B333578}"/>
              </a:ext>
            </a:extLst>
          </p:cNvPr>
          <p:cNvPicPr>
            <a:picLocks noChangeAspect="1"/>
          </p:cNvPicPr>
          <p:nvPr/>
        </p:nvPicPr>
        <p:blipFill>
          <a:blip r:embed="rId6"/>
          <a:stretch>
            <a:fillRect/>
          </a:stretch>
        </p:blipFill>
        <p:spPr>
          <a:xfrm>
            <a:off x="709897" y="1416771"/>
            <a:ext cx="1600200" cy="2042147"/>
          </a:xfrm>
          <a:prstGeom prst="round2DiagRect">
            <a:avLst>
              <a:gd name="adj1" fmla="val 16667"/>
              <a:gd name="adj2" fmla="val 0"/>
            </a:avLst>
          </a:prstGeom>
          <a:ln w="38100" cap="sq">
            <a:solidFill>
              <a:srgbClr val="858A5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62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left)">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fltVal val="0.5"/>
                                          </p:val>
                                        </p:tav>
                                        <p:tav tm="100000">
                                          <p:val>
                                            <p:strVal val="#ppt_x"/>
                                          </p:val>
                                        </p:tav>
                                      </p:tavLst>
                                    </p:anim>
                                    <p:anim calcmode="lin" valueType="num">
                                      <p:cBhvr>
                                        <p:cTn id="38" dur="500" fill="hold"/>
                                        <p:tgtEl>
                                          <p:spTgt spid="14"/>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E0A22E-70CC-FA71-2E6E-6E59E93B2B3A}"/>
              </a:ext>
            </a:extLst>
          </p:cNvPr>
          <p:cNvGrpSpPr/>
          <p:nvPr/>
        </p:nvGrpSpPr>
        <p:grpSpPr>
          <a:xfrm>
            <a:off x="107442" y="124887"/>
            <a:ext cx="2435733" cy="1703990"/>
            <a:chOff x="107442" y="124887"/>
            <a:chExt cx="2435733" cy="1703990"/>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2435733" cy="1703990"/>
            </a:xfrm>
            <a:prstGeom prst="rect">
              <a:avLst/>
            </a:prstGeom>
          </p:spPr>
        </p:pic>
        <p:sp>
          <p:nvSpPr>
            <p:cNvPr id="2" name="CuadroTexto 1">
              <a:extLst>
                <a:ext uri="{FF2B5EF4-FFF2-40B4-BE49-F238E27FC236}">
                  <a16:creationId xmlns:a16="http://schemas.microsoft.com/office/drawing/2014/main" id="{5A862179-B239-EC98-2281-7AE3A9A0319E}"/>
                </a:ext>
              </a:extLst>
            </p:cNvPr>
            <p:cNvSpPr txBox="1"/>
            <p:nvPr/>
          </p:nvSpPr>
          <p:spPr>
            <a:xfrm>
              <a:off x="523947" y="447770"/>
              <a:ext cx="2019228"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2</a:t>
              </a:r>
              <a:r>
                <a:rPr lang="cs-CZ" sz="1600" b="1" dirty="0">
                  <a:solidFill>
                    <a:schemeClr val="bg1"/>
                  </a:solidFill>
                  <a:effectLst>
                    <a:outerShdw blurRad="38100" dist="38100" dir="2700000" algn="tl">
                      <a:srgbClr val="000000">
                        <a:alpha val="43137"/>
                      </a:srgbClr>
                    </a:outerShdw>
                  </a:effectLst>
                </a:rPr>
                <a:t>. Královská</a:t>
              </a:r>
              <a:r>
                <a:rPr lang="es-ES" sz="1600" b="1" dirty="0">
                  <a:solidFill>
                    <a:schemeClr val="bg1"/>
                  </a:solidFill>
                  <a:effectLst>
                    <a:outerShdw blurRad="38100" dist="38100" dir="2700000" algn="tl">
                      <a:srgbClr val="000000">
                        <a:alpha val="43137"/>
                      </a:srgbClr>
                    </a:outerShdw>
                  </a:effectLst>
                </a:rPr>
                <a:t> 22</a:t>
              </a:r>
              <a:r>
                <a:rPr lang="cs-CZ" sz="1600" b="1" dirty="0">
                  <a:solidFill>
                    <a:schemeClr val="bg1"/>
                  </a:solidFill>
                  <a:effectLst>
                    <a:outerShdw blurRad="38100" dist="38100" dir="2700000" algn="tl">
                      <a:srgbClr val="000000">
                        <a:alpha val="43137"/>
                      </a:srgbClr>
                    </a:outerShdw>
                  </a:effectLst>
                </a:rPr>
                <a:t>,</a:t>
              </a:r>
              <a:r>
                <a:rPr lang="es-ES" sz="1600" b="1" dirty="0">
                  <a:solidFill>
                    <a:schemeClr val="bg1"/>
                  </a:solidFill>
                  <a:effectLst>
                    <a:outerShdw blurRad="38100" dist="38100" dir="2700000" algn="tl">
                      <a:srgbClr val="000000">
                        <a:alpha val="43137"/>
                      </a:srgbClr>
                    </a:outerShdw>
                  </a:effectLst>
                </a:rPr>
                <a:t>8-20</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20132" y="836457"/>
            <a:ext cx="1643675" cy="1200329"/>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a:t>
            </a:r>
            <a:br>
              <a:rPr lang="es-ES" b="1" dirty="0">
                <a:latin typeface="Times New Roman" panose="02020603050405020304" pitchFamily="18" charset="0"/>
              </a:rPr>
            </a:br>
            <a:r>
              <a:rPr lang="es-ES" b="1" dirty="0" err="1">
                <a:latin typeface="Times New Roman" panose="02020603050405020304" pitchFamily="18" charset="0"/>
              </a:rPr>
              <a:t>víry</a:t>
            </a:r>
            <a:r>
              <a:rPr lang="es-ES" b="1" dirty="0">
                <a:latin typeface="Times New Roman" panose="02020603050405020304" pitchFamily="18" charset="0"/>
              </a:rPr>
              <a:t> j</a:t>
            </a:r>
            <a:r>
              <a:rPr lang="cs-CZ" b="1" dirty="0">
                <a:latin typeface="Times New Roman" panose="02020603050405020304" pitchFamily="18" charset="0"/>
              </a:rPr>
              <a:t>e</a:t>
            </a:r>
            <a:r>
              <a:rPr lang="es-ES" b="1" dirty="0">
                <a:latin typeface="Times New Roman" panose="02020603050405020304" pitchFamily="18" charset="0"/>
              </a:rPr>
              <a:t> </a:t>
            </a:r>
            <a:r>
              <a:rPr lang="es-ES" b="1" dirty="0" err="1">
                <a:latin typeface="Times New Roman" panose="02020603050405020304" pitchFamily="18" charset="0"/>
              </a:rPr>
              <a:t>spolehliv</a:t>
            </a:r>
            <a:r>
              <a:rPr lang="cs-CZ" b="1" dirty="0">
                <a:latin typeface="Times New Roman" panose="02020603050405020304" pitchFamily="18" charset="0"/>
              </a:rPr>
              <a:t>á</a:t>
            </a:r>
            <a:r>
              <a:rPr lang="es-ES" b="1" dirty="0">
                <a:latin typeface="Times New Roman" panose="02020603050405020304" pitchFamily="18" charset="0"/>
              </a:rPr>
              <a:t>
</a:t>
            </a:r>
          </a:p>
        </p:txBody>
      </p:sp>
      <p:sp>
        <p:nvSpPr>
          <p:cNvPr id="4" name="CuadroTexto 3">
            <a:extLst>
              <a:ext uri="{FF2B5EF4-FFF2-40B4-BE49-F238E27FC236}">
                <a16:creationId xmlns:a16="http://schemas.microsoft.com/office/drawing/2014/main" id="{819ECD9E-9470-C44E-02A4-A8ED61D90002}"/>
              </a:ext>
            </a:extLst>
          </p:cNvPr>
          <p:cNvSpPr txBox="1"/>
          <p:nvPr/>
        </p:nvSpPr>
        <p:spPr>
          <a:xfrm>
            <a:off x="257175" y="2650236"/>
            <a:ext cx="5057775" cy="4247317"/>
          </a:xfrm>
          <a:prstGeom prst="rect">
            <a:avLst/>
          </a:prstGeom>
          <a:noFill/>
        </p:spPr>
        <p:txBody>
          <a:bodyPr wrap="square">
            <a:spAutoFit/>
          </a:bodyPr>
          <a:lstStyle/>
          <a:p>
            <a:r>
              <a:rPr lang="es-ES" b="1" dirty="0" err="1"/>
              <a:t>Chtěl</a:t>
            </a:r>
            <a:r>
              <a:rPr lang="es-ES" b="1" dirty="0"/>
              <a:t> </a:t>
            </a:r>
            <a:r>
              <a:rPr lang="es-ES" b="1" dirty="0" err="1"/>
              <a:t>znát</a:t>
            </a:r>
            <a:r>
              <a:rPr lang="es-ES" b="1" dirty="0"/>
              <a:t> </a:t>
            </a:r>
            <a:r>
              <a:rPr lang="es-ES" b="1" dirty="0" err="1"/>
              <a:t>lék</a:t>
            </a:r>
            <a:r>
              <a:rPr lang="es-ES" b="1" dirty="0"/>
              <a:t> </a:t>
            </a:r>
            <a:r>
              <a:rPr lang="es-ES" b="1" dirty="0" err="1"/>
              <a:t>na</a:t>
            </a:r>
            <a:r>
              <a:rPr lang="es-ES" b="1" dirty="0"/>
              <a:t> tuto </a:t>
            </a:r>
            <a:r>
              <a:rPr lang="es-ES" b="1" dirty="0" err="1"/>
              <a:t>situaci</a:t>
            </a:r>
            <a:r>
              <a:rPr lang="es-ES" b="1" dirty="0"/>
              <a:t>, a </a:t>
            </a:r>
            <a:r>
              <a:rPr lang="es-ES" b="1" dirty="0" err="1"/>
              <a:t>tak</a:t>
            </a:r>
            <a:r>
              <a:rPr lang="es-ES" b="1" dirty="0"/>
              <a:t> se </a:t>
            </a:r>
            <a:r>
              <a:rPr lang="es-ES" b="1" dirty="0" err="1"/>
              <a:t>rozhodl</a:t>
            </a:r>
            <a:r>
              <a:rPr lang="es-ES" b="1" dirty="0"/>
              <a:t> </a:t>
            </a:r>
            <a:r>
              <a:rPr lang="es-ES" b="1" dirty="0" err="1"/>
              <a:t>poradit</a:t>
            </a:r>
            <a:r>
              <a:rPr lang="es-ES" b="1" dirty="0"/>
              <a:t> se s </a:t>
            </a:r>
            <a:r>
              <a:rPr lang="es-ES" b="1" dirty="0" err="1"/>
              <a:t>Bohem</a:t>
            </a:r>
            <a:r>
              <a:rPr lang="es-ES" b="1" dirty="0"/>
              <a:t> </a:t>
            </a:r>
            <a:r>
              <a:rPr lang="es-ES" b="1" dirty="0" err="1"/>
              <a:t>prostřednictvím</a:t>
            </a:r>
            <a:r>
              <a:rPr lang="es-ES" b="1" dirty="0"/>
              <a:t> </a:t>
            </a:r>
            <a:r>
              <a:rPr lang="es-ES" b="1" dirty="0" err="1"/>
              <a:t>prorokyně</a:t>
            </a:r>
            <a:r>
              <a:rPr lang="cs-CZ" b="1" dirty="0"/>
              <a:t> Ch</a:t>
            </a:r>
            <a:r>
              <a:rPr lang="es-ES" b="1" dirty="0" err="1"/>
              <a:t>uldy</a:t>
            </a:r>
            <a:r>
              <a:rPr lang="es-ES" b="1" dirty="0"/>
              <a:t>.
I </a:t>
            </a:r>
            <a:r>
              <a:rPr lang="es-ES" b="1" dirty="0" err="1"/>
              <a:t>když</a:t>
            </a:r>
            <a:r>
              <a:rPr lang="es-ES" b="1" dirty="0"/>
              <a:t> v té </a:t>
            </a:r>
            <a:r>
              <a:rPr lang="es-ES" b="1" dirty="0" err="1"/>
              <a:t>době</a:t>
            </a:r>
            <a:r>
              <a:rPr lang="es-ES" b="1" dirty="0"/>
              <a:t> </a:t>
            </a:r>
            <a:r>
              <a:rPr lang="es-ES" b="1" dirty="0" err="1"/>
              <a:t>existovali</a:t>
            </a:r>
            <a:r>
              <a:rPr lang="es-ES" b="1" dirty="0"/>
              <a:t> </a:t>
            </a:r>
            <a:r>
              <a:rPr lang="es-ES" b="1" dirty="0" err="1"/>
              <a:t>jiní</a:t>
            </a:r>
            <a:r>
              <a:rPr lang="es-ES" b="1" dirty="0"/>
              <a:t> </a:t>
            </a:r>
            <a:r>
              <a:rPr lang="es-ES" b="1" dirty="0" err="1"/>
              <a:t>Boží</a:t>
            </a:r>
            <a:r>
              <a:rPr lang="es-ES" b="1" dirty="0"/>
              <a:t> </a:t>
            </a:r>
            <a:r>
              <a:rPr lang="es-ES" b="1" dirty="0" err="1"/>
              <a:t>proroci</a:t>
            </a:r>
            <a:r>
              <a:rPr lang="es-ES" b="1" dirty="0"/>
              <a:t>, </a:t>
            </a:r>
            <a:r>
              <a:rPr lang="es-ES" b="1" dirty="0" err="1"/>
              <a:t>král</a:t>
            </a:r>
            <a:r>
              <a:rPr lang="es-ES" b="1" dirty="0"/>
              <a:t> </a:t>
            </a:r>
            <a:r>
              <a:rPr lang="es-ES" b="1" dirty="0" err="1"/>
              <a:t>dával</a:t>
            </a:r>
            <a:r>
              <a:rPr lang="es-ES" b="1" dirty="0"/>
              <a:t> </a:t>
            </a:r>
            <a:r>
              <a:rPr lang="es-ES" b="1" dirty="0" err="1"/>
              <a:t>přednost</a:t>
            </a:r>
            <a:r>
              <a:rPr lang="es-ES" b="1" dirty="0"/>
              <a:t> </a:t>
            </a:r>
            <a:r>
              <a:rPr lang="es-ES" b="1" dirty="0" err="1"/>
              <a:t>této</a:t>
            </a:r>
            <a:r>
              <a:rPr lang="es-ES" b="1" dirty="0"/>
              <a:t> </a:t>
            </a:r>
            <a:r>
              <a:rPr lang="es-ES" b="1" dirty="0" err="1"/>
              <a:t>konzultaci</a:t>
            </a:r>
            <a:r>
              <a:rPr lang="es-ES" b="1" dirty="0"/>
              <a:t> </a:t>
            </a:r>
            <a:r>
              <a:rPr lang="es-ES" b="1" dirty="0" err="1"/>
              <a:t>prostřednictvím</a:t>
            </a:r>
            <a:r>
              <a:rPr lang="es-ES" b="1" dirty="0"/>
              <a:t> </a:t>
            </a:r>
            <a:r>
              <a:rPr lang="es-ES" b="1" dirty="0" err="1"/>
              <a:t>prorokyně</a:t>
            </a:r>
            <a:r>
              <a:rPr lang="es-ES" b="1" dirty="0"/>
              <a:t>, </a:t>
            </a:r>
            <a:r>
              <a:rPr lang="es-ES" b="1" dirty="0" err="1"/>
              <a:t>kterou</a:t>
            </a:r>
            <a:r>
              <a:rPr lang="es-ES" b="1" dirty="0"/>
              <a:t> </a:t>
            </a:r>
            <a:r>
              <a:rPr lang="es-ES" b="1" dirty="0" err="1"/>
              <a:t>považoval</a:t>
            </a:r>
            <a:r>
              <a:rPr lang="es-ES" b="1" dirty="0"/>
              <a:t> </a:t>
            </a:r>
            <a:r>
              <a:rPr lang="es-ES" b="1" dirty="0" err="1"/>
              <a:t>za</a:t>
            </a:r>
            <a:r>
              <a:rPr lang="es-ES" b="1" dirty="0"/>
              <a:t> </a:t>
            </a:r>
            <a:r>
              <a:rPr lang="es-ES" b="1" dirty="0" err="1"/>
              <a:t>nejspolehlivější</a:t>
            </a:r>
            <a:r>
              <a:rPr lang="es-ES" b="1" dirty="0"/>
              <a:t> </a:t>
            </a:r>
            <a:r>
              <a:rPr lang="cs-CZ" b="1" dirty="0"/>
              <a:t>     </a:t>
            </a:r>
            <a:r>
              <a:rPr lang="es-ES" b="1" dirty="0"/>
              <a:t>a </a:t>
            </a:r>
            <a:r>
              <a:rPr lang="es-ES" b="1" dirty="0" err="1"/>
              <a:t>která</a:t>
            </a:r>
            <a:r>
              <a:rPr lang="es-ES" b="1" dirty="0"/>
              <a:t> </a:t>
            </a:r>
            <a:r>
              <a:rPr lang="es-ES" b="1" dirty="0" err="1"/>
              <a:t>byla</a:t>
            </a:r>
            <a:r>
              <a:rPr lang="es-ES" b="1" dirty="0"/>
              <a:t> </a:t>
            </a:r>
            <a:r>
              <a:rPr lang="es-ES" b="1" dirty="0" err="1"/>
              <a:t>za</a:t>
            </a:r>
            <a:r>
              <a:rPr lang="es-ES" b="1" dirty="0"/>
              <a:t> </a:t>
            </a:r>
            <a:r>
              <a:rPr lang="es-ES" b="1" dirty="0" err="1"/>
              <a:t>to</a:t>
            </a:r>
            <a:r>
              <a:rPr lang="es-ES" b="1" dirty="0"/>
              <a:t> </a:t>
            </a:r>
            <a:r>
              <a:rPr lang="es-ES" b="1" dirty="0" err="1"/>
              <a:t>respektována</a:t>
            </a:r>
            <a:r>
              <a:rPr lang="es-ES" b="1" dirty="0"/>
              <a:t> v </a:t>
            </a:r>
            <a:r>
              <a:rPr lang="es-ES" b="1" dirty="0" err="1"/>
              <a:t>celém</a:t>
            </a:r>
            <a:r>
              <a:rPr lang="es-ES" b="1" dirty="0"/>
              <a:t> </a:t>
            </a:r>
            <a:r>
              <a:rPr lang="es-ES" b="1" dirty="0" err="1"/>
              <a:t>Jeruzalémě</a:t>
            </a:r>
            <a:r>
              <a:rPr lang="es-ES" b="1" dirty="0"/>
              <a:t>.
</a:t>
            </a:r>
            <a:r>
              <a:rPr lang="es-ES" b="1" dirty="0" err="1"/>
              <a:t>Když</a:t>
            </a:r>
            <a:r>
              <a:rPr lang="es-ES" b="1" dirty="0"/>
              <a:t> </a:t>
            </a:r>
            <a:r>
              <a:rPr lang="es-ES" b="1" dirty="0" err="1"/>
              <a:t>byla</a:t>
            </a:r>
            <a:r>
              <a:rPr lang="es-ES" b="1" dirty="0"/>
              <a:t> </a:t>
            </a:r>
            <a:r>
              <a:rPr lang="cs-CZ" b="1" dirty="0"/>
              <a:t>Ch</a:t>
            </a:r>
            <a:r>
              <a:rPr lang="es-ES" b="1" dirty="0" err="1"/>
              <a:t>ulda</a:t>
            </a:r>
            <a:r>
              <a:rPr lang="es-ES" b="1" dirty="0"/>
              <a:t> </a:t>
            </a:r>
            <a:r>
              <a:rPr lang="es-ES" b="1" dirty="0" err="1"/>
              <a:t>požádána</a:t>
            </a:r>
            <a:r>
              <a:rPr lang="es-ES" b="1" dirty="0"/>
              <a:t>, </a:t>
            </a:r>
            <a:r>
              <a:rPr lang="es-ES" b="1" dirty="0" err="1"/>
              <a:t>neváhala</a:t>
            </a:r>
            <a:r>
              <a:rPr lang="es-ES" b="1" dirty="0"/>
              <a:t> </a:t>
            </a:r>
            <a:r>
              <a:rPr lang="es-ES" b="1" dirty="0" err="1"/>
              <a:t>předat</a:t>
            </a:r>
            <a:r>
              <a:rPr lang="es-ES" b="1" dirty="0"/>
              <a:t> </a:t>
            </a:r>
            <a:r>
              <a:rPr lang="es-ES" b="1" dirty="0" err="1"/>
              <a:t>zprávu</a:t>
            </a:r>
            <a:r>
              <a:rPr lang="es-ES" b="1" dirty="0"/>
              <a:t>, </a:t>
            </a:r>
            <a:r>
              <a:rPr lang="es-ES" b="1" dirty="0" err="1"/>
              <a:t>aniž</a:t>
            </a:r>
            <a:r>
              <a:rPr lang="es-ES" b="1" dirty="0"/>
              <a:t> </a:t>
            </a:r>
            <a:r>
              <a:rPr lang="es-ES" b="1" dirty="0" err="1"/>
              <a:t>by</a:t>
            </a:r>
            <a:r>
              <a:rPr lang="es-ES" b="1" dirty="0"/>
              <a:t> </a:t>
            </a:r>
            <a:r>
              <a:rPr lang="es-ES" b="1" dirty="0" err="1"/>
              <a:t>cokoli</a:t>
            </a:r>
            <a:r>
              <a:rPr lang="es-ES" b="1" dirty="0"/>
              <a:t> </a:t>
            </a:r>
            <a:r>
              <a:rPr lang="es-ES" b="1" dirty="0" err="1"/>
              <a:t>vynechala</a:t>
            </a:r>
            <a:r>
              <a:rPr lang="es-ES" b="1" dirty="0"/>
              <a:t>.
</a:t>
            </a:r>
            <a:r>
              <a:rPr lang="es-ES" b="1" dirty="0" err="1"/>
              <a:t>Tvrdými</a:t>
            </a:r>
            <a:r>
              <a:rPr lang="es-ES" b="1" dirty="0"/>
              <a:t> </a:t>
            </a:r>
            <a:r>
              <a:rPr lang="es-ES" b="1" dirty="0" err="1"/>
              <a:t>slovy</a:t>
            </a:r>
            <a:r>
              <a:rPr lang="es-ES" b="1" dirty="0"/>
              <a:t> </a:t>
            </a:r>
            <a:r>
              <a:rPr lang="es-ES" b="1" dirty="0" err="1"/>
              <a:t>naznačil</a:t>
            </a:r>
            <a:r>
              <a:rPr lang="cs-CZ" b="1" dirty="0"/>
              <a:t>a přísný</a:t>
            </a:r>
            <a:r>
              <a:rPr lang="es-ES" b="1" dirty="0"/>
              <a:t> </a:t>
            </a:r>
            <a:r>
              <a:rPr lang="es-ES" b="1" dirty="0" err="1"/>
              <a:t>trest</a:t>
            </a:r>
            <a:r>
              <a:rPr lang="es-ES" b="1" dirty="0"/>
              <a:t> pro lid Judy </a:t>
            </a:r>
            <a:r>
              <a:rPr lang="cs-CZ" b="1" dirty="0"/>
              <a:t>   </a:t>
            </a:r>
            <a:r>
              <a:rPr lang="es-ES" b="1" dirty="0" err="1"/>
              <a:t>za</a:t>
            </a:r>
            <a:r>
              <a:rPr lang="es-ES" b="1" dirty="0"/>
              <a:t> </a:t>
            </a:r>
            <a:r>
              <a:rPr lang="es-ES" b="1" dirty="0" err="1"/>
              <a:t>jeho</a:t>
            </a:r>
            <a:r>
              <a:rPr lang="es-ES" b="1" dirty="0"/>
              <a:t> </a:t>
            </a:r>
            <a:r>
              <a:rPr lang="es-ES" b="1" dirty="0" err="1"/>
              <a:t>odpadlictví</a:t>
            </a:r>
            <a:r>
              <a:rPr lang="es-ES" b="1" dirty="0"/>
              <a:t>. </a:t>
            </a:r>
            <a:r>
              <a:rPr lang="es-ES" b="1" dirty="0" err="1"/>
              <a:t>Použil</a:t>
            </a:r>
            <a:r>
              <a:rPr lang="cs-CZ" b="1" dirty="0"/>
              <a:t>a</a:t>
            </a:r>
            <a:r>
              <a:rPr lang="es-ES" b="1" dirty="0"/>
              <a:t> </a:t>
            </a:r>
            <a:r>
              <a:rPr lang="es-ES" b="1" dirty="0" err="1"/>
              <a:t>však</a:t>
            </a:r>
            <a:r>
              <a:rPr lang="es-ES" b="1" dirty="0"/>
              <a:t> </a:t>
            </a:r>
            <a:r>
              <a:rPr lang="es-ES" b="1" dirty="0" err="1"/>
              <a:t>něžná</a:t>
            </a:r>
            <a:r>
              <a:rPr lang="es-ES" b="1" dirty="0"/>
              <a:t> </a:t>
            </a:r>
            <a:r>
              <a:rPr lang="es-ES" b="1" dirty="0" err="1"/>
              <a:t>slova</a:t>
            </a:r>
            <a:r>
              <a:rPr lang="es-ES" b="1" dirty="0"/>
              <a:t>, </a:t>
            </a:r>
            <a:r>
              <a:rPr lang="es-ES" b="1" dirty="0" err="1"/>
              <a:t>když</a:t>
            </a:r>
            <a:r>
              <a:rPr lang="es-ES" b="1" dirty="0"/>
              <a:t> </a:t>
            </a:r>
            <a:r>
              <a:rPr lang="es-ES" b="1" dirty="0" err="1"/>
              <a:t>oslovil</a:t>
            </a:r>
            <a:r>
              <a:rPr lang="cs-CZ" b="1" dirty="0"/>
              <a:t>a</a:t>
            </a:r>
            <a:r>
              <a:rPr lang="es-ES" b="1" dirty="0"/>
              <a:t> </a:t>
            </a:r>
            <a:r>
              <a:rPr lang="es-ES" b="1" dirty="0" err="1"/>
              <a:t>krále</a:t>
            </a:r>
            <a:r>
              <a:rPr lang="es-ES" b="1" dirty="0"/>
              <a:t> s </a:t>
            </a:r>
            <a:r>
              <a:rPr lang="es-ES" b="1" dirty="0" err="1"/>
              <a:t>poselstvím</a:t>
            </a:r>
            <a:r>
              <a:rPr lang="es-ES" b="1" dirty="0"/>
              <a:t> </a:t>
            </a:r>
            <a:r>
              <a:rPr lang="es-ES" b="1" dirty="0" err="1"/>
              <a:t>povzbuzení</a:t>
            </a:r>
            <a:r>
              <a:rPr lang="es-ES" b="1" dirty="0"/>
              <a:t> a </a:t>
            </a:r>
            <a:r>
              <a:rPr lang="es-ES" b="1" dirty="0" err="1"/>
              <a:t>chvály</a:t>
            </a:r>
            <a:r>
              <a:rPr lang="es-ES" b="1" dirty="0"/>
              <a:t> </a:t>
            </a:r>
            <a:r>
              <a:rPr lang="cs-CZ" b="1" dirty="0"/>
              <a:t>     </a:t>
            </a:r>
            <a:r>
              <a:rPr lang="es-ES" b="1" dirty="0" err="1"/>
              <a:t>za</a:t>
            </a:r>
            <a:r>
              <a:rPr lang="es-ES" b="1" dirty="0"/>
              <a:t> </a:t>
            </a:r>
            <a:r>
              <a:rPr lang="es-ES" b="1" dirty="0" err="1"/>
              <a:t>to</a:t>
            </a:r>
            <a:r>
              <a:rPr lang="es-ES" b="1" dirty="0"/>
              <a:t>, </a:t>
            </a:r>
            <a:r>
              <a:rPr lang="es-ES" b="1" dirty="0" err="1"/>
              <a:t>jak</a:t>
            </a:r>
            <a:r>
              <a:rPr lang="es-ES" b="1" dirty="0"/>
              <a:t> </a:t>
            </a:r>
            <a:r>
              <a:rPr lang="es-ES" b="1" dirty="0" err="1"/>
              <a:t>reagoval</a:t>
            </a:r>
            <a:r>
              <a:rPr lang="es-ES" b="1" dirty="0"/>
              <a:t> </a:t>
            </a:r>
            <a:r>
              <a:rPr lang="es-ES" b="1" dirty="0" err="1"/>
              <a:t>na</a:t>
            </a:r>
            <a:r>
              <a:rPr lang="es-ES" b="1" dirty="0"/>
              <a:t> </a:t>
            </a:r>
            <a:r>
              <a:rPr lang="es-ES" b="1" dirty="0" err="1"/>
              <a:t>Boží</a:t>
            </a:r>
            <a:r>
              <a:rPr lang="es-ES" b="1" dirty="0"/>
              <a:t> </a:t>
            </a:r>
            <a:r>
              <a:rPr lang="es-ES" b="1" dirty="0" err="1"/>
              <a:t>slovo</a:t>
            </a:r>
            <a:r>
              <a:rPr lang="es-ES" b="1" dirty="0"/>
              <a:t>.
</a:t>
            </a:r>
          </a:p>
        </p:txBody>
      </p:sp>
      <p:pic>
        <p:nvPicPr>
          <p:cNvPr id="7" name="Imagen 6" descr="Una persona sentada en el piso&#10;&#10;Descripción generada automáticamente con confianza baja">
            <a:extLst>
              <a:ext uri="{FF2B5EF4-FFF2-40B4-BE49-F238E27FC236}">
                <a16:creationId xmlns:a16="http://schemas.microsoft.com/office/drawing/2014/main" id="{E332FE21-493E-B3A7-AF5C-E2412F09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077" y="135244"/>
            <a:ext cx="6596481" cy="6596481"/>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D6BA954-959F-0C2B-996F-C81DDE3C1E85}"/>
              </a:ext>
            </a:extLst>
          </p:cNvPr>
          <p:cNvSpPr txBox="1"/>
          <p:nvPr/>
        </p:nvSpPr>
        <p:spPr>
          <a:xfrm>
            <a:off x="2614602" y="282459"/>
            <a:ext cx="2865534" cy="2308324"/>
          </a:xfrm>
          <a:prstGeom prst="rect">
            <a:avLst/>
          </a:prstGeom>
          <a:noFill/>
        </p:spPr>
        <p:txBody>
          <a:bodyPr wrap="square">
            <a:spAutoFit/>
          </a:bodyPr>
          <a:lstStyle/>
          <a:p>
            <a:r>
              <a:rPr lang="es-ES" b="1" dirty="0" err="1"/>
              <a:t>Když</a:t>
            </a:r>
            <a:r>
              <a:rPr lang="es-ES" b="1" dirty="0"/>
              <a:t> </a:t>
            </a:r>
            <a:r>
              <a:rPr lang="es-ES" b="1" dirty="0" err="1"/>
              <a:t>král</a:t>
            </a:r>
            <a:r>
              <a:rPr lang="es-ES" b="1" dirty="0"/>
              <a:t> </a:t>
            </a:r>
            <a:r>
              <a:rPr lang="es-ES" b="1" dirty="0" err="1"/>
              <a:t>Joziáš</a:t>
            </a:r>
            <a:r>
              <a:rPr lang="es-ES" b="1" dirty="0"/>
              <a:t> </a:t>
            </a:r>
            <a:r>
              <a:rPr lang="es-ES" b="1" dirty="0" err="1"/>
              <a:t>četl</a:t>
            </a:r>
            <a:r>
              <a:rPr lang="es-ES" b="1" dirty="0"/>
              <a:t> o tres</a:t>
            </a:r>
            <a:r>
              <a:rPr lang="cs-CZ" b="1" dirty="0"/>
              <a:t>-</a:t>
            </a:r>
            <a:r>
              <a:rPr lang="es-ES" b="1" dirty="0"/>
              <a:t>tu, </a:t>
            </a:r>
            <a:r>
              <a:rPr lang="es-ES" b="1" dirty="0" err="1"/>
              <a:t>který</a:t>
            </a:r>
            <a:r>
              <a:rPr lang="es-ES" b="1" dirty="0"/>
              <a:t> </a:t>
            </a:r>
            <a:r>
              <a:rPr lang="es-ES" b="1" dirty="0" err="1"/>
              <a:t>Bůh</a:t>
            </a:r>
            <a:r>
              <a:rPr lang="es-ES" b="1" dirty="0"/>
              <a:t> </a:t>
            </a:r>
            <a:r>
              <a:rPr lang="cs-CZ" b="1" dirty="0"/>
              <a:t>se</a:t>
            </a:r>
            <a:r>
              <a:rPr lang="es-ES" b="1" dirty="0" err="1"/>
              <a:t>šle</a:t>
            </a:r>
            <a:r>
              <a:rPr lang="cs-CZ" b="1" dirty="0"/>
              <a:t> na</a:t>
            </a:r>
            <a:r>
              <a:rPr lang="es-ES" b="1" dirty="0"/>
              <a:t> </a:t>
            </a:r>
            <a:r>
              <a:rPr lang="es-ES" b="1" dirty="0" err="1"/>
              <a:t>Izrael</a:t>
            </a:r>
            <a:r>
              <a:rPr lang="es-ES" b="1" dirty="0"/>
              <a:t> </a:t>
            </a:r>
            <a:r>
              <a:rPr lang="es-ES" b="1" dirty="0" err="1"/>
              <a:t>za</a:t>
            </a:r>
            <a:r>
              <a:rPr lang="es-ES" b="1" dirty="0"/>
              <a:t> </a:t>
            </a:r>
            <a:r>
              <a:rPr lang="es-ES" b="1" dirty="0" err="1"/>
              <a:t>odchýlení</a:t>
            </a:r>
            <a:r>
              <a:rPr lang="es-ES" b="1" dirty="0"/>
              <a:t> se </a:t>
            </a:r>
            <a:r>
              <a:rPr lang="es-ES" b="1" dirty="0" err="1"/>
              <a:t>od</a:t>
            </a:r>
            <a:r>
              <a:rPr lang="es-ES" b="1" dirty="0"/>
              <a:t> </a:t>
            </a:r>
            <a:r>
              <a:rPr lang="es-ES" b="1" dirty="0" err="1"/>
              <a:t>Jeho</a:t>
            </a:r>
            <a:r>
              <a:rPr lang="es-ES" b="1" dirty="0"/>
              <a:t> </a:t>
            </a:r>
            <a:r>
              <a:rPr lang="es-ES" b="1" dirty="0" err="1"/>
              <a:t>Zá</a:t>
            </a:r>
            <a:r>
              <a:rPr lang="cs-CZ" b="1" dirty="0"/>
              <a:t>-</a:t>
            </a:r>
            <a:r>
              <a:rPr lang="es-ES" b="1" dirty="0" err="1"/>
              <a:t>kona</a:t>
            </a:r>
            <a:r>
              <a:rPr lang="es-ES" b="1" dirty="0"/>
              <a:t>, </a:t>
            </a:r>
            <a:r>
              <a:rPr lang="es-ES" b="1" dirty="0" err="1"/>
              <a:t>byl</a:t>
            </a:r>
            <a:r>
              <a:rPr lang="es-ES" b="1" dirty="0"/>
              <a:t> </a:t>
            </a:r>
            <a:r>
              <a:rPr lang="es-ES" b="1" dirty="0" err="1"/>
              <a:t>velmi</a:t>
            </a:r>
            <a:r>
              <a:rPr lang="es-ES" b="1" dirty="0"/>
              <a:t> </a:t>
            </a:r>
            <a:r>
              <a:rPr lang="es-ES" b="1" dirty="0" err="1"/>
              <a:t>zarmoucen</a:t>
            </a:r>
            <a:r>
              <a:rPr lang="es-ES" b="1" dirty="0"/>
              <a:t>, </a:t>
            </a:r>
            <a:r>
              <a:rPr lang="es-ES" b="1" dirty="0" err="1"/>
              <a:t>že</a:t>
            </a:r>
            <a:r>
              <a:rPr lang="es-ES" b="1" dirty="0"/>
              <a:t> </a:t>
            </a:r>
            <a:r>
              <a:rPr lang="es-ES" b="1" dirty="0" err="1"/>
              <a:t>lidé</a:t>
            </a:r>
            <a:r>
              <a:rPr lang="es-ES" b="1" dirty="0"/>
              <a:t> </a:t>
            </a:r>
            <a:r>
              <a:rPr lang="es-ES" b="1" dirty="0" err="1"/>
              <a:t>dělají</a:t>
            </a:r>
            <a:r>
              <a:rPr lang="es-ES" b="1" dirty="0"/>
              <a:t> </a:t>
            </a:r>
            <a:r>
              <a:rPr lang="es-ES" b="1" dirty="0" err="1"/>
              <a:t>přesně</a:t>
            </a:r>
            <a:r>
              <a:rPr lang="es-ES" b="1" dirty="0"/>
              <a:t> </a:t>
            </a:r>
            <a:r>
              <a:rPr lang="es-ES" b="1" dirty="0" err="1"/>
              <a:t>ty</a:t>
            </a:r>
            <a:r>
              <a:rPr lang="es-ES" b="1" dirty="0"/>
              <a:t> </a:t>
            </a:r>
            <a:r>
              <a:rPr lang="es-ES" b="1" dirty="0" err="1"/>
              <a:t>zlé</a:t>
            </a:r>
            <a:r>
              <a:rPr lang="es-ES" b="1" dirty="0"/>
              <a:t> </a:t>
            </a:r>
            <a:r>
              <a:rPr lang="es-ES" b="1" dirty="0" err="1"/>
              <a:t>věci</a:t>
            </a:r>
            <a:r>
              <a:rPr lang="cs-CZ" b="1" dirty="0"/>
              <a:t>,</a:t>
            </a:r>
            <a:r>
              <a:rPr lang="es-ES" b="1" dirty="0"/>
              <a:t> o</a:t>
            </a:r>
            <a:r>
              <a:rPr lang="cs-CZ" b="1" dirty="0"/>
              <a:t> nichž se píše v</a:t>
            </a:r>
            <a:r>
              <a:rPr lang="es-ES" b="1" dirty="0"/>
              <a:t> </a:t>
            </a:r>
            <a:r>
              <a:rPr lang="cs-CZ" b="1" dirty="0"/>
              <a:t>5. </a:t>
            </a:r>
            <a:r>
              <a:rPr lang="cs-CZ" b="1" dirty="0" err="1"/>
              <a:t>kni</a:t>
            </a:r>
            <a:r>
              <a:rPr lang="cs-CZ" b="1" dirty="0"/>
              <a:t>-ze Mojžíšově</a:t>
            </a:r>
            <a:r>
              <a:rPr lang="es-ES" b="1" dirty="0"/>
              <a:t>.
</a:t>
            </a:r>
          </a:p>
        </p:txBody>
      </p:sp>
    </p:spTree>
    <p:extLst>
      <p:ext uri="{BB962C8B-B14F-4D97-AF65-F5344CB8AC3E}">
        <p14:creationId xmlns:p14="http://schemas.microsoft.com/office/powerpoint/2010/main" val="5889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3000"/>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3A5D081-D2DF-551F-EF0C-22DE3FAE86BF}"/>
              </a:ext>
            </a:extLst>
          </p:cNvPr>
          <p:cNvPicPr>
            <a:picLocks noChangeAspect="1"/>
          </p:cNvPicPr>
          <p:nvPr/>
        </p:nvPicPr>
        <p:blipFill>
          <a:blip r:embed="rId3"/>
          <a:stretch>
            <a:fillRect/>
          </a:stretch>
        </p:blipFill>
        <p:spPr>
          <a:xfrm>
            <a:off x="84393" y="1246965"/>
            <a:ext cx="12107608" cy="5554133"/>
          </a:xfrm>
          <a:prstGeom prst="rect">
            <a:avLst/>
          </a:prstGeom>
        </p:spPr>
      </p:pic>
      <p:grpSp>
        <p:nvGrpSpPr>
          <p:cNvPr id="2" name="Grupo 1">
            <a:extLst>
              <a:ext uri="{FF2B5EF4-FFF2-40B4-BE49-F238E27FC236}">
                <a16:creationId xmlns:a16="http://schemas.microsoft.com/office/drawing/2014/main" id="{422096EA-9E60-B944-A3F5-0F65B0EADD3F}"/>
              </a:ext>
            </a:extLst>
          </p:cNvPr>
          <p:cNvGrpSpPr/>
          <p:nvPr/>
        </p:nvGrpSpPr>
        <p:grpSpPr>
          <a:xfrm>
            <a:off x="-72079" y="155494"/>
            <a:ext cx="3145501" cy="1473281"/>
            <a:chOff x="-72079" y="155494"/>
            <a:chExt cx="3145501"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4" y="155494"/>
              <a:ext cx="2989028" cy="1473281"/>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72079" y="542121"/>
              <a:ext cx="2554032" cy="830997"/>
            </a:xfrm>
            <a:prstGeom prst="rect">
              <a:avLst/>
            </a:prstGeom>
            <a:noFill/>
          </p:spPr>
          <p:txBody>
            <a:bodyPr wrap="square">
              <a:spAutoFit/>
            </a:bodyPr>
            <a:lstStyle/>
            <a:p>
              <a:pPr algn="ctr"/>
              <a:r>
                <a:rPr lang="cs-CZ" sz="2400" b="1" dirty="0">
                  <a:solidFill>
                    <a:schemeClr val="bg1"/>
                  </a:solidFill>
                  <a:effectLst>
                    <a:outerShdw blurRad="38100" dist="38100" dir="2700000" algn="tl">
                      <a:srgbClr val="000000">
                        <a:alpha val="43137"/>
                      </a:srgbClr>
                    </a:outerShdw>
                  </a:effectLst>
                  <a:latin typeface="Times New Roman" panose="02020603050405020304" pitchFamily="18" charset="0"/>
                </a:rPr>
                <a:t>Buďte</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spolehliv</a:t>
              </a:r>
              <a:r>
                <a:rPr lang="cs-CZ" sz="2400" b="1" dirty="0">
                  <a:solidFill>
                    <a:schemeClr val="bg1"/>
                  </a:solidFill>
                  <a:effectLst>
                    <a:outerShdw blurRad="38100" dist="38100" dir="2700000" algn="tl">
                      <a:srgbClr val="000000">
                        <a:alpha val="43137"/>
                      </a:srgbClr>
                    </a:outerShdw>
                  </a:effectLst>
                  <a:latin typeface="Times New Roman" panose="02020603050405020304" pitchFamily="18" charset="0"/>
                </a:rPr>
                <a:t>í</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
        <p:nvSpPr>
          <p:cNvPr id="5" name="CuadroTexto 4">
            <a:extLst>
              <a:ext uri="{FF2B5EF4-FFF2-40B4-BE49-F238E27FC236}">
                <a16:creationId xmlns:a16="http://schemas.microsoft.com/office/drawing/2014/main" id="{EA129A10-75A5-9F4C-6864-471D79A3FFEE}"/>
              </a:ext>
            </a:extLst>
          </p:cNvPr>
          <p:cNvSpPr txBox="1"/>
          <p:nvPr/>
        </p:nvSpPr>
        <p:spPr>
          <a:xfrm>
            <a:off x="740207" y="1540958"/>
            <a:ext cx="3483492" cy="2862322"/>
          </a:xfrm>
          <a:prstGeom prst="rect">
            <a:avLst/>
          </a:prstGeom>
          <a:noFill/>
        </p:spPr>
        <p:txBody>
          <a:bodyPr wrap="square">
            <a:spAutoFit/>
          </a:bodyPr>
          <a:lstStyle/>
          <a:p>
            <a:r>
              <a:rPr lang="es-ES" b="1" dirty="0" err="1"/>
              <a:t>Od</a:t>
            </a:r>
            <a:r>
              <a:rPr lang="es-ES" b="1" dirty="0"/>
              <a:t> </a:t>
            </a:r>
            <a:r>
              <a:rPr lang="es-ES" b="1" dirty="0" err="1"/>
              <a:t>svého</a:t>
            </a:r>
            <a:r>
              <a:rPr lang="es-ES" b="1" dirty="0"/>
              <a:t> </a:t>
            </a:r>
            <a:r>
              <a:rPr lang="es-ES" b="1" dirty="0" err="1"/>
              <a:t>nejútlejšího</a:t>
            </a:r>
            <a:r>
              <a:rPr lang="es-ES" b="1" dirty="0"/>
              <a:t> </a:t>
            </a:r>
            <a:r>
              <a:rPr lang="es-ES" b="1" dirty="0" err="1"/>
              <a:t>mládí</a:t>
            </a:r>
            <a:r>
              <a:rPr lang="es-ES" b="1" dirty="0"/>
              <a:t> a </a:t>
            </a:r>
            <a:r>
              <a:rPr lang="es-ES" b="1" dirty="0" err="1"/>
              <a:t>ze</a:t>
            </a:r>
            <a:r>
              <a:rPr lang="es-ES" b="1" dirty="0"/>
              <a:t> </a:t>
            </a:r>
            <a:r>
              <a:rPr lang="es-ES" b="1" dirty="0" err="1"/>
              <a:t>svého</a:t>
            </a:r>
            <a:r>
              <a:rPr lang="es-ES" b="1" dirty="0"/>
              <a:t> </a:t>
            </a:r>
            <a:r>
              <a:rPr lang="es-ES" b="1" dirty="0" err="1"/>
              <a:t>postavení</a:t>
            </a:r>
            <a:r>
              <a:rPr lang="es-ES" b="1" dirty="0"/>
              <a:t> </a:t>
            </a:r>
            <a:r>
              <a:rPr lang="es-ES" b="1" dirty="0" err="1"/>
              <a:t>krále</a:t>
            </a:r>
            <a:r>
              <a:rPr lang="es-ES" b="1" dirty="0"/>
              <a:t> se </a:t>
            </a:r>
            <a:r>
              <a:rPr lang="es-ES" b="1" dirty="0" err="1"/>
              <a:t>Joziáš</a:t>
            </a:r>
            <a:r>
              <a:rPr lang="es-ES" b="1" dirty="0"/>
              <a:t> </a:t>
            </a:r>
            <a:r>
              <a:rPr lang="es-ES" b="1" dirty="0" err="1"/>
              <a:t>snažil</a:t>
            </a:r>
            <a:r>
              <a:rPr lang="es-ES" b="1" dirty="0"/>
              <a:t> </a:t>
            </a:r>
            <a:r>
              <a:rPr lang="es-ES" b="1" dirty="0" err="1"/>
              <a:t>vyvyšovat</a:t>
            </a:r>
            <a:r>
              <a:rPr lang="es-ES" b="1" dirty="0"/>
              <a:t> </a:t>
            </a:r>
            <a:r>
              <a:rPr lang="es-ES" b="1" dirty="0" err="1"/>
              <a:t>zásady</a:t>
            </a:r>
            <a:r>
              <a:rPr lang="es-ES" b="1" dirty="0"/>
              <a:t> </a:t>
            </a:r>
            <a:r>
              <a:rPr lang="es-ES" b="1" dirty="0" err="1"/>
              <a:t>svatého</a:t>
            </a:r>
            <a:r>
              <a:rPr lang="es-ES" b="1" dirty="0"/>
              <a:t> </a:t>
            </a:r>
            <a:r>
              <a:rPr lang="es-ES" b="1" dirty="0" err="1"/>
              <a:t>Božího</a:t>
            </a:r>
            <a:r>
              <a:rPr lang="es-ES" b="1" dirty="0"/>
              <a:t> </a:t>
            </a:r>
            <a:r>
              <a:rPr lang="es-ES" b="1" dirty="0" err="1"/>
              <a:t>zákona</a:t>
            </a:r>
            <a:r>
              <a:rPr lang="es-ES" b="1" dirty="0"/>
              <a:t>.</a:t>
            </a:r>
          </a:p>
          <a:p>
            <a:r>
              <a:rPr lang="es-ES" b="1" dirty="0" err="1"/>
              <a:t>Zatímco</a:t>
            </a:r>
            <a:r>
              <a:rPr lang="es-ES" b="1" dirty="0"/>
              <a:t> </a:t>
            </a:r>
            <a:r>
              <a:rPr lang="es-ES" b="1" dirty="0" err="1"/>
              <a:t>písař</a:t>
            </a:r>
            <a:r>
              <a:rPr lang="es-ES" b="1" dirty="0"/>
              <a:t> </a:t>
            </a:r>
            <a:r>
              <a:rPr lang="cs-CZ" b="1" dirty="0" err="1"/>
              <a:t>Šáfan</a:t>
            </a:r>
            <a:r>
              <a:rPr lang="es-ES" b="1" dirty="0"/>
              <a:t> </a:t>
            </a:r>
            <a:r>
              <a:rPr lang="es-ES" b="1" dirty="0" err="1"/>
              <a:t>četl</a:t>
            </a:r>
            <a:r>
              <a:rPr lang="es-ES" b="1" dirty="0"/>
              <a:t> </a:t>
            </a:r>
            <a:r>
              <a:rPr lang="es-ES" b="1" dirty="0" err="1"/>
              <a:t>knihu</a:t>
            </a:r>
            <a:r>
              <a:rPr lang="es-ES" b="1" dirty="0"/>
              <a:t> </a:t>
            </a:r>
            <a:r>
              <a:rPr lang="es-ES" b="1" dirty="0" err="1"/>
              <a:t>zákona</a:t>
            </a:r>
            <a:r>
              <a:rPr lang="es-ES" b="1" dirty="0"/>
              <a:t>, </a:t>
            </a:r>
            <a:r>
              <a:rPr lang="es-ES" b="1" dirty="0" err="1"/>
              <a:t>král</a:t>
            </a:r>
            <a:r>
              <a:rPr lang="es-ES" b="1" dirty="0"/>
              <a:t> </a:t>
            </a:r>
            <a:r>
              <a:rPr lang="es-ES" b="1" dirty="0" err="1"/>
              <a:t>pochopil</a:t>
            </a:r>
            <a:r>
              <a:rPr lang="es-ES" b="1" dirty="0"/>
              <a:t>, </a:t>
            </a:r>
            <a:r>
              <a:rPr lang="es-ES" b="1" dirty="0" err="1"/>
              <a:t>že</a:t>
            </a:r>
            <a:r>
              <a:rPr lang="es-ES" b="1" dirty="0"/>
              <a:t> tato </a:t>
            </a:r>
            <a:r>
              <a:rPr lang="es-ES" b="1" dirty="0" err="1"/>
              <a:t>kniha</a:t>
            </a:r>
            <a:r>
              <a:rPr lang="es-ES" b="1" dirty="0"/>
              <a:t>, </a:t>
            </a:r>
            <a:r>
              <a:rPr lang="es-ES" b="1" dirty="0" err="1"/>
              <a:t>která</a:t>
            </a:r>
            <a:r>
              <a:rPr lang="es-ES" b="1" dirty="0"/>
              <a:t> je </a:t>
            </a:r>
            <a:r>
              <a:rPr lang="es-ES" b="1" dirty="0" err="1"/>
              <a:t>pokladnicí</a:t>
            </a:r>
            <a:r>
              <a:rPr lang="es-ES" b="1" dirty="0"/>
              <a:t> </a:t>
            </a:r>
            <a:r>
              <a:rPr lang="es-ES" b="1" dirty="0" err="1"/>
              <a:t>poznání</a:t>
            </a:r>
            <a:r>
              <a:rPr lang="es-ES" b="1" dirty="0"/>
              <a:t>, </a:t>
            </a:r>
            <a:r>
              <a:rPr lang="es-ES" b="1" dirty="0" err="1"/>
              <a:t>může</a:t>
            </a:r>
            <a:r>
              <a:rPr lang="es-ES" b="1" dirty="0"/>
              <a:t> </a:t>
            </a:r>
            <a:r>
              <a:rPr lang="es-ES" b="1" dirty="0" err="1"/>
              <a:t>být</a:t>
            </a:r>
            <a:r>
              <a:rPr lang="es-ES" b="1" dirty="0"/>
              <a:t> </a:t>
            </a:r>
            <a:r>
              <a:rPr lang="es-ES" b="1" dirty="0" err="1"/>
              <a:t>mocným</a:t>
            </a:r>
            <a:r>
              <a:rPr lang="es-ES" b="1" dirty="0"/>
              <a:t> </a:t>
            </a:r>
            <a:r>
              <a:rPr lang="es-ES" b="1" dirty="0" err="1"/>
              <a:t>spojencem</a:t>
            </a:r>
            <a:r>
              <a:rPr lang="es-ES" b="1" dirty="0"/>
              <a:t> </a:t>
            </a:r>
            <a:r>
              <a:rPr lang="cs-CZ" b="1" dirty="0"/>
              <a:t>       </a:t>
            </a:r>
            <a:r>
              <a:rPr lang="es-ES" b="1" dirty="0"/>
              <a:t>v </a:t>
            </a:r>
            <a:r>
              <a:rPr lang="es-ES" b="1" dirty="0" err="1"/>
              <a:t>díle</a:t>
            </a:r>
            <a:r>
              <a:rPr lang="es-ES" b="1" dirty="0"/>
              <a:t> </a:t>
            </a:r>
            <a:r>
              <a:rPr lang="es-ES" b="1" dirty="0" err="1"/>
              <a:t>reformy</a:t>
            </a:r>
            <a:r>
              <a:rPr lang="es-ES" b="1" dirty="0"/>
              <a:t>, </a:t>
            </a:r>
            <a:r>
              <a:rPr lang="es-ES" b="1" dirty="0" err="1"/>
              <a:t>kterou</a:t>
            </a:r>
            <a:r>
              <a:rPr lang="es-ES" b="1" dirty="0"/>
              <a:t> si </a:t>
            </a:r>
            <a:r>
              <a:rPr lang="es-ES" b="1" dirty="0" err="1"/>
              <a:t>přál</a:t>
            </a:r>
            <a:r>
              <a:rPr lang="es-ES" b="1" dirty="0"/>
              <a:t> v</a:t>
            </a:r>
            <a:r>
              <a:rPr lang="cs-CZ" b="1" dirty="0" err="1"/>
              <a:t>ykonat</a:t>
            </a:r>
            <a:r>
              <a:rPr lang="es-ES" b="1" dirty="0"/>
              <a:t>. </a:t>
            </a:r>
          </a:p>
        </p:txBody>
      </p:sp>
      <p:sp>
        <p:nvSpPr>
          <p:cNvPr id="6" name="CuadroTexto 5">
            <a:extLst>
              <a:ext uri="{FF2B5EF4-FFF2-40B4-BE49-F238E27FC236}">
                <a16:creationId xmlns:a16="http://schemas.microsoft.com/office/drawing/2014/main" id="{C3C9B2E2-476E-4237-EB08-A74002EC932E}"/>
              </a:ext>
            </a:extLst>
          </p:cNvPr>
          <p:cNvSpPr txBox="1"/>
          <p:nvPr/>
        </p:nvSpPr>
        <p:spPr>
          <a:xfrm>
            <a:off x="714103" y="4453954"/>
            <a:ext cx="6270171" cy="646331"/>
          </a:xfrm>
          <a:prstGeom prst="rect">
            <a:avLst/>
          </a:prstGeom>
          <a:noFill/>
        </p:spPr>
        <p:txBody>
          <a:bodyPr wrap="square">
            <a:spAutoFit/>
          </a:bodyPr>
          <a:lstStyle/>
          <a:p>
            <a:r>
              <a:rPr lang="es-ES" b="1" dirty="0" err="1"/>
              <a:t>Rozhodl</a:t>
            </a:r>
            <a:r>
              <a:rPr lang="es-ES" b="1" dirty="0"/>
              <a:t> se, </a:t>
            </a:r>
            <a:r>
              <a:rPr lang="es-ES" b="1" dirty="0" err="1"/>
              <a:t>že</a:t>
            </a:r>
            <a:r>
              <a:rPr lang="es-ES" b="1" dirty="0"/>
              <a:t> </a:t>
            </a:r>
            <a:r>
              <a:rPr lang="es-ES" b="1" dirty="0" err="1"/>
              <a:t>bude</a:t>
            </a:r>
            <a:r>
              <a:rPr lang="es-ES" b="1" dirty="0"/>
              <a:t> </a:t>
            </a:r>
            <a:r>
              <a:rPr lang="es-ES" b="1" dirty="0" err="1"/>
              <a:t>kráčet</a:t>
            </a:r>
            <a:r>
              <a:rPr lang="es-ES" b="1" dirty="0"/>
              <a:t> ve </a:t>
            </a:r>
            <a:r>
              <a:rPr lang="es-ES" b="1" dirty="0" err="1"/>
              <a:t>světle</a:t>
            </a:r>
            <a:r>
              <a:rPr lang="es-ES" b="1" dirty="0"/>
              <a:t> </a:t>
            </a:r>
            <a:r>
              <a:rPr lang="cs-CZ" b="1" dirty="0"/>
              <a:t>jeho</a:t>
            </a:r>
            <a:r>
              <a:rPr lang="es-ES" b="1" dirty="0"/>
              <a:t> rad a </a:t>
            </a:r>
            <a:r>
              <a:rPr lang="es-ES" b="1" dirty="0" err="1"/>
              <a:t>že</a:t>
            </a:r>
            <a:r>
              <a:rPr lang="es-ES" b="1" dirty="0"/>
              <a:t> </a:t>
            </a:r>
            <a:r>
              <a:rPr lang="es-ES" b="1" dirty="0" err="1"/>
              <a:t>udělá</a:t>
            </a:r>
            <a:r>
              <a:rPr lang="es-ES" b="1" dirty="0"/>
              <a:t> </a:t>
            </a:r>
            <a:r>
              <a:rPr lang="es-ES" b="1" dirty="0" err="1"/>
              <a:t>vše</a:t>
            </a:r>
            <a:r>
              <a:rPr lang="es-ES" b="1" dirty="0"/>
              <a:t>, </a:t>
            </a:r>
            <a:r>
              <a:rPr lang="es-ES" b="1" dirty="0" err="1"/>
              <a:t>co</a:t>
            </a:r>
            <a:r>
              <a:rPr lang="es-ES" b="1" dirty="0"/>
              <a:t> je v </a:t>
            </a:r>
            <a:r>
              <a:rPr lang="es-ES" b="1" dirty="0" err="1"/>
              <a:t>jeho</a:t>
            </a:r>
            <a:r>
              <a:rPr lang="es-ES" b="1" dirty="0"/>
              <a:t> </a:t>
            </a:r>
            <a:r>
              <a:rPr lang="es-ES" b="1" dirty="0" err="1"/>
              <a:t>moci</a:t>
            </a:r>
            <a:r>
              <a:rPr lang="es-ES" b="1" dirty="0"/>
              <a:t>, </a:t>
            </a:r>
            <a:r>
              <a:rPr lang="es-ES" b="1" dirty="0" err="1"/>
              <a:t>aby</a:t>
            </a:r>
            <a:r>
              <a:rPr lang="cs-CZ" b="1" dirty="0"/>
              <a:t> je poznal i všechen</a:t>
            </a:r>
            <a:r>
              <a:rPr lang="es-ES" b="1" dirty="0"/>
              <a:t> lid.</a:t>
            </a:r>
          </a:p>
        </p:txBody>
      </p:sp>
      <p:pic>
        <p:nvPicPr>
          <p:cNvPr id="8" name="Imagen 7" descr="Imagen que contiene interior, tabla, foto, hombre&#10;&#10;Descripción generada automáticamente">
            <a:extLst>
              <a:ext uri="{FF2B5EF4-FFF2-40B4-BE49-F238E27FC236}">
                <a16:creationId xmlns:a16="http://schemas.microsoft.com/office/drawing/2014/main" id="{4703684A-E95A-280D-C4FF-6B4701982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2374" y="261458"/>
            <a:ext cx="3881827" cy="4642658"/>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pic>
        <p:nvPicPr>
          <p:cNvPr id="11" name="Imagen 10" descr="Imagen que contiene hombre, sostener, mujer, parado&#10;&#10;Descripción generada automáticamente">
            <a:extLst>
              <a:ext uri="{FF2B5EF4-FFF2-40B4-BE49-F238E27FC236}">
                <a16:creationId xmlns:a16="http://schemas.microsoft.com/office/drawing/2014/main" id="{67B1879F-DE85-4868-B888-686B4099BC33}"/>
              </a:ext>
            </a:extLst>
          </p:cNvPr>
          <p:cNvPicPr>
            <a:picLocks noChangeAspect="1"/>
          </p:cNvPicPr>
          <p:nvPr/>
        </p:nvPicPr>
        <p:blipFill rotWithShape="1">
          <a:blip r:embed="rId6">
            <a:extLst>
              <a:ext uri="{28A0092B-C50C-407E-A947-70E740481C1C}">
                <a14:useLocalDpi xmlns:a14="http://schemas.microsoft.com/office/drawing/2010/main" val="0"/>
              </a:ext>
            </a:extLst>
          </a:blip>
          <a:srcRect l="2541" r="2575"/>
          <a:stretch/>
        </p:blipFill>
        <p:spPr>
          <a:xfrm>
            <a:off x="4235695" y="174544"/>
            <a:ext cx="2630206" cy="4158047"/>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86CDA6BC-9ABC-17E8-B7BD-7ED223E83966}"/>
              </a:ext>
            </a:extLst>
          </p:cNvPr>
          <p:cNvSpPr txBox="1"/>
          <p:nvPr/>
        </p:nvSpPr>
        <p:spPr>
          <a:xfrm>
            <a:off x="2455849" y="5150959"/>
            <a:ext cx="8900159" cy="1477328"/>
          </a:xfrm>
          <a:prstGeom prst="rect">
            <a:avLst/>
          </a:prstGeom>
          <a:noFill/>
        </p:spPr>
        <p:txBody>
          <a:bodyPr wrap="square">
            <a:spAutoFit/>
          </a:bodyPr>
          <a:lstStyle/>
          <a:p>
            <a:r>
              <a:rPr lang="es-ES" b="1" dirty="0" err="1"/>
              <a:t>Učil</a:t>
            </a:r>
            <a:r>
              <a:rPr lang="es-ES" b="1" dirty="0"/>
              <a:t> a </a:t>
            </a:r>
            <a:r>
              <a:rPr lang="es-ES" b="1" dirty="0" err="1"/>
              <a:t>pokud</a:t>
            </a:r>
            <a:r>
              <a:rPr lang="es-ES" b="1" dirty="0"/>
              <a:t> </a:t>
            </a:r>
            <a:r>
              <a:rPr lang="es-ES" b="1" dirty="0" err="1"/>
              <a:t>možno</a:t>
            </a:r>
            <a:r>
              <a:rPr lang="es-ES" b="1" dirty="0"/>
              <a:t> </a:t>
            </a:r>
            <a:r>
              <a:rPr lang="es-ES" b="1" dirty="0" err="1"/>
              <a:t>pěstoval</a:t>
            </a:r>
            <a:r>
              <a:rPr lang="es-ES" b="1" dirty="0"/>
              <a:t> </a:t>
            </a:r>
            <a:r>
              <a:rPr lang="es-ES" b="1" dirty="0" err="1"/>
              <a:t>úctu</a:t>
            </a:r>
            <a:r>
              <a:rPr lang="es-ES" b="1" dirty="0"/>
              <a:t> a </a:t>
            </a:r>
            <a:r>
              <a:rPr lang="es-ES" b="1" dirty="0" err="1"/>
              <a:t>lásku</a:t>
            </a:r>
            <a:r>
              <a:rPr lang="es-ES" b="1" dirty="0"/>
              <a:t> k </a:t>
            </a:r>
            <a:r>
              <a:rPr lang="es-ES" b="1" dirty="0" err="1"/>
              <a:t>zákonu</a:t>
            </a:r>
            <a:r>
              <a:rPr lang="es-ES" b="1" dirty="0"/>
              <a:t> </a:t>
            </a:r>
            <a:r>
              <a:rPr lang="es-ES" b="1" dirty="0" err="1"/>
              <a:t>nebes</a:t>
            </a:r>
            <a:r>
              <a:rPr lang="es-ES" b="1" dirty="0"/>
              <a:t>. </a:t>
            </a:r>
            <a:r>
              <a:rPr lang="es-ES" b="1" dirty="0" err="1"/>
              <a:t>Bylo</a:t>
            </a:r>
            <a:r>
              <a:rPr lang="es-ES" b="1" dirty="0"/>
              <a:t> </a:t>
            </a:r>
            <a:r>
              <a:rPr lang="es-ES" b="1" dirty="0" err="1"/>
              <a:t>by</a:t>
            </a:r>
            <a:r>
              <a:rPr lang="es-ES" b="1" dirty="0"/>
              <a:t> </a:t>
            </a:r>
            <a:r>
              <a:rPr lang="es-ES" b="1" dirty="0" err="1"/>
              <a:t>však</a:t>
            </a:r>
            <a:r>
              <a:rPr lang="es-ES" b="1" dirty="0"/>
              <a:t> </a:t>
            </a:r>
            <a:r>
              <a:rPr lang="es-ES" b="1" dirty="0" err="1"/>
              <a:t>možné</a:t>
            </a:r>
            <a:r>
              <a:rPr lang="es-ES" b="1" dirty="0"/>
              <a:t> </a:t>
            </a:r>
            <a:r>
              <a:rPr lang="es-ES" b="1" dirty="0" err="1"/>
              <a:t>vytvořit</a:t>
            </a:r>
            <a:r>
              <a:rPr lang="es-ES" b="1" dirty="0"/>
              <a:t> </a:t>
            </a:r>
            <a:r>
              <a:rPr lang="es-ES" b="1" dirty="0" err="1"/>
              <a:t>tolik</a:t>
            </a:r>
            <a:r>
              <a:rPr lang="es-ES" b="1" dirty="0"/>
              <a:t> </a:t>
            </a:r>
            <a:r>
              <a:rPr lang="es-ES" b="1" dirty="0" err="1"/>
              <a:t>potřebnou</a:t>
            </a:r>
            <a:r>
              <a:rPr lang="es-ES" b="1" dirty="0"/>
              <a:t> </a:t>
            </a:r>
            <a:r>
              <a:rPr lang="es-ES" b="1" dirty="0" err="1"/>
              <a:t>reformu</a:t>
            </a:r>
            <a:r>
              <a:rPr lang="es-ES" b="1" dirty="0"/>
              <a:t>? </a:t>
            </a:r>
            <a:r>
              <a:rPr lang="es-ES" b="1" dirty="0" err="1"/>
              <a:t>Izrael</a:t>
            </a:r>
            <a:r>
              <a:rPr lang="es-ES" b="1" dirty="0"/>
              <a:t> </a:t>
            </a:r>
            <a:r>
              <a:rPr lang="es-ES" b="1" dirty="0" err="1"/>
              <a:t>téměř</a:t>
            </a:r>
            <a:r>
              <a:rPr lang="es-ES" b="1" dirty="0"/>
              <a:t> </a:t>
            </a:r>
            <a:r>
              <a:rPr lang="es-ES" b="1" dirty="0" err="1"/>
              <a:t>dosáhl</a:t>
            </a:r>
            <a:r>
              <a:rPr lang="es-ES" b="1" dirty="0"/>
              <a:t> </a:t>
            </a:r>
            <a:r>
              <a:rPr lang="es-ES" b="1" dirty="0" err="1"/>
              <a:t>hranice</a:t>
            </a:r>
            <a:r>
              <a:rPr lang="es-ES" b="1" dirty="0"/>
              <a:t> </a:t>
            </a:r>
            <a:r>
              <a:rPr lang="es-ES" b="1" dirty="0" err="1"/>
              <a:t>Boží</a:t>
            </a:r>
            <a:r>
              <a:rPr lang="es-ES" b="1" dirty="0"/>
              <a:t> </a:t>
            </a:r>
            <a:r>
              <a:rPr lang="es-ES" b="1" dirty="0" err="1"/>
              <a:t>trpělivosti</a:t>
            </a:r>
            <a:r>
              <a:rPr lang="es-ES" b="1" dirty="0"/>
              <a:t> a </a:t>
            </a:r>
            <a:r>
              <a:rPr lang="es-ES" b="1" dirty="0" err="1"/>
              <a:t>Bůh</a:t>
            </a:r>
            <a:r>
              <a:rPr lang="es-ES" b="1" dirty="0"/>
              <a:t> </a:t>
            </a:r>
            <a:r>
              <a:rPr lang="es-ES" b="1" dirty="0" err="1"/>
              <a:t>brzy</a:t>
            </a:r>
            <a:r>
              <a:rPr lang="es-ES" b="1" dirty="0"/>
              <a:t> </a:t>
            </a:r>
            <a:r>
              <a:rPr lang="es-ES" b="1" dirty="0" err="1"/>
              <a:t>povstane</a:t>
            </a:r>
            <a:r>
              <a:rPr lang="es-ES" b="1" dirty="0"/>
              <a:t>, </a:t>
            </a:r>
            <a:r>
              <a:rPr lang="es-ES" b="1" dirty="0" err="1"/>
              <a:t>aby</a:t>
            </a:r>
            <a:r>
              <a:rPr lang="es-ES" b="1" dirty="0"/>
              <a:t> </a:t>
            </a:r>
            <a:r>
              <a:rPr lang="es-ES" b="1" dirty="0" err="1"/>
              <a:t>potrestal</a:t>
            </a:r>
            <a:r>
              <a:rPr lang="es-ES" b="1" dirty="0"/>
              <a:t> </a:t>
            </a:r>
            <a:r>
              <a:rPr lang="es-ES" b="1" dirty="0" err="1"/>
              <a:t>ty</a:t>
            </a:r>
            <a:r>
              <a:rPr lang="es-ES" b="1" dirty="0"/>
              <a:t>, </a:t>
            </a:r>
            <a:r>
              <a:rPr lang="es-ES" b="1" dirty="0" err="1"/>
              <a:t>kteří</a:t>
            </a:r>
            <a:r>
              <a:rPr lang="es-ES" b="1" dirty="0"/>
              <a:t> </a:t>
            </a:r>
            <a:r>
              <a:rPr lang="es-ES" b="1" dirty="0" err="1"/>
              <a:t>zneuctívají</a:t>
            </a:r>
            <a:r>
              <a:rPr lang="es-ES" b="1" dirty="0"/>
              <a:t> </a:t>
            </a:r>
            <a:r>
              <a:rPr lang="es-ES" b="1" dirty="0" err="1"/>
              <a:t>Jeho</a:t>
            </a:r>
            <a:r>
              <a:rPr lang="es-ES" b="1" dirty="0"/>
              <a:t> </a:t>
            </a:r>
            <a:r>
              <a:rPr lang="es-ES" b="1" dirty="0" err="1"/>
              <a:t>jméno</a:t>
            </a:r>
            <a:r>
              <a:rPr lang="es-ES" b="1" dirty="0"/>
              <a:t>. </a:t>
            </a:r>
            <a:r>
              <a:rPr lang="es-ES" b="1" dirty="0" err="1"/>
              <a:t>Hospodinův</a:t>
            </a:r>
            <a:r>
              <a:rPr lang="es-ES" b="1" dirty="0"/>
              <a:t> </a:t>
            </a:r>
            <a:r>
              <a:rPr lang="es-ES" b="1" dirty="0" err="1"/>
              <a:t>hněv</a:t>
            </a:r>
            <a:r>
              <a:rPr lang="es-ES" b="1" dirty="0"/>
              <a:t> </a:t>
            </a:r>
            <a:r>
              <a:rPr lang="es-ES" b="1" dirty="0" err="1"/>
              <a:t>již</a:t>
            </a:r>
            <a:r>
              <a:rPr lang="es-ES" b="1" dirty="0"/>
              <a:t> </a:t>
            </a:r>
            <a:r>
              <a:rPr lang="es-ES" b="1" dirty="0" err="1"/>
              <a:t>hořel</a:t>
            </a:r>
            <a:r>
              <a:rPr lang="es-ES" b="1" dirty="0"/>
              <a:t> </a:t>
            </a:r>
            <a:r>
              <a:rPr lang="es-ES" b="1" dirty="0" err="1"/>
              <a:t>proti</a:t>
            </a:r>
            <a:r>
              <a:rPr lang="es-ES" b="1" dirty="0"/>
              <a:t> </a:t>
            </a:r>
            <a:r>
              <a:rPr lang="es-ES" b="1" dirty="0" err="1"/>
              <a:t>Jeho</a:t>
            </a:r>
            <a:r>
              <a:rPr lang="es-ES" b="1" dirty="0"/>
              <a:t> </a:t>
            </a:r>
            <a:r>
              <a:rPr lang="es-ES" b="1" dirty="0" err="1"/>
              <a:t>lidu</a:t>
            </a:r>
            <a:r>
              <a:rPr lang="es-ES" b="1" dirty="0"/>
              <a:t>. P</a:t>
            </a:r>
            <a:r>
              <a:rPr lang="cs-CZ" b="1" dirty="0"/>
              <a:t>od </a:t>
            </a:r>
            <a:r>
              <a:rPr lang="cs-CZ" b="1" dirty="0" err="1"/>
              <a:t>tí-hou</a:t>
            </a:r>
            <a:r>
              <a:rPr lang="es-ES" b="1" dirty="0"/>
              <a:t> </a:t>
            </a:r>
            <a:r>
              <a:rPr lang="es-ES" b="1" dirty="0" err="1"/>
              <a:t>zármutk</a:t>
            </a:r>
            <a:r>
              <a:rPr lang="cs-CZ" b="1" dirty="0"/>
              <a:t>u</a:t>
            </a:r>
            <a:r>
              <a:rPr lang="es-ES" b="1" dirty="0"/>
              <a:t> a </a:t>
            </a:r>
            <a:r>
              <a:rPr lang="es-ES" b="1" dirty="0" err="1"/>
              <a:t>úzkostí</a:t>
            </a:r>
            <a:r>
              <a:rPr lang="cs-CZ" b="1" dirty="0"/>
              <a:t>i</a:t>
            </a:r>
            <a:r>
              <a:rPr lang="es-ES" b="1" dirty="0"/>
              <a:t> </a:t>
            </a:r>
            <a:r>
              <a:rPr lang="es-ES" b="1" dirty="0" err="1"/>
              <a:t>roztrhl</a:t>
            </a:r>
            <a:r>
              <a:rPr lang="es-ES" b="1" dirty="0"/>
              <a:t> </a:t>
            </a:r>
            <a:r>
              <a:rPr lang="es-ES" b="1" dirty="0" err="1"/>
              <a:t>Joziáš</a:t>
            </a:r>
            <a:r>
              <a:rPr lang="es-ES" b="1" dirty="0"/>
              <a:t> </a:t>
            </a:r>
            <a:r>
              <a:rPr lang="es-ES" b="1" dirty="0" err="1"/>
              <a:t>své</a:t>
            </a:r>
            <a:r>
              <a:rPr lang="es-ES" b="1" dirty="0"/>
              <a:t> </a:t>
            </a:r>
            <a:r>
              <a:rPr lang="es-ES" b="1" dirty="0" err="1"/>
              <a:t>roucho</a:t>
            </a:r>
            <a:r>
              <a:rPr lang="es-ES" b="1" dirty="0"/>
              <a:t> a </a:t>
            </a:r>
            <a:r>
              <a:rPr lang="es-ES" b="1" dirty="0" err="1"/>
              <a:t>padl</a:t>
            </a:r>
            <a:r>
              <a:rPr lang="es-ES" b="1" dirty="0"/>
              <a:t> </a:t>
            </a:r>
            <a:r>
              <a:rPr lang="es-ES" b="1" dirty="0" err="1"/>
              <a:t>na</a:t>
            </a:r>
            <a:r>
              <a:rPr lang="es-ES" b="1" dirty="0"/>
              <a:t> </a:t>
            </a:r>
            <a:r>
              <a:rPr lang="es-ES" b="1" dirty="0" err="1"/>
              <a:t>zem</a:t>
            </a:r>
            <a:r>
              <a:rPr lang="es-ES" b="1" dirty="0"/>
              <a:t> </a:t>
            </a:r>
            <a:r>
              <a:rPr lang="es-ES" b="1" dirty="0" err="1"/>
              <a:t>před</a:t>
            </a:r>
            <a:r>
              <a:rPr lang="es-ES" b="1" dirty="0"/>
              <a:t> </a:t>
            </a:r>
            <a:r>
              <a:rPr lang="es-ES" b="1" dirty="0" err="1"/>
              <a:t>Bohem</a:t>
            </a:r>
            <a:r>
              <a:rPr lang="es-ES" b="1" dirty="0"/>
              <a:t> v </a:t>
            </a:r>
            <a:r>
              <a:rPr lang="es-ES" b="1" dirty="0" err="1"/>
              <a:t>agónii</a:t>
            </a:r>
            <a:r>
              <a:rPr lang="es-ES" b="1" dirty="0"/>
              <a:t> ducha. </a:t>
            </a:r>
            <a:r>
              <a:rPr lang="es-ES" b="1" dirty="0" err="1"/>
              <a:t>Modlil</a:t>
            </a:r>
            <a:r>
              <a:rPr lang="es-ES" b="1" dirty="0"/>
              <a:t> se </a:t>
            </a:r>
            <a:r>
              <a:rPr lang="es-ES" b="1" dirty="0" err="1"/>
              <a:t>za</a:t>
            </a:r>
            <a:r>
              <a:rPr lang="es-ES" b="1" dirty="0"/>
              <a:t> </a:t>
            </a:r>
            <a:r>
              <a:rPr lang="es-ES" b="1" dirty="0" err="1"/>
              <a:t>odpuštění</a:t>
            </a:r>
            <a:r>
              <a:rPr lang="es-ES" b="1" dirty="0"/>
              <a:t> </a:t>
            </a:r>
            <a:r>
              <a:rPr lang="es-ES" b="1" dirty="0" err="1"/>
              <a:t>hříchů</a:t>
            </a:r>
            <a:r>
              <a:rPr lang="es-ES" b="1" dirty="0"/>
              <a:t> </a:t>
            </a:r>
            <a:r>
              <a:rPr lang="es-ES" b="1" dirty="0" err="1"/>
              <a:t>národa</a:t>
            </a:r>
            <a:r>
              <a:rPr lang="es-ES" b="1" dirty="0"/>
              <a:t>, </a:t>
            </a:r>
            <a:r>
              <a:rPr lang="es-ES" b="1" dirty="0" err="1"/>
              <a:t>který</a:t>
            </a:r>
            <a:r>
              <a:rPr lang="es-ES" b="1" dirty="0"/>
              <a:t> </a:t>
            </a:r>
            <a:r>
              <a:rPr lang="es-ES" b="1" dirty="0" err="1"/>
              <a:t>nečiní</a:t>
            </a:r>
            <a:r>
              <a:rPr lang="es-ES" b="1" dirty="0"/>
              <a:t> </a:t>
            </a:r>
            <a:r>
              <a:rPr lang="es-ES" b="1" dirty="0" err="1"/>
              <a:t>pokání</a:t>
            </a:r>
            <a:r>
              <a:rPr lang="es-ES" b="1" dirty="0"/>
              <a:t>. </a:t>
            </a:r>
          </a:p>
        </p:txBody>
      </p:sp>
      <p:pic>
        <p:nvPicPr>
          <p:cNvPr id="17" name="Imagen 16" descr="Imagen que contiene foto, posando, tabla, decorado&#10;&#10;Descripción generada automáticamente">
            <a:extLst>
              <a:ext uri="{FF2B5EF4-FFF2-40B4-BE49-F238E27FC236}">
                <a16:creationId xmlns:a16="http://schemas.microsoft.com/office/drawing/2014/main" id="{E2509877-9BE7-9AF8-F6F8-B6355C670126}"/>
              </a:ext>
            </a:extLst>
          </p:cNvPr>
          <p:cNvPicPr>
            <a:picLocks noChangeAspect="1"/>
          </p:cNvPicPr>
          <p:nvPr/>
        </p:nvPicPr>
        <p:blipFill rotWithShape="1">
          <a:blip r:embed="rId7">
            <a:extLst>
              <a:ext uri="{28A0092B-C50C-407E-A947-70E740481C1C}">
                <a14:useLocalDpi xmlns:a14="http://schemas.microsoft.com/office/drawing/2010/main" val="0"/>
              </a:ext>
            </a:extLst>
          </a:blip>
          <a:srcRect l="5186" t="31086" r="7705" b="9935"/>
          <a:stretch/>
        </p:blipFill>
        <p:spPr>
          <a:xfrm>
            <a:off x="160894" y="5082947"/>
            <a:ext cx="2125106" cy="1670526"/>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86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2000" b="-2000"/>
          </a:stretch>
        </a:blipFill>
        <a:effectLst/>
      </p:bgPr>
    </p:bg>
    <p:spTree>
      <p:nvGrpSpPr>
        <p:cNvPr id="1" name=""/>
        <p:cNvGrpSpPr/>
        <p:nvPr/>
      </p:nvGrpSpPr>
      <p:grpSpPr>
        <a:xfrm>
          <a:off x="0" y="0"/>
          <a:ext cx="0" cy="0"/>
          <a:chOff x="0" y="0"/>
          <a:chExt cx="0" cy="0"/>
        </a:xfrm>
      </p:grpSpPr>
      <p:pic>
        <p:nvPicPr>
          <p:cNvPr id="9" name="Imagen 8" descr="Imagen que contiene Texto&#10;&#10;Descripción generada automáticamente">
            <a:extLst>
              <a:ext uri="{FF2B5EF4-FFF2-40B4-BE49-F238E27FC236}">
                <a16:creationId xmlns:a16="http://schemas.microsoft.com/office/drawing/2014/main" id="{67B6B49C-4214-2058-7A35-84F26EA71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9" y="1529809"/>
            <a:ext cx="3874866" cy="2906150"/>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15159004-1C43-254F-C852-F201F53AFB32}"/>
              </a:ext>
            </a:extLst>
          </p:cNvPr>
          <p:cNvPicPr>
            <a:picLocks noChangeAspect="1"/>
          </p:cNvPicPr>
          <p:nvPr/>
        </p:nvPicPr>
        <p:blipFill>
          <a:blip r:embed="rId4"/>
          <a:stretch>
            <a:fillRect/>
          </a:stretch>
        </p:blipFill>
        <p:spPr>
          <a:xfrm>
            <a:off x="84392" y="1164975"/>
            <a:ext cx="12036601" cy="5554133"/>
          </a:xfrm>
          <a:prstGeom prst="rect">
            <a:avLst/>
          </a:prstGeom>
        </p:spPr>
      </p:pic>
      <p:sp>
        <p:nvSpPr>
          <p:cNvPr id="3" name="CuadroTexto 2">
            <a:extLst>
              <a:ext uri="{FF2B5EF4-FFF2-40B4-BE49-F238E27FC236}">
                <a16:creationId xmlns:a16="http://schemas.microsoft.com/office/drawing/2014/main" id="{249F57CC-2187-652F-DF0B-AF514A1228B5}"/>
              </a:ext>
            </a:extLst>
          </p:cNvPr>
          <p:cNvSpPr txBox="1"/>
          <p:nvPr/>
        </p:nvSpPr>
        <p:spPr>
          <a:xfrm>
            <a:off x="3194294" y="14971"/>
            <a:ext cx="9087773" cy="1754326"/>
          </a:xfrm>
          <a:prstGeom prst="rect">
            <a:avLst/>
          </a:prstGeom>
          <a:noFill/>
        </p:spPr>
        <p:txBody>
          <a:bodyPr wrap="square">
            <a:spAutoFit/>
          </a:bodyPr>
          <a:lstStyle/>
          <a:p>
            <a:r>
              <a:rPr lang="es-ES" b="1" dirty="0"/>
              <a:t>V té </a:t>
            </a:r>
            <a:r>
              <a:rPr lang="es-ES" b="1" dirty="0" err="1"/>
              <a:t>době</a:t>
            </a:r>
            <a:r>
              <a:rPr lang="es-ES" b="1" dirty="0"/>
              <a:t> </a:t>
            </a:r>
            <a:r>
              <a:rPr lang="es-ES" b="1" dirty="0" err="1"/>
              <a:t>žila</a:t>
            </a:r>
            <a:r>
              <a:rPr lang="es-ES" b="1" dirty="0"/>
              <a:t> </a:t>
            </a:r>
            <a:r>
              <a:rPr lang="es-ES" b="1" dirty="0" err="1"/>
              <a:t>prorokyně</a:t>
            </a:r>
            <a:r>
              <a:rPr lang="es-ES" b="1" dirty="0"/>
              <a:t> </a:t>
            </a:r>
            <a:r>
              <a:rPr lang="cs-CZ" b="1" dirty="0"/>
              <a:t>Ch</a:t>
            </a:r>
            <a:r>
              <a:rPr lang="es-ES" b="1" dirty="0" err="1"/>
              <a:t>ulda</a:t>
            </a:r>
            <a:r>
              <a:rPr lang="es-ES" b="1" dirty="0"/>
              <a:t> v </a:t>
            </a:r>
            <a:r>
              <a:rPr lang="es-ES" b="1" dirty="0" err="1"/>
              <a:t>Jeruzalémě</a:t>
            </a:r>
            <a:r>
              <a:rPr lang="es-ES" b="1" dirty="0"/>
              <a:t>, </a:t>
            </a:r>
            <a:r>
              <a:rPr lang="es-ES" b="1" dirty="0" err="1"/>
              <a:t>poblíž</a:t>
            </a:r>
            <a:r>
              <a:rPr lang="es-ES" b="1" dirty="0"/>
              <a:t> </a:t>
            </a:r>
            <a:r>
              <a:rPr lang="es-ES" b="1" dirty="0" err="1"/>
              <a:t>chrámu</a:t>
            </a:r>
            <a:r>
              <a:rPr lang="es-ES" b="1" dirty="0"/>
              <a:t>. </a:t>
            </a:r>
            <a:r>
              <a:rPr lang="es-ES" b="1" dirty="0" err="1"/>
              <a:t>Král</a:t>
            </a:r>
            <a:r>
              <a:rPr lang="es-ES" b="1" dirty="0"/>
              <a:t> se s </a:t>
            </a:r>
            <a:r>
              <a:rPr lang="es-ES" b="1" dirty="0" err="1"/>
              <a:t>myslí</a:t>
            </a:r>
            <a:r>
              <a:rPr lang="es-ES" b="1" dirty="0"/>
              <a:t> </a:t>
            </a:r>
            <a:r>
              <a:rPr lang="es-ES" b="1" dirty="0" err="1"/>
              <a:t>plnou</a:t>
            </a:r>
            <a:r>
              <a:rPr lang="es-ES" b="1" dirty="0"/>
              <a:t> </a:t>
            </a:r>
            <a:r>
              <a:rPr lang="es-ES" b="1" dirty="0" err="1"/>
              <a:t>úzkosti</a:t>
            </a:r>
            <a:r>
              <a:rPr lang="es-ES" b="1" dirty="0"/>
              <a:t> </a:t>
            </a:r>
            <a:r>
              <a:rPr lang="es-ES" b="1" dirty="0" err="1"/>
              <a:t>obrátil</a:t>
            </a:r>
            <a:r>
              <a:rPr lang="es-ES" b="1" dirty="0"/>
              <a:t> k </a:t>
            </a:r>
            <a:r>
              <a:rPr lang="es-ES" b="1" dirty="0" err="1"/>
              <a:t>ní</a:t>
            </a:r>
            <a:r>
              <a:rPr lang="es-ES" b="1" dirty="0"/>
              <a:t>, </a:t>
            </a:r>
            <a:r>
              <a:rPr lang="es-ES" b="1" dirty="0" err="1"/>
              <a:t>aby</a:t>
            </a:r>
            <a:r>
              <a:rPr lang="es-ES" b="1" dirty="0"/>
              <a:t> se </a:t>
            </a:r>
            <a:r>
              <a:rPr lang="es-ES" b="1" dirty="0" err="1"/>
              <a:t>prostřednictvím</a:t>
            </a:r>
            <a:r>
              <a:rPr lang="es-ES" b="1" dirty="0"/>
              <a:t> </a:t>
            </a:r>
            <a:r>
              <a:rPr lang="es-ES" b="1" dirty="0" err="1"/>
              <a:t>svého</a:t>
            </a:r>
            <a:r>
              <a:rPr lang="es-ES" b="1" dirty="0"/>
              <a:t> </a:t>
            </a:r>
            <a:r>
              <a:rPr lang="es-ES" b="1" dirty="0" err="1"/>
              <a:t>vyvoleného</a:t>
            </a:r>
            <a:r>
              <a:rPr lang="es-ES" b="1" dirty="0"/>
              <a:t> </a:t>
            </a:r>
            <a:r>
              <a:rPr lang="es-ES" b="1" dirty="0" err="1"/>
              <a:t>posla</a:t>
            </a:r>
            <a:r>
              <a:rPr lang="es-ES" b="1" dirty="0"/>
              <a:t> </a:t>
            </a:r>
            <a:r>
              <a:rPr lang="es-ES" b="1" dirty="0" err="1"/>
              <a:t>zeptal</a:t>
            </a:r>
            <a:r>
              <a:rPr lang="es-ES" b="1" dirty="0"/>
              <a:t> </a:t>
            </a:r>
            <a:r>
              <a:rPr lang="es-ES" b="1" dirty="0" err="1"/>
              <a:t>na</a:t>
            </a:r>
            <a:r>
              <a:rPr lang="es-ES" b="1" dirty="0"/>
              <a:t> </a:t>
            </a:r>
            <a:r>
              <a:rPr lang="es-ES" b="1" dirty="0" err="1"/>
              <a:t>Pána</a:t>
            </a:r>
            <a:r>
              <a:rPr lang="es-ES" b="1" dirty="0"/>
              <a:t>. </a:t>
            </a:r>
            <a:r>
              <a:rPr lang="es-ES" b="1" dirty="0" err="1"/>
              <a:t>Chtěl</a:t>
            </a:r>
            <a:r>
              <a:rPr lang="es-ES" b="1" dirty="0"/>
              <a:t> </a:t>
            </a:r>
            <a:r>
              <a:rPr lang="es-ES" b="1" dirty="0" err="1"/>
              <a:t>vědět</a:t>
            </a:r>
            <a:r>
              <a:rPr lang="es-ES" b="1" dirty="0"/>
              <a:t>, </a:t>
            </a:r>
            <a:r>
              <a:rPr lang="es-ES" b="1" dirty="0" err="1"/>
              <a:t>zda</a:t>
            </a:r>
            <a:r>
              <a:rPr lang="es-ES" b="1" dirty="0"/>
              <a:t> </a:t>
            </a:r>
            <a:r>
              <a:rPr lang="es-ES" b="1" dirty="0" err="1"/>
              <a:t>by</a:t>
            </a:r>
            <a:r>
              <a:rPr lang="es-ES" b="1" dirty="0"/>
              <a:t> </a:t>
            </a:r>
            <a:r>
              <a:rPr lang="es-ES" b="1" dirty="0" err="1"/>
              <a:t>nějakým</a:t>
            </a:r>
            <a:r>
              <a:rPr lang="es-ES" b="1" dirty="0"/>
              <a:t> </a:t>
            </a:r>
            <a:r>
              <a:rPr lang="es-ES" b="1" dirty="0" err="1"/>
              <a:t>svým</a:t>
            </a:r>
            <a:r>
              <a:rPr lang="es-ES" b="1" dirty="0"/>
              <a:t> </a:t>
            </a:r>
            <a:r>
              <a:rPr lang="es-ES" b="1" dirty="0" err="1"/>
              <a:t>způsobem</a:t>
            </a:r>
            <a:r>
              <a:rPr lang="es-ES" b="1" dirty="0"/>
              <a:t> </a:t>
            </a:r>
            <a:r>
              <a:rPr lang="es-ES" b="1" dirty="0" err="1"/>
              <a:t>mohl</a:t>
            </a:r>
            <a:r>
              <a:rPr lang="es-ES" b="1" dirty="0"/>
              <a:t> </a:t>
            </a:r>
            <a:r>
              <a:rPr lang="es-ES" b="1" dirty="0" err="1"/>
              <a:t>zachránit</a:t>
            </a:r>
            <a:r>
              <a:rPr lang="cs-CZ" b="1" dirty="0"/>
              <a:t> judské</a:t>
            </a:r>
            <a:r>
              <a:rPr lang="es-ES" b="1" dirty="0"/>
              <a:t> </a:t>
            </a:r>
            <a:r>
              <a:rPr lang="es-ES" b="1" dirty="0" err="1"/>
              <a:t>hříšník</a:t>
            </a:r>
            <a:r>
              <a:rPr lang="cs-CZ" b="1" dirty="0"/>
              <a:t>y</a:t>
            </a:r>
            <a:r>
              <a:rPr lang="es-ES" b="1" dirty="0"/>
              <a:t>, </a:t>
            </a:r>
            <a:r>
              <a:rPr lang="es-ES" b="1" dirty="0" err="1"/>
              <a:t>kte</a:t>
            </a:r>
            <a:r>
              <a:rPr lang="cs-CZ" b="1" dirty="0"/>
              <a:t>ří</a:t>
            </a:r>
            <a:r>
              <a:rPr lang="es-ES" b="1" dirty="0"/>
              <a:t> </a:t>
            </a:r>
            <a:r>
              <a:rPr lang="es-ES" b="1" dirty="0" err="1"/>
              <a:t>byl</a:t>
            </a:r>
            <a:r>
              <a:rPr lang="cs-CZ" b="1" dirty="0"/>
              <a:t>i</a:t>
            </a:r>
            <a:r>
              <a:rPr lang="es-ES" b="1" dirty="0"/>
              <a:t> </a:t>
            </a:r>
            <a:r>
              <a:rPr lang="es-ES" b="1" dirty="0" err="1"/>
              <a:t>na</a:t>
            </a:r>
            <a:r>
              <a:rPr lang="es-ES" b="1" dirty="0"/>
              <a:t> </a:t>
            </a:r>
            <a:r>
              <a:rPr lang="es-ES" b="1" dirty="0" err="1"/>
              <a:t>samém</a:t>
            </a:r>
            <a:r>
              <a:rPr lang="es-ES" b="1" dirty="0"/>
              <a:t> </a:t>
            </a:r>
            <a:r>
              <a:rPr lang="es-ES" b="1" dirty="0" err="1"/>
              <a:t>prahu</a:t>
            </a:r>
            <a:r>
              <a:rPr lang="es-ES" b="1" dirty="0"/>
              <a:t> </a:t>
            </a:r>
            <a:r>
              <a:rPr lang="es-ES" b="1" dirty="0" err="1"/>
              <a:t>zkázy</a:t>
            </a:r>
            <a:r>
              <a:rPr lang="es-ES" b="1" dirty="0"/>
              <a:t>. </a:t>
            </a:r>
            <a:r>
              <a:rPr lang="es-ES" b="1" dirty="0" err="1"/>
              <a:t>Závažnost</a:t>
            </a:r>
            <a:r>
              <a:rPr lang="es-ES" b="1" dirty="0"/>
              <a:t> </a:t>
            </a:r>
            <a:r>
              <a:rPr lang="es-ES" b="1" dirty="0" err="1"/>
              <a:t>situace</a:t>
            </a:r>
            <a:r>
              <a:rPr lang="es-ES" b="1" dirty="0"/>
              <a:t> a </a:t>
            </a:r>
            <a:r>
              <a:rPr lang="es-ES" b="1" dirty="0" err="1"/>
              <a:t>úcta</a:t>
            </a:r>
            <a:r>
              <a:rPr lang="es-ES" b="1" dirty="0"/>
              <a:t>, </a:t>
            </a:r>
            <a:r>
              <a:rPr lang="es-ES" b="1" dirty="0" err="1"/>
              <a:t>kterou</a:t>
            </a:r>
            <a:r>
              <a:rPr lang="es-ES" b="1" dirty="0"/>
              <a:t> </a:t>
            </a:r>
            <a:r>
              <a:rPr lang="es-ES" b="1" dirty="0" err="1"/>
              <a:t>cítil</a:t>
            </a:r>
            <a:r>
              <a:rPr lang="es-ES" b="1" dirty="0"/>
              <a:t> k </a:t>
            </a:r>
            <a:r>
              <a:rPr lang="es-ES" b="1" dirty="0" err="1"/>
              <a:t>prorokyni</a:t>
            </a:r>
            <a:r>
              <a:rPr lang="es-ES" b="1" dirty="0"/>
              <a:t>, </a:t>
            </a:r>
            <a:r>
              <a:rPr lang="es-ES" b="1" dirty="0" err="1"/>
              <a:t>ho</a:t>
            </a:r>
            <a:r>
              <a:rPr lang="es-ES" b="1" dirty="0"/>
              <a:t> </a:t>
            </a:r>
            <a:r>
              <a:rPr lang="es-ES" b="1" dirty="0" err="1"/>
              <a:t>vedly</a:t>
            </a:r>
            <a:r>
              <a:rPr lang="es-ES" b="1" dirty="0"/>
              <a:t> k </a:t>
            </a:r>
            <a:r>
              <a:rPr lang="es-ES" b="1" dirty="0" err="1"/>
              <a:t>tomu</a:t>
            </a:r>
            <a:r>
              <a:rPr lang="es-ES" b="1" dirty="0"/>
              <a:t>, </a:t>
            </a:r>
            <a:r>
              <a:rPr lang="es-ES" b="1" dirty="0" err="1"/>
              <a:t>že</a:t>
            </a:r>
            <a:r>
              <a:rPr lang="es-ES" b="1" dirty="0"/>
              <a:t> si </a:t>
            </a:r>
            <a:r>
              <a:rPr lang="es-ES" b="1" dirty="0" err="1"/>
              <a:t>vybral</a:t>
            </a:r>
            <a:r>
              <a:rPr lang="es-ES" b="1" dirty="0"/>
              <a:t> </a:t>
            </a:r>
            <a:r>
              <a:rPr lang="es-ES" b="1" dirty="0" err="1"/>
              <a:t>hlavní</a:t>
            </a:r>
            <a:r>
              <a:rPr lang="es-ES" b="1" dirty="0"/>
              <a:t> </a:t>
            </a:r>
            <a:r>
              <a:rPr lang="es-ES" b="1" dirty="0" err="1"/>
              <a:t>muže</a:t>
            </a:r>
            <a:r>
              <a:rPr lang="es-ES" b="1" dirty="0"/>
              <a:t> </a:t>
            </a:r>
            <a:r>
              <a:rPr lang="es-ES" b="1" dirty="0" err="1"/>
              <a:t>království</a:t>
            </a:r>
            <a:r>
              <a:rPr lang="es-ES" b="1" dirty="0"/>
              <a:t>, </a:t>
            </a:r>
            <a:r>
              <a:rPr lang="es-ES" b="1" dirty="0" err="1"/>
              <a:t>aby</a:t>
            </a:r>
            <a:r>
              <a:rPr lang="es-ES" b="1" dirty="0"/>
              <a:t> </a:t>
            </a:r>
            <a:r>
              <a:rPr lang="es-ES" b="1" dirty="0" err="1"/>
              <a:t>byli</a:t>
            </a:r>
            <a:r>
              <a:rPr lang="es-ES" b="1" dirty="0"/>
              <a:t> </a:t>
            </a:r>
            <a:r>
              <a:rPr lang="es-ES" b="1" dirty="0" err="1"/>
              <a:t>jeho</a:t>
            </a:r>
            <a:r>
              <a:rPr lang="es-ES" b="1" dirty="0"/>
              <a:t> </a:t>
            </a:r>
            <a:r>
              <a:rPr lang="es-ES" b="1" dirty="0" err="1"/>
              <a:t>posly</a:t>
            </a:r>
            <a:r>
              <a:rPr lang="es-ES" b="1" dirty="0"/>
              <a:t>. 
</a:t>
            </a:r>
          </a:p>
        </p:txBody>
      </p:sp>
      <p:sp>
        <p:nvSpPr>
          <p:cNvPr id="7" name="CuadroTexto 6">
            <a:extLst>
              <a:ext uri="{FF2B5EF4-FFF2-40B4-BE49-F238E27FC236}">
                <a16:creationId xmlns:a16="http://schemas.microsoft.com/office/drawing/2014/main" id="{BEA1006A-1699-EDAA-8CB6-F1336812563E}"/>
              </a:ext>
            </a:extLst>
          </p:cNvPr>
          <p:cNvSpPr txBox="1"/>
          <p:nvPr/>
        </p:nvSpPr>
        <p:spPr>
          <a:xfrm>
            <a:off x="4092609" y="1723966"/>
            <a:ext cx="6880192" cy="2862322"/>
          </a:xfrm>
          <a:prstGeom prst="rect">
            <a:avLst/>
          </a:prstGeom>
          <a:noFill/>
        </p:spPr>
        <p:txBody>
          <a:bodyPr wrap="square">
            <a:spAutoFit/>
          </a:bodyPr>
          <a:lstStyle/>
          <a:p>
            <a:r>
              <a:rPr lang="es-ES" b="1" dirty="0" err="1"/>
              <a:t>Prostřednictvím</a:t>
            </a:r>
            <a:r>
              <a:rPr lang="es-ES" b="1" dirty="0"/>
              <a:t> </a:t>
            </a:r>
            <a:r>
              <a:rPr lang="es-ES" b="1" dirty="0" err="1"/>
              <a:t>Chuldy</a:t>
            </a:r>
            <a:r>
              <a:rPr lang="es-ES" b="1" dirty="0"/>
              <a:t> </a:t>
            </a:r>
            <a:r>
              <a:rPr lang="es-ES" b="1" dirty="0" err="1"/>
              <a:t>poslal</a:t>
            </a:r>
            <a:r>
              <a:rPr lang="es-ES" b="1" dirty="0"/>
              <a:t> </a:t>
            </a:r>
            <a:r>
              <a:rPr lang="es-ES" b="1" dirty="0" err="1"/>
              <a:t>Hospodin</a:t>
            </a:r>
            <a:r>
              <a:rPr lang="es-ES" b="1" dirty="0"/>
              <a:t> </a:t>
            </a:r>
            <a:r>
              <a:rPr lang="es-ES" b="1" dirty="0" err="1"/>
              <a:t>Joziášovi</a:t>
            </a:r>
            <a:r>
              <a:rPr lang="es-ES" b="1" dirty="0"/>
              <a:t> </a:t>
            </a:r>
            <a:r>
              <a:rPr lang="es-ES" b="1" dirty="0" err="1"/>
              <a:t>poselství</a:t>
            </a:r>
            <a:r>
              <a:rPr lang="es-ES" b="1" dirty="0"/>
              <a:t>, </a:t>
            </a:r>
            <a:r>
              <a:rPr lang="es-ES" b="1" dirty="0" err="1"/>
              <a:t>že</a:t>
            </a:r>
            <a:r>
              <a:rPr lang="es-ES" b="1" dirty="0"/>
              <a:t> </a:t>
            </a:r>
            <a:r>
              <a:rPr lang="es-ES" b="1" dirty="0" err="1"/>
              <a:t>zkáze</a:t>
            </a:r>
            <a:r>
              <a:rPr lang="es-ES" b="1" dirty="0"/>
              <a:t> </a:t>
            </a:r>
            <a:r>
              <a:rPr lang="es-ES" b="1" dirty="0" err="1"/>
              <a:t>nad</a:t>
            </a:r>
            <a:r>
              <a:rPr lang="es-ES" b="1" dirty="0"/>
              <a:t> </a:t>
            </a:r>
            <a:r>
              <a:rPr lang="es-ES" b="1" dirty="0" err="1"/>
              <a:t>Jeruzalémem</a:t>
            </a:r>
            <a:r>
              <a:rPr lang="es-ES" b="1" dirty="0"/>
              <a:t> se </a:t>
            </a:r>
            <a:r>
              <a:rPr lang="es-ES" b="1" dirty="0" err="1"/>
              <a:t>nikdo</a:t>
            </a:r>
            <a:r>
              <a:rPr lang="es-ES" b="1" dirty="0"/>
              <a:t> </a:t>
            </a:r>
            <a:r>
              <a:rPr lang="es-ES" b="1" dirty="0" err="1"/>
              <a:t>nevyhne</a:t>
            </a:r>
            <a:r>
              <a:rPr lang="es-ES" b="1" dirty="0"/>
              <a:t>. I </a:t>
            </a:r>
            <a:r>
              <a:rPr lang="es-ES" b="1" dirty="0" err="1"/>
              <a:t>když</a:t>
            </a:r>
            <a:r>
              <a:rPr lang="es-ES" b="1" dirty="0"/>
              <a:t> se </a:t>
            </a:r>
            <a:r>
              <a:rPr lang="es-ES" b="1" dirty="0" err="1"/>
              <a:t>lidé</a:t>
            </a:r>
            <a:r>
              <a:rPr lang="es-ES" b="1" dirty="0"/>
              <a:t> </a:t>
            </a:r>
            <a:r>
              <a:rPr lang="es-ES" b="1" dirty="0" err="1"/>
              <a:t>nyní</a:t>
            </a:r>
            <a:r>
              <a:rPr lang="es-ES" b="1" dirty="0"/>
              <a:t> </a:t>
            </a:r>
            <a:r>
              <a:rPr lang="es-ES" b="1" dirty="0" err="1"/>
              <a:t>před</a:t>
            </a:r>
            <a:r>
              <a:rPr lang="es-ES" b="1" dirty="0"/>
              <a:t> </a:t>
            </a:r>
            <a:r>
              <a:rPr lang="es-ES" b="1" dirty="0" err="1"/>
              <a:t>Bohem</a:t>
            </a:r>
            <a:r>
              <a:rPr lang="es-ES" b="1" dirty="0"/>
              <a:t> </a:t>
            </a:r>
            <a:r>
              <a:rPr lang="es-ES" b="1" dirty="0" err="1"/>
              <a:t>pokořili</a:t>
            </a:r>
            <a:r>
              <a:rPr lang="es-ES" b="1" dirty="0"/>
              <a:t>, </a:t>
            </a:r>
            <a:r>
              <a:rPr lang="es-ES" b="1" dirty="0" err="1"/>
              <a:t>nemohli</a:t>
            </a:r>
            <a:r>
              <a:rPr lang="es-ES" b="1" dirty="0"/>
              <a:t> </a:t>
            </a:r>
            <a:r>
              <a:rPr lang="es-ES" b="1" dirty="0" err="1"/>
              <a:t>uniknout</a:t>
            </a:r>
            <a:r>
              <a:rPr lang="es-ES" b="1" dirty="0"/>
              <a:t> </a:t>
            </a:r>
            <a:r>
              <a:rPr lang="es-ES" b="1" dirty="0" err="1"/>
              <a:t>trestu</a:t>
            </a:r>
            <a:r>
              <a:rPr lang="es-ES" b="1" dirty="0"/>
              <a:t>. </a:t>
            </a:r>
            <a:r>
              <a:rPr lang="es-ES" b="1" dirty="0" err="1"/>
              <a:t>Jejich</a:t>
            </a:r>
            <a:r>
              <a:rPr lang="es-ES" b="1" dirty="0"/>
              <a:t> </a:t>
            </a:r>
            <a:r>
              <a:rPr lang="es-ES" b="1" dirty="0" err="1"/>
              <a:t>smysly</a:t>
            </a:r>
            <a:r>
              <a:rPr lang="es-ES" b="1" dirty="0"/>
              <a:t> </a:t>
            </a:r>
            <a:r>
              <a:rPr lang="es-ES" b="1" dirty="0" err="1"/>
              <a:t>byly</a:t>
            </a:r>
            <a:r>
              <a:rPr lang="es-ES" b="1" dirty="0"/>
              <a:t> </a:t>
            </a:r>
            <a:r>
              <a:rPr lang="es-ES" b="1" dirty="0" err="1"/>
              <a:t>umlčeny</a:t>
            </a:r>
            <a:r>
              <a:rPr lang="es-ES" b="1" dirty="0"/>
              <a:t> </a:t>
            </a:r>
            <a:r>
              <a:rPr lang="es-ES" b="1" dirty="0" err="1"/>
              <a:t>neustálým</a:t>
            </a:r>
            <a:r>
              <a:rPr lang="es-ES" b="1" dirty="0"/>
              <a:t> </a:t>
            </a:r>
            <a:r>
              <a:rPr lang="es-ES" b="1" dirty="0" err="1"/>
              <a:t>prakt</a:t>
            </a:r>
            <a:r>
              <a:rPr lang="cs-CZ" b="1" dirty="0"/>
              <a:t>i</a:t>
            </a:r>
            <a:r>
              <a:rPr lang="es-ES" b="1" dirty="0" err="1"/>
              <a:t>kováním</a:t>
            </a:r>
            <a:r>
              <a:rPr lang="es-ES" b="1" dirty="0"/>
              <a:t> </a:t>
            </a:r>
            <a:r>
              <a:rPr lang="es-ES" b="1" dirty="0" err="1"/>
              <a:t>zla</a:t>
            </a:r>
            <a:r>
              <a:rPr lang="es-ES" b="1" dirty="0"/>
              <a:t>, a </a:t>
            </a:r>
            <a:r>
              <a:rPr lang="es-ES" b="1" dirty="0" err="1"/>
              <a:t>kdyby</a:t>
            </a:r>
            <a:r>
              <a:rPr lang="es-ES" b="1" dirty="0"/>
              <a:t> </a:t>
            </a:r>
            <a:r>
              <a:rPr lang="es-ES" b="1" dirty="0" err="1"/>
              <a:t>na</a:t>
            </a:r>
            <a:r>
              <a:rPr lang="es-ES" b="1" dirty="0"/>
              <a:t> </a:t>
            </a:r>
            <a:r>
              <a:rPr lang="es-ES" b="1" dirty="0" err="1"/>
              <a:t>ně</a:t>
            </a:r>
            <a:r>
              <a:rPr lang="es-ES" b="1" dirty="0"/>
              <a:t> </a:t>
            </a:r>
            <a:r>
              <a:rPr lang="es-ES" b="1" dirty="0" err="1"/>
              <a:t>nepřišel</a:t>
            </a:r>
            <a:r>
              <a:rPr lang="es-ES" b="1" dirty="0"/>
              <a:t> </a:t>
            </a:r>
            <a:r>
              <a:rPr lang="es-ES" b="1" dirty="0" err="1"/>
              <a:t>soud</a:t>
            </a:r>
            <a:r>
              <a:rPr lang="es-ES" b="1" dirty="0"/>
              <a:t>, </a:t>
            </a:r>
            <a:r>
              <a:rPr lang="es-ES" b="1" dirty="0" err="1"/>
              <a:t>brzy</a:t>
            </a:r>
            <a:r>
              <a:rPr lang="es-ES" b="1" dirty="0"/>
              <a:t> </a:t>
            </a:r>
            <a:r>
              <a:rPr lang="es-ES" b="1" dirty="0" err="1"/>
              <a:t>by</a:t>
            </a:r>
            <a:r>
              <a:rPr lang="es-ES" b="1" dirty="0"/>
              <a:t> </a:t>
            </a:r>
            <a:r>
              <a:rPr lang="cs-CZ" b="1" dirty="0"/>
              <a:t>    </a:t>
            </a:r>
            <a:r>
              <a:rPr lang="es-ES" b="1" dirty="0"/>
              <a:t>se </a:t>
            </a:r>
            <a:r>
              <a:rPr lang="es-ES" b="1" dirty="0" err="1"/>
              <a:t>vrátili</a:t>
            </a:r>
            <a:r>
              <a:rPr lang="es-ES" b="1" dirty="0"/>
              <a:t> ke </a:t>
            </a:r>
            <a:r>
              <a:rPr lang="es-ES" b="1" dirty="0" err="1"/>
              <a:t>stejným</a:t>
            </a:r>
            <a:r>
              <a:rPr lang="es-ES" b="1" dirty="0"/>
              <a:t> </a:t>
            </a:r>
            <a:r>
              <a:rPr lang="es-ES" b="1" dirty="0" err="1"/>
              <a:t>hříšným</a:t>
            </a:r>
            <a:r>
              <a:rPr lang="es-ES" b="1" dirty="0"/>
              <a:t> </a:t>
            </a:r>
            <a:r>
              <a:rPr lang="es-ES" b="1" dirty="0" err="1"/>
              <a:t>praktikám</a:t>
            </a:r>
            <a:r>
              <a:rPr lang="es-ES" b="1" dirty="0"/>
              <a:t>. "</a:t>
            </a:r>
            <a:r>
              <a:rPr lang="es-ES" b="1" dirty="0" err="1"/>
              <a:t>Řekni</a:t>
            </a:r>
            <a:r>
              <a:rPr lang="es-ES" b="1" dirty="0"/>
              <a:t> </a:t>
            </a:r>
            <a:r>
              <a:rPr lang="es-ES" b="1" dirty="0" err="1"/>
              <a:t>muži</a:t>
            </a:r>
            <a:r>
              <a:rPr lang="es-ES" b="1" dirty="0"/>
              <a:t>, </a:t>
            </a:r>
            <a:r>
              <a:rPr lang="es-ES" b="1" dirty="0" err="1"/>
              <a:t>který</a:t>
            </a:r>
            <a:r>
              <a:rPr lang="es-ES" b="1" dirty="0"/>
              <a:t> </a:t>
            </a:r>
            <a:r>
              <a:rPr lang="es-ES" b="1" dirty="0" err="1"/>
              <a:t>tě</a:t>
            </a:r>
            <a:r>
              <a:rPr lang="es-ES" b="1" dirty="0"/>
              <a:t> </a:t>
            </a:r>
            <a:r>
              <a:rPr lang="es-ES" b="1" dirty="0" err="1"/>
              <a:t>poslal</a:t>
            </a:r>
            <a:r>
              <a:rPr lang="es-ES" b="1" dirty="0"/>
              <a:t>," </a:t>
            </a:r>
            <a:r>
              <a:rPr lang="es-ES" b="1" dirty="0" err="1"/>
              <a:t>prohlásila</a:t>
            </a:r>
            <a:r>
              <a:rPr lang="es-ES" b="1" dirty="0"/>
              <a:t> </a:t>
            </a:r>
            <a:r>
              <a:rPr lang="es-ES" b="1" dirty="0" err="1"/>
              <a:t>prorokyně</a:t>
            </a:r>
            <a:r>
              <a:rPr lang="es-ES" b="1" dirty="0"/>
              <a:t>, "Toto </a:t>
            </a:r>
            <a:r>
              <a:rPr lang="es-ES" b="1" dirty="0" err="1"/>
              <a:t>praví</a:t>
            </a:r>
            <a:r>
              <a:rPr lang="es-ES" b="1" dirty="0"/>
              <a:t> </a:t>
            </a:r>
            <a:r>
              <a:rPr lang="es-ES" b="1" dirty="0" err="1"/>
              <a:t>Hospodin</a:t>
            </a:r>
            <a:r>
              <a:rPr lang="es-ES" b="1" dirty="0"/>
              <a:t>: '</a:t>
            </a:r>
            <a:r>
              <a:rPr lang="es-ES" b="1" dirty="0" err="1"/>
              <a:t>Hle</a:t>
            </a:r>
            <a:r>
              <a:rPr lang="es-ES" b="1" dirty="0"/>
              <a:t>, </a:t>
            </a:r>
            <a:r>
              <a:rPr lang="es-ES" b="1" dirty="0" err="1"/>
              <a:t>přivádím</a:t>
            </a:r>
            <a:r>
              <a:rPr lang="es-ES" b="1" dirty="0"/>
              <a:t> </a:t>
            </a:r>
            <a:r>
              <a:rPr lang="es-ES" b="1" dirty="0" err="1"/>
              <a:t>na</a:t>
            </a:r>
            <a:r>
              <a:rPr lang="es-ES" b="1" dirty="0"/>
              <a:t> toto </a:t>
            </a:r>
            <a:r>
              <a:rPr lang="es-ES" b="1" dirty="0" err="1"/>
              <a:t>místo</a:t>
            </a:r>
            <a:r>
              <a:rPr lang="es-ES" b="1" dirty="0"/>
              <a:t> a </a:t>
            </a:r>
            <a:r>
              <a:rPr lang="es-ES" b="1" dirty="0" err="1"/>
              <a:t>na</a:t>
            </a:r>
            <a:r>
              <a:rPr lang="es-ES" b="1" dirty="0"/>
              <a:t> </a:t>
            </a:r>
            <a:r>
              <a:rPr lang="es-ES" b="1" dirty="0" err="1"/>
              <a:t>ty</a:t>
            </a:r>
            <a:r>
              <a:rPr lang="es-ES" b="1" dirty="0"/>
              <a:t>, </a:t>
            </a:r>
            <a:r>
              <a:rPr lang="es-ES" b="1" dirty="0" err="1"/>
              <a:t>kdož</a:t>
            </a:r>
            <a:r>
              <a:rPr lang="es-ES" b="1" dirty="0"/>
              <a:t> </a:t>
            </a:r>
            <a:r>
              <a:rPr lang="es-ES" b="1" dirty="0" err="1"/>
              <a:t>bydlí</a:t>
            </a:r>
            <a:r>
              <a:rPr lang="es-ES" b="1" dirty="0"/>
              <a:t>, </a:t>
            </a:r>
            <a:r>
              <a:rPr lang="es-ES" b="1" dirty="0" err="1"/>
              <a:t>všechno</a:t>
            </a:r>
            <a:r>
              <a:rPr lang="es-ES" b="1" dirty="0"/>
              <a:t> </a:t>
            </a:r>
            <a:r>
              <a:rPr lang="es-ES" b="1" dirty="0" err="1"/>
              <a:t>zlo</a:t>
            </a:r>
            <a:r>
              <a:rPr lang="es-ES" b="1" dirty="0"/>
              <a:t>, o </a:t>
            </a:r>
            <a:r>
              <a:rPr lang="es-ES" b="1" dirty="0" err="1"/>
              <a:t>němž</a:t>
            </a:r>
            <a:r>
              <a:rPr lang="es-ES" b="1" dirty="0"/>
              <a:t> </a:t>
            </a:r>
            <a:r>
              <a:rPr lang="es-ES" b="1" dirty="0" err="1"/>
              <a:t>četl</a:t>
            </a:r>
            <a:r>
              <a:rPr lang="es-ES" b="1" dirty="0"/>
              <a:t> </a:t>
            </a:r>
            <a:r>
              <a:rPr lang="es-ES" b="1" dirty="0" err="1"/>
              <a:t>judský</a:t>
            </a:r>
            <a:r>
              <a:rPr lang="es-ES" b="1" dirty="0"/>
              <a:t> </a:t>
            </a:r>
            <a:r>
              <a:rPr lang="es-ES" b="1" dirty="0" err="1"/>
              <a:t>král</a:t>
            </a:r>
            <a:r>
              <a:rPr lang="es-ES" b="1" dirty="0"/>
              <a:t>; </a:t>
            </a:r>
            <a:r>
              <a:rPr lang="es-ES" b="1" dirty="0" err="1"/>
              <a:t>neboť</a:t>
            </a:r>
            <a:r>
              <a:rPr lang="es-ES" b="1" dirty="0"/>
              <a:t> </a:t>
            </a:r>
            <a:r>
              <a:rPr lang="es-ES" b="1" dirty="0" err="1"/>
              <a:t>mne</a:t>
            </a:r>
            <a:r>
              <a:rPr lang="es-ES" b="1" dirty="0"/>
              <a:t> </a:t>
            </a:r>
            <a:r>
              <a:rPr lang="es-ES" b="1" dirty="0" err="1"/>
              <a:t>opustili</a:t>
            </a:r>
            <a:r>
              <a:rPr lang="es-ES" b="1" dirty="0"/>
              <a:t> a </a:t>
            </a:r>
            <a:r>
              <a:rPr lang="es-ES" b="1" dirty="0" err="1"/>
              <a:t>zapálili</a:t>
            </a:r>
            <a:r>
              <a:rPr lang="es-ES" b="1" dirty="0"/>
              <a:t> </a:t>
            </a:r>
            <a:r>
              <a:rPr lang="es-ES" b="1" dirty="0" err="1"/>
              <a:t>kadidlo</a:t>
            </a:r>
            <a:r>
              <a:rPr lang="es-ES" b="1" dirty="0"/>
              <a:t> </a:t>
            </a:r>
            <a:r>
              <a:rPr lang="es-ES" b="1" dirty="0" err="1"/>
              <a:t>cizím</a:t>
            </a:r>
            <a:r>
              <a:rPr lang="es-ES" b="1" dirty="0"/>
              <a:t> </a:t>
            </a:r>
            <a:r>
              <a:rPr lang="es-ES" b="1" dirty="0" err="1"/>
              <a:t>bohům</a:t>
            </a:r>
            <a:r>
              <a:rPr lang="es-ES" b="1" dirty="0"/>
              <a:t>, </a:t>
            </a:r>
            <a:r>
              <a:rPr lang="es-ES" b="1" dirty="0" err="1"/>
              <a:t>provokujíce</a:t>
            </a:r>
            <a:r>
              <a:rPr lang="es-ES" b="1" dirty="0"/>
              <a:t> </a:t>
            </a:r>
            <a:r>
              <a:rPr lang="es-ES" b="1" dirty="0" err="1"/>
              <a:t>mě</a:t>
            </a:r>
            <a:r>
              <a:rPr lang="es-ES" b="1" dirty="0"/>
              <a:t> k </a:t>
            </a:r>
            <a:r>
              <a:rPr lang="es-ES" b="1" dirty="0" err="1"/>
              <a:t>hněvu</a:t>
            </a:r>
            <a:r>
              <a:rPr lang="es-ES" b="1" dirty="0"/>
              <a:t> </a:t>
            </a:r>
            <a:r>
              <a:rPr lang="es-ES" b="1" dirty="0" err="1"/>
              <a:t>vší</a:t>
            </a:r>
            <a:r>
              <a:rPr lang="es-ES" b="1" dirty="0"/>
              <a:t> </a:t>
            </a:r>
            <a:r>
              <a:rPr lang="es-ES" b="1" dirty="0" err="1"/>
              <a:t>prací</a:t>
            </a:r>
            <a:r>
              <a:rPr lang="es-ES" b="1" dirty="0"/>
              <a:t> </a:t>
            </a:r>
            <a:r>
              <a:rPr lang="es-ES" b="1" dirty="0" err="1"/>
              <a:t>svých</a:t>
            </a:r>
            <a:r>
              <a:rPr lang="es-ES" b="1" dirty="0"/>
              <a:t> </a:t>
            </a:r>
            <a:r>
              <a:rPr lang="es-ES" b="1" dirty="0" err="1"/>
              <a:t>rukou</a:t>
            </a:r>
            <a:r>
              <a:rPr lang="es-ES" b="1" dirty="0"/>
              <a:t>; </a:t>
            </a:r>
            <a:r>
              <a:rPr lang="es-ES" b="1" dirty="0" err="1"/>
              <a:t>Můj</a:t>
            </a:r>
            <a:r>
              <a:rPr lang="es-ES" b="1" dirty="0"/>
              <a:t> </a:t>
            </a:r>
            <a:r>
              <a:rPr lang="es-ES" b="1" dirty="0" err="1"/>
              <a:t>hněv</a:t>
            </a:r>
            <a:r>
              <a:rPr lang="es-ES" b="1" dirty="0"/>
              <a:t> je </a:t>
            </a:r>
            <a:r>
              <a:rPr lang="es-ES" b="1" dirty="0" err="1"/>
              <a:t>zažehnut</a:t>
            </a:r>
            <a:r>
              <a:rPr lang="es-ES" b="1" dirty="0"/>
              <a:t> </a:t>
            </a:r>
            <a:r>
              <a:rPr lang="es-ES" b="1" dirty="0" err="1"/>
              <a:t>proti</a:t>
            </a:r>
            <a:r>
              <a:rPr lang="es-ES" b="1" dirty="0"/>
              <a:t> </a:t>
            </a:r>
            <a:r>
              <a:rPr lang="es-ES" b="1" dirty="0" err="1"/>
              <a:t>tomuto</a:t>
            </a:r>
            <a:r>
              <a:rPr lang="es-ES" b="1" dirty="0"/>
              <a:t> </a:t>
            </a:r>
            <a:r>
              <a:rPr lang="es-ES" b="1" dirty="0" err="1"/>
              <a:t>místu</a:t>
            </a:r>
            <a:r>
              <a:rPr lang="es-ES" b="1" dirty="0"/>
              <a:t> a </a:t>
            </a:r>
            <a:r>
              <a:rPr lang="es-ES" b="1" dirty="0" err="1"/>
              <a:t>ne</a:t>
            </a:r>
            <a:r>
              <a:rPr lang="cs-CZ" b="1" dirty="0"/>
              <a:t>-</a:t>
            </a:r>
            <a:r>
              <a:rPr lang="es-ES" b="1" dirty="0" err="1"/>
              <a:t>uhasne</a:t>
            </a:r>
            <a:r>
              <a:rPr lang="es-ES" b="1" dirty="0"/>
              <a:t>" 2 </a:t>
            </a:r>
            <a:r>
              <a:rPr lang="es-ES" b="1" dirty="0" err="1"/>
              <a:t>Královská</a:t>
            </a:r>
            <a:r>
              <a:rPr lang="es-ES" b="1" dirty="0"/>
              <a:t> 22:15-17.</a:t>
            </a:r>
          </a:p>
        </p:txBody>
      </p:sp>
      <p:sp>
        <p:nvSpPr>
          <p:cNvPr id="12" name="CuadroTexto 11">
            <a:extLst>
              <a:ext uri="{FF2B5EF4-FFF2-40B4-BE49-F238E27FC236}">
                <a16:creationId xmlns:a16="http://schemas.microsoft.com/office/drawing/2014/main" id="{FE490DD5-01D4-56DE-6254-5AD4F8B06D5E}"/>
              </a:ext>
            </a:extLst>
          </p:cNvPr>
          <p:cNvSpPr txBox="1"/>
          <p:nvPr/>
        </p:nvSpPr>
        <p:spPr>
          <a:xfrm>
            <a:off x="2075117" y="4534392"/>
            <a:ext cx="9420197" cy="2031325"/>
          </a:xfrm>
          <a:prstGeom prst="rect">
            <a:avLst/>
          </a:prstGeom>
          <a:noFill/>
        </p:spPr>
        <p:txBody>
          <a:bodyPr wrap="square">
            <a:spAutoFit/>
          </a:bodyPr>
          <a:lstStyle/>
          <a:p>
            <a:r>
              <a:rPr lang="es-ES" b="1" dirty="0" err="1"/>
              <a:t>Protože</a:t>
            </a:r>
            <a:r>
              <a:rPr lang="es-ES" b="1" dirty="0"/>
              <a:t> </a:t>
            </a:r>
            <a:r>
              <a:rPr lang="es-ES" b="1" dirty="0" err="1"/>
              <a:t>však</a:t>
            </a:r>
            <a:r>
              <a:rPr lang="es-ES" b="1" dirty="0"/>
              <a:t> </a:t>
            </a:r>
            <a:r>
              <a:rPr lang="es-ES" b="1" dirty="0" err="1"/>
              <a:t>král</a:t>
            </a:r>
            <a:r>
              <a:rPr lang="es-ES" b="1" dirty="0"/>
              <a:t> </a:t>
            </a:r>
            <a:r>
              <a:rPr lang="es-ES" b="1" dirty="0" err="1"/>
              <a:t>pokořil</a:t>
            </a:r>
            <a:r>
              <a:rPr lang="es-ES" b="1" dirty="0"/>
              <a:t> </a:t>
            </a:r>
            <a:r>
              <a:rPr lang="es-ES" b="1" dirty="0" err="1"/>
              <a:t>své</a:t>
            </a:r>
            <a:r>
              <a:rPr lang="es-ES" b="1" dirty="0"/>
              <a:t> </a:t>
            </a:r>
            <a:r>
              <a:rPr lang="es-ES" b="1" dirty="0" err="1"/>
              <a:t>srdce</a:t>
            </a:r>
            <a:r>
              <a:rPr lang="es-ES" b="1" dirty="0"/>
              <a:t> </a:t>
            </a:r>
            <a:r>
              <a:rPr lang="es-ES" b="1" dirty="0" err="1"/>
              <a:t>před</a:t>
            </a:r>
            <a:r>
              <a:rPr lang="es-ES" b="1" dirty="0"/>
              <a:t> </a:t>
            </a:r>
            <a:r>
              <a:rPr lang="es-ES" b="1" dirty="0" err="1"/>
              <a:t>Bohem</a:t>
            </a:r>
            <a:r>
              <a:rPr lang="es-ES" b="1" dirty="0"/>
              <a:t>, </a:t>
            </a:r>
            <a:r>
              <a:rPr lang="es-ES" b="1" dirty="0" err="1"/>
              <a:t>Pán</a:t>
            </a:r>
            <a:r>
              <a:rPr lang="es-ES" b="1" dirty="0"/>
              <a:t> </a:t>
            </a:r>
            <a:r>
              <a:rPr lang="es-ES" b="1" dirty="0" err="1"/>
              <a:t>poznal</a:t>
            </a:r>
            <a:r>
              <a:rPr lang="es-ES" b="1" dirty="0"/>
              <a:t> </a:t>
            </a:r>
            <a:r>
              <a:rPr lang="es-ES" b="1" dirty="0" err="1"/>
              <a:t>jeho</a:t>
            </a:r>
            <a:r>
              <a:rPr lang="es-ES" b="1" dirty="0"/>
              <a:t> </a:t>
            </a:r>
            <a:r>
              <a:rPr lang="es-ES" b="1" dirty="0" err="1"/>
              <a:t>pohotovost</a:t>
            </a:r>
            <a:r>
              <a:rPr lang="es-ES" b="1" dirty="0"/>
              <a:t> </a:t>
            </a:r>
            <a:r>
              <a:rPr lang="es-ES" b="1" dirty="0" err="1"/>
              <a:t>při</a:t>
            </a:r>
            <a:r>
              <a:rPr lang="es-ES" b="1" dirty="0"/>
              <a:t> </a:t>
            </a:r>
            <a:r>
              <a:rPr lang="es-ES" b="1" dirty="0" err="1"/>
              <a:t>hledání</a:t>
            </a:r>
            <a:r>
              <a:rPr lang="es-ES" b="1" dirty="0"/>
              <a:t> </a:t>
            </a:r>
            <a:r>
              <a:rPr lang="es-ES" b="1" dirty="0" err="1"/>
              <a:t>odpuštění</a:t>
            </a:r>
            <a:r>
              <a:rPr lang="es-ES" b="1" dirty="0"/>
              <a:t> a </a:t>
            </a:r>
            <a:r>
              <a:rPr lang="es-ES" b="1" dirty="0" err="1"/>
              <a:t>milosrdenství</a:t>
            </a:r>
            <a:r>
              <a:rPr lang="es-ES" b="1" dirty="0"/>
              <a:t>. </a:t>
            </a:r>
            <a:r>
              <a:rPr lang="es-ES" b="1" dirty="0" err="1"/>
              <a:t>Jemu</a:t>
            </a:r>
            <a:r>
              <a:rPr lang="es-ES" b="1" dirty="0"/>
              <a:t> </a:t>
            </a:r>
            <a:r>
              <a:rPr lang="es-ES" b="1" dirty="0" err="1"/>
              <a:t>bylo</a:t>
            </a:r>
            <a:r>
              <a:rPr lang="es-ES" b="1" dirty="0"/>
              <a:t> </a:t>
            </a:r>
            <a:r>
              <a:rPr lang="es-ES" b="1" dirty="0" err="1"/>
              <a:t>posláno</a:t>
            </a:r>
            <a:r>
              <a:rPr lang="es-ES" b="1" dirty="0"/>
              <a:t> </a:t>
            </a:r>
            <a:r>
              <a:rPr lang="es-ES" b="1" dirty="0" err="1"/>
              <a:t>poselství</a:t>
            </a:r>
            <a:r>
              <a:rPr lang="es-ES" b="1" dirty="0"/>
              <a:t>: "</a:t>
            </a:r>
            <a:r>
              <a:rPr lang="es-ES" b="1" dirty="0" err="1"/>
              <a:t>Protože</a:t>
            </a:r>
            <a:r>
              <a:rPr lang="es-ES" b="1" dirty="0"/>
              <a:t> </a:t>
            </a:r>
            <a:r>
              <a:rPr lang="es-ES" b="1" dirty="0" err="1"/>
              <a:t>jsi</a:t>
            </a:r>
            <a:r>
              <a:rPr lang="es-ES" b="1" dirty="0"/>
              <a:t> </a:t>
            </a:r>
            <a:r>
              <a:rPr lang="es-ES" b="1" dirty="0" err="1"/>
              <a:t>slyšel</a:t>
            </a:r>
            <a:r>
              <a:rPr lang="es-ES" b="1" dirty="0"/>
              <a:t> </a:t>
            </a:r>
            <a:r>
              <a:rPr lang="es-ES" b="1" dirty="0" err="1"/>
              <a:t>slova</a:t>
            </a:r>
            <a:r>
              <a:rPr lang="es-ES" b="1" dirty="0"/>
              <a:t> </a:t>
            </a:r>
            <a:r>
              <a:rPr lang="es-ES" b="1" dirty="0" err="1"/>
              <a:t>knihy</a:t>
            </a:r>
            <a:r>
              <a:rPr lang="es-ES" b="1" dirty="0"/>
              <a:t> a </a:t>
            </a:r>
            <a:r>
              <a:rPr lang="es-ES" b="1" dirty="0" err="1"/>
              <a:t>tvé</a:t>
            </a:r>
            <a:r>
              <a:rPr lang="es-ES" b="1" dirty="0"/>
              <a:t> </a:t>
            </a:r>
            <a:r>
              <a:rPr lang="es-ES" b="1" dirty="0" err="1"/>
              <a:t>srdce</a:t>
            </a:r>
            <a:r>
              <a:rPr lang="es-ES" b="1" dirty="0"/>
              <a:t> </a:t>
            </a:r>
            <a:r>
              <a:rPr lang="es-ES" b="1" dirty="0" err="1"/>
              <a:t>bylo</a:t>
            </a:r>
            <a:r>
              <a:rPr lang="es-ES" b="1" dirty="0"/>
              <a:t> </a:t>
            </a:r>
            <a:r>
              <a:rPr lang="es-ES" b="1" dirty="0" err="1"/>
              <a:t>dojaté</a:t>
            </a:r>
            <a:r>
              <a:rPr lang="es-ES" b="1" dirty="0"/>
              <a:t> a </a:t>
            </a:r>
            <a:r>
              <a:rPr lang="es-ES" b="1" dirty="0" err="1"/>
              <a:t>ponížil</a:t>
            </a:r>
            <a:r>
              <a:rPr lang="es-ES" b="1" dirty="0"/>
              <a:t> </a:t>
            </a:r>
            <a:r>
              <a:rPr lang="es-ES" b="1" dirty="0" err="1"/>
              <a:t>ses</a:t>
            </a:r>
            <a:r>
              <a:rPr lang="es-ES" b="1" dirty="0"/>
              <a:t> </a:t>
            </a:r>
            <a:r>
              <a:rPr lang="es-ES" b="1" dirty="0" err="1"/>
              <a:t>před</a:t>
            </a:r>
            <a:r>
              <a:rPr lang="es-ES" b="1" dirty="0"/>
              <a:t> </a:t>
            </a:r>
            <a:r>
              <a:rPr lang="es-ES" b="1" dirty="0" err="1"/>
              <a:t>Hospodinem</a:t>
            </a:r>
            <a:r>
              <a:rPr lang="es-ES" b="1" dirty="0"/>
              <a:t>, </a:t>
            </a:r>
            <a:r>
              <a:rPr lang="es-ES" b="1" dirty="0" err="1"/>
              <a:t>když</a:t>
            </a:r>
            <a:r>
              <a:rPr lang="es-ES" b="1" dirty="0"/>
              <a:t> </a:t>
            </a:r>
            <a:r>
              <a:rPr lang="es-ES" b="1" dirty="0" err="1"/>
              <a:t>jsi</a:t>
            </a:r>
            <a:r>
              <a:rPr lang="es-ES" b="1" dirty="0"/>
              <a:t> </a:t>
            </a:r>
            <a:r>
              <a:rPr lang="es-ES" b="1" dirty="0" err="1"/>
              <a:t>slyšel</a:t>
            </a:r>
            <a:r>
              <a:rPr lang="es-ES" b="1" dirty="0"/>
              <a:t>, </a:t>
            </a:r>
            <a:r>
              <a:rPr lang="es-ES" b="1" dirty="0" err="1"/>
              <a:t>co</a:t>
            </a:r>
            <a:r>
              <a:rPr lang="es-ES" b="1" dirty="0"/>
              <a:t> </a:t>
            </a:r>
            <a:r>
              <a:rPr lang="es-ES" b="1" dirty="0" err="1"/>
              <a:t>jsem</a:t>
            </a:r>
            <a:r>
              <a:rPr lang="es-ES" b="1" dirty="0"/>
              <a:t> </a:t>
            </a:r>
            <a:r>
              <a:rPr lang="es-ES" b="1" dirty="0" err="1"/>
              <a:t>mluvil</a:t>
            </a:r>
            <a:r>
              <a:rPr lang="es-ES" b="1" dirty="0"/>
              <a:t> </a:t>
            </a:r>
            <a:r>
              <a:rPr lang="es-ES" b="1" dirty="0" err="1"/>
              <a:t>proti</a:t>
            </a:r>
            <a:r>
              <a:rPr lang="es-ES" b="1" dirty="0"/>
              <a:t> </a:t>
            </a:r>
            <a:r>
              <a:rPr lang="es-ES" b="1" dirty="0" err="1"/>
              <a:t>tomuto</a:t>
            </a:r>
            <a:r>
              <a:rPr lang="es-ES" b="1" dirty="0"/>
              <a:t> </a:t>
            </a:r>
            <a:r>
              <a:rPr lang="es-ES" b="1" dirty="0" err="1"/>
              <a:t>místu</a:t>
            </a:r>
            <a:r>
              <a:rPr lang="es-ES" b="1" dirty="0"/>
              <a:t> a </a:t>
            </a:r>
            <a:r>
              <a:rPr lang="es-ES" b="1" dirty="0" err="1"/>
              <a:t>proti</a:t>
            </a:r>
            <a:r>
              <a:rPr lang="es-ES" b="1" dirty="0"/>
              <a:t> </a:t>
            </a:r>
            <a:r>
              <a:rPr lang="es-ES" b="1" dirty="0" err="1"/>
              <a:t>jeho</a:t>
            </a:r>
            <a:r>
              <a:rPr lang="es-ES" b="1" dirty="0"/>
              <a:t> </a:t>
            </a:r>
            <a:r>
              <a:rPr lang="es-ES" b="1" dirty="0" err="1"/>
              <a:t>obyvatelům</a:t>
            </a:r>
            <a:r>
              <a:rPr lang="es-ES" b="1" dirty="0"/>
              <a:t>, </a:t>
            </a:r>
            <a:r>
              <a:rPr lang="es-ES" b="1" dirty="0" err="1"/>
              <a:t>kteří</a:t>
            </a:r>
            <a:r>
              <a:rPr lang="es-ES" b="1" dirty="0"/>
              <a:t> </a:t>
            </a:r>
            <a:r>
              <a:rPr lang="es-ES" b="1" dirty="0" err="1"/>
              <a:t>přijdou</a:t>
            </a:r>
            <a:r>
              <a:rPr lang="es-ES" b="1" dirty="0"/>
              <a:t> </a:t>
            </a:r>
            <a:r>
              <a:rPr lang="es-ES" b="1" dirty="0" err="1"/>
              <a:t>zpustošeni</a:t>
            </a:r>
            <a:r>
              <a:rPr lang="es-ES" b="1" dirty="0"/>
              <a:t> a </a:t>
            </a:r>
            <a:r>
              <a:rPr lang="es-ES" b="1" dirty="0" err="1"/>
              <a:t>prokleti</a:t>
            </a:r>
            <a:r>
              <a:rPr lang="es-ES" b="1" dirty="0"/>
              <a:t>, a </a:t>
            </a:r>
            <a:r>
              <a:rPr lang="es-ES" b="1" dirty="0" err="1"/>
              <a:t>roztrhli</a:t>
            </a:r>
            <a:r>
              <a:rPr lang="es-ES" b="1" dirty="0"/>
              <a:t> </a:t>
            </a:r>
            <a:r>
              <a:rPr lang="es-ES" b="1" dirty="0" err="1"/>
              <a:t>vaše</a:t>
            </a:r>
            <a:r>
              <a:rPr lang="es-ES" b="1" dirty="0"/>
              <a:t> </a:t>
            </a:r>
            <a:r>
              <a:rPr lang="es-ES" b="1" dirty="0" err="1"/>
              <a:t>roucho</a:t>
            </a:r>
            <a:r>
              <a:rPr lang="es-ES" b="1" dirty="0"/>
              <a:t> a </a:t>
            </a:r>
            <a:r>
              <a:rPr lang="es-ES" b="1" dirty="0" err="1"/>
              <a:t>plakali</a:t>
            </a:r>
            <a:r>
              <a:rPr lang="es-ES" b="1" dirty="0"/>
              <a:t> v </a:t>
            </a:r>
            <a:r>
              <a:rPr lang="es-ES" b="1" dirty="0" err="1"/>
              <a:t>mé</a:t>
            </a:r>
            <a:r>
              <a:rPr lang="es-ES" b="1" dirty="0"/>
              <a:t> </a:t>
            </a:r>
            <a:r>
              <a:rPr lang="es-ES" b="1" dirty="0" err="1"/>
              <a:t>přítomnosti</a:t>
            </a:r>
            <a:r>
              <a:rPr lang="es-ES" b="1" dirty="0"/>
              <a:t>, </a:t>
            </a:r>
            <a:r>
              <a:rPr lang="es-ES" b="1" dirty="0" err="1"/>
              <a:t>slyšel</a:t>
            </a:r>
            <a:r>
              <a:rPr lang="es-ES" b="1" dirty="0"/>
              <a:t> </a:t>
            </a:r>
            <a:r>
              <a:rPr lang="es-ES" b="1" dirty="0" err="1"/>
              <a:t>jsem</a:t>
            </a:r>
            <a:r>
              <a:rPr lang="es-ES" b="1" dirty="0"/>
              <a:t> i </a:t>
            </a:r>
            <a:r>
              <a:rPr lang="es-ES" b="1" dirty="0" err="1"/>
              <a:t>vás</a:t>
            </a:r>
            <a:r>
              <a:rPr lang="es-ES" b="1" dirty="0"/>
              <a:t>,  </a:t>
            </a:r>
            <a:r>
              <a:rPr lang="es-ES" b="1" dirty="0" err="1"/>
              <a:t>říká</a:t>
            </a:r>
            <a:r>
              <a:rPr lang="es-ES" b="1" dirty="0"/>
              <a:t> </a:t>
            </a:r>
            <a:r>
              <a:rPr lang="es-ES" b="1" dirty="0" err="1"/>
              <a:t>Jehova</a:t>
            </a:r>
            <a:r>
              <a:rPr lang="es-ES" b="1" dirty="0"/>
              <a:t>. Proto </a:t>
            </a:r>
            <a:r>
              <a:rPr lang="es-ES" b="1" dirty="0" err="1"/>
              <a:t>vizte</a:t>
            </a:r>
            <a:r>
              <a:rPr lang="es-ES" b="1" dirty="0"/>
              <a:t>, </a:t>
            </a:r>
            <a:r>
              <a:rPr lang="es-ES" b="1" dirty="0" err="1"/>
              <a:t>shromáždím</a:t>
            </a:r>
            <a:r>
              <a:rPr lang="es-ES" b="1" dirty="0"/>
              <a:t> </a:t>
            </a:r>
            <a:r>
              <a:rPr lang="es-ES" b="1" dirty="0" err="1"/>
              <a:t>vás</a:t>
            </a:r>
            <a:r>
              <a:rPr lang="es-ES" b="1" dirty="0"/>
              <a:t> k </a:t>
            </a:r>
            <a:r>
              <a:rPr lang="es-ES" b="1" dirty="0" err="1"/>
              <a:t>vašim</a:t>
            </a:r>
            <a:r>
              <a:rPr lang="es-ES" b="1" dirty="0"/>
              <a:t> </a:t>
            </a:r>
            <a:r>
              <a:rPr lang="es-ES" b="1" dirty="0" err="1"/>
              <a:t>otcům</a:t>
            </a:r>
            <a:r>
              <a:rPr lang="es-ES" b="1" dirty="0"/>
              <a:t> a </a:t>
            </a:r>
            <a:r>
              <a:rPr lang="es-ES" b="1" dirty="0" err="1"/>
              <a:t>budete</a:t>
            </a:r>
            <a:r>
              <a:rPr lang="es-ES" b="1" dirty="0"/>
              <a:t> </a:t>
            </a:r>
            <a:r>
              <a:rPr lang="es-ES" b="1" dirty="0" err="1"/>
              <a:t>vzati</a:t>
            </a:r>
            <a:r>
              <a:rPr lang="es-ES" b="1" dirty="0"/>
              <a:t> do </a:t>
            </a:r>
            <a:r>
              <a:rPr lang="es-ES" b="1" dirty="0" err="1"/>
              <a:t>svého</a:t>
            </a:r>
            <a:r>
              <a:rPr lang="es-ES" b="1" dirty="0"/>
              <a:t> </a:t>
            </a:r>
            <a:r>
              <a:rPr lang="es-ES" b="1" dirty="0" err="1"/>
              <a:t>hrobu</a:t>
            </a:r>
            <a:r>
              <a:rPr lang="es-ES" b="1" dirty="0"/>
              <a:t> v </a:t>
            </a:r>
            <a:r>
              <a:rPr lang="es-ES" b="1" dirty="0" err="1"/>
              <a:t>pokoji</a:t>
            </a:r>
            <a:r>
              <a:rPr lang="es-ES" b="1" dirty="0"/>
              <a:t> a </a:t>
            </a:r>
            <a:r>
              <a:rPr lang="es-ES" b="1" dirty="0" err="1"/>
              <a:t>vaše</a:t>
            </a:r>
            <a:r>
              <a:rPr lang="es-ES" b="1" dirty="0"/>
              <a:t> </a:t>
            </a:r>
            <a:r>
              <a:rPr lang="es-ES" b="1" dirty="0" err="1"/>
              <a:t>oči</a:t>
            </a:r>
            <a:r>
              <a:rPr lang="es-ES" b="1" dirty="0"/>
              <a:t> </a:t>
            </a:r>
            <a:r>
              <a:rPr lang="es-ES" b="1" dirty="0" err="1"/>
              <a:t>neuvidí</a:t>
            </a:r>
            <a:r>
              <a:rPr lang="es-ES" b="1" dirty="0"/>
              <a:t> </a:t>
            </a:r>
            <a:r>
              <a:rPr lang="es-ES" b="1" dirty="0" err="1"/>
              <a:t>všechno</a:t>
            </a:r>
            <a:r>
              <a:rPr lang="es-ES" b="1" dirty="0"/>
              <a:t> </a:t>
            </a:r>
            <a:r>
              <a:rPr lang="es-ES" b="1" dirty="0" err="1"/>
              <a:t>zlo</a:t>
            </a:r>
            <a:r>
              <a:rPr lang="es-ES" b="1" dirty="0"/>
              <a:t>, </a:t>
            </a:r>
            <a:r>
              <a:rPr lang="es-ES" b="1" dirty="0" err="1"/>
              <a:t>které</a:t>
            </a:r>
            <a:r>
              <a:rPr lang="es-ES" b="1" dirty="0"/>
              <a:t> </a:t>
            </a:r>
            <a:r>
              <a:rPr lang="es-ES" b="1" dirty="0" err="1"/>
              <a:t>přináším</a:t>
            </a:r>
            <a:r>
              <a:rPr lang="es-ES" b="1" dirty="0"/>
              <a:t> </a:t>
            </a:r>
            <a:r>
              <a:rPr lang="es-ES" b="1" dirty="0" err="1"/>
              <a:t>na</a:t>
            </a:r>
            <a:r>
              <a:rPr lang="es-ES" b="1" dirty="0"/>
              <a:t> toto </a:t>
            </a:r>
            <a:r>
              <a:rPr lang="es-ES" b="1" dirty="0" err="1"/>
              <a:t>místo</a:t>
            </a:r>
            <a:r>
              <a:rPr lang="es-ES" b="1" dirty="0"/>
              <a:t>"  </a:t>
            </a:r>
            <a:r>
              <a:rPr lang="cs-CZ" b="1" dirty="0"/>
              <a:t>        (</a:t>
            </a:r>
            <a:r>
              <a:rPr lang="es-ES" b="1" dirty="0"/>
              <a:t>2</a:t>
            </a:r>
            <a:r>
              <a:rPr lang="cs-CZ" b="1" dirty="0"/>
              <a:t>.</a:t>
            </a:r>
            <a:r>
              <a:rPr lang="es-ES" b="1" dirty="0"/>
              <a:t> </a:t>
            </a:r>
            <a:r>
              <a:rPr lang="cs-CZ" b="1" dirty="0"/>
              <a:t>Královská</a:t>
            </a:r>
            <a:r>
              <a:rPr lang="es-ES" b="1" dirty="0"/>
              <a:t> 22</a:t>
            </a:r>
            <a:r>
              <a:rPr lang="cs-CZ" b="1" dirty="0"/>
              <a:t>,</a:t>
            </a:r>
            <a:r>
              <a:rPr lang="es-ES" b="1" dirty="0"/>
              <a:t>18-20</a:t>
            </a:r>
            <a:r>
              <a:rPr lang="cs-CZ" b="1" dirty="0"/>
              <a:t>)</a:t>
            </a:r>
            <a:r>
              <a:rPr lang="es-ES" b="1" dirty="0"/>
              <a:t>. D</a:t>
            </a:r>
            <a:r>
              <a:rPr lang="cs-CZ" b="1" dirty="0"/>
              <a:t>cery Boží, strana</a:t>
            </a:r>
            <a:r>
              <a:rPr lang="es-ES" b="1" dirty="0"/>
              <a:t> 41-42</a:t>
            </a:r>
            <a:endParaRPr lang="es-ES" dirty="0"/>
          </a:p>
        </p:txBody>
      </p:sp>
      <p:pic>
        <p:nvPicPr>
          <p:cNvPr id="17" name="Imagen 16" descr="Imagen que contiene interior, edificio, parado, gato&#10;&#10;Descripción generada automáticamente">
            <a:extLst>
              <a:ext uri="{FF2B5EF4-FFF2-40B4-BE49-F238E27FC236}">
                <a16:creationId xmlns:a16="http://schemas.microsoft.com/office/drawing/2014/main" id="{F2FDC775-3F62-4371-DFD0-703061CDA538}"/>
              </a:ext>
            </a:extLst>
          </p:cNvPr>
          <p:cNvPicPr>
            <a:picLocks noChangeAspect="1"/>
          </p:cNvPicPr>
          <p:nvPr/>
        </p:nvPicPr>
        <p:blipFill rotWithShape="1">
          <a:blip r:embed="rId5">
            <a:extLst>
              <a:ext uri="{28A0092B-C50C-407E-A947-70E740481C1C}">
                <a14:useLocalDpi xmlns:a14="http://schemas.microsoft.com/office/drawing/2010/main" val="0"/>
              </a:ext>
            </a:extLst>
          </a:blip>
          <a:srcRect l="10405" t="11751" r="9119" b="2826"/>
          <a:stretch/>
        </p:blipFill>
        <p:spPr>
          <a:xfrm>
            <a:off x="214951" y="4551810"/>
            <a:ext cx="1737674" cy="2218463"/>
          </a:xfrm>
          <a:prstGeom prst="rect">
            <a:avLst/>
          </a:prstGeom>
          <a:ln w="38100" cap="sq">
            <a:solidFill>
              <a:srgbClr val="628CA0"/>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6D44B892-F6B5-59FF-CFAC-F366860C6C9D}"/>
              </a:ext>
            </a:extLst>
          </p:cNvPr>
          <p:cNvGrpSpPr/>
          <p:nvPr/>
        </p:nvGrpSpPr>
        <p:grpSpPr>
          <a:xfrm>
            <a:off x="-39531" y="155494"/>
            <a:ext cx="3112953" cy="1473281"/>
            <a:chOff x="-39531" y="155494"/>
            <a:chExt cx="3112953" cy="1473281"/>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394" y="155494"/>
              <a:ext cx="2989028" cy="1473281"/>
            </a:xfrm>
            <a:prstGeom prst="rect">
              <a:avLst/>
            </a:prstGeom>
          </p:spPr>
        </p:pic>
        <p:sp>
          <p:nvSpPr>
            <p:cNvPr id="20" name="CuadroTexto 19">
              <a:extLst>
                <a:ext uri="{FF2B5EF4-FFF2-40B4-BE49-F238E27FC236}">
                  <a16:creationId xmlns:a16="http://schemas.microsoft.com/office/drawing/2014/main" id="{3F4D3082-E70B-8EC8-1414-6C49BD22A177}"/>
                </a:ext>
              </a:extLst>
            </p:cNvPr>
            <p:cNvSpPr txBox="1"/>
            <p:nvPr/>
          </p:nvSpPr>
          <p:spPr>
            <a:xfrm>
              <a:off x="-39531" y="545421"/>
              <a:ext cx="2506603" cy="830997"/>
            </a:xfrm>
            <a:prstGeom prst="rect">
              <a:avLst/>
            </a:prstGeom>
            <a:noFill/>
          </p:spPr>
          <p:txBody>
            <a:bodyPr wrap="square">
              <a:spAutoFit/>
            </a:bodyPr>
            <a:lstStyle/>
            <a:p>
              <a:pPr algn="ctr"/>
              <a:r>
                <a:rPr lang="cs-CZ" sz="2400" b="1" dirty="0">
                  <a:solidFill>
                    <a:schemeClr val="bg1"/>
                  </a:solidFill>
                  <a:effectLst>
                    <a:outerShdw blurRad="38100" dist="38100" dir="2700000" algn="tl">
                      <a:srgbClr val="000000">
                        <a:alpha val="43137"/>
                      </a:srgbClr>
                    </a:outerShdw>
                  </a:effectLst>
                  <a:latin typeface="Times New Roman" panose="02020603050405020304" pitchFamily="18" charset="0"/>
                </a:rPr>
                <a:t>Buďte</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s-ES" sz="2400" b="1" dirty="0" err="1">
                  <a:solidFill>
                    <a:schemeClr val="bg1"/>
                  </a:solidFill>
                  <a:effectLst>
                    <a:outerShdw blurRad="38100" dist="38100" dir="2700000" algn="tl">
                      <a:srgbClr val="000000">
                        <a:alpha val="43137"/>
                      </a:srgbClr>
                    </a:outerShdw>
                  </a:effectLst>
                  <a:latin typeface="Times New Roman" panose="02020603050405020304" pitchFamily="18" charset="0"/>
                </a:rPr>
                <a:t>spolehliv</a:t>
              </a:r>
              <a:r>
                <a:rPr lang="cs-CZ" sz="2400" b="1" dirty="0">
                  <a:solidFill>
                    <a:schemeClr val="bg1"/>
                  </a:solidFill>
                  <a:effectLst>
                    <a:outerShdw blurRad="38100" dist="38100" dir="2700000" algn="tl">
                      <a:srgbClr val="000000">
                        <a:alpha val="43137"/>
                      </a:srgbClr>
                    </a:outerShdw>
                  </a:effectLst>
                  <a:latin typeface="Times New Roman" panose="02020603050405020304" pitchFamily="18" charset="0"/>
                </a:rPr>
                <a:t>í</a:t>
              </a:r>
              <a:r>
                <a:rPr lang="es-ES" sz="2400" b="1" dirty="0">
                  <a:solidFill>
                    <a:schemeClr val="bg1"/>
                  </a:solidFill>
                  <a:effectLst>
                    <a:outerShdw blurRad="38100" dist="38100" dir="2700000" algn="tl">
                      <a:srgbClr val="000000">
                        <a:alpha val="43137"/>
                      </a:srgbClr>
                    </a:outerShdw>
                  </a:effectLst>
                  <a:latin typeface="Times New Roman" panose="02020603050405020304" pitchFamily="18" charset="0"/>
                </a:rPr>
                <a:t>
</a:t>
              </a:r>
            </a:p>
          </p:txBody>
        </p:sp>
      </p:grpSp>
    </p:spTree>
    <p:extLst>
      <p:ext uri="{BB962C8B-B14F-4D97-AF65-F5344CB8AC3E}">
        <p14:creationId xmlns:p14="http://schemas.microsoft.com/office/powerpoint/2010/main" val="20486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par>
                          <p:cTn id="13" fill="hold">
                            <p:stCondLst>
                              <p:cond delay="1500"/>
                            </p:stCondLst>
                            <p:childTnLst>
                              <p:par>
                                <p:cTn id="14" presetID="5"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heckerboard(across)">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EE46E2AC-9FE6-6B44-E440-95EC36328E48}"/>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p:spPr>
        </p:pic>
        <p:sp>
          <p:nvSpPr>
            <p:cNvPr id="2" name="CuadroTexto 1">
              <a:extLst>
                <a:ext uri="{FF2B5EF4-FFF2-40B4-BE49-F238E27FC236}">
                  <a16:creationId xmlns:a16="http://schemas.microsoft.com/office/drawing/2014/main" id="{76E42138-E6CB-35FE-24F1-65B2C5C76ED8}"/>
                </a:ext>
              </a:extLst>
            </p:cNvPr>
            <p:cNvSpPr txBox="1"/>
            <p:nvPr/>
          </p:nvSpPr>
          <p:spPr>
            <a:xfrm>
              <a:off x="645883" y="431483"/>
              <a:ext cx="1782373" cy="369332"/>
            </a:xfrm>
            <a:prstGeom prst="rect">
              <a:avLst/>
            </a:prstGeom>
            <a:noFill/>
          </p:spPr>
          <p:txBody>
            <a:bodyPr wrap="square" rtlCol="0">
              <a:spAutoFit/>
            </a:bodyPr>
            <a:lstStyle/>
            <a:p>
              <a:pPr algn="ctr"/>
              <a:r>
                <a:rPr lang="cs-CZ" b="1" dirty="0">
                  <a:solidFill>
                    <a:schemeClr val="bg1"/>
                  </a:solidFill>
                  <a:effectLst>
                    <a:outerShdw blurRad="38100" dist="38100" dir="2700000" algn="tl">
                      <a:srgbClr val="000000">
                        <a:alpha val="43137"/>
                      </a:srgbClr>
                    </a:outerShdw>
                  </a:effectLst>
                </a:rPr>
                <a:t>Skutky</a:t>
              </a:r>
              <a:r>
                <a:rPr lang="es-ES" b="1" dirty="0">
                  <a:solidFill>
                    <a:schemeClr val="bg1"/>
                  </a:solidFill>
                  <a:effectLst>
                    <a:outerShdw blurRad="38100" dist="38100" dir="2700000" algn="tl">
                      <a:srgbClr val="000000">
                        <a:alpha val="43137"/>
                      </a:srgbClr>
                    </a:outerShdw>
                  </a:effectLst>
                </a:rPr>
                <a:t> 16</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11-15</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60099" y="843763"/>
            <a:ext cx="1454331" cy="1200329"/>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a:t>
            </a:r>
            <a:br>
              <a:rPr lang="es-ES" b="1" dirty="0">
                <a:latin typeface="Times New Roman" panose="02020603050405020304" pitchFamily="18" charset="0"/>
              </a:rPr>
            </a:br>
            <a:r>
              <a:rPr lang="es-ES" b="1" dirty="0" err="1">
                <a:latin typeface="Times New Roman" panose="02020603050405020304" pitchFamily="18" charset="0"/>
              </a:rPr>
              <a:t>víry</a:t>
            </a:r>
            <a:r>
              <a:rPr lang="es-ES" b="1" dirty="0">
                <a:latin typeface="Times New Roman" panose="02020603050405020304" pitchFamily="18" charset="0"/>
              </a:rPr>
              <a:t> j</a:t>
            </a:r>
            <a:r>
              <a:rPr lang="cs-CZ" b="1" dirty="0">
                <a:latin typeface="Times New Roman" panose="02020603050405020304" pitchFamily="18" charset="0"/>
              </a:rPr>
              <a:t>e</a:t>
            </a:r>
            <a:r>
              <a:rPr lang="es-ES" b="1" dirty="0">
                <a:latin typeface="Times New Roman" panose="02020603050405020304" pitchFamily="18" charset="0"/>
              </a:rPr>
              <a:t> </a:t>
            </a:r>
            <a:r>
              <a:rPr lang="es-ES" b="1" dirty="0" err="1">
                <a:latin typeface="Times New Roman" panose="02020603050405020304" pitchFamily="18" charset="0"/>
              </a:rPr>
              <a:t>pohostinn</a:t>
            </a:r>
            <a:r>
              <a:rPr lang="cs-CZ" b="1" dirty="0">
                <a:latin typeface="Times New Roman" panose="02020603050405020304" pitchFamily="18" charset="0"/>
              </a:rPr>
              <a:t>á</a:t>
            </a:r>
            <a:r>
              <a:rPr lang="es-ES" b="1" dirty="0">
                <a:latin typeface="Times New Roman" panose="02020603050405020304" pitchFamily="18" charset="0"/>
              </a:rPr>
              <a:t>
</a:t>
            </a:r>
          </a:p>
        </p:txBody>
      </p:sp>
      <p:sp>
        <p:nvSpPr>
          <p:cNvPr id="4" name="CuadroTexto 3">
            <a:extLst>
              <a:ext uri="{FF2B5EF4-FFF2-40B4-BE49-F238E27FC236}">
                <a16:creationId xmlns:a16="http://schemas.microsoft.com/office/drawing/2014/main" id="{005F8D0C-E120-9ADC-EB8D-9632DC15DD23}"/>
              </a:ext>
            </a:extLst>
          </p:cNvPr>
          <p:cNvSpPr txBox="1"/>
          <p:nvPr/>
        </p:nvSpPr>
        <p:spPr>
          <a:xfrm>
            <a:off x="181089" y="1924093"/>
            <a:ext cx="3086847" cy="4524315"/>
          </a:xfrm>
          <a:prstGeom prst="rect">
            <a:avLst/>
          </a:prstGeom>
          <a:noFill/>
        </p:spPr>
        <p:txBody>
          <a:bodyPr wrap="square">
            <a:spAutoFit/>
          </a:bodyPr>
          <a:lstStyle/>
          <a:p>
            <a:r>
              <a:rPr lang="es-ES" b="1" dirty="0" err="1"/>
              <a:t>Lydi</a:t>
            </a:r>
            <a:r>
              <a:rPr lang="cs-CZ" b="1" dirty="0"/>
              <a:t>e</a:t>
            </a:r>
            <a:r>
              <a:rPr lang="es-ES" b="1" dirty="0"/>
              <a:t> </a:t>
            </a:r>
            <a:r>
              <a:rPr lang="es-ES" b="1" dirty="0" err="1"/>
              <a:t>žila</a:t>
            </a:r>
            <a:r>
              <a:rPr lang="es-ES" b="1" dirty="0"/>
              <a:t> ve </a:t>
            </a:r>
            <a:r>
              <a:rPr lang="es-ES" b="1" dirty="0" err="1"/>
              <a:t>městě</a:t>
            </a:r>
            <a:r>
              <a:rPr lang="es-ES" b="1" dirty="0"/>
              <a:t> </a:t>
            </a:r>
            <a:r>
              <a:rPr lang="es-ES" b="1" dirty="0" err="1"/>
              <a:t>Thyatira</a:t>
            </a:r>
            <a:r>
              <a:rPr lang="es-ES" b="1" dirty="0"/>
              <a:t>. </a:t>
            </a:r>
            <a:r>
              <a:rPr lang="es-ES" b="1" dirty="0" err="1"/>
              <a:t>Zabýval</a:t>
            </a:r>
            <a:r>
              <a:rPr lang="es-ES" b="1" dirty="0"/>
              <a:t> se </a:t>
            </a:r>
            <a:r>
              <a:rPr lang="es-ES" b="1" dirty="0" err="1"/>
              <a:t>obchodem</a:t>
            </a:r>
            <a:r>
              <a:rPr lang="es-ES" b="1" dirty="0"/>
              <a:t>, </a:t>
            </a:r>
            <a:r>
              <a:rPr lang="es-ES" b="1" dirty="0" err="1"/>
              <a:t>prodával</a:t>
            </a:r>
            <a:r>
              <a:rPr lang="es-ES" b="1" dirty="0"/>
              <a:t> </a:t>
            </a:r>
            <a:r>
              <a:rPr lang="es-ES" b="1" dirty="0" err="1"/>
              <a:t>drahé</a:t>
            </a:r>
            <a:r>
              <a:rPr lang="es-ES" b="1" dirty="0"/>
              <a:t> </a:t>
            </a:r>
            <a:r>
              <a:rPr lang="es-ES" b="1" dirty="0" err="1"/>
              <a:t>fialové</a:t>
            </a:r>
            <a:r>
              <a:rPr lang="es-ES" b="1" dirty="0"/>
              <a:t> </a:t>
            </a:r>
            <a:r>
              <a:rPr lang="es-ES" b="1" dirty="0" err="1"/>
              <a:t>oděvy</a:t>
            </a:r>
            <a:r>
              <a:rPr lang="es-ES" b="1" dirty="0"/>
              <a:t>. </a:t>
            </a:r>
            <a:r>
              <a:rPr lang="es-ES" b="1" dirty="0" err="1"/>
              <a:t>Byla</a:t>
            </a:r>
            <a:r>
              <a:rPr lang="es-ES" b="1" dirty="0"/>
              <a:t> </a:t>
            </a:r>
            <a:r>
              <a:rPr lang="es-ES" b="1" dirty="0" err="1"/>
              <a:t>Židovka</a:t>
            </a:r>
            <a:r>
              <a:rPr lang="es-ES" b="1" dirty="0"/>
              <a:t>, </a:t>
            </a:r>
            <a:r>
              <a:rPr lang="es-ES" b="1" dirty="0" err="1"/>
              <a:t>uctívačka</a:t>
            </a:r>
            <a:r>
              <a:rPr lang="es-ES" b="1" dirty="0"/>
              <a:t> </a:t>
            </a:r>
            <a:r>
              <a:rPr lang="es-ES" b="1" dirty="0" err="1"/>
              <a:t>pravého</a:t>
            </a:r>
            <a:r>
              <a:rPr lang="es-ES" b="1" dirty="0"/>
              <a:t> </a:t>
            </a:r>
            <a:r>
              <a:rPr lang="es-ES" b="1" dirty="0" err="1"/>
              <a:t>Boha</a:t>
            </a:r>
            <a:r>
              <a:rPr lang="es-ES" b="1" dirty="0"/>
              <a:t>.</a:t>
            </a:r>
          </a:p>
          <a:p>
            <a:r>
              <a:rPr lang="es-ES" b="1" dirty="0" err="1"/>
              <a:t>Každou</a:t>
            </a:r>
            <a:r>
              <a:rPr lang="es-ES" b="1" dirty="0"/>
              <a:t> </a:t>
            </a:r>
            <a:r>
              <a:rPr lang="es-ES" b="1" dirty="0" err="1"/>
              <a:t>sobotu</a:t>
            </a:r>
            <a:r>
              <a:rPr lang="es-ES" b="1" dirty="0"/>
              <a:t> se </a:t>
            </a:r>
            <a:r>
              <a:rPr lang="es-ES" b="1" dirty="0" err="1"/>
              <a:t>setkávala</a:t>
            </a:r>
            <a:r>
              <a:rPr lang="es-ES" b="1" dirty="0"/>
              <a:t> </a:t>
            </a:r>
            <a:r>
              <a:rPr lang="cs-CZ" b="1" dirty="0"/>
              <a:t>    </a:t>
            </a:r>
            <a:r>
              <a:rPr lang="es-ES" b="1" dirty="0"/>
              <a:t>s </a:t>
            </a:r>
            <a:r>
              <a:rPr lang="es-ES" b="1" dirty="0" err="1"/>
              <a:t>jinými</a:t>
            </a:r>
            <a:r>
              <a:rPr lang="es-ES" b="1" dirty="0"/>
              <a:t> </a:t>
            </a:r>
            <a:r>
              <a:rPr lang="es-ES" b="1" dirty="0" err="1"/>
              <a:t>věřícími</a:t>
            </a:r>
            <a:r>
              <a:rPr lang="es-ES" b="1" dirty="0"/>
              <a:t> </a:t>
            </a:r>
            <a:r>
              <a:rPr lang="es-ES" b="1" dirty="0" err="1"/>
              <a:t>ženami</a:t>
            </a:r>
            <a:r>
              <a:rPr lang="es-ES" b="1" dirty="0"/>
              <a:t>, </a:t>
            </a:r>
            <a:r>
              <a:rPr lang="es-ES" b="1" dirty="0" err="1"/>
              <a:t>aby</a:t>
            </a:r>
            <a:r>
              <a:rPr lang="es-ES" b="1" dirty="0"/>
              <a:t> </a:t>
            </a:r>
            <a:r>
              <a:rPr lang="es-ES" b="1" dirty="0" err="1"/>
              <a:t>uctívala</a:t>
            </a:r>
            <a:r>
              <a:rPr lang="es-ES" b="1" dirty="0"/>
              <a:t> </a:t>
            </a:r>
            <a:r>
              <a:rPr lang="es-ES" b="1" dirty="0" err="1"/>
              <a:t>Boha</a:t>
            </a:r>
            <a:r>
              <a:rPr lang="es-ES" b="1" dirty="0"/>
              <a:t> u </a:t>
            </a:r>
            <a:r>
              <a:rPr lang="es-ES" b="1" dirty="0" err="1"/>
              <a:t>řeky</a:t>
            </a:r>
            <a:r>
              <a:rPr lang="es-ES" b="1" dirty="0"/>
              <a:t>.</a:t>
            </a:r>
          </a:p>
          <a:p>
            <a:r>
              <a:rPr lang="es-ES" b="1" dirty="0" err="1"/>
              <a:t>Když</a:t>
            </a:r>
            <a:r>
              <a:rPr lang="es-ES" b="1" dirty="0"/>
              <a:t> </a:t>
            </a:r>
            <a:r>
              <a:rPr lang="es-ES" b="1" dirty="0" err="1"/>
              <a:t>jim</a:t>
            </a:r>
            <a:r>
              <a:rPr lang="es-ES" b="1" dirty="0"/>
              <a:t> Pavel </a:t>
            </a:r>
            <a:r>
              <a:rPr lang="es-ES" b="1" dirty="0" err="1"/>
              <a:t>kázal</a:t>
            </a:r>
            <a:r>
              <a:rPr lang="es-ES" b="1" dirty="0"/>
              <a:t> </a:t>
            </a:r>
            <a:r>
              <a:rPr lang="es-ES" b="1" dirty="0" err="1"/>
              <a:t>Ježíšovo</a:t>
            </a:r>
            <a:r>
              <a:rPr lang="es-ES" b="1" dirty="0"/>
              <a:t> </a:t>
            </a:r>
            <a:r>
              <a:rPr lang="es-ES" b="1" dirty="0" err="1"/>
              <a:t>evangelium</a:t>
            </a:r>
            <a:r>
              <a:rPr lang="es-ES" b="1" dirty="0"/>
              <a:t>, </a:t>
            </a:r>
            <a:r>
              <a:rPr lang="es-ES" b="1" dirty="0" err="1"/>
              <a:t>okamžitě</a:t>
            </a:r>
            <a:r>
              <a:rPr lang="es-ES" b="1" dirty="0"/>
              <a:t> </a:t>
            </a:r>
            <a:r>
              <a:rPr lang="es-ES" b="1" dirty="0" err="1"/>
              <a:t>ho</a:t>
            </a:r>
            <a:r>
              <a:rPr lang="es-ES" b="1" dirty="0"/>
              <a:t> </a:t>
            </a:r>
            <a:r>
              <a:rPr lang="es-ES" b="1" dirty="0" err="1"/>
              <a:t>přijala</a:t>
            </a:r>
            <a:r>
              <a:rPr lang="es-ES" b="1" dirty="0"/>
              <a:t>.</a:t>
            </a:r>
          </a:p>
          <a:p>
            <a:r>
              <a:rPr lang="es-ES" b="1" dirty="0" err="1"/>
              <a:t>Jakmile</a:t>
            </a:r>
            <a:r>
              <a:rPr lang="es-ES" b="1" dirty="0"/>
              <a:t> </a:t>
            </a:r>
            <a:r>
              <a:rPr lang="es-ES" b="1" dirty="0" err="1"/>
              <a:t>byla</a:t>
            </a:r>
            <a:r>
              <a:rPr lang="es-ES" b="1" dirty="0"/>
              <a:t> </a:t>
            </a:r>
            <a:r>
              <a:rPr lang="es-ES" b="1" dirty="0" err="1"/>
              <a:t>pokřtěna</a:t>
            </a:r>
            <a:r>
              <a:rPr lang="es-ES" b="1" dirty="0"/>
              <a:t>, </a:t>
            </a:r>
            <a:r>
              <a:rPr lang="es-ES" b="1" dirty="0" err="1"/>
              <a:t>její</a:t>
            </a:r>
            <a:r>
              <a:rPr lang="es-ES" b="1" dirty="0"/>
              <a:t> </a:t>
            </a:r>
            <a:r>
              <a:rPr lang="es-ES" b="1" dirty="0" err="1"/>
              <a:t>první</a:t>
            </a:r>
            <a:r>
              <a:rPr lang="es-ES" b="1" dirty="0"/>
              <a:t> </a:t>
            </a:r>
            <a:r>
              <a:rPr lang="es-ES" b="1" dirty="0" err="1"/>
              <a:t>radostnou</a:t>
            </a:r>
            <a:r>
              <a:rPr lang="es-ES" b="1" dirty="0"/>
              <a:t> </a:t>
            </a:r>
            <a:r>
              <a:rPr lang="es-ES" b="1" dirty="0" err="1"/>
              <a:t>reakcí</a:t>
            </a:r>
            <a:r>
              <a:rPr lang="es-ES" b="1" dirty="0"/>
              <a:t> </a:t>
            </a:r>
            <a:r>
              <a:rPr lang="es-ES" b="1" dirty="0" err="1"/>
              <a:t>bylo</a:t>
            </a:r>
            <a:r>
              <a:rPr lang="es-ES" b="1" dirty="0"/>
              <a:t>, </a:t>
            </a:r>
            <a:r>
              <a:rPr lang="cs-CZ" b="1" dirty="0"/>
              <a:t> </a:t>
            </a:r>
            <a:r>
              <a:rPr lang="es-ES" b="1" dirty="0" err="1"/>
              <a:t>že</a:t>
            </a:r>
            <a:r>
              <a:rPr lang="es-ES" b="1" dirty="0"/>
              <a:t> </a:t>
            </a:r>
            <a:r>
              <a:rPr lang="es-ES" b="1" dirty="0" err="1"/>
              <a:t>poskytla</a:t>
            </a:r>
            <a:r>
              <a:rPr lang="es-ES" b="1" dirty="0"/>
              <a:t> </a:t>
            </a:r>
            <a:r>
              <a:rPr lang="es-ES" b="1" dirty="0" err="1"/>
              <a:t>pohostinnost</a:t>
            </a:r>
            <a:r>
              <a:rPr lang="es-ES" b="1" dirty="0"/>
              <a:t> </a:t>
            </a:r>
            <a:r>
              <a:rPr lang="es-ES" b="1" dirty="0" err="1"/>
              <a:t>učedníkům</a:t>
            </a:r>
            <a:r>
              <a:rPr lang="es-ES" b="1" dirty="0"/>
              <a:t>, </a:t>
            </a:r>
            <a:r>
              <a:rPr lang="es-ES" b="1" dirty="0" err="1"/>
              <a:t>kteří</a:t>
            </a:r>
            <a:r>
              <a:rPr lang="es-ES" b="1" dirty="0"/>
              <a:t> </a:t>
            </a:r>
            <a:r>
              <a:rPr lang="es-ES" b="1" dirty="0" err="1"/>
              <a:t>jí</a:t>
            </a:r>
            <a:r>
              <a:rPr lang="es-ES" b="1" dirty="0"/>
              <a:t> </a:t>
            </a:r>
            <a:r>
              <a:rPr lang="es-ES" b="1" dirty="0" err="1"/>
              <a:t>předali</a:t>
            </a:r>
            <a:r>
              <a:rPr lang="es-ES" b="1" dirty="0"/>
              <a:t> </a:t>
            </a:r>
            <a:r>
              <a:rPr lang="es-ES" b="1" dirty="0" err="1"/>
              <a:t>dobrou</a:t>
            </a:r>
            <a:r>
              <a:rPr lang="es-ES" b="1" dirty="0"/>
              <a:t> </a:t>
            </a:r>
            <a:r>
              <a:rPr lang="es-ES" b="1" dirty="0" err="1"/>
              <a:t>zprávu</a:t>
            </a:r>
            <a:r>
              <a:rPr lang="es-ES" b="1" dirty="0"/>
              <a:t> o </a:t>
            </a:r>
            <a:r>
              <a:rPr lang="es-ES" b="1" dirty="0" err="1"/>
              <a:t>spasení</a:t>
            </a:r>
            <a:r>
              <a:rPr lang="es-ES" b="1" dirty="0"/>
              <a:t>.</a:t>
            </a:r>
          </a:p>
        </p:txBody>
      </p:sp>
      <p:pic>
        <p:nvPicPr>
          <p:cNvPr id="8" name="Imagen 7" descr="Un grupo de personas disfrazadas&#10;&#10;Descripción generada automáticamente con confianza baja">
            <a:extLst>
              <a:ext uri="{FF2B5EF4-FFF2-40B4-BE49-F238E27FC236}">
                <a16:creationId xmlns:a16="http://schemas.microsoft.com/office/drawing/2014/main" id="{F8AAAF24-728F-AC2B-DFED-9E114102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061" y="3054934"/>
            <a:ext cx="4236850" cy="3544831"/>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 grupo de personas en un río&#10;&#10;Descripción generada automáticamente con confianza media">
            <a:extLst>
              <a:ext uri="{FF2B5EF4-FFF2-40B4-BE49-F238E27FC236}">
                <a16:creationId xmlns:a16="http://schemas.microsoft.com/office/drawing/2014/main" id="{27948FCA-200F-5D75-B33A-6B7E2F027038}"/>
              </a:ext>
            </a:extLst>
          </p:cNvPr>
          <p:cNvPicPr>
            <a:picLocks noChangeAspect="1"/>
          </p:cNvPicPr>
          <p:nvPr/>
        </p:nvPicPr>
        <p:blipFill rotWithShape="1">
          <a:blip r:embed="rId5">
            <a:extLst>
              <a:ext uri="{28A0092B-C50C-407E-A947-70E740481C1C}">
                <a14:useLocalDpi xmlns:a14="http://schemas.microsoft.com/office/drawing/2010/main" val="0"/>
              </a:ext>
            </a:extLst>
          </a:blip>
          <a:srcRect b="5292"/>
          <a:stretch/>
        </p:blipFill>
        <p:spPr>
          <a:xfrm>
            <a:off x="3641479" y="583727"/>
            <a:ext cx="4005247" cy="4942414"/>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Un par de personas de pie&#10;&#10;Descripción generada automáticamente con confianza baja">
            <a:extLst>
              <a:ext uri="{FF2B5EF4-FFF2-40B4-BE49-F238E27FC236}">
                <a16:creationId xmlns:a16="http://schemas.microsoft.com/office/drawing/2014/main" id="{8C464ACE-48E0-291A-20C2-DE95133B2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0489" y="124886"/>
            <a:ext cx="4240422" cy="2742140"/>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56971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900" decel="100000" fill="hold"/>
                                        <p:tgtEl>
                                          <p:spTgt spid="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Effect transition="in" filter="wipe(left)">
                                      <p:cBhvr>
                                        <p:cTn id="5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b="-2000"/>
          </a:stretch>
        </a:blipFill>
        <a:effectLst/>
      </p:bgPr>
    </p:bg>
    <p:spTree>
      <p:nvGrpSpPr>
        <p:cNvPr id="1" name=""/>
        <p:cNvGrpSpPr/>
        <p:nvPr/>
      </p:nvGrpSpPr>
      <p:grpSpPr>
        <a:xfrm>
          <a:off x="0" y="0"/>
          <a:ext cx="0" cy="0"/>
          <a:chOff x="0" y="0"/>
          <a:chExt cx="0" cy="0"/>
        </a:xfrm>
      </p:grpSpPr>
      <p:pic>
        <p:nvPicPr>
          <p:cNvPr id="6" name="Imagen 5" descr="Imagen que contiene persona, mujer, tabla, parado&#10;&#10;Descripción generada automáticamente">
            <a:extLst>
              <a:ext uri="{FF2B5EF4-FFF2-40B4-BE49-F238E27FC236}">
                <a16:creationId xmlns:a16="http://schemas.microsoft.com/office/drawing/2014/main" id="{49A129FB-157A-0690-8D11-98DC49FBF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0" y="1491861"/>
            <a:ext cx="3271551" cy="4362068"/>
          </a:xfrm>
          <a:prstGeom prst="roundRect">
            <a:avLst>
              <a:gd name="adj" fmla="val 4167"/>
            </a:avLst>
          </a:prstGeom>
          <a:solidFill>
            <a:srgbClr val="FFFFFF"/>
          </a:solidFill>
          <a:ln w="76200" cap="sq">
            <a:solidFill>
              <a:srgbClr val="A0628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466282AB-C933-2C4D-7C42-9FF87CD3A4E0}"/>
              </a:ext>
            </a:extLst>
          </p:cNvPr>
          <p:cNvPicPr>
            <a:picLocks noChangeAspect="1"/>
          </p:cNvPicPr>
          <p:nvPr/>
        </p:nvPicPr>
        <p:blipFill>
          <a:blip r:embed="rId4">
            <a:lum bright="-20000" contrast="-40000"/>
          </a:blip>
          <a:stretch>
            <a:fillRect/>
          </a:stretch>
        </p:blipFill>
        <p:spPr>
          <a:xfrm>
            <a:off x="84392" y="1002026"/>
            <a:ext cx="12023216" cy="5731998"/>
          </a:xfrm>
          <a:prstGeom prst="rect">
            <a:avLst/>
          </a:prstGeom>
        </p:spPr>
      </p:pic>
      <p:grpSp>
        <p:nvGrpSpPr>
          <p:cNvPr id="2" name="Grupo 1">
            <a:extLst>
              <a:ext uri="{FF2B5EF4-FFF2-40B4-BE49-F238E27FC236}">
                <a16:creationId xmlns:a16="http://schemas.microsoft.com/office/drawing/2014/main" id="{90DA60D7-8EA9-FC97-E4D5-90EE18225524}"/>
              </a:ext>
            </a:extLst>
          </p:cNvPr>
          <p:cNvGrpSpPr/>
          <p:nvPr/>
        </p:nvGrpSpPr>
        <p:grpSpPr>
          <a:xfrm>
            <a:off x="170346" y="225283"/>
            <a:ext cx="2637782" cy="1220340"/>
            <a:chOff x="170346" y="225283"/>
            <a:chExt cx="2637782" cy="122034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475856" cy="1220340"/>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170346" y="555678"/>
              <a:ext cx="2144229" cy="400110"/>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Buďte </a:t>
              </a:r>
              <a:r>
                <a:rPr lang="cs-CZ" sz="2000" b="1" dirty="0" err="1">
                  <a:solidFill>
                    <a:schemeClr val="bg1"/>
                  </a:solidFill>
                  <a:effectLst>
                    <a:outerShdw blurRad="38100" dist="38100" dir="2700000" algn="tl">
                      <a:srgbClr val="000000">
                        <a:alpha val="43137"/>
                      </a:srgbClr>
                    </a:outerShdw>
                  </a:effectLst>
                  <a:latin typeface="Times New Roman" panose="02020603050405020304" pitchFamily="18" charset="0"/>
                </a:rPr>
                <a:t>pohostiní</a:t>
              </a:r>
              <a:endPar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3" name="CuadroTexto 2">
            <a:extLst>
              <a:ext uri="{FF2B5EF4-FFF2-40B4-BE49-F238E27FC236}">
                <a16:creationId xmlns:a16="http://schemas.microsoft.com/office/drawing/2014/main" id="{25C8CFDC-1B9F-6F7E-D150-2895259DC6AF}"/>
              </a:ext>
            </a:extLst>
          </p:cNvPr>
          <p:cNvSpPr txBox="1"/>
          <p:nvPr/>
        </p:nvSpPr>
        <p:spPr>
          <a:xfrm>
            <a:off x="3355941" y="143026"/>
            <a:ext cx="7997859" cy="1477328"/>
          </a:xfrm>
          <a:prstGeom prst="rect">
            <a:avLst/>
          </a:prstGeom>
          <a:noFill/>
        </p:spPr>
        <p:txBody>
          <a:bodyPr wrap="square">
            <a:spAutoFit/>
          </a:bodyPr>
          <a:lstStyle/>
          <a:p>
            <a:r>
              <a:rPr lang="cs-CZ" b="1" dirty="0"/>
              <a:t>Bez váhání jsme se chystali na cestu, protože jsme usoudili, že nás volá Bůh, abychom tam kázali evangelium</a:t>
            </a:r>
            <a:r>
              <a:rPr lang="es-ES" b="1" dirty="0"/>
              <a:t>. [...]. </a:t>
            </a:r>
            <a:r>
              <a:rPr lang="es-ES" b="1" dirty="0" err="1"/>
              <a:t>Hovor</a:t>
            </a:r>
            <a:r>
              <a:rPr lang="es-ES" b="1" dirty="0"/>
              <a:t> </a:t>
            </a:r>
            <a:r>
              <a:rPr lang="es-ES" b="1" dirty="0" err="1"/>
              <a:t>byl</a:t>
            </a:r>
            <a:r>
              <a:rPr lang="es-ES" b="1" dirty="0"/>
              <a:t> </a:t>
            </a:r>
            <a:r>
              <a:rPr lang="es-ES" b="1" dirty="0" err="1"/>
              <a:t>naléhavý</a:t>
            </a:r>
            <a:r>
              <a:rPr lang="es-ES" b="1" dirty="0"/>
              <a:t> a </a:t>
            </a:r>
            <a:r>
              <a:rPr lang="es-ES" b="1" dirty="0" err="1"/>
              <a:t>nepřipouštěl</a:t>
            </a:r>
            <a:r>
              <a:rPr lang="es-ES" b="1" dirty="0"/>
              <a:t> </a:t>
            </a:r>
            <a:r>
              <a:rPr lang="es-ES" b="1" dirty="0" err="1"/>
              <a:t>zpoždění</a:t>
            </a:r>
            <a:r>
              <a:rPr lang="cs-CZ" b="1" dirty="0"/>
              <a:t>.</a:t>
            </a:r>
            <a:r>
              <a:rPr lang="es-ES" b="1" dirty="0"/>
              <a:t> [...]  “</a:t>
            </a:r>
            <a:r>
              <a:rPr lang="es-ES" b="1" dirty="0" err="1"/>
              <a:t>Vypluli</a:t>
            </a:r>
            <a:r>
              <a:rPr lang="es-ES" b="1" dirty="0"/>
              <a:t> </a:t>
            </a:r>
            <a:r>
              <a:rPr lang="es-ES" b="1" dirty="0" err="1"/>
              <a:t>jsme</a:t>
            </a:r>
            <a:r>
              <a:rPr lang="es-ES" b="1" dirty="0"/>
              <a:t> </a:t>
            </a:r>
            <a:r>
              <a:rPr lang="es-ES" b="1" dirty="0" err="1"/>
              <a:t>tedy</a:t>
            </a:r>
            <a:r>
              <a:rPr lang="es-ES" b="1" dirty="0"/>
              <a:t> z </a:t>
            </a:r>
            <a:r>
              <a:rPr lang="es-ES" b="1" dirty="0" err="1"/>
              <a:t>Tr</a:t>
            </a:r>
            <a:r>
              <a:rPr lang="cs-CZ" b="1" dirty="0" err="1"/>
              <a:t>oady</a:t>
            </a:r>
            <a:r>
              <a:rPr lang="es-ES" b="1" dirty="0"/>
              <a:t> a p</a:t>
            </a:r>
            <a:r>
              <a:rPr lang="cs-CZ" b="1" dirty="0" err="1"/>
              <a:t>lavili</a:t>
            </a:r>
            <a:r>
              <a:rPr lang="cs-CZ" b="1" dirty="0"/>
              <a:t> se přímo na ostrov</a:t>
            </a:r>
            <a:r>
              <a:rPr lang="es-ES" b="1" dirty="0"/>
              <a:t> Sam</a:t>
            </a:r>
            <a:r>
              <a:rPr lang="cs-CZ" b="1" dirty="0" err="1"/>
              <a:t>ot</a:t>
            </a:r>
            <a:r>
              <a:rPr lang="es-ES" b="1" dirty="0" err="1"/>
              <a:t>hrák</a:t>
            </a:r>
            <a:r>
              <a:rPr lang="cs-CZ" b="1" dirty="0"/>
              <a:t>é</a:t>
            </a:r>
            <a:r>
              <a:rPr lang="es-ES" b="1" dirty="0"/>
              <a:t> a </a:t>
            </a:r>
            <a:r>
              <a:rPr lang="cs-CZ" b="1" dirty="0"/>
              <a:t>druhého</a:t>
            </a:r>
            <a:r>
              <a:rPr lang="es-ES" b="1" dirty="0"/>
              <a:t> </a:t>
            </a:r>
            <a:r>
              <a:rPr lang="es-ES" b="1" dirty="0" err="1"/>
              <a:t>dne</a:t>
            </a:r>
            <a:r>
              <a:rPr lang="es-ES" b="1" dirty="0"/>
              <a:t> do</a:t>
            </a:r>
            <a:r>
              <a:rPr lang="cs-CZ" b="1" dirty="0"/>
              <a:t> makedonské</a:t>
            </a:r>
            <a:r>
              <a:rPr lang="es-ES" b="1" dirty="0"/>
              <a:t> </a:t>
            </a:r>
            <a:r>
              <a:rPr lang="es-ES" b="1" dirty="0" err="1"/>
              <a:t>Neapol</a:t>
            </a:r>
            <a:r>
              <a:rPr lang="cs-CZ" b="1" dirty="0"/>
              <a:t>e.</a:t>
            </a:r>
            <a:r>
              <a:rPr lang="es-ES" b="1" dirty="0"/>
              <a:t> </a:t>
            </a:r>
            <a:r>
              <a:rPr lang="cs-CZ" b="1" dirty="0"/>
              <a:t>O</a:t>
            </a:r>
            <a:r>
              <a:rPr lang="es-ES" b="1" dirty="0" err="1"/>
              <a:t>dtud</a:t>
            </a:r>
            <a:r>
              <a:rPr lang="es-ES" b="1" dirty="0"/>
              <a:t> </a:t>
            </a:r>
            <a:r>
              <a:rPr lang="cs-CZ" b="1" dirty="0"/>
              <a:t> </a:t>
            </a:r>
            <a:r>
              <a:rPr lang="cs-CZ" b="1" dirty="0" err="1"/>
              <a:t>jsmě</a:t>
            </a:r>
            <a:r>
              <a:rPr lang="cs-CZ" b="1" dirty="0"/>
              <a:t> šli </a:t>
            </a:r>
            <a:r>
              <a:rPr lang="es-ES" b="1" dirty="0"/>
              <a:t>do </a:t>
            </a:r>
            <a:r>
              <a:rPr lang="es-ES" b="1" dirty="0" err="1"/>
              <a:t>Filip</a:t>
            </a:r>
            <a:r>
              <a:rPr lang="es-ES" b="1" dirty="0"/>
              <a:t>, </a:t>
            </a:r>
            <a:r>
              <a:rPr lang="cs-CZ" b="1" dirty="0"/>
              <a:t>které jsou nejvýznamnějším</a:t>
            </a:r>
            <a:r>
              <a:rPr lang="es-ES" b="1" dirty="0"/>
              <a:t> </a:t>
            </a:r>
            <a:r>
              <a:rPr lang="es-ES" b="1" dirty="0" err="1"/>
              <a:t>měst</a:t>
            </a:r>
            <a:r>
              <a:rPr lang="cs-CZ" b="1" dirty="0"/>
              <a:t>em té části</a:t>
            </a:r>
            <a:r>
              <a:rPr lang="es-ES" b="1" dirty="0"/>
              <a:t> </a:t>
            </a:r>
            <a:r>
              <a:rPr lang="es-ES" b="1" dirty="0" err="1"/>
              <a:t>Makedonie</a:t>
            </a:r>
            <a:r>
              <a:rPr lang="es-ES" b="1" dirty="0"/>
              <a:t> a</a:t>
            </a:r>
            <a:r>
              <a:rPr lang="cs-CZ" b="1" dirty="0"/>
              <a:t> římskou</a:t>
            </a:r>
            <a:r>
              <a:rPr lang="es-ES" b="1" dirty="0"/>
              <a:t> </a:t>
            </a:r>
            <a:r>
              <a:rPr lang="es-ES" b="1" dirty="0" err="1"/>
              <a:t>koloni</a:t>
            </a:r>
            <a:r>
              <a:rPr lang="cs-CZ" b="1" dirty="0"/>
              <a:t>í</a:t>
            </a:r>
            <a:r>
              <a:rPr lang="es-ES" b="1" dirty="0"/>
              <a:t>” </a:t>
            </a:r>
            <a:r>
              <a:rPr lang="cs-CZ" b="1" dirty="0"/>
              <a:t>Skutky</a:t>
            </a:r>
            <a:r>
              <a:rPr lang="es-ES" b="1" dirty="0"/>
              <a:t> 16</a:t>
            </a:r>
            <a:r>
              <a:rPr lang="cs-CZ" b="1" dirty="0"/>
              <a:t>,</a:t>
            </a:r>
            <a:r>
              <a:rPr lang="es-ES" b="1" dirty="0"/>
              <a:t>1</a:t>
            </a:r>
            <a:r>
              <a:rPr lang="cs-CZ" b="1" dirty="0"/>
              <a:t>0-</a:t>
            </a:r>
            <a:r>
              <a:rPr lang="es-ES" b="1" dirty="0"/>
              <a:t>12.</a:t>
            </a:r>
          </a:p>
        </p:txBody>
      </p:sp>
      <p:sp>
        <p:nvSpPr>
          <p:cNvPr id="5" name="CuadroTexto 4">
            <a:extLst>
              <a:ext uri="{FF2B5EF4-FFF2-40B4-BE49-F238E27FC236}">
                <a16:creationId xmlns:a16="http://schemas.microsoft.com/office/drawing/2014/main" id="{24B2E94B-1840-374F-1F90-19BB0B3B3CE0}"/>
              </a:ext>
            </a:extLst>
          </p:cNvPr>
          <p:cNvSpPr txBox="1"/>
          <p:nvPr/>
        </p:nvSpPr>
        <p:spPr>
          <a:xfrm>
            <a:off x="3655950" y="2253585"/>
            <a:ext cx="7697850" cy="3847207"/>
          </a:xfrm>
          <a:prstGeom prst="rect">
            <a:avLst/>
          </a:prstGeom>
          <a:noFill/>
        </p:spPr>
        <p:txBody>
          <a:bodyPr wrap="square">
            <a:spAutoFit/>
          </a:bodyPr>
          <a:lstStyle/>
          <a:p>
            <a:pPr lvl="0">
              <a:spcBef>
                <a:spcPts val="600"/>
              </a:spcBef>
              <a:spcAft>
                <a:spcPts val="600"/>
              </a:spcAft>
              <a:defRPr/>
            </a:pPr>
            <a:r>
              <a:rPr lang="es-ES" b="1" dirty="0">
                <a:solidFill>
                  <a:prstClr val="black"/>
                </a:solidFill>
              </a:rPr>
              <a:t>"A </a:t>
            </a:r>
            <a:r>
              <a:rPr lang="es-ES" b="1" dirty="0" err="1">
                <a:solidFill>
                  <a:prstClr val="black"/>
                </a:solidFill>
              </a:rPr>
              <a:t>jednou</a:t>
            </a:r>
            <a:r>
              <a:rPr lang="es-ES" b="1" dirty="0">
                <a:solidFill>
                  <a:prstClr val="black"/>
                </a:solidFill>
              </a:rPr>
              <a:t> v </a:t>
            </a:r>
            <a:r>
              <a:rPr lang="es-ES" b="1" dirty="0" err="1">
                <a:solidFill>
                  <a:prstClr val="black"/>
                </a:solidFill>
              </a:rPr>
              <a:t>sobotu</a:t>
            </a:r>
            <a:r>
              <a:rPr lang="es-ES" b="1" dirty="0">
                <a:solidFill>
                  <a:prstClr val="black"/>
                </a:solidFill>
              </a:rPr>
              <a:t>," </a:t>
            </a:r>
            <a:r>
              <a:rPr lang="es-ES" b="1" dirty="0" err="1">
                <a:solidFill>
                  <a:prstClr val="black"/>
                </a:solidFill>
              </a:rPr>
              <a:t>pokračuje</a:t>
            </a:r>
            <a:r>
              <a:rPr lang="es-ES" b="1" dirty="0">
                <a:solidFill>
                  <a:prstClr val="black"/>
                </a:solidFill>
              </a:rPr>
              <a:t> </a:t>
            </a:r>
            <a:r>
              <a:rPr lang="es-ES" b="1" dirty="0" err="1">
                <a:solidFill>
                  <a:prstClr val="black"/>
                </a:solidFill>
              </a:rPr>
              <a:t>Lukáš</a:t>
            </a:r>
            <a:r>
              <a:rPr lang="es-ES" b="1" dirty="0">
                <a:solidFill>
                  <a:prstClr val="black"/>
                </a:solidFill>
              </a:rPr>
              <a:t>, "</a:t>
            </a:r>
            <a:r>
              <a:rPr lang="es-ES" b="1" dirty="0" err="1">
                <a:solidFill>
                  <a:prstClr val="black"/>
                </a:solidFill>
              </a:rPr>
              <a:t>jsme</a:t>
            </a:r>
            <a:r>
              <a:rPr lang="es-ES" b="1" dirty="0">
                <a:solidFill>
                  <a:prstClr val="black"/>
                </a:solidFill>
              </a:rPr>
              <a:t> </a:t>
            </a:r>
            <a:r>
              <a:rPr lang="es-ES" b="1" dirty="0" err="1">
                <a:solidFill>
                  <a:prstClr val="black"/>
                </a:solidFill>
              </a:rPr>
              <a:t>vyšli</a:t>
            </a:r>
            <a:r>
              <a:rPr lang="es-ES" b="1" dirty="0">
                <a:solidFill>
                  <a:prstClr val="black"/>
                </a:solidFill>
              </a:rPr>
              <a:t> </a:t>
            </a:r>
            <a:r>
              <a:rPr lang="es-ES" b="1" dirty="0" err="1">
                <a:solidFill>
                  <a:prstClr val="black"/>
                </a:solidFill>
              </a:rPr>
              <a:t>ze</a:t>
            </a:r>
            <a:r>
              <a:rPr lang="es-ES" b="1" dirty="0">
                <a:solidFill>
                  <a:prstClr val="black"/>
                </a:solidFill>
              </a:rPr>
              <a:t> </a:t>
            </a:r>
            <a:r>
              <a:rPr lang="es-ES" b="1" dirty="0" err="1">
                <a:solidFill>
                  <a:prstClr val="black"/>
                </a:solidFill>
              </a:rPr>
              <a:t>dveří</a:t>
            </a:r>
            <a:r>
              <a:rPr lang="es-ES" b="1" dirty="0">
                <a:solidFill>
                  <a:prstClr val="black"/>
                </a:solidFill>
              </a:rPr>
              <a:t> u </a:t>
            </a:r>
            <a:r>
              <a:rPr lang="es-ES" b="1" dirty="0" err="1">
                <a:solidFill>
                  <a:prstClr val="black"/>
                </a:solidFill>
              </a:rPr>
              <a:t>řeky</a:t>
            </a:r>
            <a:r>
              <a:rPr lang="es-ES" b="1" dirty="0">
                <a:solidFill>
                  <a:prstClr val="black"/>
                </a:solidFill>
              </a:rPr>
              <a:t>, </a:t>
            </a:r>
            <a:r>
              <a:rPr lang="es-ES" b="1" dirty="0" err="1">
                <a:solidFill>
                  <a:prstClr val="black"/>
                </a:solidFill>
              </a:rPr>
              <a:t>kde</a:t>
            </a:r>
            <a:r>
              <a:rPr lang="es-ES" b="1" dirty="0">
                <a:solidFill>
                  <a:prstClr val="black"/>
                </a:solidFill>
              </a:rPr>
              <a:t> se </a:t>
            </a:r>
            <a:r>
              <a:rPr lang="es-ES" b="1" dirty="0" err="1">
                <a:solidFill>
                  <a:prstClr val="black"/>
                </a:solidFill>
              </a:rPr>
              <a:t>kdysi</a:t>
            </a:r>
            <a:r>
              <a:rPr lang="es-ES" b="1" dirty="0">
                <a:solidFill>
                  <a:prstClr val="black"/>
                </a:solidFill>
              </a:rPr>
              <a:t> </a:t>
            </a:r>
            <a:r>
              <a:rPr lang="es-ES" b="1" dirty="0" err="1">
                <a:solidFill>
                  <a:prstClr val="black"/>
                </a:solidFill>
              </a:rPr>
              <a:t>modlilo</a:t>
            </a:r>
            <a:r>
              <a:rPr lang="cs-CZ" b="1" dirty="0">
                <a:solidFill>
                  <a:prstClr val="black"/>
                </a:solidFill>
              </a:rPr>
              <a:t>.</a:t>
            </a:r>
            <a:r>
              <a:rPr lang="es-ES" b="1" dirty="0">
                <a:solidFill>
                  <a:prstClr val="black"/>
                </a:solidFill>
              </a:rPr>
              <a:t> </a:t>
            </a:r>
            <a:r>
              <a:rPr lang="es-ES" b="1" dirty="0" err="1">
                <a:solidFill>
                  <a:prstClr val="black"/>
                </a:solidFill>
              </a:rPr>
              <a:t>Posadili</a:t>
            </a:r>
            <a:r>
              <a:rPr lang="es-ES" b="1" dirty="0">
                <a:solidFill>
                  <a:prstClr val="black"/>
                </a:solidFill>
              </a:rPr>
              <a:t> </a:t>
            </a:r>
            <a:r>
              <a:rPr lang="es-ES" b="1" dirty="0" err="1">
                <a:solidFill>
                  <a:prstClr val="black"/>
                </a:solidFill>
              </a:rPr>
              <a:t>jsme</a:t>
            </a:r>
            <a:r>
              <a:rPr lang="es-ES" b="1" dirty="0">
                <a:solidFill>
                  <a:prstClr val="black"/>
                </a:solidFill>
              </a:rPr>
              <a:t> se a </a:t>
            </a:r>
            <a:r>
              <a:rPr lang="es-ES" b="1" dirty="0" err="1">
                <a:solidFill>
                  <a:prstClr val="black"/>
                </a:solidFill>
              </a:rPr>
              <a:t>mluvili</a:t>
            </a:r>
            <a:r>
              <a:rPr lang="es-ES" b="1" dirty="0">
                <a:solidFill>
                  <a:prstClr val="black"/>
                </a:solidFill>
              </a:rPr>
              <a:t> k </a:t>
            </a:r>
            <a:r>
              <a:rPr lang="es-ES" b="1" dirty="0" err="1">
                <a:solidFill>
                  <a:prstClr val="black"/>
                </a:solidFill>
              </a:rPr>
              <a:t>ženám</a:t>
            </a:r>
            <a:r>
              <a:rPr lang="es-ES" b="1" dirty="0">
                <a:solidFill>
                  <a:prstClr val="black"/>
                </a:solidFill>
              </a:rPr>
              <a:t>, </a:t>
            </a:r>
            <a:r>
              <a:rPr lang="es-ES" b="1" dirty="0" err="1">
                <a:solidFill>
                  <a:prstClr val="black"/>
                </a:solidFill>
              </a:rPr>
              <a:t>které</a:t>
            </a:r>
            <a:r>
              <a:rPr lang="es-ES" b="1" dirty="0">
                <a:solidFill>
                  <a:prstClr val="black"/>
                </a:solidFill>
              </a:rPr>
              <a:t> se </a:t>
            </a:r>
            <a:r>
              <a:rPr lang="es-ES" b="1" dirty="0" err="1">
                <a:solidFill>
                  <a:prstClr val="black"/>
                </a:solidFill>
              </a:rPr>
              <a:t>shromáždily</a:t>
            </a:r>
            <a:r>
              <a:rPr lang="es-ES" b="1" dirty="0">
                <a:solidFill>
                  <a:prstClr val="black"/>
                </a:solidFill>
              </a:rPr>
              <a:t>. </a:t>
            </a:r>
            <a:r>
              <a:rPr lang="es-ES" b="1" dirty="0" err="1">
                <a:solidFill>
                  <a:prstClr val="black"/>
                </a:solidFill>
              </a:rPr>
              <a:t>Žena</a:t>
            </a:r>
            <a:r>
              <a:rPr lang="es-ES" b="1" dirty="0">
                <a:solidFill>
                  <a:prstClr val="black"/>
                </a:solidFill>
              </a:rPr>
              <a:t> </a:t>
            </a:r>
            <a:r>
              <a:rPr lang="es-ES" b="1" dirty="0" err="1">
                <a:solidFill>
                  <a:prstClr val="black"/>
                </a:solidFill>
              </a:rPr>
              <a:t>jménem</a:t>
            </a:r>
            <a:r>
              <a:rPr lang="es-ES" b="1" dirty="0">
                <a:solidFill>
                  <a:prstClr val="black"/>
                </a:solidFill>
              </a:rPr>
              <a:t> </a:t>
            </a:r>
            <a:r>
              <a:rPr lang="es-ES" b="1" dirty="0" err="1">
                <a:solidFill>
                  <a:prstClr val="black"/>
                </a:solidFill>
              </a:rPr>
              <a:t>Lydi</a:t>
            </a:r>
            <a:r>
              <a:rPr lang="cs-CZ" b="1" dirty="0">
                <a:solidFill>
                  <a:prstClr val="black"/>
                </a:solidFill>
              </a:rPr>
              <a:t>e</a:t>
            </a:r>
            <a:r>
              <a:rPr lang="es-ES" b="1" dirty="0">
                <a:solidFill>
                  <a:prstClr val="black"/>
                </a:solidFill>
              </a:rPr>
              <a:t>, </a:t>
            </a:r>
            <a:r>
              <a:rPr lang="es-ES" b="1" dirty="0" err="1">
                <a:solidFill>
                  <a:prstClr val="black"/>
                </a:solidFill>
              </a:rPr>
              <a:t>prodavačka</a:t>
            </a:r>
            <a:r>
              <a:rPr lang="es-ES" b="1" dirty="0">
                <a:solidFill>
                  <a:prstClr val="black"/>
                </a:solidFill>
              </a:rPr>
              <a:t> </a:t>
            </a:r>
            <a:r>
              <a:rPr lang="es-ES" b="1" dirty="0" err="1">
                <a:solidFill>
                  <a:prstClr val="black"/>
                </a:solidFill>
              </a:rPr>
              <a:t>purpuru</a:t>
            </a:r>
            <a:r>
              <a:rPr lang="es-ES" b="1" dirty="0">
                <a:solidFill>
                  <a:prstClr val="black"/>
                </a:solidFill>
              </a:rPr>
              <a:t> z </a:t>
            </a:r>
            <a:r>
              <a:rPr lang="es-ES" b="1" dirty="0" err="1">
                <a:solidFill>
                  <a:prstClr val="black"/>
                </a:solidFill>
              </a:rPr>
              <a:t>města</a:t>
            </a:r>
            <a:r>
              <a:rPr lang="es-ES" b="1" dirty="0">
                <a:solidFill>
                  <a:prstClr val="black"/>
                </a:solidFill>
              </a:rPr>
              <a:t> </a:t>
            </a:r>
            <a:r>
              <a:rPr lang="es-ES" b="1" dirty="0" err="1">
                <a:solidFill>
                  <a:prstClr val="black"/>
                </a:solidFill>
              </a:rPr>
              <a:t>Thyatira</a:t>
            </a:r>
            <a:r>
              <a:rPr lang="es-ES" b="1" dirty="0">
                <a:solidFill>
                  <a:prstClr val="black"/>
                </a:solidFill>
              </a:rPr>
              <a:t>, </a:t>
            </a:r>
            <a:r>
              <a:rPr lang="es-ES" b="1" dirty="0" err="1">
                <a:solidFill>
                  <a:prstClr val="black"/>
                </a:solidFill>
              </a:rPr>
              <a:t>která</a:t>
            </a:r>
            <a:r>
              <a:rPr lang="es-ES" b="1" dirty="0">
                <a:solidFill>
                  <a:prstClr val="black"/>
                </a:solidFill>
              </a:rPr>
              <a:t> </a:t>
            </a:r>
            <a:r>
              <a:rPr lang="es-ES" b="1" dirty="0" err="1">
                <a:solidFill>
                  <a:prstClr val="black"/>
                </a:solidFill>
              </a:rPr>
              <a:t>uctívala</a:t>
            </a:r>
            <a:r>
              <a:rPr lang="es-ES" b="1" dirty="0">
                <a:solidFill>
                  <a:prstClr val="black"/>
                </a:solidFill>
              </a:rPr>
              <a:t> </a:t>
            </a:r>
            <a:r>
              <a:rPr lang="es-ES" b="1" dirty="0" err="1">
                <a:solidFill>
                  <a:prstClr val="black"/>
                </a:solidFill>
              </a:rPr>
              <a:t>Boha</a:t>
            </a:r>
            <a:r>
              <a:rPr lang="es-ES" b="1" dirty="0">
                <a:solidFill>
                  <a:prstClr val="black"/>
                </a:solidFill>
              </a:rPr>
              <a:t>, </a:t>
            </a:r>
            <a:r>
              <a:rPr lang="es-ES" b="1" dirty="0" err="1">
                <a:solidFill>
                  <a:prstClr val="black"/>
                </a:solidFill>
              </a:rPr>
              <a:t>naslouchala</a:t>
            </a:r>
            <a:r>
              <a:rPr lang="es-ES" b="1" dirty="0">
                <a:solidFill>
                  <a:prstClr val="black"/>
                </a:solidFill>
              </a:rPr>
              <a:t> </a:t>
            </a:r>
            <a:r>
              <a:rPr lang="cs-CZ" b="1" dirty="0">
                <a:solidFill>
                  <a:prstClr val="black"/>
                </a:solidFill>
              </a:rPr>
              <a:t>  </a:t>
            </a:r>
            <a:r>
              <a:rPr lang="es-ES" b="1" dirty="0">
                <a:solidFill>
                  <a:prstClr val="black"/>
                </a:solidFill>
              </a:rPr>
              <a:t>a </a:t>
            </a:r>
            <a:r>
              <a:rPr lang="es-ES" b="1" dirty="0" err="1">
                <a:solidFill>
                  <a:prstClr val="black"/>
                </a:solidFill>
              </a:rPr>
              <a:t>Pán</a:t>
            </a:r>
            <a:r>
              <a:rPr lang="es-ES" b="1" dirty="0">
                <a:solidFill>
                  <a:prstClr val="black"/>
                </a:solidFill>
              </a:rPr>
              <a:t> </a:t>
            </a:r>
            <a:r>
              <a:rPr lang="es-ES" b="1" dirty="0" err="1">
                <a:solidFill>
                  <a:prstClr val="black"/>
                </a:solidFill>
              </a:rPr>
              <a:t>otevřel</a:t>
            </a:r>
            <a:r>
              <a:rPr lang="es-ES" b="1" dirty="0">
                <a:solidFill>
                  <a:prstClr val="black"/>
                </a:solidFill>
              </a:rPr>
              <a:t> </a:t>
            </a:r>
            <a:r>
              <a:rPr lang="es-ES" b="1" dirty="0" err="1">
                <a:solidFill>
                  <a:prstClr val="black"/>
                </a:solidFill>
              </a:rPr>
              <a:t>její</a:t>
            </a:r>
            <a:r>
              <a:rPr lang="es-ES" b="1" dirty="0">
                <a:solidFill>
                  <a:prstClr val="black"/>
                </a:solidFill>
              </a:rPr>
              <a:t> </a:t>
            </a:r>
            <a:r>
              <a:rPr lang="es-ES" b="1" dirty="0" err="1">
                <a:solidFill>
                  <a:prstClr val="black"/>
                </a:solidFill>
              </a:rPr>
              <a:t>srdce</a:t>
            </a:r>
            <a:r>
              <a:rPr lang="es-ES" b="1" dirty="0">
                <a:solidFill>
                  <a:prstClr val="black"/>
                </a:solidFill>
              </a:rPr>
              <a:t>." </a:t>
            </a:r>
            <a:r>
              <a:rPr lang="es-ES" b="1" dirty="0" err="1">
                <a:solidFill>
                  <a:prstClr val="black"/>
                </a:solidFill>
              </a:rPr>
              <a:t>Lydi</a:t>
            </a:r>
            <a:r>
              <a:rPr lang="cs-CZ" b="1" dirty="0">
                <a:solidFill>
                  <a:prstClr val="black"/>
                </a:solidFill>
              </a:rPr>
              <a:t>e</a:t>
            </a:r>
            <a:r>
              <a:rPr lang="es-ES" b="1" dirty="0">
                <a:solidFill>
                  <a:prstClr val="black"/>
                </a:solidFill>
              </a:rPr>
              <a:t> </a:t>
            </a:r>
            <a:r>
              <a:rPr lang="es-ES" b="1" dirty="0" err="1">
                <a:solidFill>
                  <a:prstClr val="black"/>
                </a:solidFill>
              </a:rPr>
              <a:t>radostně</a:t>
            </a:r>
            <a:r>
              <a:rPr lang="es-ES" b="1" dirty="0">
                <a:solidFill>
                  <a:prstClr val="black"/>
                </a:solidFill>
              </a:rPr>
              <a:t> </a:t>
            </a:r>
            <a:r>
              <a:rPr lang="es-ES" b="1" dirty="0" err="1">
                <a:solidFill>
                  <a:prstClr val="black"/>
                </a:solidFill>
              </a:rPr>
              <a:t>přijala</a:t>
            </a:r>
            <a:r>
              <a:rPr lang="es-ES" b="1" dirty="0">
                <a:solidFill>
                  <a:prstClr val="black"/>
                </a:solidFill>
              </a:rPr>
              <a:t> </a:t>
            </a:r>
            <a:r>
              <a:rPr lang="es-ES" b="1" dirty="0" err="1">
                <a:solidFill>
                  <a:prstClr val="black"/>
                </a:solidFill>
              </a:rPr>
              <a:t>pravdu</a:t>
            </a:r>
            <a:r>
              <a:rPr lang="es-ES" b="1" dirty="0">
                <a:solidFill>
                  <a:prstClr val="black"/>
                </a:solidFill>
              </a:rPr>
              <a:t>. </a:t>
            </a:r>
            <a:r>
              <a:rPr lang="es-ES" b="1" dirty="0" err="1">
                <a:solidFill>
                  <a:prstClr val="black"/>
                </a:solidFill>
              </a:rPr>
              <a:t>Ona</a:t>
            </a:r>
            <a:r>
              <a:rPr lang="es-ES" b="1" dirty="0">
                <a:solidFill>
                  <a:prstClr val="black"/>
                </a:solidFill>
              </a:rPr>
              <a:t> i </a:t>
            </a:r>
            <a:r>
              <a:rPr lang="es-ES" b="1" dirty="0" err="1">
                <a:solidFill>
                  <a:prstClr val="black"/>
                </a:solidFill>
              </a:rPr>
              <a:t>její</a:t>
            </a:r>
            <a:r>
              <a:rPr lang="es-ES" b="1" dirty="0">
                <a:solidFill>
                  <a:prstClr val="black"/>
                </a:solidFill>
              </a:rPr>
              <a:t> </a:t>
            </a:r>
            <a:r>
              <a:rPr lang="es-ES" b="1" dirty="0" err="1">
                <a:solidFill>
                  <a:prstClr val="black"/>
                </a:solidFill>
              </a:rPr>
              <a:t>rodina</a:t>
            </a:r>
            <a:r>
              <a:rPr lang="es-ES" b="1" dirty="0">
                <a:solidFill>
                  <a:prstClr val="black"/>
                </a:solidFill>
              </a:rPr>
              <a:t> </a:t>
            </a:r>
            <a:r>
              <a:rPr lang="es-ES" b="1" dirty="0" err="1">
                <a:solidFill>
                  <a:prstClr val="black"/>
                </a:solidFill>
              </a:rPr>
              <a:t>byli</a:t>
            </a:r>
            <a:r>
              <a:rPr lang="es-ES" b="1" dirty="0">
                <a:solidFill>
                  <a:prstClr val="black"/>
                </a:solidFill>
              </a:rPr>
              <a:t> </a:t>
            </a:r>
            <a:r>
              <a:rPr lang="es-ES" b="1" dirty="0" err="1">
                <a:solidFill>
                  <a:prstClr val="black"/>
                </a:solidFill>
              </a:rPr>
              <a:t>obráceni</a:t>
            </a:r>
            <a:r>
              <a:rPr lang="es-ES" b="1" dirty="0">
                <a:solidFill>
                  <a:prstClr val="black"/>
                </a:solidFill>
              </a:rPr>
              <a:t> a </a:t>
            </a:r>
            <a:r>
              <a:rPr lang="es-ES" b="1" dirty="0" err="1">
                <a:solidFill>
                  <a:prstClr val="black"/>
                </a:solidFill>
              </a:rPr>
              <a:t>pokřtěni</a:t>
            </a:r>
            <a:r>
              <a:rPr lang="es-ES" b="1" dirty="0">
                <a:solidFill>
                  <a:prstClr val="black"/>
                </a:solidFill>
              </a:rPr>
              <a:t> a </a:t>
            </a:r>
            <a:r>
              <a:rPr lang="es-ES" b="1" dirty="0" err="1">
                <a:solidFill>
                  <a:prstClr val="black"/>
                </a:solidFill>
              </a:rPr>
              <a:t>ona</a:t>
            </a:r>
            <a:r>
              <a:rPr lang="es-ES" b="1" dirty="0">
                <a:solidFill>
                  <a:prstClr val="black"/>
                </a:solidFill>
              </a:rPr>
              <a:t> </a:t>
            </a:r>
            <a:r>
              <a:rPr lang="es-ES" b="1" dirty="0" err="1">
                <a:solidFill>
                  <a:prstClr val="black"/>
                </a:solidFill>
              </a:rPr>
              <a:t>prosila</a:t>
            </a:r>
            <a:r>
              <a:rPr lang="es-ES" b="1" dirty="0">
                <a:solidFill>
                  <a:prstClr val="black"/>
                </a:solidFill>
              </a:rPr>
              <a:t> </a:t>
            </a:r>
            <a:r>
              <a:rPr lang="es-ES" b="1" dirty="0" err="1">
                <a:solidFill>
                  <a:prstClr val="black"/>
                </a:solidFill>
              </a:rPr>
              <a:t>apoštoly</a:t>
            </a:r>
            <a:r>
              <a:rPr lang="es-ES" b="1" dirty="0">
                <a:solidFill>
                  <a:prstClr val="black"/>
                </a:solidFill>
              </a:rPr>
              <a:t>, </a:t>
            </a:r>
            <a:r>
              <a:rPr lang="es-ES" b="1" dirty="0" err="1">
                <a:solidFill>
                  <a:prstClr val="black"/>
                </a:solidFill>
              </a:rPr>
              <a:t>aby</a:t>
            </a:r>
            <a:r>
              <a:rPr lang="es-ES" b="1" dirty="0">
                <a:solidFill>
                  <a:prstClr val="black"/>
                </a:solidFill>
              </a:rPr>
              <a:t> </a:t>
            </a:r>
            <a:r>
              <a:rPr lang="es-ES" b="1" dirty="0" err="1">
                <a:solidFill>
                  <a:prstClr val="black"/>
                </a:solidFill>
              </a:rPr>
              <a:t>zůstali</a:t>
            </a:r>
            <a:r>
              <a:rPr lang="es-ES" b="1" dirty="0">
                <a:solidFill>
                  <a:prstClr val="black"/>
                </a:solidFill>
              </a:rPr>
              <a:t> v </a:t>
            </a:r>
            <a:r>
              <a:rPr lang="es-ES" b="1" dirty="0" err="1">
                <a:solidFill>
                  <a:prstClr val="black"/>
                </a:solidFill>
              </a:rPr>
              <a:t>jejím</a:t>
            </a:r>
            <a:r>
              <a:rPr lang="es-ES" b="1" dirty="0">
                <a:solidFill>
                  <a:prstClr val="black"/>
                </a:solidFill>
              </a:rPr>
              <a:t> </a:t>
            </a:r>
            <a:r>
              <a:rPr lang="es-ES" b="1" dirty="0" err="1">
                <a:solidFill>
                  <a:prstClr val="black"/>
                </a:solidFill>
              </a:rPr>
              <a:t>domě</a:t>
            </a:r>
            <a:r>
              <a:rPr lang="es-ES" b="1" dirty="0">
                <a:solidFill>
                  <a:prstClr val="black"/>
                </a:solidFill>
              </a:rPr>
              <a:t>.</a:t>
            </a:r>
          </a:p>
          <a:p>
            <a:pPr lvl="0">
              <a:spcBef>
                <a:spcPts val="600"/>
              </a:spcBef>
              <a:spcAft>
                <a:spcPts val="600"/>
              </a:spcAft>
              <a:defRPr/>
            </a:pPr>
            <a:r>
              <a:rPr lang="es-ES" b="1" dirty="0" err="1">
                <a:solidFill>
                  <a:prstClr val="black"/>
                </a:solidFill>
              </a:rPr>
              <a:t>Duch</a:t>
            </a:r>
            <a:r>
              <a:rPr lang="es-ES" b="1" dirty="0">
                <a:solidFill>
                  <a:prstClr val="black"/>
                </a:solidFill>
              </a:rPr>
              <a:t> </a:t>
            </a:r>
            <a:r>
              <a:rPr lang="es-ES" b="1" dirty="0" err="1">
                <a:solidFill>
                  <a:prstClr val="black"/>
                </a:solidFill>
              </a:rPr>
              <a:t>Boží</a:t>
            </a:r>
            <a:r>
              <a:rPr lang="es-ES" b="1" dirty="0">
                <a:solidFill>
                  <a:prstClr val="black"/>
                </a:solidFill>
              </a:rPr>
              <a:t> </a:t>
            </a:r>
            <a:r>
              <a:rPr lang="es-ES" b="1" dirty="0" err="1">
                <a:solidFill>
                  <a:prstClr val="black"/>
                </a:solidFill>
              </a:rPr>
              <a:t>může</a:t>
            </a:r>
            <a:r>
              <a:rPr lang="es-ES" b="1" dirty="0">
                <a:solidFill>
                  <a:prstClr val="black"/>
                </a:solidFill>
              </a:rPr>
              <a:t> </a:t>
            </a:r>
            <a:r>
              <a:rPr lang="es-ES" b="1" dirty="0" err="1">
                <a:solidFill>
                  <a:prstClr val="black"/>
                </a:solidFill>
              </a:rPr>
              <a:t>osvítit</a:t>
            </a:r>
            <a:r>
              <a:rPr lang="es-ES" b="1" dirty="0">
                <a:solidFill>
                  <a:prstClr val="black"/>
                </a:solidFill>
              </a:rPr>
              <a:t> </a:t>
            </a:r>
            <a:r>
              <a:rPr lang="es-ES" b="1" dirty="0" err="1">
                <a:solidFill>
                  <a:prstClr val="black"/>
                </a:solidFill>
              </a:rPr>
              <a:t>pouze</a:t>
            </a:r>
            <a:r>
              <a:rPr lang="es-ES" b="1" dirty="0">
                <a:solidFill>
                  <a:prstClr val="black"/>
                </a:solidFill>
              </a:rPr>
              <a:t> </a:t>
            </a:r>
            <a:r>
              <a:rPr lang="es-ES" b="1" dirty="0" err="1">
                <a:solidFill>
                  <a:prstClr val="black"/>
                </a:solidFill>
              </a:rPr>
              <a:t>chápání</a:t>
            </a:r>
            <a:r>
              <a:rPr lang="es-ES" b="1" dirty="0">
                <a:solidFill>
                  <a:prstClr val="black"/>
                </a:solidFill>
              </a:rPr>
              <a:t> </a:t>
            </a:r>
            <a:r>
              <a:rPr lang="es-ES" b="1" dirty="0" err="1">
                <a:solidFill>
                  <a:prstClr val="black"/>
                </a:solidFill>
              </a:rPr>
              <a:t>těch</a:t>
            </a:r>
            <a:r>
              <a:rPr lang="es-ES" b="1" dirty="0">
                <a:solidFill>
                  <a:prstClr val="black"/>
                </a:solidFill>
              </a:rPr>
              <a:t>, </a:t>
            </a:r>
            <a:r>
              <a:rPr lang="es-ES" b="1" dirty="0" err="1">
                <a:solidFill>
                  <a:prstClr val="black"/>
                </a:solidFill>
              </a:rPr>
              <a:t>kteří</a:t>
            </a:r>
            <a:r>
              <a:rPr lang="es-ES" b="1" dirty="0">
                <a:solidFill>
                  <a:prstClr val="black"/>
                </a:solidFill>
              </a:rPr>
              <a:t> </a:t>
            </a:r>
            <a:r>
              <a:rPr lang="es-ES" b="1" dirty="0" err="1">
                <a:solidFill>
                  <a:prstClr val="black"/>
                </a:solidFill>
              </a:rPr>
              <a:t>jsou</a:t>
            </a:r>
            <a:r>
              <a:rPr lang="es-ES" b="1" dirty="0">
                <a:solidFill>
                  <a:prstClr val="black"/>
                </a:solidFill>
              </a:rPr>
              <a:t> </a:t>
            </a:r>
            <a:r>
              <a:rPr lang="es-ES" b="1" dirty="0" err="1">
                <a:solidFill>
                  <a:prstClr val="black"/>
                </a:solidFill>
              </a:rPr>
              <a:t>ochotni</a:t>
            </a:r>
            <a:r>
              <a:rPr lang="es-ES" b="1" dirty="0">
                <a:solidFill>
                  <a:prstClr val="black"/>
                </a:solidFill>
              </a:rPr>
              <a:t> </a:t>
            </a:r>
            <a:r>
              <a:rPr lang="es-ES" b="1" dirty="0" err="1">
                <a:solidFill>
                  <a:prstClr val="black"/>
                </a:solidFill>
              </a:rPr>
              <a:t>být</a:t>
            </a:r>
            <a:r>
              <a:rPr lang="es-ES" b="1" dirty="0">
                <a:solidFill>
                  <a:prstClr val="black"/>
                </a:solidFill>
              </a:rPr>
              <a:t> </a:t>
            </a:r>
            <a:r>
              <a:rPr lang="es-ES" b="1" dirty="0" err="1">
                <a:solidFill>
                  <a:prstClr val="black"/>
                </a:solidFill>
              </a:rPr>
              <a:t>osvíceni</a:t>
            </a:r>
            <a:r>
              <a:rPr lang="es-ES" b="1" dirty="0">
                <a:solidFill>
                  <a:prstClr val="black"/>
                </a:solidFill>
              </a:rPr>
              <a:t>. </a:t>
            </a:r>
            <a:r>
              <a:rPr lang="es-ES" b="1" dirty="0" err="1">
                <a:solidFill>
                  <a:prstClr val="black"/>
                </a:solidFill>
              </a:rPr>
              <a:t>Čteme</a:t>
            </a:r>
            <a:r>
              <a:rPr lang="es-ES" b="1" dirty="0">
                <a:solidFill>
                  <a:prstClr val="black"/>
                </a:solidFill>
              </a:rPr>
              <a:t>, </a:t>
            </a:r>
            <a:r>
              <a:rPr lang="es-ES" b="1" dirty="0" err="1">
                <a:solidFill>
                  <a:prstClr val="black"/>
                </a:solidFill>
              </a:rPr>
              <a:t>že</a:t>
            </a:r>
            <a:r>
              <a:rPr lang="es-ES" b="1" dirty="0">
                <a:solidFill>
                  <a:prstClr val="black"/>
                </a:solidFill>
              </a:rPr>
              <a:t> </a:t>
            </a:r>
            <a:r>
              <a:rPr lang="es-ES" b="1" dirty="0" err="1">
                <a:solidFill>
                  <a:prstClr val="black"/>
                </a:solidFill>
              </a:rPr>
              <a:t>Bůh</a:t>
            </a:r>
            <a:r>
              <a:rPr lang="es-ES" b="1" dirty="0">
                <a:solidFill>
                  <a:prstClr val="black"/>
                </a:solidFill>
              </a:rPr>
              <a:t> </a:t>
            </a:r>
            <a:r>
              <a:rPr lang="es-ES" b="1" dirty="0" err="1">
                <a:solidFill>
                  <a:prstClr val="black"/>
                </a:solidFill>
              </a:rPr>
              <a:t>otevřel</a:t>
            </a:r>
            <a:r>
              <a:rPr lang="es-ES" b="1" dirty="0">
                <a:solidFill>
                  <a:prstClr val="black"/>
                </a:solidFill>
              </a:rPr>
              <a:t> </a:t>
            </a:r>
            <a:r>
              <a:rPr lang="es-ES" b="1" dirty="0" err="1">
                <a:solidFill>
                  <a:prstClr val="black"/>
                </a:solidFill>
              </a:rPr>
              <a:t>Lydii</a:t>
            </a:r>
            <a:r>
              <a:rPr lang="es-ES" b="1" dirty="0">
                <a:solidFill>
                  <a:prstClr val="black"/>
                </a:solidFill>
              </a:rPr>
              <a:t> </a:t>
            </a:r>
            <a:r>
              <a:rPr lang="es-ES" b="1" dirty="0" err="1">
                <a:solidFill>
                  <a:prstClr val="black"/>
                </a:solidFill>
              </a:rPr>
              <a:t>uši</a:t>
            </a:r>
            <a:r>
              <a:rPr lang="es-ES" b="1" dirty="0">
                <a:solidFill>
                  <a:prstClr val="black"/>
                </a:solidFill>
              </a:rPr>
              <a:t>, </a:t>
            </a:r>
            <a:r>
              <a:rPr lang="es-ES" b="1" dirty="0" err="1">
                <a:solidFill>
                  <a:prstClr val="black"/>
                </a:solidFill>
              </a:rPr>
              <a:t>aby</a:t>
            </a:r>
            <a:r>
              <a:rPr lang="es-ES" b="1" dirty="0">
                <a:solidFill>
                  <a:prstClr val="black"/>
                </a:solidFill>
              </a:rPr>
              <a:t> </a:t>
            </a:r>
            <a:r>
              <a:rPr lang="es-ES" b="1" dirty="0" err="1">
                <a:solidFill>
                  <a:prstClr val="black"/>
                </a:solidFill>
              </a:rPr>
              <a:t>věnovala</a:t>
            </a:r>
            <a:r>
              <a:rPr lang="es-ES" b="1" dirty="0">
                <a:solidFill>
                  <a:prstClr val="black"/>
                </a:solidFill>
              </a:rPr>
              <a:t> </a:t>
            </a:r>
            <a:r>
              <a:rPr lang="es-ES" b="1" dirty="0" err="1">
                <a:solidFill>
                  <a:prstClr val="black"/>
                </a:solidFill>
              </a:rPr>
              <a:t>pozornost</a:t>
            </a:r>
            <a:r>
              <a:rPr lang="es-ES" b="1" dirty="0">
                <a:solidFill>
                  <a:prstClr val="black"/>
                </a:solidFill>
              </a:rPr>
              <a:t> </a:t>
            </a:r>
            <a:r>
              <a:rPr lang="es-ES" b="1" dirty="0" err="1">
                <a:solidFill>
                  <a:prstClr val="black"/>
                </a:solidFill>
              </a:rPr>
              <a:t>Pavlovu</a:t>
            </a:r>
            <a:r>
              <a:rPr lang="es-ES" b="1" dirty="0">
                <a:solidFill>
                  <a:prstClr val="black"/>
                </a:solidFill>
              </a:rPr>
              <a:t> </a:t>
            </a:r>
            <a:r>
              <a:rPr lang="es-ES" b="1" dirty="0" err="1">
                <a:solidFill>
                  <a:prstClr val="black"/>
                </a:solidFill>
              </a:rPr>
              <a:t>poselství</a:t>
            </a:r>
            <a:r>
              <a:rPr lang="es-ES" b="1" dirty="0">
                <a:solidFill>
                  <a:prstClr val="black"/>
                </a:solidFill>
              </a:rPr>
              <a:t>. </a:t>
            </a:r>
            <a:r>
              <a:rPr lang="es-ES" b="1" dirty="0" err="1">
                <a:solidFill>
                  <a:prstClr val="black"/>
                </a:solidFill>
              </a:rPr>
              <a:t>Pavlova</a:t>
            </a:r>
            <a:r>
              <a:rPr lang="es-ES" b="1" dirty="0">
                <a:solidFill>
                  <a:prstClr val="black"/>
                </a:solidFill>
              </a:rPr>
              <a:t> role v </a:t>
            </a:r>
            <a:r>
              <a:rPr lang="es-ES" b="1" dirty="0" err="1">
                <a:solidFill>
                  <a:prstClr val="black"/>
                </a:solidFill>
              </a:rPr>
              <a:t>Lydiině</a:t>
            </a:r>
            <a:r>
              <a:rPr lang="es-ES" b="1" dirty="0">
                <a:solidFill>
                  <a:prstClr val="black"/>
                </a:solidFill>
              </a:rPr>
              <a:t> </a:t>
            </a:r>
            <a:r>
              <a:rPr lang="es-ES" b="1" dirty="0" err="1">
                <a:solidFill>
                  <a:prstClr val="black"/>
                </a:solidFill>
              </a:rPr>
              <a:t>obrácení</a:t>
            </a:r>
            <a:r>
              <a:rPr lang="es-ES" b="1" dirty="0">
                <a:solidFill>
                  <a:prstClr val="black"/>
                </a:solidFill>
              </a:rPr>
              <a:t> </a:t>
            </a:r>
            <a:r>
              <a:rPr lang="es-ES" b="1" dirty="0" err="1">
                <a:solidFill>
                  <a:prstClr val="black"/>
                </a:solidFill>
              </a:rPr>
              <a:t>spočívala</a:t>
            </a:r>
            <a:r>
              <a:rPr lang="es-ES" b="1" dirty="0">
                <a:solidFill>
                  <a:prstClr val="black"/>
                </a:solidFill>
              </a:rPr>
              <a:t> v </a:t>
            </a:r>
            <a:r>
              <a:rPr lang="es-ES" b="1" dirty="0" err="1">
                <a:solidFill>
                  <a:prstClr val="black"/>
                </a:solidFill>
              </a:rPr>
              <a:t>tom</a:t>
            </a:r>
            <a:r>
              <a:rPr lang="es-ES" b="1" dirty="0">
                <a:solidFill>
                  <a:prstClr val="black"/>
                </a:solidFill>
              </a:rPr>
              <a:t>, </a:t>
            </a:r>
            <a:r>
              <a:rPr lang="es-ES" b="1" dirty="0" err="1">
                <a:solidFill>
                  <a:prstClr val="black"/>
                </a:solidFill>
              </a:rPr>
              <a:t>že</a:t>
            </a:r>
            <a:r>
              <a:rPr lang="es-ES" b="1" dirty="0">
                <a:solidFill>
                  <a:prstClr val="black"/>
                </a:solidFill>
              </a:rPr>
              <a:t> </a:t>
            </a:r>
            <a:r>
              <a:rPr lang="es-ES" b="1" dirty="0" err="1">
                <a:solidFill>
                  <a:prstClr val="black"/>
                </a:solidFill>
              </a:rPr>
              <a:t>oznámil</a:t>
            </a:r>
            <a:r>
              <a:rPr lang="es-ES" b="1" dirty="0">
                <a:solidFill>
                  <a:prstClr val="black"/>
                </a:solidFill>
              </a:rPr>
              <a:t> </a:t>
            </a:r>
            <a:r>
              <a:rPr lang="es-ES" b="1" dirty="0" err="1">
                <a:solidFill>
                  <a:prstClr val="black"/>
                </a:solidFill>
              </a:rPr>
              <a:t>všechny</a:t>
            </a:r>
            <a:r>
              <a:rPr lang="es-ES" b="1" dirty="0">
                <a:solidFill>
                  <a:prstClr val="black"/>
                </a:solidFill>
              </a:rPr>
              <a:t> </a:t>
            </a:r>
            <a:r>
              <a:rPr lang="es-ES" b="1" dirty="0" err="1">
                <a:solidFill>
                  <a:prstClr val="black"/>
                </a:solidFill>
              </a:rPr>
              <a:t>Boží</a:t>
            </a:r>
            <a:r>
              <a:rPr lang="es-ES" b="1" dirty="0">
                <a:solidFill>
                  <a:prstClr val="black"/>
                </a:solidFill>
              </a:rPr>
              <a:t> </a:t>
            </a:r>
            <a:r>
              <a:rPr lang="es-ES" b="1" dirty="0" err="1">
                <a:solidFill>
                  <a:prstClr val="black"/>
                </a:solidFill>
              </a:rPr>
              <a:t>rady</a:t>
            </a:r>
            <a:r>
              <a:rPr lang="es-ES" b="1" dirty="0">
                <a:solidFill>
                  <a:prstClr val="black"/>
                </a:solidFill>
              </a:rPr>
              <a:t> </a:t>
            </a:r>
            <a:r>
              <a:rPr lang="cs-CZ" b="1" dirty="0">
                <a:solidFill>
                  <a:prstClr val="black"/>
                </a:solidFill>
              </a:rPr>
              <a:t>  </a:t>
            </a:r>
            <a:r>
              <a:rPr lang="es-ES" b="1" dirty="0">
                <a:solidFill>
                  <a:prstClr val="black"/>
                </a:solidFill>
              </a:rPr>
              <a:t>a </a:t>
            </a:r>
            <a:r>
              <a:rPr lang="es-ES" b="1" dirty="0" err="1">
                <a:solidFill>
                  <a:prstClr val="black"/>
                </a:solidFill>
              </a:rPr>
              <a:t>vše</a:t>
            </a:r>
            <a:r>
              <a:rPr lang="es-ES" b="1" dirty="0">
                <a:solidFill>
                  <a:prstClr val="black"/>
                </a:solidFill>
              </a:rPr>
              <a:t>, </a:t>
            </a:r>
            <a:r>
              <a:rPr lang="es-ES" b="1" dirty="0" err="1">
                <a:solidFill>
                  <a:prstClr val="black"/>
                </a:solidFill>
              </a:rPr>
              <a:t>co</a:t>
            </a:r>
            <a:r>
              <a:rPr lang="es-ES" b="1" dirty="0">
                <a:solidFill>
                  <a:prstClr val="black"/>
                </a:solidFill>
              </a:rPr>
              <a:t> </a:t>
            </a:r>
            <a:r>
              <a:rPr lang="es-ES" b="1" dirty="0" err="1">
                <a:solidFill>
                  <a:prstClr val="black"/>
                </a:solidFill>
              </a:rPr>
              <a:t>bylo</a:t>
            </a:r>
            <a:r>
              <a:rPr lang="es-ES" b="1" dirty="0">
                <a:solidFill>
                  <a:prstClr val="black"/>
                </a:solidFill>
              </a:rPr>
              <a:t> pro ni </a:t>
            </a:r>
            <a:r>
              <a:rPr lang="es-ES" b="1" dirty="0" err="1">
                <a:solidFill>
                  <a:prstClr val="black"/>
                </a:solidFill>
              </a:rPr>
              <a:t>podstatné</a:t>
            </a:r>
            <a:r>
              <a:rPr lang="es-ES" b="1" dirty="0">
                <a:solidFill>
                  <a:prstClr val="black"/>
                </a:solidFill>
              </a:rPr>
              <a:t>, a </a:t>
            </a:r>
            <a:r>
              <a:rPr lang="es-ES" b="1" dirty="0" err="1">
                <a:solidFill>
                  <a:prstClr val="black"/>
                </a:solidFill>
              </a:rPr>
              <a:t>pak</a:t>
            </a:r>
            <a:r>
              <a:rPr lang="es-ES" b="1" dirty="0">
                <a:solidFill>
                  <a:prstClr val="black"/>
                </a:solidFill>
              </a:rPr>
              <a:t> </a:t>
            </a:r>
            <a:r>
              <a:rPr lang="es-ES" b="1" dirty="0" err="1">
                <a:solidFill>
                  <a:prstClr val="black"/>
                </a:solidFill>
              </a:rPr>
              <a:t>Bůh</a:t>
            </a:r>
            <a:r>
              <a:rPr lang="es-ES" b="1" dirty="0">
                <a:solidFill>
                  <a:prstClr val="black"/>
                </a:solidFill>
              </a:rPr>
              <a:t> </a:t>
            </a:r>
            <a:r>
              <a:rPr lang="es-ES" b="1" dirty="0" err="1">
                <a:solidFill>
                  <a:prstClr val="black"/>
                </a:solidFill>
              </a:rPr>
              <a:t>veškeré</a:t>
            </a:r>
            <a:r>
              <a:rPr lang="es-ES" b="1" dirty="0">
                <a:solidFill>
                  <a:prstClr val="black"/>
                </a:solidFill>
              </a:rPr>
              <a:t> </a:t>
            </a:r>
            <a:r>
              <a:rPr lang="es-ES" b="1" dirty="0" err="1">
                <a:solidFill>
                  <a:prstClr val="black"/>
                </a:solidFill>
              </a:rPr>
              <a:t>milosti</a:t>
            </a:r>
            <a:r>
              <a:rPr lang="es-ES" b="1" dirty="0">
                <a:solidFill>
                  <a:prstClr val="black"/>
                </a:solidFill>
              </a:rPr>
              <a:t> </a:t>
            </a:r>
            <a:r>
              <a:rPr lang="es-ES" b="1" dirty="0" err="1">
                <a:solidFill>
                  <a:prstClr val="black"/>
                </a:solidFill>
              </a:rPr>
              <a:t>uvedl</a:t>
            </a:r>
            <a:r>
              <a:rPr lang="es-ES" b="1" dirty="0">
                <a:solidFill>
                  <a:prstClr val="black"/>
                </a:solidFill>
              </a:rPr>
              <a:t> </a:t>
            </a:r>
            <a:r>
              <a:rPr lang="es-ES" b="1" dirty="0" err="1">
                <a:solidFill>
                  <a:prstClr val="black"/>
                </a:solidFill>
              </a:rPr>
              <a:t>svou</a:t>
            </a:r>
            <a:r>
              <a:rPr lang="es-ES" b="1" dirty="0">
                <a:solidFill>
                  <a:prstClr val="black"/>
                </a:solidFill>
              </a:rPr>
              <a:t> </a:t>
            </a:r>
            <a:r>
              <a:rPr lang="es-ES" b="1" dirty="0" err="1">
                <a:solidFill>
                  <a:prstClr val="black"/>
                </a:solidFill>
              </a:rPr>
              <a:t>moc</a:t>
            </a:r>
            <a:r>
              <a:rPr lang="es-ES" b="1" dirty="0">
                <a:solidFill>
                  <a:prstClr val="black"/>
                </a:solidFill>
              </a:rPr>
              <a:t> do </a:t>
            </a:r>
            <a:r>
              <a:rPr lang="es-ES" b="1" dirty="0" err="1">
                <a:solidFill>
                  <a:prstClr val="black"/>
                </a:solidFill>
              </a:rPr>
              <a:t>činnosti</a:t>
            </a:r>
            <a:r>
              <a:rPr lang="es-ES" b="1" dirty="0">
                <a:solidFill>
                  <a:prstClr val="black"/>
                </a:solidFill>
              </a:rPr>
              <a:t> a </a:t>
            </a:r>
            <a:r>
              <a:rPr lang="es-ES" b="1" dirty="0" err="1">
                <a:solidFill>
                  <a:prstClr val="black"/>
                </a:solidFill>
              </a:rPr>
              <a:t>vedl</a:t>
            </a:r>
            <a:r>
              <a:rPr lang="es-ES" b="1" dirty="0">
                <a:solidFill>
                  <a:prstClr val="black"/>
                </a:solidFill>
              </a:rPr>
              <a:t> tuto </a:t>
            </a:r>
            <a:r>
              <a:rPr lang="es-ES" b="1" dirty="0" err="1">
                <a:solidFill>
                  <a:prstClr val="black"/>
                </a:solidFill>
              </a:rPr>
              <a:t>duši</a:t>
            </a:r>
            <a:r>
              <a:rPr lang="es-ES" b="1" dirty="0">
                <a:solidFill>
                  <a:prstClr val="black"/>
                </a:solidFill>
              </a:rPr>
              <a:t> </a:t>
            </a:r>
            <a:r>
              <a:rPr lang="es-ES" b="1" dirty="0" err="1">
                <a:solidFill>
                  <a:prstClr val="black"/>
                </a:solidFill>
              </a:rPr>
              <a:t>na</a:t>
            </a:r>
            <a:r>
              <a:rPr lang="es-ES" b="1" dirty="0">
                <a:solidFill>
                  <a:prstClr val="black"/>
                </a:solidFill>
              </a:rPr>
              <a:t> </a:t>
            </a:r>
            <a:r>
              <a:rPr lang="es-ES" b="1" dirty="0" err="1">
                <a:solidFill>
                  <a:prstClr val="black"/>
                </a:solidFill>
              </a:rPr>
              <a:t>správnou</a:t>
            </a:r>
            <a:r>
              <a:rPr lang="es-ES" b="1" dirty="0">
                <a:solidFill>
                  <a:prstClr val="black"/>
                </a:solidFill>
              </a:rPr>
              <a:t> </a:t>
            </a:r>
            <a:r>
              <a:rPr lang="es-ES" b="1" dirty="0" err="1">
                <a:solidFill>
                  <a:prstClr val="black"/>
                </a:solidFill>
              </a:rPr>
              <a:t>cestu</a:t>
            </a:r>
            <a:r>
              <a:rPr lang="es-ES" b="1" dirty="0">
                <a:solidFill>
                  <a:prstClr val="black"/>
                </a:solidFill>
              </a:rPr>
              <a:t>. </a:t>
            </a:r>
            <a:r>
              <a:rPr lang="es-ES" b="1" dirty="0" err="1">
                <a:solidFill>
                  <a:prstClr val="black"/>
                </a:solidFill>
              </a:rPr>
              <a:t>Bůh</a:t>
            </a:r>
            <a:r>
              <a:rPr lang="es-ES" b="1" dirty="0">
                <a:solidFill>
                  <a:prstClr val="black"/>
                </a:solidFill>
              </a:rPr>
              <a:t> a </a:t>
            </a:r>
            <a:r>
              <a:rPr lang="es-ES" b="1" dirty="0" err="1">
                <a:solidFill>
                  <a:prstClr val="black"/>
                </a:solidFill>
              </a:rPr>
              <a:t>lidský</a:t>
            </a:r>
            <a:r>
              <a:rPr lang="es-ES" b="1" dirty="0">
                <a:solidFill>
                  <a:prstClr val="black"/>
                </a:solidFill>
              </a:rPr>
              <a:t> </a:t>
            </a:r>
            <a:r>
              <a:rPr lang="es-ES" b="1" dirty="0" err="1">
                <a:solidFill>
                  <a:prstClr val="black"/>
                </a:solidFill>
              </a:rPr>
              <a:t>činitel</a:t>
            </a:r>
            <a:r>
              <a:rPr lang="es-ES" b="1" dirty="0">
                <a:solidFill>
                  <a:prstClr val="black"/>
                </a:solidFill>
              </a:rPr>
              <a:t> </a:t>
            </a:r>
            <a:r>
              <a:rPr lang="es-ES" b="1" dirty="0" err="1">
                <a:solidFill>
                  <a:prstClr val="black"/>
                </a:solidFill>
              </a:rPr>
              <a:t>spolupracovali</a:t>
            </a:r>
            <a:r>
              <a:rPr lang="es-ES" b="1" dirty="0">
                <a:solidFill>
                  <a:prstClr val="black"/>
                </a:solidFill>
              </a:rPr>
              <a:t> </a:t>
            </a:r>
            <a:r>
              <a:rPr lang="cs-CZ" b="1" dirty="0">
                <a:solidFill>
                  <a:prstClr val="black"/>
                </a:solidFill>
              </a:rPr>
              <a:t> </a:t>
            </a:r>
            <a:r>
              <a:rPr lang="es-ES" b="1" dirty="0">
                <a:solidFill>
                  <a:prstClr val="black"/>
                </a:solidFill>
              </a:rPr>
              <a:t>a </a:t>
            </a:r>
            <a:r>
              <a:rPr lang="es-ES" b="1" dirty="0" err="1">
                <a:solidFill>
                  <a:prstClr val="black"/>
                </a:solidFill>
              </a:rPr>
              <a:t>dílo</a:t>
            </a:r>
            <a:r>
              <a:rPr lang="es-ES" b="1" dirty="0">
                <a:solidFill>
                  <a:prstClr val="black"/>
                </a:solidFill>
              </a:rPr>
              <a:t> </a:t>
            </a:r>
            <a:r>
              <a:rPr lang="es-ES" b="1" dirty="0" err="1">
                <a:solidFill>
                  <a:prstClr val="black"/>
                </a:solidFill>
              </a:rPr>
              <a:t>bylo</a:t>
            </a:r>
            <a:r>
              <a:rPr lang="es-ES" b="1" dirty="0">
                <a:solidFill>
                  <a:prstClr val="black"/>
                </a:solidFill>
              </a:rPr>
              <a:t> </a:t>
            </a:r>
            <a:r>
              <a:rPr lang="es-ES" b="1" dirty="0" err="1">
                <a:solidFill>
                  <a:prstClr val="black"/>
                </a:solidFill>
              </a:rPr>
              <a:t>naprosto</a:t>
            </a:r>
            <a:r>
              <a:rPr lang="es-ES" b="1" dirty="0">
                <a:solidFill>
                  <a:prstClr val="black"/>
                </a:solidFill>
              </a:rPr>
              <a:t> </a:t>
            </a:r>
            <a:r>
              <a:rPr lang="es-ES" b="1" dirty="0" err="1">
                <a:solidFill>
                  <a:prstClr val="black"/>
                </a:solidFill>
              </a:rPr>
              <a:t>úspěšné</a:t>
            </a:r>
            <a:r>
              <a:rPr lang="es-ES" b="1" dirty="0">
                <a:solidFill>
                  <a:prstClr val="black"/>
                </a:solidFill>
              </a:rPr>
              <a:t>. </a:t>
            </a:r>
            <a:r>
              <a:rPr lang="es-ES" b="1" dirty="0" err="1">
                <a:solidFill>
                  <a:prstClr val="black"/>
                </a:solidFill>
              </a:rPr>
              <a:t>Podle</a:t>
            </a:r>
            <a:r>
              <a:rPr lang="es-ES" b="1" dirty="0">
                <a:solidFill>
                  <a:prstClr val="black"/>
                </a:solidFill>
              </a:rPr>
              <a:t> </a:t>
            </a:r>
            <a:r>
              <a:rPr lang="es-ES" b="1" dirty="0" err="1">
                <a:solidFill>
                  <a:prstClr val="black"/>
                </a:solidFill>
              </a:rPr>
              <a:t>Kristových</a:t>
            </a:r>
            <a:r>
              <a:rPr lang="es-ES" b="1" dirty="0">
                <a:solidFill>
                  <a:prstClr val="black"/>
                </a:solidFill>
              </a:rPr>
              <a:t> </a:t>
            </a:r>
            <a:r>
              <a:rPr lang="es-ES" b="1" dirty="0" err="1">
                <a:solidFill>
                  <a:prstClr val="black"/>
                </a:solidFill>
              </a:rPr>
              <a:t>pokynů</a:t>
            </a:r>
            <a:r>
              <a:rPr lang="es-ES" b="1" dirty="0">
                <a:solidFill>
                  <a:prstClr val="black"/>
                </a:solidFill>
              </a:rPr>
              <a:t> </a:t>
            </a:r>
            <a:r>
              <a:rPr lang="es-ES" b="1" dirty="0" err="1">
                <a:solidFill>
                  <a:prstClr val="black"/>
                </a:solidFill>
              </a:rPr>
              <a:t>apoštolové</a:t>
            </a:r>
            <a:r>
              <a:rPr lang="es-ES" b="1" dirty="0">
                <a:solidFill>
                  <a:prstClr val="black"/>
                </a:solidFill>
              </a:rPr>
              <a:t> </a:t>
            </a:r>
            <a:r>
              <a:rPr lang="es-ES" b="1" dirty="0" err="1">
                <a:solidFill>
                  <a:prstClr val="black"/>
                </a:solidFill>
              </a:rPr>
              <a:t>nevnucovali</a:t>
            </a:r>
            <a:r>
              <a:rPr lang="es-ES" b="1" dirty="0">
                <a:solidFill>
                  <a:prstClr val="black"/>
                </a:solidFill>
              </a:rPr>
              <a:t> </a:t>
            </a:r>
            <a:r>
              <a:rPr lang="es-ES" b="1" dirty="0" err="1">
                <a:solidFill>
                  <a:prstClr val="black"/>
                </a:solidFill>
              </a:rPr>
              <a:t>svou</a:t>
            </a:r>
            <a:r>
              <a:rPr lang="es-ES" b="1" dirty="0">
                <a:solidFill>
                  <a:prstClr val="black"/>
                </a:solidFill>
              </a:rPr>
              <a:t> </a:t>
            </a:r>
            <a:r>
              <a:rPr lang="es-ES" b="1" dirty="0" err="1">
                <a:solidFill>
                  <a:prstClr val="black"/>
                </a:solidFill>
              </a:rPr>
              <a:t>přítomnost</a:t>
            </a:r>
            <a:r>
              <a:rPr lang="es-ES" b="1" dirty="0">
                <a:solidFill>
                  <a:prstClr val="black"/>
                </a:solidFill>
              </a:rPr>
              <a:t> </a:t>
            </a:r>
            <a:r>
              <a:rPr lang="es-ES" b="1" dirty="0" err="1">
                <a:solidFill>
                  <a:prstClr val="black"/>
                </a:solidFill>
              </a:rPr>
              <a:t>tam</a:t>
            </a:r>
            <a:r>
              <a:rPr lang="es-ES" b="1" dirty="0">
                <a:solidFill>
                  <a:prstClr val="black"/>
                </a:solidFill>
              </a:rPr>
              <a:t>, </a:t>
            </a:r>
            <a:r>
              <a:rPr lang="es-ES" b="1" dirty="0" err="1">
                <a:solidFill>
                  <a:prstClr val="black"/>
                </a:solidFill>
              </a:rPr>
              <a:t>kde</a:t>
            </a:r>
            <a:r>
              <a:rPr lang="es-ES" b="1" dirty="0">
                <a:solidFill>
                  <a:prstClr val="black"/>
                </a:solidFill>
              </a:rPr>
              <a:t> </a:t>
            </a:r>
            <a:r>
              <a:rPr lang="es-ES" b="1" dirty="0" err="1">
                <a:solidFill>
                  <a:prstClr val="black"/>
                </a:solidFill>
              </a:rPr>
              <a:t>to</a:t>
            </a:r>
            <a:r>
              <a:rPr lang="es-ES" b="1" dirty="0">
                <a:solidFill>
                  <a:prstClr val="black"/>
                </a:solidFill>
              </a:rPr>
              <a:t> </a:t>
            </a:r>
            <a:r>
              <a:rPr lang="es-ES" b="1" dirty="0" err="1">
                <a:solidFill>
                  <a:prstClr val="black"/>
                </a:solidFill>
              </a:rPr>
              <a:t>nebylo</a:t>
            </a:r>
            <a:r>
              <a:rPr lang="es-ES" b="1" dirty="0">
                <a:solidFill>
                  <a:prstClr val="black"/>
                </a:solidFill>
              </a:rPr>
              <a:t> </a:t>
            </a:r>
            <a:r>
              <a:rPr lang="es-ES" b="1" dirty="0" err="1">
                <a:solidFill>
                  <a:prstClr val="black"/>
                </a:solidFill>
              </a:rPr>
              <a:t>žádoucí</a:t>
            </a:r>
            <a:r>
              <a:rPr lang="es-ES" b="1" dirty="0">
                <a:solidFill>
                  <a:prstClr val="black"/>
                </a:solidFill>
              </a:rPr>
              <a:t>. "</a:t>
            </a:r>
            <a:r>
              <a:rPr lang="es-ES" b="1" dirty="0" err="1">
                <a:solidFill>
                  <a:prstClr val="black"/>
                </a:solidFill>
              </a:rPr>
              <a:t>Když</a:t>
            </a:r>
            <a:r>
              <a:rPr lang="es-ES" b="1" dirty="0">
                <a:solidFill>
                  <a:prstClr val="black"/>
                </a:solidFill>
              </a:rPr>
              <a:t> </a:t>
            </a:r>
            <a:r>
              <a:rPr lang="es-ES" b="1" dirty="0" err="1">
                <a:solidFill>
                  <a:prstClr val="black"/>
                </a:solidFill>
              </a:rPr>
              <a:t>vyšli</a:t>
            </a:r>
            <a:r>
              <a:rPr lang="es-ES" b="1" dirty="0">
                <a:solidFill>
                  <a:prstClr val="black"/>
                </a:solidFill>
              </a:rPr>
              <a:t> z </a:t>
            </a:r>
            <a:r>
              <a:rPr lang="es-ES" b="1" dirty="0" err="1">
                <a:solidFill>
                  <a:prstClr val="black"/>
                </a:solidFill>
              </a:rPr>
              <a:t>vězení</a:t>
            </a:r>
            <a:r>
              <a:rPr lang="es-ES" b="1" dirty="0">
                <a:solidFill>
                  <a:prstClr val="black"/>
                </a:solidFill>
              </a:rPr>
              <a:t>, </a:t>
            </a:r>
            <a:r>
              <a:rPr lang="es-ES" b="1" dirty="0" err="1">
                <a:solidFill>
                  <a:prstClr val="black"/>
                </a:solidFill>
              </a:rPr>
              <a:t>vstoupili</a:t>
            </a:r>
            <a:r>
              <a:rPr lang="es-ES" b="1" dirty="0">
                <a:solidFill>
                  <a:prstClr val="black"/>
                </a:solidFill>
              </a:rPr>
              <a:t> do </a:t>
            </a:r>
            <a:r>
              <a:rPr lang="es-ES" b="1" dirty="0" err="1">
                <a:solidFill>
                  <a:prstClr val="black"/>
                </a:solidFill>
              </a:rPr>
              <a:t>Lydiina</a:t>
            </a:r>
            <a:r>
              <a:rPr lang="es-ES" b="1" dirty="0">
                <a:solidFill>
                  <a:prstClr val="black"/>
                </a:solidFill>
              </a:rPr>
              <a:t> </a:t>
            </a:r>
            <a:r>
              <a:rPr lang="es-ES" b="1" dirty="0" err="1">
                <a:solidFill>
                  <a:prstClr val="black"/>
                </a:solidFill>
              </a:rPr>
              <a:t>domu</a:t>
            </a:r>
            <a:r>
              <a:rPr lang="es-ES" b="1" dirty="0">
                <a:solidFill>
                  <a:prstClr val="black"/>
                </a:solidFill>
              </a:rPr>
              <a:t>, a </a:t>
            </a:r>
            <a:r>
              <a:rPr lang="es-ES" b="1" dirty="0" err="1">
                <a:solidFill>
                  <a:prstClr val="black"/>
                </a:solidFill>
              </a:rPr>
              <a:t>když</a:t>
            </a:r>
            <a:r>
              <a:rPr lang="es-ES" b="1" dirty="0">
                <a:solidFill>
                  <a:prstClr val="black"/>
                </a:solidFill>
              </a:rPr>
              <a:t> </a:t>
            </a:r>
            <a:r>
              <a:rPr lang="es-ES" b="1" dirty="0" err="1">
                <a:solidFill>
                  <a:prstClr val="black"/>
                </a:solidFill>
              </a:rPr>
              <a:t>bratry</a:t>
            </a:r>
            <a:r>
              <a:rPr lang="es-ES" b="1" dirty="0">
                <a:solidFill>
                  <a:prstClr val="black"/>
                </a:solidFill>
              </a:rPr>
              <a:t> </a:t>
            </a:r>
            <a:r>
              <a:rPr lang="es-ES" b="1" dirty="0" err="1">
                <a:solidFill>
                  <a:prstClr val="black"/>
                </a:solidFill>
              </a:rPr>
              <a:t>uviděli</a:t>
            </a:r>
            <a:r>
              <a:rPr lang="es-ES" b="1" dirty="0">
                <a:solidFill>
                  <a:prstClr val="black"/>
                </a:solidFill>
              </a:rPr>
              <a:t>, </a:t>
            </a:r>
            <a:r>
              <a:rPr lang="es-ES" b="1" dirty="0" err="1">
                <a:solidFill>
                  <a:prstClr val="black"/>
                </a:solidFill>
              </a:rPr>
              <a:t>utěšili</a:t>
            </a:r>
            <a:r>
              <a:rPr lang="es-ES" b="1" dirty="0">
                <a:solidFill>
                  <a:prstClr val="black"/>
                </a:solidFill>
              </a:rPr>
              <a:t> je a </a:t>
            </a:r>
            <a:r>
              <a:rPr lang="es-ES" b="1" dirty="0" err="1">
                <a:solidFill>
                  <a:prstClr val="black"/>
                </a:solidFill>
              </a:rPr>
              <a:t>odešli</a:t>
            </a:r>
            <a:r>
              <a:rPr lang="es-ES" b="1" dirty="0">
                <a:solidFill>
                  <a:prstClr val="black"/>
                </a:solidFill>
              </a:rPr>
              <a:t>."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cery Boží, strana</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68 </a:t>
            </a:r>
          </a:p>
        </p:txBody>
      </p:sp>
    </p:spTree>
    <p:extLst>
      <p:ext uri="{BB962C8B-B14F-4D97-AF65-F5344CB8AC3E}">
        <p14:creationId xmlns:p14="http://schemas.microsoft.com/office/powerpoint/2010/main" val="42259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362DE04-FDCD-CBE4-ADC6-5509EE7F1029}"/>
              </a:ext>
            </a:extLst>
          </p:cNvPr>
          <p:cNvGrpSpPr/>
          <p:nvPr/>
        </p:nvGrpSpPr>
        <p:grpSpPr>
          <a:xfrm>
            <a:off x="405566" y="67788"/>
            <a:ext cx="2328108" cy="1459576"/>
            <a:chOff x="367466" y="112713"/>
            <a:chExt cx="2328108" cy="1459576"/>
          </a:xfrm>
        </p:grpSpPr>
        <p:pic>
          <p:nvPicPr>
            <p:cNvPr id="4" name="Imagen 3" descr="Logotipo, Icono&#10;&#10;Descripción generada automáticamente">
              <a:extLst>
                <a:ext uri="{FF2B5EF4-FFF2-40B4-BE49-F238E27FC236}">
                  <a16:creationId xmlns:a16="http://schemas.microsoft.com/office/drawing/2014/main" id="{C7A6B808-5613-6F5E-4D56-17D8B1B1F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66" y="112713"/>
              <a:ext cx="2086361" cy="1459576"/>
            </a:xfrm>
            <a:prstGeom prst="rect">
              <a:avLst/>
            </a:prstGeom>
            <a:effectLst>
              <a:outerShdw blurRad="63500" sx="102000" sy="102000" algn="ctr" rotWithShape="0">
                <a:schemeClr val="bg1"/>
              </a:outerShdw>
            </a:effectLst>
          </p:spPr>
        </p:pic>
        <p:sp>
          <p:nvSpPr>
            <p:cNvPr id="9" name="CuadroTexto 8">
              <a:extLst>
                <a:ext uri="{FF2B5EF4-FFF2-40B4-BE49-F238E27FC236}">
                  <a16:creationId xmlns:a16="http://schemas.microsoft.com/office/drawing/2014/main" id="{69A511BA-A374-0EC2-E84A-9B0429A268AA}"/>
                </a:ext>
              </a:extLst>
            </p:cNvPr>
            <p:cNvSpPr txBox="1"/>
            <p:nvPr/>
          </p:nvSpPr>
          <p:spPr>
            <a:xfrm>
              <a:off x="527707" y="358624"/>
              <a:ext cx="2167867"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Mat</a:t>
              </a:r>
              <a:r>
                <a:rPr lang="cs-CZ" b="1" dirty="0" err="1">
                  <a:solidFill>
                    <a:schemeClr val="bg1"/>
                  </a:solidFill>
                  <a:effectLst>
                    <a:outerShdw blurRad="38100" dist="38100" dir="2700000" algn="tl">
                      <a:srgbClr val="000000">
                        <a:alpha val="43137"/>
                      </a:srgbClr>
                    </a:outerShdw>
                  </a:effectLst>
                </a:rPr>
                <a:t>ouš</a:t>
              </a:r>
              <a:r>
                <a:rPr lang="es-ES" b="1" dirty="0">
                  <a:solidFill>
                    <a:schemeClr val="bg1"/>
                  </a:solidFill>
                  <a:effectLst>
                    <a:outerShdw blurRad="38100" dist="38100" dir="2700000" algn="tl">
                      <a:srgbClr val="000000">
                        <a:alpha val="43137"/>
                      </a:srgbClr>
                    </a:outerShdw>
                  </a:effectLst>
                </a:rPr>
                <a:t> 9</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20-22</a:t>
              </a:r>
            </a:p>
          </p:txBody>
        </p:sp>
      </p:grpSp>
      <p:sp>
        <p:nvSpPr>
          <p:cNvPr id="3" name="CuadroTexto 2">
            <a:extLst>
              <a:ext uri="{FF2B5EF4-FFF2-40B4-BE49-F238E27FC236}">
                <a16:creationId xmlns:a16="http://schemas.microsoft.com/office/drawing/2014/main" id="{7DE87374-2EAA-F956-1A5B-5DB0BE3E3E46}"/>
              </a:ext>
            </a:extLst>
          </p:cNvPr>
          <p:cNvSpPr txBox="1"/>
          <p:nvPr/>
        </p:nvSpPr>
        <p:spPr>
          <a:xfrm>
            <a:off x="405566" y="1730621"/>
            <a:ext cx="6302284" cy="4832092"/>
          </a:xfrm>
          <a:prstGeom prst="rect">
            <a:avLst/>
          </a:prstGeom>
          <a:noFill/>
        </p:spPr>
        <p:txBody>
          <a:bodyPr wrap="square">
            <a:spAutoFit/>
          </a:bodyPr>
          <a:lstStyle/>
          <a:p>
            <a:r>
              <a:rPr lang="es-ES" sz="2200" b="1" dirty="0" err="1">
                <a:solidFill>
                  <a:schemeClr val="bg1"/>
                </a:solidFill>
                <a:effectLst>
                  <a:outerShdw blurRad="38100" dist="38100" dir="2700000" algn="tl">
                    <a:srgbClr val="000000">
                      <a:alpha val="43137"/>
                    </a:srgbClr>
                  </a:outerShdw>
                </a:effectLst>
              </a:rPr>
              <a:t>Boží</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slovo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nám</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ukazuje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ženu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která</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důvěřovala</a:t>
            </a:r>
            <a:r>
              <a:rPr lang="es-ES" sz="2200" b="1" dirty="0">
                <a:solidFill>
                  <a:schemeClr val="bg1"/>
                </a:solidFill>
                <a:effectLst>
                  <a:outerShdw blurRad="38100" dist="38100" dir="2700000" algn="tl">
                    <a:srgbClr val="000000">
                      <a:alpha val="43137"/>
                    </a:srgbClr>
                  </a:outerShdw>
                </a:effectLst>
              </a:rPr>
              <a:t>, </a:t>
            </a:r>
            <a:r>
              <a:rPr lang="cs-CZ"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že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pouze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Pán</a:t>
            </a:r>
            <a:r>
              <a:rPr lang="es-ES" sz="2200" b="1" dirty="0">
                <a:solidFill>
                  <a:schemeClr val="bg1"/>
                </a:solidFill>
                <a:effectLst>
                  <a:outerShdw blurRad="38100" dist="38100" dir="2700000" algn="tl">
                    <a:srgbClr val="000000">
                      <a:alpha val="43137"/>
                    </a:srgbClr>
                  </a:outerShdw>
                </a:effectLst>
              </a:rPr>
              <a:t> pro ni </a:t>
            </a:r>
            <a:r>
              <a:rPr lang="es-ES" sz="2200" b="1" dirty="0" err="1">
                <a:solidFill>
                  <a:schemeClr val="bg1"/>
                </a:solidFill>
                <a:effectLst>
                  <a:outerShdw blurRad="38100" dist="38100" dir="2700000" algn="tl">
                    <a:srgbClr val="000000">
                      <a:alpha val="43137"/>
                    </a:srgbClr>
                  </a:outerShdw>
                </a:effectLst>
              </a:rPr>
              <a:t>může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udělat</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to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co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věda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nedokázala</a:t>
            </a:r>
            <a:r>
              <a:rPr lang="es-ES" sz="2200" b="1" dirty="0">
                <a:solidFill>
                  <a:schemeClr val="bg1"/>
                </a:solidFill>
                <a:effectLst>
                  <a:outerShdw blurRad="38100" dist="38100" dir="2700000" algn="tl">
                    <a:srgbClr val="000000">
                      <a:alpha val="43137"/>
                    </a:srgbClr>
                  </a:outerShdw>
                </a:effectLst>
              </a:rPr>
              <a:t>.</a:t>
            </a:r>
          </a:p>
          <a:p>
            <a:r>
              <a:rPr lang="es-ES" sz="2200" b="1" dirty="0" err="1">
                <a:solidFill>
                  <a:schemeClr val="bg1"/>
                </a:solidFill>
                <a:effectLst>
                  <a:outerShdw blurRad="38100" dist="38100" dir="2700000" algn="tl">
                    <a:srgbClr val="000000">
                      <a:alpha val="43137"/>
                    </a:srgbClr>
                  </a:outerShdw>
                </a:effectLst>
              </a:rPr>
              <a:t>Její</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víra</a:t>
            </a:r>
            <a:r>
              <a:rPr lang="es-ES" sz="2200" b="1" dirty="0">
                <a:solidFill>
                  <a:schemeClr val="bg1"/>
                </a:solidFill>
                <a:effectLst>
                  <a:outerShdw blurRad="38100" dist="38100" dir="2700000" algn="tl">
                    <a:srgbClr val="000000">
                      <a:alpha val="43137"/>
                    </a:srgbClr>
                  </a:outerShdw>
                </a:effectLst>
              </a:rPr>
              <a:t> ji vedla k </a:t>
            </a:r>
            <a:r>
              <a:rPr lang="es-ES" sz="2200" b="1" dirty="0" err="1">
                <a:solidFill>
                  <a:schemeClr val="bg1"/>
                </a:solidFill>
                <a:effectLst>
                  <a:outerShdw blurRad="38100" dist="38100" dir="2700000" algn="tl">
                    <a:srgbClr val="000000">
                      <a:alpha val="43137"/>
                    </a:srgbClr>
                  </a:outerShdw>
                </a:effectLst>
              </a:rPr>
              <a:t>tomu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aby</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přistoupila</a:t>
            </a:r>
            <a:r>
              <a:rPr lang="es-ES" sz="2200" b="1" dirty="0">
                <a:solidFill>
                  <a:schemeClr val="bg1"/>
                </a:solidFill>
                <a:effectLst>
                  <a:outerShdw blurRad="38100" dist="38100" dir="2700000" algn="tl">
                    <a:srgbClr val="000000">
                      <a:alpha val="43137"/>
                    </a:srgbClr>
                  </a:outerShdw>
                </a:effectLst>
              </a:rPr>
              <a:t> k </a:t>
            </a:r>
            <a:r>
              <a:rPr lang="es-ES" sz="2200" b="1" dirty="0" err="1">
                <a:solidFill>
                  <a:schemeClr val="bg1"/>
                </a:solidFill>
                <a:effectLst>
                  <a:outerShdw blurRad="38100" dist="38100" dir="2700000" algn="tl">
                    <a:srgbClr val="000000">
                      <a:alpha val="43137"/>
                    </a:srgbClr>
                  </a:outerShdw>
                </a:effectLst>
              </a:rPr>
              <a:t>Ježíši</a:t>
            </a:r>
            <a:r>
              <a:rPr lang="es-ES" sz="2200" b="1" dirty="0">
                <a:solidFill>
                  <a:schemeClr val="bg1"/>
                </a:solidFill>
                <a:effectLst>
                  <a:outerShdw blurRad="38100" dist="38100" dir="2700000" algn="tl">
                    <a:srgbClr val="000000">
                      <a:alpha val="43137"/>
                    </a:srgbClr>
                  </a:outerShdw>
                </a:effectLst>
              </a:rPr>
              <a:t> </a:t>
            </a:r>
            <a:r>
              <a:rPr lang="cs-CZ" sz="2200" b="1" dirty="0">
                <a:solidFill>
                  <a:schemeClr val="bg1"/>
                </a:solidFill>
                <a:effectLst>
                  <a:outerShdw blurRad="38100" dist="38100" dir="2700000" algn="tl">
                    <a:srgbClr val="000000">
                      <a:alpha val="43137"/>
                    </a:srgbClr>
                  </a:outerShdw>
                </a:effectLst>
              </a:rPr>
              <a:t>          </a:t>
            </a:r>
            <a:r>
              <a:rPr lang="es-ES" sz="2200" b="1" dirty="0">
                <a:solidFill>
                  <a:schemeClr val="bg1"/>
                </a:solidFill>
                <a:effectLst>
                  <a:outerShdw blurRad="38100" dist="38100" dir="2700000" algn="tl">
                    <a:srgbClr val="000000">
                      <a:alpha val="43137"/>
                    </a:srgbClr>
                  </a:outerShdw>
                </a:effectLst>
              </a:rPr>
              <a:t>a </a:t>
            </a:r>
            <a:r>
              <a:rPr lang="es-ES" sz="2200" b="1" dirty="0" err="1">
                <a:solidFill>
                  <a:schemeClr val="bg1"/>
                </a:solidFill>
                <a:effectLst>
                  <a:outerShdw blurRad="38100" dist="38100" dir="2700000" algn="tl">
                    <a:srgbClr val="000000">
                      <a:alpha val="43137"/>
                    </a:srgbClr>
                  </a:outerShdw>
                </a:effectLst>
              </a:rPr>
              <a:t>dotkla</a:t>
            </a:r>
            <a:r>
              <a:rPr lang="es-ES" sz="2200" b="1" dirty="0">
                <a:solidFill>
                  <a:schemeClr val="bg1"/>
                </a:solidFill>
                <a:effectLst>
                  <a:outerShdw blurRad="38100" dist="38100" dir="2700000" algn="tl">
                    <a:srgbClr val="000000">
                      <a:alpha val="43137"/>
                    </a:srgbClr>
                  </a:outerShdw>
                </a:effectLst>
              </a:rPr>
              <a:t> se </a:t>
            </a:r>
            <a:r>
              <a:rPr lang="es-ES" sz="2200" b="1" dirty="0" err="1">
                <a:solidFill>
                  <a:schemeClr val="bg1"/>
                </a:solidFill>
                <a:effectLst>
                  <a:outerShdw blurRad="38100" dist="38100" dir="2700000" algn="tl">
                    <a:srgbClr val="000000">
                      <a:alpha val="43137"/>
                    </a:srgbClr>
                  </a:outerShdw>
                </a:effectLst>
              </a:rPr>
              <a:t>lemu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jeho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roucha</a:t>
            </a:r>
            <a:r>
              <a:rPr lang="es-ES" sz="2200" b="1" dirty="0">
                <a:solidFill>
                  <a:schemeClr val="bg1"/>
                </a:solidFill>
                <a:effectLst>
                  <a:outerShdw blurRad="38100" dist="38100" dir="2700000" algn="tl">
                    <a:srgbClr val="000000">
                      <a:alpha val="43137"/>
                    </a:srgbClr>
                  </a:outerShdw>
                </a:effectLst>
              </a:rPr>
              <a:t>.</a:t>
            </a:r>
          </a:p>
          <a:p>
            <a:r>
              <a:rPr lang="es-ES" sz="2200" b="1" dirty="0" err="1">
                <a:solidFill>
                  <a:schemeClr val="bg1"/>
                </a:solidFill>
                <a:effectLst>
                  <a:outerShdw blurRad="38100" dist="38100" dir="2700000" algn="tl">
                    <a:srgbClr val="000000">
                      <a:alpha val="43137"/>
                    </a:srgbClr>
                  </a:outerShdw>
                </a:effectLst>
              </a:rPr>
              <a:t>Když</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přemýšlím</a:t>
            </a:r>
            <a:r>
              <a:rPr lang="es-ES" sz="2200" b="1" dirty="0">
                <a:solidFill>
                  <a:schemeClr val="bg1"/>
                </a:solidFill>
                <a:effectLst>
                  <a:outerShdw blurRad="38100" dist="38100" dir="2700000" algn="tl">
                    <a:srgbClr val="000000">
                      <a:alpha val="43137"/>
                    </a:srgbClr>
                  </a:outerShdw>
                </a:effectLst>
              </a:rPr>
              <a:t> o </a:t>
            </a:r>
            <a:r>
              <a:rPr lang="es-ES" sz="2200" b="1" dirty="0" err="1">
                <a:solidFill>
                  <a:schemeClr val="bg1"/>
                </a:solidFill>
                <a:effectLst>
                  <a:outerShdw blurRad="38100" dist="38100" dir="2700000" algn="tl">
                    <a:srgbClr val="000000">
                      <a:alpha val="43137"/>
                    </a:srgbClr>
                  </a:outerShdw>
                </a:effectLst>
              </a:rPr>
              <a:t>tomto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příběhu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dokážu</a:t>
            </a:r>
            <a:r>
              <a:rPr lang="es-ES" sz="2200" b="1" dirty="0">
                <a:solidFill>
                  <a:schemeClr val="bg1"/>
                </a:solidFill>
                <a:effectLst>
                  <a:outerShdw blurRad="38100" dist="38100" dir="2700000" algn="tl">
                    <a:srgbClr val="000000">
                      <a:alpha val="43137"/>
                    </a:srgbClr>
                  </a:outerShdw>
                </a:effectLst>
              </a:rPr>
              <a:t> si </a:t>
            </a:r>
            <a:r>
              <a:rPr lang="es-ES" sz="2200" b="1" dirty="0" err="1">
                <a:solidFill>
                  <a:schemeClr val="bg1"/>
                </a:solidFill>
                <a:effectLst>
                  <a:outerShdw blurRad="38100" dist="38100" dir="2700000" algn="tl">
                    <a:srgbClr val="000000">
                      <a:alpha val="43137"/>
                    </a:srgbClr>
                  </a:outerShdw>
                </a:effectLst>
              </a:rPr>
              <a:t>představit</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jak</a:t>
            </a:r>
            <a:r>
              <a:rPr lang="es-ES" sz="2200" b="1" dirty="0">
                <a:solidFill>
                  <a:schemeClr val="bg1"/>
                </a:solidFill>
                <a:effectLst>
                  <a:outerShdw blurRad="38100" dist="38100" dir="2700000" algn="tl">
                    <a:srgbClr val="000000">
                      <a:alpha val="43137"/>
                    </a:srgbClr>
                  </a:outerShdw>
                </a:effectLst>
              </a:rPr>
              <a:t> si </a:t>
            </a:r>
            <a:r>
              <a:rPr lang="es-ES" sz="2200" b="1" dirty="0" err="1">
                <a:solidFill>
                  <a:schemeClr val="bg1"/>
                </a:solidFill>
                <a:effectLst>
                  <a:outerShdw blurRad="38100" dist="38100" dir="2700000" algn="tl">
                    <a:srgbClr val="000000">
                      <a:alpha val="43137"/>
                    </a:srgbClr>
                  </a:outerShdw>
                </a:effectLst>
              </a:rPr>
              <a:t>razí</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cestu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před</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davem</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možná</a:t>
            </a:r>
            <a:r>
              <a:rPr lang="es-ES" sz="2200" b="1" dirty="0">
                <a:solidFill>
                  <a:schemeClr val="bg1"/>
                </a:solidFill>
                <a:effectLst>
                  <a:outerShdw blurRad="38100" dist="38100" dir="2700000" algn="tl">
                    <a:srgbClr val="000000">
                      <a:alpha val="43137"/>
                    </a:srgbClr>
                  </a:outerShdw>
                </a:effectLst>
              </a:rPr>
              <a:t> ji </a:t>
            </a:r>
            <a:r>
              <a:rPr lang="cs-CZ" sz="2200" b="1" dirty="0">
                <a:solidFill>
                  <a:schemeClr val="bg1"/>
                </a:solidFill>
                <a:effectLst>
                  <a:outerShdw blurRad="38100" dist="38100" dir="2700000" algn="tl">
                    <a:srgbClr val="000000">
                      <a:alpha val="43137"/>
                    </a:srgbClr>
                  </a:outerShdw>
                </a:effectLst>
              </a:rPr>
              <a:t>      </a:t>
            </a:r>
            <a:r>
              <a:rPr lang="es-ES" sz="2200" b="1" dirty="0">
                <a:solidFill>
                  <a:schemeClr val="bg1"/>
                </a:solidFill>
                <a:effectLst>
                  <a:outerShdw blurRad="38100" dist="38100" dir="2700000" algn="tl">
                    <a:srgbClr val="000000">
                      <a:alpha val="43137"/>
                    </a:srgbClr>
                  </a:outerShdw>
                </a:effectLst>
              </a:rPr>
              <a:t>v </a:t>
            </a:r>
            <a:r>
              <a:rPr lang="es-ES" sz="2200" b="1" dirty="0" err="1">
                <a:solidFill>
                  <a:schemeClr val="bg1"/>
                </a:solidFill>
                <a:effectLst>
                  <a:outerShdw blurRad="38100" dist="38100" dir="2700000" algn="tl">
                    <a:srgbClr val="000000">
                      <a:alpha val="43137"/>
                    </a:srgbClr>
                  </a:outerShdw>
                </a:effectLst>
              </a:rPr>
              <a:t>určitém</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okamžiku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někdo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odstrčil</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od</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Spasitele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možná</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byla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pošlapána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davem</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který</a:t>
            </a:r>
            <a:r>
              <a:rPr lang="es-ES" sz="2200" b="1" dirty="0">
                <a:solidFill>
                  <a:schemeClr val="bg1"/>
                </a:solidFill>
                <a:effectLst>
                  <a:outerShdw blurRad="38100" dist="38100" dir="2700000" algn="tl">
                    <a:srgbClr val="000000">
                      <a:alpha val="43137"/>
                    </a:srgbClr>
                  </a:outerShdw>
                </a:effectLst>
              </a:rPr>
              <a:t> se </a:t>
            </a:r>
            <a:r>
              <a:rPr lang="es-ES" sz="2200" b="1" dirty="0" err="1">
                <a:solidFill>
                  <a:schemeClr val="bg1"/>
                </a:solidFill>
                <a:effectLst>
                  <a:outerShdw blurRad="38100" dist="38100" dir="2700000" algn="tl">
                    <a:srgbClr val="000000">
                      <a:alpha val="43137"/>
                    </a:srgbClr>
                  </a:outerShdw>
                </a:effectLst>
              </a:rPr>
              <a:t>shlukl</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kolem</a:t>
            </a:r>
            <a:r>
              <a:rPr lang="cs-CZ" sz="2200" b="1" dirty="0">
                <a:solidFill>
                  <a:schemeClr val="bg1"/>
                </a:solidFill>
                <a:effectLst>
                  <a:outerShdw blurRad="38100" dist="38100" dir="2700000" algn="tl">
                    <a:srgbClr val="000000">
                      <a:alpha val="43137"/>
                    </a:srgbClr>
                  </a:outerShdw>
                </a:effectLst>
              </a:rPr>
              <a:t>.</a:t>
            </a:r>
            <a:r>
              <a:rPr lang="es-ES" sz="2200" b="1" dirty="0">
                <a:solidFill>
                  <a:schemeClr val="bg1"/>
                </a:solidFill>
                <a:effectLst>
                  <a:outerShdw blurRad="38100" dist="38100" dir="2700000" algn="tl">
                    <a:srgbClr val="000000">
                      <a:alpha val="43137"/>
                    </a:srgbClr>
                  </a:outerShdw>
                </a:effectLst>
              </a:rPr>
              <a:t> V </a:t>
            </a:r>
            <a:r>
              <a:rPr lang="es-ES" sz="2200" b="1" dirty="0" err="1">
                <a:solidFill>
                  <a:schemeClr val="bg1"/>
                </a:solidFill>
                <a:effectLst>
                  <a:outerShdw blurRad="38100" dist="38100" dir="2700000" algn="tl">
                    <a:srgbClr val="000000">
                      <a:alpha val="43137"/>
                    </a:srgbClr>
                  </a:outerShdw>
                </a:effectLst>
              </a:rPr>
              <a:t>jejím</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životě</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pravděpodobně</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nebyla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nouze</a:t>
            </a:r>
            <a:r>
              <a:rPr lang="es-ES" sz="2200" b="1" dirty="0">
                <a:solidFill>
                  <a:schemeClr val="bg1"/>
                </a:solidFill>
                <a:effectLst>
                  <a:outerShdw blurRad="38100" dist="38100" dir="2700000" algn="tl">
                    <a:srgbClr val="000000">
                      <a:alpha val="43137"/>
                    </a:srgbClr>
                  </a:outerShdw>
                </a:effectLst>
              </a:rPr>
              <a:t> o </a:t>
            </a:r>
            <a:r>
              <a:rPr lang="es-ES" sz="2200" b="1" dirty="0" err="1">
                <a:solidFill>
                  <a:schemeClr val="bg1"/>
                </a:solidFill>
                <a:effectLst>
                  <a:outerShdw blurRad="38100" dist="38100" dir="2700000" algn="tl">
                    <a:srgbClr val="000000">
                      <a:alpha val="43137"/>
                    </a:srgbClr>
                  </a:outerShdw>
                </a:effectLst>
              </a:rPr>
              <a:t>lidi</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kteří</a:t>
            </a:r>
            <a:r>
              <a:rPr lang="es-ES" sz="2200" b="1" dirty="0">
                <a:solidFill>
                  <a:schemeClr val="bg1"/>
                </a:solidFill>
                <a:effectLst>
                  <a:outerShdw blurRad="38100" dist="38100" dir="2700000" algn="tl">
                    <a:srgbClr val="000000">
                      <a:alpha val="43137"/>
                    </a:srgbClr>
                  </a:outerShdw>
                </a:effectLst>
              </a:rPr>
              <a:t> ji </a:t>
            </a:r>
            <a:r>
              <a:rPr lang="es-ES" sz="2200" b="1" dirty="0" err="1">
                <a:solidFill>
                  <a:schemeClr val="bg1"/>
                </a:solidFill>
                <a:effectLst>
                  <a:outerShdw blurRad="38100" dist="38100" dir="2700000" algn="tl">
                    <a:srgbClr val="000000">
                      <a:alpha val="43137"/>
                    </a:srgbClr>
                  </a:outerShdw>
                </a:effectLst>
              </a:rPr>
              <a:t>odrazovali</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protože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všechno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co</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měla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utratila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za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lékaře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své</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doby</a:t>
            </a:r>
            <a:r>
              <a:rPr lang="es-ES" sz="2200" b="1" dirty="0">
                <a:solidFill>
                  <a:schemeClr val="bg1"/>
                </a:solidFill>
                <a:effectLst>
                  <a:outerShdw blurRad="38100" dist="38100" dir="2700000" algn="tl">
                    <a:srgbClr val="000000">
                      <a:alpha val="43137"/>
                    </a:srgbClr>
                  </a:outerShdw>
                </a:effectLst>
              </a:rPr>
              <a:t>. Ale </a:t>
            </a:r>
            <a:r>
              <a:rPr lang="es-ES" sz="2200" b="1" dirty="0" err="1">
                <a:solidFill>
                  <a:schemeClr val="bg1"/>
                </a:solidFill>
                <a:effectLst>
                  <a:outerShdw blurRad="38100" dist="38100" dir="2700000" algn="tl">
                    <a:srgbClr val="000000">
                      <a:alpha val="43137"/>
                    </a:srgbClr>
                  </a:outerShdw>
                </a:effectLst>
              </a:rPr>
              <a:t>důvěra</a:t>
            </a:r>
            <a:r>
              <a:rPr lang="es-ES" sz="2200" b="1" dirty="0">
                <a:solidFill>
                  <a:schemeClr val="bg1"/>
                </a:solidFill>
                <a:effectLst>
                  <a:outerShdw blurRad="38100" dist="38100" dir="2700000" algn="tl">
                    <a:srgbClr val="000000">
                      <a:alpha val="43137"/>
                    </a:srgbClr>
                  </a:outerShdw>
                </a:effectLst>
              </a:rPr>
              <a:t> v </a:t>
            </a:r>
            <a:r>
              <a:rPr lang="es-ES" sz="2200" b="1" dirty="0" err="1">
                <a:solidFill>
                  <a:schemeClr val="bg1"/>
                </a:solidFill>
                <a:effectLst>
                  <a:outerShdw blurRad="38100" dist="38100" dir="2700000" algn="tl">
                    <a:srgbClr val="000000">
                      <a:alpha val="43137"/>
                    </a:srgbClr>
                  </a:outerShdw>
                </a:effectLst>
              </a:rPr>
              <a:t>Ježíše</a:t>
            </a:r>
            <a:r>
              <a:rPr lang="es-ES" sz="2200" b="1" dirty="0">
                <a:solidFill>
                  <a:schemeClr val="bg1"/>
                </a:solidFill>
                <a:effectLst>
                  <a:outerShdw blurRad="38100" dist="38100" dir="2700000" algn="tl">
                    <a:srgbClr val="000000">
                      <a:alpha val="43137"/>
                    </a:srgbClr>
                  </a:outerShdw>
                </a:effectLst>
              </a:rPr>
              <a:t> ji </a:t>
            </a:r>
            <a:r>
              <a:rPr lang="es-ES" sz="2200" b="1" dirty="0" err="1">
                <a:solidFill>
                  <a:schemeClr val="bg1"/>
                </a:solidFill>
                <a:effectLst>
                  <a:outerShdw blurRad="38100" dist="38100" dir="2700000" algn="tl">
                    <a:srgbClr val="000000">
                      <a:alpha val="43137"/>
                    </a:srgbClr>
                  </a:outerShdw>
                </a:effectLst>
              </a:rPr>
              <a:t>přiměla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bojovat</a:t>
            </a:r>
            <a:r>
              <a:rPr lang="cs-CZ" sz="2200" b="1" dirty="0">
                <a:solidFill>
                  <a:schemeClr val="bg1"/>
                </a:solidFill>
                <a:effectLst>
                  <a:outerShdw blurRad="38100" dist="38100" dir="2700000" algn="tl">
                    <a:srgbClr val="000000">
                      <a:alpha val="43137"/>
                    </a:srgbClr>
                  </a:outerShdw>
                </a:effectLst>
              </a:rPr>
              <a:t> </a:t>
            </a:r>
            <a:r>
              <a:rPr lang="es-ES" sz="2200" b="1" dirty="0">
                <a:solidFill>
                  <a:schemeClr val="bg1"/>
                </a:solidFill>
                <a:effectLst>
                  <a:outerShdw blurRad="38100" dist="38100" dir="2700000" algn="tl">
                    <a:srgbClr val="000000">
                      <a:alpha val="43137"/>
                    </a:srgbClr>
                  </a:outerShdw>
                </a:effectLst>
              </a:rPr>
              <a:t>s </a:t>
            </a:r>
            <a:r>
              <a:rPr lang="es-ES" sz="2200" b="1" dirty="0" err="1">
                <a:solidFill>
                  <a:schemeClr val="bg1"/>
                </a:solidFill>
                <a:effectLst>
                  <a:outerShdw blurRad="38100" dist="38100" dir="2700000" algn="tl">
                    <a:srgbClr val="000000">
                      <a:alpha val="43137"/>
                    </a:srgbClr>
                  </a:outerShdw>
                </a:effectLst>
              </a:rPr>
              <a:t>každou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překážkou</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na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cestě</a:t>
            </a:r>
            <a:r>
              <a:rPr lang="es-ES" sz="2200" b="1" dirty="0">
                <a:solidFill>
                  <a:schemeClr val="bg1"/>
                </a:solidFill>
                <a:effectLst>
                  <a:outerShdw blurRad="38100" dist="38100" dir="2700000" algn="tl">
                    <a:srgbClr val="000000">
                      <a:alpha val="43137"/>
                    </a:srgbClr>
                  </a:outerShdw>
                </a:effectLst>
              </a:rPr>
              <a:t> a </a:t>
            </a:r>
            <a:r>
              <a:rPr lang="es-ES" sz="2200" b="1" dirty="0" err="1">
                <a:solidFill>
                  <a:schemeClr val="bg1"/>
                </a:solidFill>
                <a:effectLst>
                  <a:outerShdw blurRad="38100" dist="38100" dir="2700000" algn="tl">
                    <a:srgbClr val="000000">
                      <a:alpha val="43137"/>
                    </a:srgbClr>
                  </a:outerShdw>
                </a:effectLst>
              </a:rPr>
              <a:t>díky</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své</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víře</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byla</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uzdravena</a:t>
            </a:r>
            <a:r>
              <a:rPr lang="es-ES" sz="2200" b="1" dirty="0">
                <a:solidFill>
                  <a:schemeClr val="bg1"/>
                </a:solidFill>
                <a:effectLst>
                  <a:outerShdw blurRad="38100" dist="38100" dir="2700000" algn="tl">
                    <a:srgbClr val="000000">
                      <a:alpha val="43137"/>
                    </a:srgbClr>
                  </a:outerShdw>
                </a:effectLst>
              </a:rPr>
              <a:t>. </a:t>
            </a:r>
          </a:p>
        </p:txBody>
      </p:sp>
      <p:sp>
        <p:nvSpPr>
          <p:cNvPr id="6" name="CuadroTexto 5">
            <a:extLst>
              <a:ext uri="{FF2B5EF4-FFF2-40B4-BE49-F238E27FC236}">
                <a16:creationId xmlns:a16="http://schemas.microsoft.com/office/drawing/2014/main" id="{6B32FDB2-B324-60ED-27A7-CC9AE676BA4C}"/>
              </a:ext>
            </a:extLst>
          </p:cNvPr>
          <p:cNvSpPr txBox="1"/>
          <p:nvPr/>
        </p:nvSpPr>
        <p:spPr>
          <a:xfrm>
            <a:off x="677922" y="633204"/>
            <a:ext cx="1986080" cy="1200329"/>
          </a:xfrm>
          <a:prstGeom prst="rect">
            <a:avLst/>
          </a:prstGeom>
          <a:noFill/>
        </p:spPr>
        <p:txBody>
          <a:bodyPr wrap="square">
            <a:spAutoFit/>
          </a:bodyPr>
          <a:lstStyle/>
          <a:p>
            <a:pPr algn="ct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Žen</a:t>
            </a:r>
            <a:r>
              <a:rPr lang="cs-CZ"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víry</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důvěřuj</a:t>
            </a:r>
            <a:r>
              <a:rPr lang="cs-CZ"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 </a:t>
            </a:r>
            <a:r>
              <a:rPr lang="es-ES"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Bohu</a:t>
            </a:r>
            <a:r>
              <a:rPr lang="es-E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8" name="Imagen 7" descr="Un grupo de personas disfrazadas&#10;&#10;Descripción generada automáticamente con confianza baja">
            <a:extLst>
              <a:ext uri="{FF2B5EF4-FFF2-40B4-BE49-F238E27FC236}">
                <a16:creationId xmlns:a16="http://schemas.microsoft.com/office/drawing/2014/main" id="{69187251-71CD-E47F-9F1E-814666B00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7556" y="67788"/>
            <a:ext cx="5089253" cy="6660780"/>
          </a:xfrm>
          <a:prstGeom prst="snip2DiagRect">
            <a:avLst>
              <a:gd name="adj1" fmla="val 13324"/>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1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left)">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1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CE790BA-B773-54CA-C2A4-B4ADE6DEC9D8}"/>
              </a:ext>
            </a:extLst>
          </p:cNvPr>
          <p:cNvGrpSpPr/>
          <p:nvPr/>
        </p:nvGrpSpPr>
        <p:grpSpPr>
          <a:xfrm>
            <a:off x="63897" y="124886"/>
            <a:ext cx="2430751" cy="1700504"/>
            <a:chOff x="63897"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7" y="124886"/>
              <a:ext cx="2430751" cy="1700504"/>
            </a:xfrm>
            <a:prstGeom prst="rect">
              <a:avLst/>
            </a:prstGeom>
          </p:spPr>
        </p:pic>
        <p:sp>
          <p:nvSpPr>
            <p:cNvPr id="2" name="CuadroTexto 1">
              <a:extLst>
                <a:ext uri="{FF2B5EF4-FFF2-40B4-BE49-F238E27FC236}">
                  <a16:creationId xmlns:a16="http://schemas.microsoft.com/office/drawing/2014/main" id="{73BEEBE1-F105-5D71-0101-124CEB176426}"/>
                </a:ext>
              </a:extLst>
            </p:cNvPr>
            <p:cNvSpPr txBox="1"/>
            <p:nvPr/>
          </p:nvSpPr>
          <p:spPr>
            <a:xfrm>
              <a:off x="617602" y="431483"/>
              <a:ext cx="1782373" cy="400110"/>
            </a:xfrm>
            <a:prstGeom prst="rect">
              <a:avLst/>
            </a:prstGeom>
            <a:noFill/>
          </p:spPr>
          <p:txBody>
            <a:bodyPr wrap="square" rtlCol="0">
              <a:spAutoFit/>
            </a:bodyPr>
            <a:lstStyle/>
            <a:p>
              <a:pPr algn="ctr"/>
              <a:r>
                <a:rPr lang="es-ES" sz="2000" b="1" dirty="0">
                  <a:solidFill>
                    <a:schemeClr val="bg1"/>
                  </a:solidFill>
                  <a:effectLst>
                    <a:outerShdw blurRad="38100" dist="38100" dir="2700000" algn="tl">
                      <a:srgbClr val="000000">
                        <a:alpha val="43137"/>
                      </a:srgbClr>
                    </a:outerShdw>
                  </a:effectLst>
                </a:rPr>
                <a:t>R</a:t>
              </a:r>
              <a:r>
                <a:rPr lang="cs-CZ" sz="2000" b="1" dirty="0">
                  <a:solidFill>
                    <a:schemeClr val="bg1"/>
                  </a:solidFill>
                  <a:effectLst>
                    <a:outerShdw blurRad="38100" dist="38100" dir="2700000" algn="tl">
                      <a:srgbClr val="000000">
                        <a:alpha val="43137"/>
                      </a:srgbClr>
                    </a:outerShdw>
                  </a:effectLst>
                </a:rPr>
                <a:t>ú</a:t>
              </a:r>
              <a:r>
                <a:rPr lang="es-ES" sz="2000" b="1" dirty="0">
                  <a:solidFill>
                    <a:schemeClr val="bg1"/>
                  </a:solidFill>
                  <a:effectLst>
                    <a:outerShdw blurRad="38100" dist="38100" dir="2700000" algn="tl">
                      <a:srgbClr val="000000">
                        <a:alpha val="43137"/>
                      </a:srgbClr>
                    </a:outerShdw>
                  </a:effectLst>
                </a:rPr>
                <a:t>t</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903535" y="1078835"/>
            <a:ext cx="1454331" cy="646331"/>
          </a:xfrm>
          <a:prstGeom prst="rect">
            <a:avLst/>
          </a:prstGeom>
          <a:noFill/>
        </p:spPr>
        <p:txBody>
          <a:bodyPr wrap="square">
            <a:spAutoFit/>
          </a:bodyPr>
          <a:lstStyle/>
          <a:p>
            <a:pPr algn="ctr"/>
            <a:r>
              <a:rPr lang="cs-CZ" b="1" dirty="0">
                <a:latin typeface="Times New Roman" panose="02020603050405020304" pitchFamily="18" charset="0"/>
              </a:rPr>
              <a:t>Žena víry je dcerou</a:t>
            </a:r>
            <a:endParaRPr lang="es-ES" b="1" dirty="0">
              <a:latin typeface="Times New Roman" panose="02020603050405020304" pitchFamily="18" charset="0"/>
            </a:endParaRPr>
          </a:p>
        </p:txBody>
      </p:sp>
      <p:sp>
        <p:nvSpPr>
          <p:cNvPr id="10" name="CuadroTexto 9">
            <a:extLst>
              <a:ext uri="{FF2B5EF4-FFF2-40B4-BE49-F238E27FC236}">
                <a16:creationId xmlns:a16="http://schemas.microsoft.com/office/drawing/2014/main" id="{C89CF066-2F62-DE53-7E37-0FDF85A04F58}"/>
              </a:ext>
            </a:extLst>
          </p:cNvPr>
          <p:cNvSpPr txBox="1"/>
          <p:nvPr/>
        </p:nvSpPr>
        <p:spPr>
          <a:xfrm>
            <a:off x="320040" y="2327088"/>
            <a:ext cx="6836229" cy="4047262"/>
          </a:xfrm>
          <a:prstGeom prst="rect">
            <a:avLst/>
          </a:prstGeom>
          <a:noFill/>
        </p:spPr>
        <p:txBody>
          <a:bodyPr wrap="square">
            <a:spAutoFit/>
          </a:bodyPr>
          <a:lstStyle/>
          <a:p>
            <a:pPr>
              <a:spcBef>
                <a:spcPts val="600"/>
              </a:spcBef>
              <a:spcAft>
                <a:spcPts val="600"/>
              </a:spcAft>
            </a:pPr>
            <a:r>
              <a:rPr lang="es-ES" sz="1900" b="1" dirty="0"/>
              <a:t>Po </a:t>
            </a:r>
            <a:r>
              <a:rPr lang="es-ES" sz="1900" b="1" dirty="0" err="1"/>
              <a:t>desetiletém</a:t>
            </a:r>
            <a:r>
              <a:rPr lang="es-ES" sz="1900" b="1" dirty="0"/>
              <a:t> </a:t>
            </a:r>
            <a:r>
              <a:rPr lang="es-ES" sz="1900" b="1" dirty="0" err="1"/>
              <a:t>pobytu</a:t>
            </a:r>
            <a:r>
              <a:rPr lang="es-ES" sz="1900" b="1" dirty="0"/>
              <a:t> v </a:t>
            </a:r>
            <a:r>
              <a:rPr lang="es-ES" sz="1900" b="1" dirty="0" err="1"/>
              <a:t>moábské</a:t>
            </a:r>
            <a:r>
              <a:rPr lang="es-ES" sz="1900" b="1" dirty="0"/>
              <a:t> </a:t>
            </a:r>
            <a:r>
              <a:rPr lang="es-ES" sz="1900" b="1" dirty="0" err="1"/>
              <a:t>zemi</a:t>
            </a:r>
            <a:r>
              <a:rPr lang="es-ES" sz="1900" b="1" dirty="0"/>
              <a:t> se Noemi, </a:t>
            </a:r>
            <a:r>
              <a:rPr lang="es-ES" sz="1900" b="1" dirty="0" err="1"/>
              <a:t>jejíž</a:t>
            </a:r>
            <a:r>
              <a:rPr lang="es-ES" sz="1900" b="1" dirty="0"/>
              <a:t> </a:t>
            </a:r>
            <a:r>
              <a:rPr lang="es-ES" sz="1900" b="1" dirty="0" err="1"/>
              <a:t>manžel</a:t>
            </a:r>
            <a:r>
              <a:rPr lang="es-ES" sz="1900" b="1" dirty="0"/>
              <a:t> a </a:t>
            </a:r>
            <a:r>
              <a:rPr lang="es-ES" sz="1900" b="1" dirty="0" err="1"/>
              <a:t>synové</a:t>
            </a:r>
            <a:r>
              <a:rPr lang="es-ES" sz="1900" b="1" dirty="0"/>
              <a:t> </a:t>
            </a:r>
            <a:r>
              <a:rPr lang="es-ES" sz="1900" b="1" dirty="0" err="1"/>
              <a:t>zemřeli</a:t>
            </a:r>
            <a:r>
              <a:rPr lang="es-ES" sz="1900" b="1" dirty="0"/>
              <a:t>, </a:t>
            </a:r>
            <a:r>
              <a:rPr lang="es-ES" sz="1900" b="1" dirty="0" err="1"/>
              <a:t>dozvěděla</a:t>
            </a:r>
            <a:r>
              <a:rPr lang="es-ES" sz="1900" b="1" dirty="0"/>
              <a:t>, </a:t>
            </a:r>
            <a:r>
              <a:rPr lang="es-ES" sz="1900" b="1" dirty="0" err="1"/>
              <a:t>že</a:t>
            </a:r>
            <a:r>
              <a:rPr lang="es-ES" sz="1900" b="1" dirty="0"/>
              <a:t> v </a:t>
            </a:r>
            <a:r>
              <a:rPr lang="es-ES" sz="1900" b="1" dirty="0" err="1"/>
              <a:t>judské</a:t>
            </a:r>
            <a:r>
              <a:rPr lang="es-ES" sz="1900" b="1" dirty="0"/>
              <a:t> </a:t>
            </a:r>
            <a:r>
              <a:rPr lang="es-ES" sz="1900" b="1" dirty="0" err="1"/>
              <a:t>zemi</a:t>
            </a:r>
            <a:r>
              <a:rPr lang="es-ES" sz="1900" b="1" dirty="0"/>
              <a:t> je </a:t>
            </a:r>
            <a:r>
              <a:rPr lang="es-ES" sz="1900" b="1" dirty="0" err="1"/>
              <a:t>opět</a:t>
            </a:r>
            <a:r>
              <a:rPr lang="es-ES" sz="1900" b="1" dirty="0"/>
              <a:t> </a:t>
            </a:r>
            <a:r>
              <a:rPr lang="es-ES" sz="1900" b="1" dirty="0" err="1"/>
              <a:t>hojnost</a:t>
            </a:r>
            <a:r>
              <a:rPr lang="es-ES" sz="1900" b="1" dirty="0"/>
              <a:t>, a </a:t>
            </a:r>
            <a:r>
              <a:rPr lang="es-ES" sz="1900" b="1" dirty="0" err="1"/>
              <a:t>rozhodla</a:t>
            </a:r>
            <a:r>
              <a:rPr lang="es-ES" sz="1900" b="1" dirty="0"/>
              <a:t> se </a:t>
            </a:r>
            <a:r>
              <a:rPr lang="es-ES" sz="1900" b="1" dirty="0" err="1"/>
              <a:t>vrátit</a:t>
            </a:r>
            <a:r>
              <a:rPr lang="es-ES" sz="1900" b="1" dirty="0"/>
              <a:t>. </a:t>
            </a:r>
            <a:r>
              <a:rPr lang="es-ES" sz="1900" b="1" dirty="0" err="1"/>
              <a:t>Rút</a:t>
            </a:r>
            <a:r>
              <a:rPr lang="es-ES" sz="1900" b="1" dirty="0"/>
              <a:t> s </a:t>
            </a:r>
            <a:r>
              <a:rPr lang="es-ES" sz="1900" b="1" dirty="0" err="1"/>
              <a:t>oddaností</a:t>
            </a:r>
            <a:r>
              <a:rPr lang="es-ES" sz="1900" b="1" dirty="0"/>
              <a:t>, </a:t>
            </a:r>
            <a:r>
              <a:rPr lang="es-ES" sz="1900" b="1" dirty="0" err="1"/>
              <a:t>která</a:t>
            </a:r>
            <a:r>
              <a:rPr lang="es-ES" sz="1900" b="1" dirty="0"/>
              <a:t> </a:t>
            </a:r>
            <a:r>
              <a:rPr lang="es-ES" sz="1900" b="1" dirty="0" err="1"/>
              <a:t>téměř</a:t>
            </a:r>
            <a:r>
              <a:rPr lang="es-ES" sz="1900" b="1" dirty="0"/>
              <a:t> </a:t>
            </a:r>
            <a:r>
              <a:rPr lang="es-ES" sz="1900" b="1" dirty="0" err="1"/>
              <a:t>vypovídá</a:t>
            </a:r>
            <a:r>
              <a:rPr lang="es-ES" sz="1900" b="1" dirty="0"/>
              <a:t> </a:t>
            </a:r>
            <a:r>
              <a:rPr lang="es-ES" sz="1900" b="1" dirty="0" err="1"/>
              <a:t>jak</a:t>
            </a:r>
            <a:r>
              <a:rPr lang="es-ES" sz="1900" b="1" dirty="0"/>
              <a:t> o Noemi, </a:t>
            </a:r>
            <a:r>
              <a:rPr lang="es-ES" sz="1900" b="1" dirty="0" err="1"/>
              <a:t>tak</a:t>
            </a:r>
            <a:r>
              <a:rPr lang="es-ES" sz="1900" b="1" dirty="0"/>
              <a:t> o </a:t>
            </a:r>
            <a:r>
              <a:rPr lang="es-ES" sz="1900" b="1" dirty="0" err="1"/>
              <a:t>Rút</a:t>
            </a:r>
            <a:r>
              <a:rPr lang="es-ES" sz="1900" b="1" dirty="0"/>
              <a:t> </a:t>
            </a:r>
            <a:r>
              <a:rPr lang="es-ES" sz="1900" b="1" dirty="0" err="1"/>
              <a:t>samotné</a:t>
            </a:r>
            <a:r>
              <a:rPr lang="es-ES" sz="1900" b="1" dirty="0"/>
              <a:t>, </a:t>
            </a:r>
            <a:r>
              <a:rPr lang="es-ES" sz="1900" b="1" dirty="0" err="1"/>
              <a:t>zpřetrhala</a:t>
            </a:r>
            <a:r>
              <a:rPr lang="es-ES" sz="1900" b="1" dirty="0"/>
              <a:t> </a:t>
            </a:r>
            <a:r>
              <a:rPr lang="es-ES" sz="1900" b="1" dirty="0" err="1"/>
              <a:t>všechna</a:t>
            </a:r>
            <a:r>
              <a:rPr lang="es-ES" sz="1900" b="1" dirty="0"/>
              <a:t> </a:t>
            </a:r>
            <a:r>
              <a:rPr lang="es-ES" sz="1900" b="1" dirty="0" err="1"/>
              <a:t>pouta</a:t>
            </a:r>
            <a:r>
              <a:rPr lang="es-ES" sz="1900" b="1" dirty="0"/>
              <a:t> </a:t>
            </a:r>
            <a:r>
              <a:rPr lang="es-ES" sz="1900" b="1" dirty="0" err="1"/>
              <a:t>domova</a:t>
            </a:r>
            <a:r>
              <a:rPr lang="es-ES" sz="1900" b="1" dirty="0"/>
              <a:t> a </a:t>
            </a:r>
            <a:r>
              <a:rPr lang="es-ES" sz="1900" b="1" dirty="0" err="1"/>
              <a:t>příbuzenství</a:t>
            </a:r>
            <a:r>
              <a:rPr lang="es-ES" sz="1900" b="1" dirty="0"/>
              <a:t>, </a:t>
            </a:r>
            <a:r>
              <a:rPr lang="es-ES" sz="1900" b="1" dirty="0" err="1"/>
              <a:t>aby</a:t>
            </a:r>
            <a:r>
              <a:rPr lang="es-ES" sz="1900" b="1" dirty="0"/>
              <a:t> ji </a:t>
            </a:r>
            <a:r>
              <a:rPr lang="es-ES" sz="1900" b="1" dirty="0" err="1"/>
              <a:t>doprovázela</a:t>
            </a:r>
            <a:r>
              <a:rPr lang="es-ES" sz="1900" b="1" dirty="0"/>
              <a:t>. S </a:t>
            </a:r>
            <a:r>
              <a:rPr lang="es-ES" sz="1900" b="1" dirty="0" err="1"/>
              <a:t>posledním</a:t>
            </a:r>
            <a:r>
              <a:rPr lang="es-ES" sz="1900" b="1" dirty="0"/>
              <a:t> </a:t>
            </a:r>
            <a:r>
              <a:rPr lang="es-ES" sz="1900" b="1" dirty="0" err="1"/>
              <a:t>pohledem</a:t>
            </a:r>
            <a:r>
              <a:rPr lang="es-ES" sz="1900" b="1" dirty="0"/>
              <a:t> </a:t>
            </a:r>
            <a:r>
              <a:rPr lang="es-ES" sz="1900" b="1" dirty="0" err="1"/>
              <a:t>na</a:t>
            </a:r>
            <a:r>
              <a:rPr lang="es-ES" sz="1900" b="1" dirty="0"/>
              <a:t> </a:t>
            </a:r>
            <a:r>
              <a:rPr lang="es-ES" sz="1900" b="1" dirty="0" err="1"/>
              <a:t>úrodná</a:t>
            </a:r>
            <a:r>
              <a:rPr lang="es-ES" sz="1900" b="1" dirty="0"/>
              <a:t> pole </a:t>
            </a:r>
            <a:r>
              <a:rPr lang="es-ES" sz="1900" b="1" dirty="0" err="1"/>
              <a:t>své</a:t>
            </a:r>
            <a:r>
              <a:rPr lang="es-ES" sz="1900" b="1" dirty="0"/>
              <a:t> </a:t>
            </a:r>
            <a:r>
              <a:rPr lang="es-ES" sz="1900" b="1" dirty="0" err="1"/>
              <a:t>domoviny</a:t>
            </a:r>
            <a:r>
              <a:rPr lang="es-ES" sz="1900" b="1" dirty="0"/>
              <a:t>, </a:t>
            </a:r>
            <a:r>
              <a:rPr lang="es-ES" sz="1900" b="1" dirty="0" err="1"/>
              <a:t>Moábu</a:t>
            </a:r>
            <a:r>
              <a:rPr lang="es-ES" sz="1900" b="1" dirty="0"/>
              <a:t>, a s </a:t>
            </a:r>
            <a:r>
              <a:rPr lang="es-ES" sz="1900" b="1" dirty="0" err="1"/>
              <a:t>vášnivým</a:t>
            </a:r>
            <a:r>
              <a:rPr lang="es-ES" sz="1900" b="1" dirty="0"/>
              <a:t> </a:t>
            </a:r>
            <a:r>
              <a:rPr lang="es-ES" sz="1900" b="1" dirty="0" err="1"/>
              <a:t>zvoláním</a:t>
            </a:r>
            <a:r>
              <a:rPr lang="es-ES" sz="1900" b="1" dirty="0"/>
              <a:t> </a:t>
            </a:r>
            <a:r>
              <a:rPr lang="es-ES" sz="1900" b="1" dirty="0" err="1"/>
              <a:t>adresovaným</a:t>
            </a:r>
            <a:r>
              <a:rPr lang="es-ES" sz="1900" b="1" dirty="0"/>
              <a:t> Noemi: "</a:t>
            </a:r>
            <a:r>
              <a:rPr lang="es-ES" sz="1900" b="1" dirty="0" err="1"/>
              <a:t>Tvůj</a:t>
            </a:r>
            <a:r>
              <a:rPr lang="es-ES" sz="1900" b="1" dirty="0"/>
              <a:t> lid </a:t>
            </a:r>
            <a:r>
              <a:rPr lang="es-ES" sz="1900" b="1" dirty="0" err="1"/>
              <a:t>bude</a:t>
            </a:r>
            <a:r>
              <a:rPr lang="es-ES" sz="1900" b="1" dirty="0"/>
              <a:t> </a:t>
            </a:r>
            <a:r>
              <a:rPr lang="es-ES" sz="1900" b="1" dirty="0" err="1"/>
              <a:t>mým</a:t>
            </a:r>
            <a:r>
              <a:rPr lang="es-ES" sz="1900" b="1" dirty="0"/>
              <a:t> </a:t>
            </a:r>
            <a:r>
              <a:rPr lang="es-ES" sz="1900" b="1" dirty="0" err="1"/>
              <a:t>lidem</a:t>
            </a:r>
            <a:r>
              <a:rPr lang="es-ES" sz="1900" b="1" dirty="0"/>
              <a:t> a </a:t>
            </a:r>
            <a:r>
              <a:rPr lang="es-ES" sz="1900" b="1" dirty="0" err="1"/>
              <a:t>tvůj</a:t>
            </a:r>
            <a:r>
              <a:rPr lang="es-ES" sz="1900" b="1" dirty="0"/>
              <a:t> </a:t>
            </a:r>
            <a:r>
              <a:rPr lang="es-ES" sz="1900" b="1" dirty="0" err="1"/>
              <a:t>Bůh</a:t>
            </a:r>
            <a:r>
              <a:rPr lang="es-ES" sz="1900" b="1" dirty="0"/>
              <a:t> </a:t>
            </a:r>
            <a:r>
              <a:rPr lang="es-ES" sz="1900" b="1" dirty="0" err="1"/>
              <a:t>mým</a:t>
            </a:r>
            <a:r>
              <a:rPr lang="es-ES" sz="1900" b="1" dirty="0"/>
              <a:t> </a:t>
            </a:r>
            <a:r>
              <a:rPr lang="es-ES" sz="1900" b="1" dirty="0" err="1"/>
              <a:t>Bohem</a:t>
            </a:r>
            <a:r>
              <a:rPr lang="es-ES" sz="1900" b="1" dirty="0"/>
              <a:t>," </a:t>
            </a:r>
            <a:r>
              <a:rPr lang="es-ES" sz="1900" b="1" dirty="0" err="1"/>
              <a:t>vstoupila</a:t>
            </a:r>
            <a:r>
              <a:rPr lang="es-ES" sz="1900" b="1" dirty="0"/>
              <a:t> do </a:t>
            </a:r>
            <a:r>
              <a:rPr lang="es-ES" sz="1900" b="1" dirty="0" err="1"/>
              <a:t>cizí</a:t>
            </a:r>
            <a:r>
              <a:rPr lang="es-ES" sz="1900" b="1" dirty="0"/>
              <a:t> </a:t>
            </a:r>
            <a:r>
              <a:rPr lang="es-ES" sz="1900" b="1" dirty="0" err="1"/>
              <a:t>země</a:t>
            </a:r>
            <a:r>
              <a:rPr lang="es-ES" sz="1900" b="1" dirty="0"/>
              <a:t>, </a:t>
            </a:r>
            <a:r>
              <a:rPr lang="es-ES" sz="1900" b="1" dirty="0" err="1"/>
              <a:t>sjednocena</a:t>
            </a:r>
            <a:r>
              <a:rPr lang="es-ES" sz="1900" b="1" dirty="0"/>
              <a:t> s </a:t>
            </a:r>
            <a:r>
              <a:rPr lang="es-ES" sz="1900" b="1" dirty="0" err="1"/>
              <a:t>pravým</a:t>
            </a:r>
            <a:r>
              <a:rPr lang="es-ES" sz="1900" b="1" dirty="0"/>
              <a:t> </a:t>
            </a:r>
            <a:r>
              <a:rPr lang="es-ES" sz="1900" b="1" dirty="0" err="1"/>
              <a:t>lidem</a:t>
            </a:r>
            <a:r>
              <a:rPr lang="es-ES" sz="1900" b="1" dirty="0"/>
              <a:t> </a:t>
            </a:r>
            <a:r>
              <a:rPr lang="es-ES" sz="1900" b="1" dirty="0" err="1"/>
              <a:t>Božím</a:t>
            </a:r>
            <a:r>
              <a:rPr lang="es-ES" sz="1900" b="1" dirty="0"/>
              <a:t> a </a:t>
            </a:r>
            <a:r>
              <a:rPr lang="es-ES" sz="1900" b="1" dirty="0" err="1"/>
              <a:t>stala</a:t>
            </a:r>
            <a:r>
              <a:rPr lang="es-ES" sz="1900" b="1" dirty="0"/>
              <a:t> se </a:t>
            </a:r>
            <a:r>
              <a:rPr lang="es-ES" sz="1900" b="1" dirty="0" err="1"/>
              <a:t>ctitelkami</a:t>
            </a:r>
            <a:r>
              <a:rPr lang="es-ES" sz="1900" b="1" dirty="0"/>
              <a:t> </a:t>
            </a:r>
            <a:r>
              <a:rPr lang="es-ES" sz="1900" b="1" dirty="0" err="1"/>
              <a:t>Boha</a:t>
            </a:r>
            <a:r>
              <a:rPr lang="es-ES" sz="1900" b="1" dirty="0"/>
              <a:t> </a:t>
            </a:r>
            <a:r>
              <a:rPr lang="es-ES" sz="1900" b="1" dirty="0" err="1"/>
              <a:t>nebes</a:t>
            </a:r>
            <a:r>
              <a:rPr lang="es-ES" sz="1900" b="1" dirty="0"/>
              <a:t>.</a:t>
            </a:r>
          </a:p>
          <a:p>
            <a:pPr>
              <a:spcBef>
                <a:spcPts val="600"/>
              </a:spcBef>
              <a:spcAft>
                <a:spcPts val="600"/>
              </a:spcAft>
            </a:pPr>
            <a:r>
              <a:rPr lang="es-ES" sz="1900" b="1" dirty="0"/>
              <a:t>Tato </a:t>
            </a:r>
            <a:r>
              <a:rPr lang="es-ES" sz="1900" b="1" dirty="0" err="1"/>
              <a:t>věrnost</a:t>
            </a:r>
            <a:r>
              <a:rPr lang="es-ES" sz="1900" b="1" dirty="0"/>
              <a:t> </a:t>
            </a:r>
            <a:r>
              <a:rPr lang="es-ES" sz="1900" b="1" dirty="0" err="1"/>
              <a:t>své</a:t>
            </a:r>
            <a:r>
              <a:rPr lang="es-ES" sz="1900" b="1" dirty="0"/>
              <a:t> </a:t>
            </a:r>
            <a:r>
              <a:rPr lang="es-ES" sz="1900" b="1" dirty="0" err="1"/>
              <a:t>tchyni</a:t>
            </a:r>
            <a:r>
              <a:rPr lang="es-ES" sz="1900" b="1" dirty="0"/>
              <a:t> </a:t>
            </a:r>
            <a:r>
              <a:rPr lang="es-ES" sz="1900" b="1" dirty="0" err="1"/>
              <a:t>nakonec</a:t>
            </a:r>
            <a:r>
              <a:rPr lang="es-ES" sz="1900" b="1" dirty="0"/>
              <a:t> </a:t>
            </a:r>
            <a:r>
              <a:rPr lang="es-ES" sz="1900" b="1" dirty="0" err="1"/>
              <a:t>vyústila</a:t>
            </a:r>
            <a:r>
              <a:rPr lang="es-ES" sz="1900" b="1" dirty="0"/>
              <a:t> v </a:t>
            </a:r>
            <a:r>
              <a:rPr lang="es-ES" sz="1900" b="1" dirty="0" err="1"/>
              <a:t>to</a:t>
            </a:r>
            <a:r>
              <a:rPr lang="es-ES" sz="1900" b="1" dirty="0"/>
              <a:t>, </a:t>
            </a:r>
            <a:r>
              <a:rPr lang="es-ES" sz="1900" b="1" dirty="0" err="1"/>
              <a:t>že</a:t>
            </a:r>
            <a:r>
              <a:rPr lang="es-ES" sz="1900" b="1" dirty="0"/>
              <a:t> se </a:t>
            </a:r>
            <a:r>
              <a:rPr lang="es-ES" sz="1900" b="1" dirty="0" err="1"/>
              <a:t>stala</a:t>
            </a:r>
            <a:r>
              <a:rPr lang="es-ES" sz="1900" b="1" dirty="0"/>
              <a:t> </a:t>
            </a:r>
            <a:r>
              <a:rPr lang="es-ES" sz="1900" b="1" dirty="0" err="1"/>
              <a:t>jedn</a:t>
            </a:r>
            <a:r>
              <a:rPr lang="cs-CZ" sz="1900" b="1" dirty="0" err="1"/>
              <a:t>ím</a:t>
            </a:r>
            <a:r>
              <a:rPr lang="es-ES" sz="1900" b="1" dirty="0"/>
              <a:t> </a:t>
            </a:r>
            <a:r>
              <a:rPr lang="cs-CZ" sz="1900" b="1" dirty="0"/>
              <a:t>    </a:t>
            </a:r>
            <a:r>
              <a:rPr lang="es-ES" sz="1900" b="1" dirty="0"/>
              <a:t>z </a:t>
            </a:r>
            <a:r>
              <a:rPr lang="es-ES" sz="1900" b="1" dirty="0" err="1"/>
              <a:t>předků</a:t>
            </a:r>
            <a:r>
              <a:rPr lang="es-ES" sz="1900" b="1" dirty="0"/>
              <a:t> </a:t>
            </a:r>
            <a:r>
              <a:rPr lang="es-ES" sz="1900" b="1" dirty="0" err="1"/>
              <a:t>Davida</a:t>
            </a:r>
            <a:r>
              <a:rPr lang="es-ES" sz="1900" b="1" dirty="0"/>
              <a:t>, </a:t>
            </a:r>
            <a:r>
              <a:rPr lang="es-ES" sz="1900" b="1" dirty="0" err="1"/>
              <a:t>sladkého</a:t>
            </a:r>
            <a:r>
              <a:rPr lang="es-ES" sz="1900" b="1" dirty="0"/>
              <a:t> </a:t>
            </a:r>
            <a:r>
              <a:rPr lang="es-ES" sz="1900" b="1" dirty="0" err="1"/>
              <a:t>žalmisty</a:t>
            </a:r>
            <a:r>
              <a:rPr lang="es-ES" sz="1900" b="1" dirty="0"/>
              <a:t> </a:t>
            </a:r>
            <a:r>
              <a:rPr lang="es-ES" sz="1900" b="1" dirty="0" err="1"/>
              <a:t>Izraele</a:t>
            </a:r>
            <a:r>
              <a:rPr lang="es-ES" sz="1900" b="1" dirty="0"/>
              <a:t>; </a:t>
            </a:r>
            <a:r>
              <a:rPr lang="es-ES" sz="1900" b="1" dirty="0" err="1"/>
              <a:t>Šalomouna</a:t>
            </a:r>
            <a:r>
              <a:rPr lang="es-ES" sz="1900" b="1" dirty="0"/>
              <a:t>, </a:t>
            </a:r>
            <a:r>
              <a:rPr lang="es-ES" sz="1900" b="1" dirty="0" err="1"/>
              <a:t>nejmoudřejšího</a:t>
            </a:r>
            <a:r>
              <a:rPr lang="es-ES" sz="1900" b="1" dirty="0"/>
              <a:t> </a:t>
            </a:r>
            <a:r>
              <a:rPr lang="es-ES" sz="1900" b="1" dirty="0" err="1"/>
              <a:t>ze</a:t>
            </a:r>
            <a:r>
              <a:rPr lang="es-ES" sz="1900" b="1" dirty="0"/>
              <a:t> </a:t>
            </a:r>
            <a:r>
              <a:rPr lang="es-ES" sz="1900" b="1" dirty="0" err="1"/>
              <a:t>synů</a:t>
            </a:r>
            <a:r>
              <a:rPr lang="es-ES" sz="1900" b="1" dirty="0"/>
              <a:t> </a:t>
            </a:r>
            <a:r>
              <a:rPr lang="es-ES" sz="1900" b="1" dirty="0" err="1"/>
              <a:t>lidských</a:t>
            </a:r>
            <a:r>
              <a:rPr lang="es-ES" sz="1900" b="1" dirty="0"/>
              <a:t>; </a:t>
            </a:r>
            <a:r>
              <a:rPr lang="es-ES" sz="1900" b="1" dirty="0" err="1"/>
              <a:t>Zerubábela</a:t>
            </a:r>
            <a:r>
              <a:rPr lang="es-ES" sz="1900" b="1" dirty="0"/>
              <a:t>, </a:t>
            </a:r>
            <a:r>
              <a:rPr lang="es-ES" sz="1900" b="1" dirty="0" err="1"/>
              <a:t>pozdějšího</a:t>
            </a:r>
            <a:r>
              <a:rPr lang="es-ES" sz="1900" b="1" dirty="0"/>
              <a:t> </a:t>
            </a:r>
            <a:r>
              <a:rPr lang="es-ES" sz="1900" b="1" dirty="0" err="1"/>
              <a:t>Mojžíše</a:t>
            </a:r>
            <a:r>
              <a:rPr lang="es-ES" sz="1900" b="1" dirty="0"/>
              <a:t> a </a:t>
            </a:r>
            <a:r>
              <a:rPr lang="es-ES" sz="1900" b="1" dirty="0" err="1"/>
              <a:t>Mesiáše</a:t>
            </a:r>
            <a:r>
              <a:rPr lang="es-ES" sz="1900" b="1" dirty="0"/>
              <a:t>, </a:t>
            </a:r>
            <a:r>
              <a:rPr lang="es-ES" sz="1900" b="1" dirty="0" err="1"/>
              <a:t>syna</a:t>
            </a:r>
            <a:r>
              <a:rPr lang="es-ES" sz="1900" b="1" dirty="0"/>
              <a:t> </a:t>
            </a:r>
            <a:r>
              <a:rPr lang="es-ES" sz="1900" b="1" dirty="0" err="1"/>
              <a:t>Davidova</a:t>
            </a:r>
            <a:r>
              <a:rPr lang="es-ES" sz="1900" b="1" dirty="0"/>
              <a:t>. (CBA </a:t>
            </a:r>
            <a:r>
              <a:rPr lang="cs-CZ" sz="1900" b="1" dirty="0"/>
              <a:t>,</a:t>
            </a:r>
            <a:r>
              <a:rPr lang="es-ES" sz="1900" b="1" dirty="0" err="1"/>
              <a:t>vod</a:t>
            </a:r>
            <a:r>
              <a:rPr lang="es-ES" sz="1900" b="1" dirty="0"/>
              <a:t> ke </a:t>
            </a:r>
            <a:r>
              <a:rPr lang="es-ES" sz="1900" b="1" dirty="0" err="1"/>
              <a:t>knize</a:t>
            </a:r>
            <a:r>
              <a:rPr lang="es-ES" sz="1900" b="1" dirty="0"/>
              <a:t> </a:t>
            </a:r>
            <a:r>
              <a:rPr lang="es-ES" sz="1900" b="1" dirty="0" err="1"/>
              <a:t>Rút</a:t>
            </a:r>
            <a:r>
              <a:rPr lang="es-ES" sz="1900" b="1" dirty="0"/>
              <a:t>). </a:t>
            </a:r>
          </a:p>
        </p:txBody>
      </p:sp>
      <p:pic>
        <p:nvPicPr>
          <p:cNvPr id="16" name="Imagen 15" descr="Imagen que contiene persona, pasto, exterior, hombre&#10;&#10;Descripción generada automáticamente">
            <a:extLst>
              <a:ext uri="{FF2B5EF4-FFF2-40B4-BE49-F238E27FC236}">
                <a16:creationId xmlns:a16="http://schemas.microsoft.com/office/drawing/2014/main" id="{C68DA855-6242-6B2E-CFD3-5986B133546A}"/>
              </a:ext>
            </a:extLst>
          </p:cNvPr>
          <p:cNvPicPr>
            <a:picLocks noChangeAspect="1"/>
          </p:cNvPicPr>
          <p:nvPr/>
        </p:nvPicPr>
        <p:blipFill rotWithShape="1">
          <a:blip r:embed="rId4">
            <a:extLst>
              <a:ext uri="{28A0092B-C50C-407E-A947-70E740481C1C}">
                <a14:useLocalDpi xmlns:a14="http://schemas.microsoft.com/office/drawing/2010/main" val="0"/>
              </a:ext>
            </a:extLst>
          </a:blip>
          <a:srcRect l="4453"/>
          <a:stretch/>
        </p:blipFill>
        <p:spPr>
          <a:xfrm>
            <a:off x="7358743" y="79310"/>
            <a:ext cx="4785924" cy="6680718"/>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exterior, ropa, pasto, persona&#10;&#10;Descripción generada automáticamente">
            <a:extLst>
              <a:ext uri="{FF2B5EF4-FFF2-40B4-BE49-F238E27FC236}">
                <a16:creationId xmlns:a16="http://schemas.microsoft.com/office/drawing/2014/main" id="{ACBC99E7-6D2E-78DA-E49B-26087A7CB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9391" y="79310"/>
            <a:ext cx="1498982"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4" name="Imagen 3" descr="Imagen que contiene persona, parado, sostener, niña&#10;&#10;Descripción generada automáticamente">
            <a:extLst>
              <a:ext uri="{FF2B5EF4-FFF2-40B4-BE49-F238E27FC236}">
                <a16:creationId xmlns:a16="http://schemas.microsoft.com/office/drawing/2014/main" id="{C5C47D2D-3EC8-19E4-9CA8-7F3831FE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805" y="79310"/>
            <a:ext cx="1558487"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pic>
        <p:nvPicPr>
          <p:cNvPr id="7" name="Imagen 6" descr="Imagen que contiene persona, hombre, vistiendo, viendo&#10;&#10;Descripción generada automáticamente">
            <a:extLst>
              <a:ext uri="{FF2B5EF4-FFF2-40B4-BE49-F238E27FC236}">
                <a16:creationId xmlns:a16="http://schemas.microsoft.com/office/drawing/2014/main" id="{13B5B762-20B5-1823-29E1-713AC606EB2C}"/>
              </a:ext>
            </a:extLst>
          </p:cNvPr>
          <p:cNvPicPr>
            <a:picLocks noChangeAspect="1"/>
          </p:cNvPicPr>
          <p:nvPr/>
        </p:nvPicPr>
        <p:blipFill rotWithShape="1">
          <a:blip r:embed="rId7">
            <a:extLst>
              <a:ext uri="{28A0092B-C50C-407E-A947-70E740481C1C}">
                <a14:useLocalDpi xmlns:a14="http://schemas.microsoft.com/office/drawing/2010/main" val="0"/>
              </a:ext>
            </a:extLst>
          </a:blip>
          <a:srcRect l="12540" r="12540"/>
          <a:stretch/>
        </p:blipFill>
        <p:spPr>
          <a:xfrm>
            <a:off x="2540110" y="79310"/>
            <a:ext cx="1454331" cy="1941181"/>
          </a:xfrm>
          <a:prstGeom prst="roundRect">
            <a:avLst>
              <a:gd name="adj" fmla="val 4167"/>
            </a:avLst>
          </a:prstGeom>
          <a:solidFill>
            <a:srgbClr val="FFFFFF"/>
          </a:solidFill>
          <a:ln w="28575" cap="sq">
            <a:solidFill>
              <a:srgbClr val="792ED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658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45">
                                          <p:stCondLst>
                                            <p:cond delay="0"/>
                                          </p:stCondLst>
                                        </p:cTn>
                                        <p:tgtEl>
                                          <p:spTgt spid="16"/>
                                        </p:tgtEl>
                                      </p:cBhvr>
                                    </p:animEffect>
                                    <p:anim calcmode="lin" valueType="num">
                                      <p:cBhvr>
                                        <p:cTn id="14"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17"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18"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19" dur="7">
                                          <p:stCondLst>
                                            <p:cond delay="162"/>
                                          </p:stCondLst>
                                        </p:cTn>
                                        <p:tgtEl>
                                          <p:spTgt spid="16"/>
                                        </p:tgtEl>
                                      </p:cBhvr>
                                      <p:to x="100000" y="60000"/>
                                    </p:animScale>
                                    <p:animScale>
                                      <p:cBhvr>
                                        <p:cTn id="20" dur="41" decel="50000">
                                          <p:stCondLst>
                                            <p:cond delay="169"/>
                                          </p:stCondLst>
                                        </p:cTn>
                                        <p:tgtEl>
                                          <p:spTgt spid="16"/>
                                        </p:tgtEl>
                                      </p:cBhvr>
                                      <p:to x="100000" y="100000"/>
                                    </p:animScale>
                                    <p:animScale>
                                      <p:cBhvr>
                                        <p:cTn id="21" dur="7">
                                          <p:stCondLst>
                                            <p:cond delay="328"/>
                                          </p:stCondLst>
                                        </p:cTn>
                                        <p:tgtEl>
                                          <p:spTgt spid="16"/>
                                        </p:tgtEl>
                                      </p:cBhvr>
                                      <p:to x="100000" y="80000"/>
                                    </p:animScale>
                                    <p:animScale>
                                      <p:cBhvr>
                                        <p:cTn id="22" dur="41" decel="50000">
                                          <p:stCondLst>
                                            <p:cond delay="335"/>
                                          </p:stCondLst>
                                        </p:cTn>
                                        <p:tgtEl>
                                          <p:spTgt spid="16"/>
                                        </p:tgtEl>
                                      </p:cBhvr>
                                      <p:to x="100000" y="100000"/>
                                    </p:animScale>
                                    <p:animScale>
                                      <p:cBhvr>
                                        <p:cTn id="23" dur="7">
                                          <p:stCondLst>
                                            <p:cond delay="410"/>
                                          </p:stCondLst>
                                        </p:cTn>
                                        <p:tgtEl>
                                          <p:spTgt spid="16"/>
                                        </p:tgtEl>
                                      </p:cBhvr>
                                      <p:to x="100000" y="90000"/>
                                    </p:animScale>
                                    <p:animScale>
                                      <p:cBhvr>
                                        <p:cTn id="24" dur="41" decel="50000">
                                          <p:stCondLst>
                                            <p:cond delay="417"/>
                                          </p:stCondLst>
                                        </p:cTn>
                                        <p:tgtEl>
                                          <p:spTgt spid="16"/>
                                        </p:tgtEl>
                                      </p:cBhvr>
                                      <p:to x="100000" y="100000"/>
                                    </p:animScale>
                                    <p:animScale>
                                      <p:cBhvr>
                                        <p:cTn id="25" dur="7">
                                          <p:stCondLst>
                                            <p:cond delay="452"/>
                                          </p:stCondLst>
                                        </p:cTn>
                                        <p:tgtEl>
                                          <p:spTgt spid="16"/>
                                        </p:tgtEl>
                                      </p:cBhvr>
                                      <p:to x="100000" y="95000"/>
                                    </p:animScale>
                                    <p:animScale>
                                      <p:cBhvr>
                                        <p:cTn id="26" dur="41" decel="50000">
                                          <p:stCondLst>
                                            <p:cond delay="459"/>
                                          </p:stCondLst>
                                        </p:cTn>
                                        <p:tgtEl>
                                          <p:spTgt spid="1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left)">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145">
                                          <p:stCondLst>
                                            <p:cond delay="0"/>
                                          </p:stCondLst>
                                        </p:cTn>
                                        <p:tgtEl>
                                          <p:spTgt spid="20"/>
                                        </p:tgtEl>
                                      </p:cBhvr>
                                    </p:animEffect>
                                    <p:anim calcmode="lin" valueType="num">
                                      <p:cBhvr>
                                        <p:cTn id="42"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47" dur="7">
                                          <p:stCondLst>
                                            <p:cond delay="162"/>
                                          </p:stCondLst>
                                        </p:cTn>
                                        <p:tgtEl>
                                          <p:spTgt spid="20"/>
                                        </p:tgtEl>
                                      </p:cBhvr>
                                      <p:to x="100000" y="60000"/>
                                    </p:animScale>
                                    <p:animScale>
                                      <p:cBhvr>
                                        <p:cTn id="48" dur="41" decel="50000">
                                          <p:stCondLst>
                                            <p:cond delay="169"/>
                                          </p:stCondLst>
                                        </p:cTn>
                                        <p:tgtEl>
                                          <p:spTgt spid="20"/>
                                        </p:tgtEl>
                                      </p:cBhvr>
                                      <p:to x="100000" y="100000"/>
                                    </p:animScale>
                                    <p:animScale>
                                      <p:cBhvr>
                                        <p:cTn id="49" dur="7">
                                          <p:stCondLst>
                                            <p:cond delay="328"/>
                                          </p:stCondLst>
                                        </p:cTn>
                                        <p:tgtEl>
                                          <p:spTgt spid="20"/>
                                        </p:tgtEl>
                                      </p:cBhvr>
                                      <p:to x="100000" y="80000"/>
                                    </p:animScale>
                                    <p:animScale>
                                      <p:cBhvr>
                                        <p:cTn id="50" dur="41" decel="50000">
                                          <p:stCondLst>
                                            <p:cond delay="335"/>
                                          </p:stCondLst>
                                        </p:cTn>
                                        <p:tgtEl>
                                          <p:spTgt spid="20"/>
                                        </p:tgtEl>
                                      </p:cBhvr>
                                      <p:to x="100000" y="100000"/>
                                    </p:animScale>
                                    <p:animScale>
                                      <p:cBhvr>
                                        <p:cTn id="51" dur="7">
                                          <p:stCondLst>
                                            <p:cond delay="410"/>
                                          </p:stCondLst>
                                        </p:cTn>
                                        <p:tgtEl>
                                          <p:spTgt spid="20"/>
                                        </p:tgtEl>
                                      </p:cBhvr>
                                      <p:to x="100000" y="90000"/>
                                    </p:animScale>
                                    <p:animScale>
                                      <p:cBhvr>
                                        <p:cTn id="52" dur="41" decel="50000">
                                          <p:stCondLst>
                                            <p:cond delay="417"/>
                                          </p:stCondLst>
                                        </p:cTn>
                                        <p:tgtEl>
                                          <p:spTgt spid="20"/>
                                        </p:tgtEl>
                                      </p:cBhvr>
                                      <p:to x="100000" y="100000"/>
                                    </p:animScale>
                                    <p:animScale>
                                      <p:cBhvr>
                                        <p:cTn id="53" dur="7">
                                          <p:stCondLst>
                                            <p:cond delay="452"/>
                                          </p:stCondLst>
                                        </p:cTn>
                                        <p:tgtEl>
                                          <p:spTgt spid="20"/>
                                        </p:tgtEl>
                                      </p:cBhvr>
                                      <p:to x="100000" y="95000"/>
                                    </p:animScale>
                                    <p:animScale>
                                      <p:cBhvr>
                                        <p:cTn id="54" dur="41" decel="50000">
                                          <p:stCondLst>
                                            <p:cond delay="459"/>
                                          </p:stCondLst>
                                        </p:cTn>
                                        <p:tgtEl>
                                          <p:spTgt spid="20"/>
                                        </p:tgtEl>
                                      </p:cBhvr>
                                      <p:to x="100000" y="100000"/>
                                    </p:animScale>
                                  </p:childTnLst>
                                </p:cTn>
                              </p:par>
                            </p:childTnLst>
                          </p:cTn>
                        </p:par>
                        <p:par>
                          <p:cTn id="55" fill="hold">
                            <p:stCondLst>
                              <p:cond delay="500"/>
                            </p:stCondLst>
                            <p:childTnLst>
                              <p:par>
                                <p:cTn id="56" presetID="26"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145">
                                          <p:stCondLst>
                                            <p:cond delay="0"/>
                                          </p:stCondLst>
                                        </p:cTn>
                                        <p:tgtEl>
                                          <p:spTgt spid="4"/>
                                        </p:tgtEl>
                                      </p:cBhvr>
                                    </p:animEffect>
                                    <p:anim calcmode="lin" valueType="num">
                                      <p:cBhvr>
                                        <p:cTn id="59"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0"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1"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62"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63"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64" dur="7">
                                          <p:stCondLst>
                                            <p:cond delay="162"/>
                                          </p:stCondLst>
                                        </p:cTn>
                                        <p:tgtEl>
                                          <p:spTgt spid="4"/>
                                        </p:tgtEl>
                                      </p:cBhvr>
                                      <p:to x="100000" y="60000"/>
                                    </p:animScale>
                                    <p:animScale>
                                      <p:cBhvr>
                                        <p:cTn id="65" dur="41" decel="50000">
                                          <p:stCondLst>
                                            <p:cond delay="169"/>
                                          </p:stCondLst>
                                        </p:cTn>
                                        <p:tgtEl>
                                          <p:spTgt spid="4"/>
                                        </p:tgtEl>
                                      </p:cBhvr>
                                      <p:to x="100000" y="100000"/>
                                    </p:animScale>
                                    <p:animScale>
                                      <p:cBhvr>
                                        <p:cTn id="66" dur="7">
                                          <p:stCondLst>
                                            <p:cond delay="328"/>
                                          </p:stCondLst>
                                        </p:cTn>
                                        <p:tgtEl>
                                          <p:spTgt spid="4"/>
                                        </p:tgtEl>
                                      </p:cBhvr>
                                      <p:to x="100000" y="80000"/>
                                    </p:animScale>
                                    <p:animScale>
                                      <p:cBhvr>
                                        <p:cTn id="67" dur="41" decel="50000">
                                          <p:stCondLst>
                                            <p:cond delay="335"/>
                                          </p:stCondLst>
                                        </p:cTn>
                                        <p:tgtEl>
                                          <p:spTgt spid="4"/>
                                        </p:tgtEl>
                                      </p:cBhvr>
                                      <p:to x="100000" y="100000"/>
                                    </p:animScale>
                                    <p:animScale>
                                      <p:cBhvr>
                                        <p:cTn id="68" dur="7">
                                          <p:stCondLst>
                                            <p:cond delay="410"/>
                                          </p:stCondLst>
                                        </p:cTn>
                                        <p:tgtEl>
                                          <p:spTgt spid="4"/>
                                        </p:tgtEl>
                                      </p:cBhvr>
                                      <p:to x="100000" y="90000"/>
                                    </p:animScale>
                                    <p:animScale>
                                      <p:cBhvr>
                                        <p:cTn id="69" dur="41" decel="50000">
                                          <p:stCondLst>
                                            <p:cond delay="417"/>
                                          </p:stCondLst>
                                        </p:cTn>
                                        <p:tgtEl>
                                          <p:spTgt spid="4"/>
                                        </p:tgtEl>
                                      </p:cBhvr>
                                      <p:to x="100000" y="100000"/>
                                    </p:animScale>
                                    <p:animScale>
                                      <p:cBhvr>
                                        <p:cTn id="70" dur="7">
                                          <p:stCondLst>
                                            <p:cond delay="452"/>
                                          </p:stCondLst>
                                        </p:cTn>
                                        <p:tgtEl>
                                          <p:spTgt spid="4"/>
                                        </p:tgtEl>
                                      </p:cBhvr>
                                      <p:to x="100000" y="95000"/>
                                    </p:animScale>
                                    <p:animScale>
                                      <p:cBhvr>
                                        <p:cTn id="71" dur="41" decel="50000">
                                          <p:stCondLst>
                                            <p:cond delay="459"/>
                                          </p:stCondLst>
                                        </p:cTn>
                                        <p:tgtEl>
                                          <p:spTgt spid="4"/>
                                        </p:tgtEl>
                                      </p:cBhvr>
                                      <p:to x="100000" y="100000"/>
                                    </p:animScale>
                                  </p:childTnLst>
                                </p:cTn>
                              </p:par>
                            </p:childTnLst>
                          </p:cTn>
                        </p:par>
                        <p:par>
                          <p:cTn id="72" fill="hold">
                            <p:stCondLst>
                              <p:cond delay="1000"/>
                            </p:stCondLst>
                            <p:childTnLst>
                              <p:par>
                                <p:cTn id="73" presetID="26"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145">
                                          <p:stCondLst>
                                            <p:cond delay="0"/>
                                          </p:stCondLst>
                                        </p:cTn>
                                        <p:tgtEl>
                                          <p:spTgt spid="7"/>
                                        </p:tgtEl>
                                      </p:cBhvr>
                                    </p:animEffect>
                                    <p:anim calcmode="lin" valueType="num">
                                      <p:cBhvr>
                                        <p:cTn id="76"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81" dur="7">
                                          <p:stCondLst>
                                            <p:cond delay="162"/>
                                          </p:stCondLst>
                                        </p:cTn>
                                        <p:tgtEl>
                                          <p:spTgt spid="7"/>
                                        </p:tgtEl>
                                      </p:cBhvr>
                                      <p:to x="100000" y="60000"/>
                                    </p:animScale>
                                    <p:animScale>
                                      <p:cBhvr>
                                        <p:cTn id="82" dur="41" decel="50000">
                                          <p:stCondLst>
                                            <p:cond delay="169"/>
                                          </p:stCondLst>
                                        </p:cTn>
                                        <p:tgtEl>
                                          <p:spTgt spid="7"/>
                                        </p:tgtEl>
                                      </p:cBhvr>
                                      <p:to x="100000" y="100000"/>
                                    </p:animScale>
                                    <p:animScale>
                                      <p:cBhvr>
                                        <p:cTn id="83" dur="7">
                                          <p:stCondLst>
                                            <p:cond delay="328"/>
                                          </p:stCondLst>
                                        </p:cTn>
                                        <p:tgtEl>
                                          <p:spTgt spid="7"/>
                                        </p:tgtEl>
                                      </p:cBhvr>
                                      <p:to x="100000" y="80000"/>
                                    </p:animScale>
                                    <p:animScale>
                                      <p:cBhvr>
                                        <p:cTn id="84" dur="41" decel="50000">
                                          <p:stCondLst>
                                            <p:cond delay="335"/>
                                          </p:stCondLst>
                                        </p:cTn>
                                        <p:tgtEl>
                                          <p:spTgt spid="7"/>
                                        </p:tgtEl>
                                      </p:cBhvr>
                                      <p:to x="100000" y="100000"/>
                                    </p:animScale>
                                    <p:animScale>
                                      <p:cBhvr>
                                        <p:cTn id="85" dur="7">
                                          <p:stCondLst>
                                            <p:cond delay="410"/>
                                          </p:stCondLst>
                                        </p:cTn>
                                        <p:tgtEl>
                                          <p:spTgt spid="7"/>
                                        </p:tgtEl>
                                      </p:cBhvr>
                                      <p:to x="100000" y="90000"/>
                                    </p:animScale>
                                    <p:animScale>
                                      <p:cBhvr>
                                        <p:cTn id="86" dur="41" decel="50000">
                                          <p:stCondLst>
                                            <p:cond delay="417"/>
                                          </p:stCondLst>
                                        </p:cTn>
                                        <p:tgtEl>
                                          <p:spTgt spid="7"/>
                                        </p:tgtEl>
                                      </p:cBhvr>
                                      <p:to x="100000" y="100000"/>
                                    </p:animScale>
                                    <p:animScale>
                                      <p:cBhvr>
                                        <p:cTn id="87" dur="7">
                                          <p:stCondLst>
                                            <p:cond delay="452"/>
                                          </p:stCondLst>
                                        </p:cTn>
                                        <p:tgtEl>
                                          <p:spTgt spid="7"/>
                                        </p:tgtEl>
                                      </p:cBhvr>
                                      <p:to x="100000" y="95000"/>
                                    </p:animScale>
                                    <p:animScale>
                                      <p:cBhvr>
                                        <p:cTn id="88" dur="41" decel="50000">
                                          <p:stCondLst>
                                            <p:cond delay="459"/>
                                          </p:stCondLst>
                                        </p:cTn>
                                        <p:tgtEl>
                                          <p:spTgt spid="7"/>
                                        </p:tgtEl>
                                      </p:cBhvr>
                                      <p:to x="100000" y="100000"/>
                                    </p:animScale>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10">
                                            <p:txEl>
                                              <p:pRg st="1" end="1"/>
                                            </p:txEl>
                                          </p:spTgt>
                                        </p:tgtEl>
                                        <p:attrNameLst>
                                          <p:attrName>style.visibility</p:attrName>
                                        </p:attrNameLst>
                                      </p:cBhvr>
                                      <p:to>
                                        <p:strVal val="visible"/>
                                      </p:to>
                                    </p:set>
                                    <p:animEffect transition="in" filter="wipe(left)">
                                      <p:cBhvr>
                                        <p:cTn id="9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b="-2000"/>
          </a:stretch>
        </a:blipFill>
        <a:effectLst/>
      </p:bgPr>
    </p:bg>
    <p:spTree>
      <p:nvGrpSpPr>
        <p:cNvPr id="1" name=""/>
        <p:cNvGrpSpPr/>
        <p:nvPr/>
      </p:nvGrpSpPr>
      <p:grpSpPr>
        <a:xfrm>
          <a:off x="0" y="0"/>
          <a:ext cx="0" cy="0"/>
          <a:chOff x="0" y="0"/>
          <a:chExt cx="0" cy="0"/>
        </a:xfrm>
      </p:grpSpPr>
      <p:pic>
        <p:nvPicPr>
          <p:cNvPr id="11" name="Imagen 10" descr="Imagen que contiene hombre, parado, mujer, caminando&#10;&#10;Descripción generada automáticamente">
            <a:extLst>
              <a:ext uri="{FF2B5EF4-FFF2-40B4-BE49-F238E27FC236}">
                <a16:creationId xmlns:a16="http://schemas.microsoft.com/office/drawing/2014/main" id="{0BF4BB68-E5B4-9370-D65D-AA4553B1FF7B}"/>
              </a:ext>
            </a:extLst>
          </p:cNvPr>
          <p:cNvPicPr>
            <a:picLocks noChangeAspect="1"/>
          </p:cNvPicPr>
          <p:nvPr/>
        </p:nvPicPr>
        <p:blipFill rotWithShape="1">
          <a:blip r:embed="rId3">
            <a:extLst>
              <a:ext uri="{28A0092B-C50C-407E-A947-70E740481C1C}">
                <a14:useLocalDpi xmlns:a14="http://schemas.microsoft.com/office/drawing/2010/main" val="0"/>
              </a:ext>
            </a:extLst>
          </a:blip>
          <a:srcRect b="7503"/>
          <a:stretch/>
        </p:blipFill>
        <p:spPr>
          <a:xfrm>
            <a:off x="493782" y="2607189"/>
            <a:ext cx="2022371" cy="2380807"/>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descr="Imagen que contiene persona, interior, mujer, tabla&#10;&#10;Descripción generada automáticamente">
            <a:extLst>
              <a:ext uri="{FF2B5EF4-FFF2-40B4-BE49-F238E27FC236}">
                <a16:creationId xmlns:a16="http://schemas.microsoft.com/office/drawing/2014/main" id="{9A213D83-5EE3-781E-C981-F9DFF1751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34" y="1253690"/>
            <a:ext cx="2544476" cy="1272238"/>
          </a:xfrm>
          <a:prstGeom prst="roundRect">
            <a:avLst>
              <a:gd name="adj" fmla="val 4167"/>
            </a:avLst>
          </a:prstGeom>
          <a:solidFill>
            <a:srgbClr val="FFFFFF"/>
          </a:solidFill>
          <a:ln w="28575" cap="sq">
            <a:solidFill>
              <a:srgbClr val="7942C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a:extLst>
              <a:ext uri="{FF2B5EF4-FFF2-40B4-BE49-F238E27FC236}">
                <a16:creationId xmlns:a16="http://schemas.microsoft.com/office/drawing/2014/main" id="{BED3ED35-F72E-1FE2-A5A4-14E19E82EB57}"/>
              </a:ext>
            </a:extLst>
          </p:cNvPr>
          <p:cNvPicPr>
            <a:picLocks noChangeAspect="1"/>
          </p:cNvPicPr>
          <p:nvPr/>
        </p:nvPicPr>
        <p:blipFill>
          <a:blip r:embed="rId5">
            <a:lum bright="-20000" contrast="-40000"/>
          </a:blip>
          <a:stretch>
            <a:fillRect/>
          </a:stretch>
        </p:blipFill>
        <p:spPr>
          <a:xfrm>
            <a:off x="90212" y="1011190"/>
            <a:ext cx="12011576" cy="5726449"/>
          </a:xfrm>
          <a:prstGeom prst="rect">
            <a:avLst/>
          </a:prstGeom>
        </p:spPr>
      </p:pic>
      <p:grpSp>
        <p:nvGrpSpPr>
          <p:cNvPr id="6" name="Grupo 5">
            <a:extLst>
              <a:ext uri="{FF2B5EF4-FFF2-40B4-BE49-F238E27FC236}">
                <a16:creationId xmlns:a16="http://schemas.microsoft.com/office/drawing/2014/main" id="{56858DA2-59F7-F639-8C04-B045909BB389}"/>
              </a:ext>
            </a:extLst>
          </p:cNvPr>
          <p:cNvGrpSpPr/>
          <p:nvPr/>
        </p:nvGrpSpPr>
        <p:grpSpPr>
          <a:xfrm>
            <a:off x="90210" y="184006"/>
            <a:ext cx="2391110" cy="1145106"/>
            <a:chOff x="90210" y="184006"/>
            <a:chExt cx="2391110" cy="1145106"/>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8101" y="184006"/>
              <a:ext cx="2323219" cy="1145106"/>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90210" y="489830"/>
              <a:ext cx="1987792" cy="400110"/>
            </a:xfrm>
            <a:prstGeom prst="rect">
              <a:avLst/>
            </a:prstGeom>
            <a:noFill/>
          </p:spPr>
          <p:txBody>
            <a:bodyPr wrap="square">
              <a:spAutoFit/>
            </a:bodyPr>
            <a:lstStyle/>
            <a:p>
              <a:pPr algn="ctr"/>
              <a:r>
                <a:rPr lang="cs-CZ" sz="2000" b="1" dirty="0">
                  <a:solidFill>
                    <a:schemeClr val="bg1"/>
                  </a:solidFill>
                  <a:latin typeface="Times New Roman" panose="02020603050405020304" pitchFamily="18" charset="0"/>
                </a:rPr>
                <a:t>Buďte dcerami</a:t>
              </a:r>
              <a:r>
                <a:rPr lang="es-ES" sz="2000" b="1" dirty="0">
                  <a:solidFill>
                    <a:schemeClr val="bg1"/>
                  </a:solidFill>
                  <a:latin typeface="Times New Roman" panose="02020603050405020304" pitchFamily="18" charset="0"/>
                </a:rPr>
                <a:t> </a:t>
              </a:r>
            </a:p>
          </p:txBody>
        </p:sp>
      </p:grpSp>
      <p:sp>
        <p:nvSpPr>
          <p:cNvPr id="3" name="CuadroTexto 2">
            <a:extLst>
              <a:ext uri="{FF2B5EF4-FFF2-40B4-BE49-F238E27FC236}">
                <a16:creationId xmlns:a16="http://schemas.microsoft.com/office/drawing/2014/main" id="{6F178598-094C-7C7D-4536-0391434EA323}"/>
              </a:ext>
            </a:extLst>
          </p:cNvPr>
          <p:cNvSpPr txBox="1"/>
          <p:nvPr/>
        </p:nvSpPr>
        <p:spPr>
          <a:xfrm>
            <a:off x="2688710" y="5620113"/>
            <a:ext cx="8708296" cy="1200329"/>
          </a:xfrm>
          <a:prstGeom prst="rect">
            <a:avLst/>
          </a:prstGeom>
          <a:noFill/>
        </p:spPr>
        <p:txBody>
          <a:bodyPr wrap="square">
            <a:spAutoFit/>
          </a:bodyPr>
          <a:lstStyle/>
          <a:p>
            <a:r>
              <a:rPr lang="cs-CZ" b="1" dirty="0" err="1"/>
              <a:t>Kni</a:t>
            </a:r>
            <a:r>
              <a:rPr lang="es-ES" b="1" dirty="0"/>
              <a:t>h</a:t>
            </a:r>
            <a:r>
              <a:rPr lang="cs-CZ" b="1" dirty="0"/>
              <a:t>a</a:t>
            </a:r>
            <a:r>
              <a:rPr lang="es-ES" b="1" dirty="0"/>
              <a:t> </a:t>
            </a:r>
            <a:r>
              <a:rPr lang="es-ES" b="1" dirty="0" err="1"/>
              <a:t>Rút</a:t>
            </a:r>
            <a:r>
              <a:rPr lang="es-ES" b="1" dirty="0"/>
              <a:t> </a:t>
            </a:r>
            <a:r>
              <a:rPr lang="es-ES" b="1" dirty="0" err="1"/>
              <a:t>nám</a:t>
            </a:r>
            <a:r>
              <a:rPr lang="es-ES" b="1" dirty="0"/>
              <a:t> </a:t>
            </a:r>
            <a:r>
              <a:rPr lang="es-ES" b="1" dirty="0" err="1"/>
              <a:t>nevypráví</a:t>
            </a:r>
            <a:r>
              <a:rPr lang="es-ES" b="1" dirty="0"/>
              <a:t> </a:t>
            </a:r>
            <a:r>
              <a:rPr lang="es-ES" b="1" dirty="0" err="1"/>
              <a:t>příběh</a:t>
            </a:r>
            <a:r>
              <a:rPr lang="es-ES" b="1" dirty="0"/>
              <a:t> </a:t>
            </a:r>
            <a:r>
              <a:rPr lang="es-ES" b="1" dirty="0" err="1"/>
              <a:t>romantické</a:t>
            </a:r>
            <a:r>
              <a:rPr lang="es-ES" b="1" dirty="0"/>
              <a:t> </a:t>
            </a:r>
            <a:r>
              <a:rPr lang="es-ES" b="1" dirty="0" err="1"/>
              <a:t>lásky</a:t>
            </a:r>
            <a:r>
              <a:rPr lang="es-ES" b="1" dirty="0"/>
              <a:t>, ale </a:t>
            </a:r>
            <a:r>
              <a:rPr lang="es-ES" b="1" dirty="0" err="1"/>
              <a:t>uctivé</a:t>
            </a:r>
            <a:r>
              <a:rPr lang="es-ES" b="1" dirty="0"/>
              <a:t> </a:t>
            </a:r>
            <a:r>
              <a:rPr lang="es-ES" b="1" dirty="0" err="1"/>
              <a:t>lásky</a:t>
            </a:r>
            <a:r>
              <a:rPr lang="es-ES" b="1" dirty="0"/>
              <a:t> </a:t>
            </a:r>
            <a:r>
              <a:rPr lang="es-ES" b="1" dirty="0" err="1"/>
              <a:t>mladé</a:t>
            </a:r>
            <a:r>
              <a:rPr lang="es-ES" b="1" dirty="0"/>
              <a:t> </a:t>
            </a:r>
            <a:r>
              <a:rPr lang="es-ES" b="1" dirty="0" err="1"/>
              <a:t>vdovy</a:t>
            </a:r>
            <a:r>
              <a:rPr lang="es-ES" b="1" dirty="0"/>
              <a:t> k </a:t>
            </a:r>
            <a:r>
              <a:rPr lang="es-ES" b="1" dirty="0" err="1"/>
              <a:t>matce</a:t>
            </a:r>
            <a:r>
              <a:rPr lang="es-ES" b="1" dirty="0"/>
              <a:t> </a:t>
            </a:r>
            <a:r>
              <a:rPr lang="es-ES" b="1" dirty="0" err="1"/>
              <a:t>svého</a:t>
            </a:r>
            <a:r>
              <a:rPr lang="es-ES" b="1" dirty="0"/>
              <a:t> </a:t>
            </a:r>
            <a:r>
              <a:rPr lang="es-ES" b="1" dirty="0" err="1"/>
              <a:t>manžela</a:t>
            </a:r>
            <a:r>
              <a:rPr lang="es-ES" b="1" dirty="0"/>
              <a:t> (</a:t>
            </a:r>
            <a:r>
              <a:rPr lang="es-ES" b="1" dirty="0" err="1"/>
              <a:t>synovská</a:t>
            </a:r>
            <a:r>
              <a:rPr lang="es-ES" b="1" dirty="0"/>
              <a:t> </a:t>
            </a:r>
            <a:r>
              <a:rPr lang="es-ES" b="1" dirty="0" err="1"/>
              <a:t>láska</a:t>
            </a:r>
            <a:r>
              <a:rPr lang="es-ES" b="1" dirty="0"/>
              <a:t>). </a:t>
            </a:r>
            <a:r>
              <a:rPr lang="es-ES" b="1" dirty="0" err="1"/>
              <a:t>Láska</a:t>
            </a:r>
            <a:r>
              <a:rPr lang="es-ES" b="1" dirty="0"/>
              <a:t>, </a:t>
            </a:r>
            <a:r>
              <a:rPr lang="es-ES" b="1" dirty="0" err="1"/>
              <a:t>která</a:t>
            </a:r>
            <a:r>
              <a:rPr lang="es-ES" b="1" dirty="0"/>
              <a:t> se </a:t>
            </a:r>
            <a:r>
              <a:rPr lang="es-ES" b="1" dirty="0" err="1"/>
              <a:t>projevuje</a:t>
            </a:r>
            <a:r>
              <a:rPr lang="es-ES" b="1" dirty="0"/>
              <a:t> v </a:t>
            </a:r>
            <a:r>
              <a:rPr lang="es-ES" b="1" dirty="0" err="1"/>
              <a:t>Rút</a:t>
            </a:r>
            <a:r>
              <a:rPr lang="cs-CZ" b="1" dirty="0"/>
              <a:t>in</a:t>
            </a:r>
            <a:r>
              <a:rPr lang="es-ES" b="1" dirty="0"/>
              <a:t>ě </a:t>
            </a:r>
            <a:r>
              <a:rPr lang="es-ES" b="1" dirty="0" err="1"/>
              <a:t>povaze</a:t>
            </a:r>
            <a:r>
              <a:rPr lang="es-ES" b="1" dirty="0"/>
              <a:t>, je </a:t>
            </a:r>
            <a:r>
              <a:rPr lang="es-ES" b="1" dirty="0" err="1"/>
              <a:t>toho</a:t>
            </a:r>
            <a:r>
              <a:rPr lang="es-ES" b="1" dirty="0"/>
              <a:t> </a:t>
            </a:r>
            <a:r>
              <a:rPr lang="es-ES" b="1" dirty="0" err="1"/>
              <a:t>nejčistšího</a:t>
            </a:r>
            <a:r>
              <a:rPr lang="es-ES" b="1" dirty="0"/>
              <a:t>, </a:t>
            </a:r>
            <a:r>
              <a:rPr lang="es-ES" b="1" dirty="0" err="1"/>
              <a:t>nejobětavějšího</a:t>
            </a:r>
            <a:r>
              <a:rPr lang="es-ES" b="1" dirty="0"/>
              <a:t> a </a:t>
            </a:r>
            <a:r>
              <a:rPr lang="es-ES" b="1" dirty="0" err="1"/>
              <a:t>nejneobyčejnějšího</a:t>
            </a:r>
            <a:r>
              <a:rPr lang="es-ES" b="1" dirty="0"/>
              <a:t> </a:t>
            </a:r>
            <a:r>
              <a:rPr lang="es-ES" b="1" dirty="0" err="1"/>
              <a:t>druhu</a:t>
            </a:r>
            <a:r>
              <a:rPr lang="es-ES" b="1" dirty="0"/>
              <a:t>.
</a:t>
            </a:r>
          </a:p>
        </p:txBody>
      </p:sp>
      <p:sp>
        <p:nvSpPr>
          <p:cNvPr id="2" name="CuadroTexto 1">
            <a:extLst>
              <a:ext uri="{FF2B5EF4-FFF2-40B4-BE49-F238E27FC236}">
                <a16:creationId xmlns:a16="http://schemas.microsoft.com/office/drawing/2014/main" id="{75E7C270-5BCA-F345-F942-8C3D5A59F9BA}"/>
              </a:ext>
            </a:extLst>
          </p:cNvPr>
          <p:cNvSpPr txBox="1"/>
          <p:nvPr/>
        </p:nvSpPr>
        <p:spPr>
          <a:xfrm>
            <a:off x="2688710" y="158070"/>
            <a:ext cx="9345188" cy="923330"/>
          </a:xfrm>
          <a:prstGeom prst="rect">
            <a:avLst/>
          </a:prstGeom>
          <a:noFill/>
        </p:spPr>
        <p:txBody>
          <a:bodyPr wrap="square" rtlCol="0">
            <a:spAutoFit/>
          </a:bodyPr>
          <a:lstStyle/>
          <a:p>
            <a:r>
              <a:rPr lang="es-ES" b="1" dirty="0" err="1"/>
              <a:t>Když</a:t>
            </a:r>
            <a:r>
              <a:rPr lang="es-ES" b="1" dirty="0"/>
              <a:t> </a:t>
            </a:r>
            <a:r>
              <a:rPr lang="es-ES" b="1" dirty="0" err="1"/>
              <a:t>její</a:t>
            </a:r>
            <a:r>
              <a:rPr lang="es-ES" b="1" dirty="0"/>
              <a:t> </a:t>
            </a:r>
            <a:r>
              <a:rPr lang="es-ES" b="1" dirty="0" err="1"/>
              <a:t>manžel</a:t>
            </a:r>
            <a:r>
              <a:rPr lang="es-ES" b="1" dirty="0"/>
              <a:t> </a:t>
            </a:r>
            <a:r>
              <a:rPr lang="es-ES" b="1" dirty="0" err="1"/>
              <a:t>zemřel</a:t>
            </a:r>
            <a:r>
              <a:rPr lang="es-ES" b="1" dirty="0"/>
              <a:t>, R</a:t>
            </a:r>
            <a:r>
              <a:rPr lang="cs-CZ" b="1" dirty="0"/>
              <a:t>ú</a:t>
            </a:r>
            <a:r>
              <a:rPr lang="es-ES" b="1" dirty="0"/>
              <a:t>t se </a:t>
            </a:r>
            <a:r>
              <a:rPr lang="es-ES" b="1" dirty="0" err="1"/>
              <a:t>ocitla</a:t>
            </a:r>
            <a:r>
              <a:rPr lang="es-ES" b="1" dirty="0"/>
              <a:t> ve </a:t>
            </a:r>
            <a:r>
              <a:rPr lang="es-ES" b="1" dirty="0" err="1"/>
              <a:t>velmi</a:t>
            </a:r>
            <a:r>
              <a:rPr lang="es-ES" b="1" dirty="0"/>
              <a:t> </a:t>
            </a:r>
            <a:r>
              <a:rPr lang="es-ES" b="1" dirty="0" err="1"/>
              <a:t>znevýhodněné</a:t>
            </a:r>
            <a:r>
              <a:rPr lang="es-ES" b="1" dirty="0"/>
              <a:t> </a:t>
            </a:r>
            <a:r>
              <a:rPr lang="es-ES" b="1" dirty="0" err="1"/>
              <a:t>situaci</a:t>
            </a:r>
            <a:r>
              <a:rPr lang="es-ES" b="1" dirty="0"/>
              <a:t>. </a:t>
            </a:r>
            <a:r>
              <a:rPr lang="es-ES" b="1" dirty="0" err="1"/>
              <a:t>Být</a:t>
            </a:r>
            <a:r>
              <a:rPr lang="es-ES" b="1" dirty="0"/>
              <a:t> </a:t>
            </a:r>
            <a:r>
              <a:rPr lang="es-ES" b="1" dirty="0" err="1"/>
              <a:t>vdovou</a:t>
            </a:r>
            <a:r>
              <a:rPr lang="es-ES" b="1" dirty="0"/>
              <a:t> a </a:t>
            </a:r>
            <a:r>
              <a:rPr lang="es-ES" b="1" dirty="0" err="1"/>
              <a:t>bezdětnou</a:t>
            </a:r>
            <a:r>
              <a:rPr lang="es-ES" b="1" dirty="0"/>
              <a:t> ji </a:t>
            </a:r>
            <a:r>
              <a:rPr lang="es-ES" b="1" dirty="0" err="1"/>
              <a:t>přivedlo</a:t>
            </a:r>
            <a:r>
              <a:rPr lang="es-ES" b="1" dirty="0"/>
              <a:t> do </a:t>
            </a:r>
            <a:r>
              <a:rPr lang="es-ES" b="1" dirty="0" err="1"/>
              <a:t>chudoby</a:t>
            </a:r>
            <a:r>
              <a:rPr lang="es-ES" b="1" dirty="0"/>
              <a:t>.
</a:t>
            </a:r>
          </a:p>
        </p:txBody>
      </p:sp>
      <p:sp>
        <p:nvSpPr>
          <p:cNvPr id="7" name="CuadroTexto 6">
            <a:extLst>
              <a:ext uri="{FF2B5EF4-FFF2-40B4-BE49-F238E27FC236}">
                <a16:creationId xmlns:a16="http://schemas.microsoft.com/office/drawing/2014/main" id="{D687337C-D97D-2E34-27D3-4B37AC77F999}"/>
              </a:ext>
            </a:extLst>
          </p:cNvPr>
          <p:cNvSpPr txBox="1"/>
          <p:nvPr/>
        </p:nvSpPr>
        <p:spPr>
          <a:xfrm>
            <a:off x="2679185" y="799787"/>
            <a:ext cx="8404147" cy="5078313"/>
          </a:xfrm>
          <a:prstGeom prst="rect">
            <a:avLst/>
          </a:prstGeom>
          <a:noFill/>
        </p:spPr>
        <p:txBody>
          <a:bodyPr wrap="square">
            <a:spAutoFit/>
          </a:bodyPr>
          <a:lstStyle/>
          <a:p>
            <a:r>
              <a:rPr lang="es-ES" b="1" dirty="0"/>
              <a:t>I </a:t>
            </a:r>
            <a:r>
              <a:rPr lang="es-ES" b="1" dirty="0" err="1"/>
              <a:t>když</a:t>
            </a:r>
            <a:r>
              <a:rPr lang="es-ES" b="1" dirty="0"/>
              <a:t> se </a:t>
            </a:r>
            <a:r>
              <a:rPr lang="es-ES" b="1" dirty="0" err="1"/>
              <a:t>Rút</a:t>
            </a:r>
            <a:r>
              <a:rPr lang="es-ES" b="1" dirty="0"/>
              <a:t> </a:t>
            </a:r>
            <a:r>
              <a:rPr lang="es-ES" b="1" dirty="0" err="1"/>
              <a:t>mohla</a:t>
            </a:r>
            <a:r>
              <a:rPr lang="es-ES" b="1" dirty="0"/>
              <a:t> </a:t>
            </a:r>
            <a:r>
              <a:rPr lang="es-ES" b="1" dirty="0" err="1"/>
              <a:t>spolehnout</a:t>
            </a:r>
            <a:r>
              <a:rPr lang="es-ES" b="1" dirty="0"/>
              <a:t> </a:t>
            </a:r>
            <a:r>
              <a:rPr lang="es-ES" b="1" dirty="0" err="1"/>
              <a:t>na</a:t>
            </a:r>
            <a:r>
              <a:rPr lang="es-ES" b="1" dirty="0"/>
              <a:t> </a:t>
            </a:r>
            <a:r>
              <a:rPr lang="es-ES" b="1" dirty="0" err="1"/>
              <a:t>svou</a:t>
            </a:r>
            <a:r>
              <a:rPr lang="es-ES" b="1" dirty="0"/>
              <a:t> </a:t>
            </a:r>
            <a:r>
              <a:rPr lang="es-ES" b="1" dirty="0" err="1"/>
              <a:t>rodinu</a:t>
            </a:r>
            <a:r>
              <a:rPr lang="es-ES" b="1" dirty="0"/>
              <a:t>, </a:t>
            </a:r>
            <a:r>
              <a:rPr lang="es-ES" b="1" dirty="0" err="1"/>
              <a:t>že</a:t>
            </a:r>
            <a:r>
              <a:rPr lang="es-ES" b="1" dirty="0"/>
              <a:t> tuto </a:t>
            </a:r>
            <a:r>
              <a:rPr lang="es-ES" b="1" dirty="0" err="1"/>
              <a:t>situaci</a:t>
            </a:r>
            <a:r>
              <a:rPr lang="es-ES" b="1" dirty="0"/>
              <a:t> </a:t>
            </a:r>
            <a:r>
              <a:rPr lang="es-ES" b="1" dirty="0" err="1"/>
              <a:t>překoná</a:t>
            </a:r>
            <a:r>
              <a:rPr lang="es-ES" b="1" dirty="0"/>
              <a:t>, </a:t>
            </a:r>
            <a:r>
              <a:rPr lang="es-ES" b="1" dirty="0" err="1"/>
              <a:t>rozhodla</a:t>
            </a:r>
            <a:r>
              <a:rPr lang="es-ES" b="1" dirty="0"/>
              <a:t> se </a:t>
            </a:r>
            <a:r>
              <a:rPr lang="es-ES" b="1" dirty="0" err="1"/>
              <a:t>sdílet</a:t>
            </a:r>
            <a:r>
              <a:rPr lang="es-ES" b="1" dirty="0"/>
              <a:t> </a:t>
            </a:r>
            <a:r>
              <a:rPr lang="es-ES" b="1" dirty="0" err="1"/>
              <a:t>své</a:t>
            </a:r>
            <a:r>
              <a:rPr lang="es-ES" b="1" dirty="0"/>
              <a:t> </a:t>
            </a:r>
            <a:r>
              <a:rPr lang="es-ES" b="1" dirty="0" err="1"/>
              <a:t>štěstí</a:t>
            </a:r>
            <a:r>
              <a:rPr lang="es-ES" b="1" dirty="0"/>
              <a:t> s </a:t>
            </a:r>
            <a:r>
              <a:rPr lang="es-ES" b="1" dirty="0" err="1"/>
              <a:t>osobou</a:t>
            </a:r>
            <a:r>
              <a:rPr lang="es-ES" b="1" dirty="0"/>
              <a:t>, </a:t>
            </a:r>
            <a:r>
              <a:rPr lang="es-ES" b="1" dirty="0" err="1"/>
              <a:t>která</a:t>
            </a:r>
            <a:r>
              <a:rPr lang="es-ES" b="1" dirty="0"/>
              <a:t> </a:t>
            </a:r>
            <a:r>
              <a:rPr lang="es-ES" b="1" dirty="0" err="1"/>
              <a:t>byla</a:t>
            </a:r>
            <a:r>
              <a:rPr lang="es-ES" b="1" dirty="0"/>
              <a:t> v </a:t>
            </a:r>
            <a:r>
              <a:rPr lang="es-ES" b="1" dirty="0" err="1"/>
              <a:t>ještě</a:t>
            </a:r>
            <a:r>
              <a:rPr lang="es-ES" b="1" dirty="0"/>
              <a:t> </a:t>
            </a:r>
            <a:r>
              <a:rPr lang="es-ES" b="1" dirty="0" err="1"/>
              <a:t>horší</a:t>
            </a:r>
            <a:r>
              <a:rPr lang="es-ES" b="1" dirty="0"/>
              <a:t> </a:t>
            </a:r>
            <a:r>
              <a:rPr lang="es-ES" b="1" dirty="0" err="1"/>
              <a:t>situaci</a:t>
            </a:r>
            <a:r>
              <a:rPr lang="es-ES" b="1" dirty="0"/>
              <a:t> </a:t>
            </a:r>
            <a:r>
              <a:rPr lang="es-ES" b="1" dirty="0" err="1"/>
              <a:t>než</a:t>
            </a:r>
            <a:r>
              <a:rPr lang="es-ES" b="1" dirty="0"/>
              <a:t> </a:t>
            </a:r>
            <a:r>
              <a:rPr lang="es-ES" b="1" dirty="0" err="1"/>
              <a:t>ona</a:t>
            </a:r>
            <a:r>
              <a:rPr lang="es-ES" b="1" dirty="0"/>
              <a:t>: se </a:t>
            </a:r>
            <a:r>
              <a:rPr lang="es-ES" b="1" dirty="0" err="1"/>
              <a:t>svou</a:t>
            </a:r>
            <a:r>
              <a:rPr lang="es-ES" b="1" dirty="0"/>
              <a:t> </a:t>
            </a:r>
            <a:r>
              <a:rPr lang="es-ES" b="1" dirty="0" err="1"/>
              <a:t>tchyní</a:t>
            </a:r>
            <a:r>
              <a:rPr lang="es-ES" b="1" dirty="0"/>
              <a:t> Noemi. </a:t>
            </a:r>
            <a:r>
              <a:rPr lang="es-ES" b="1" dirty="0" err="1"/>
              <a:t>Ztratila</a:t>
            </a:r>
            <a:r>
              <a:rPr lang="es-ES" b="1" dirty="0"/>
              <a:t> </a:t>
            </a:r>
            <a:r>
              <a:rPr lang="es-ES" b="1" dirty="0" err="1"/>
              <a:t>manžela</a:t>
            </a:r>
            <a:r>
              <a:rPr lang="es-ES" b="1" dirty="0"/>
              <a:t> a </a:t>
            </a:r>
            <a:r>
              <a:rPr lang="es-ES" b="1" dirty="0" err="1"/>
              <a:t>děti</a:t>
            </a:r>
            <a:r>
              <a:rPr lang="es-ES" b="1" dirty="0"/>
              <a:t> a v </a:t>
            </a:r>
            <a:r>
              <a:rPr lang="es-ES" b="1" dirty="0" err="1"/>
              <a:t>Moábu</a:t>
            </a:r>
            <a:r>
              <a:rPr lang="es-ES" b="1" dirty="0"/>
              <a:t> </a:t>
            </a:r>
            <a:r>
              <a:rPr lang="es-ES" b="1" dirty="0" err="1"/>
              <a:t>neměla</a:t>
            </a:r>
            <a:r>
              <a:rPr lang="es-ES" b="1" dirty="0"/>
              <a:t> </a:t>
            </a:r>
            <a:r>
              <a:rPr lang="es-ES" b="1" dirty="0" err="1"/>
              <a:t>nikoho</a:t>
            </a:r>
            <a:r>
              <a:rPr lang="es-ES" b="1" dirty="0"/>
              <a:t>, </a:t>
            </a:r>
            <a:r>
              <a:rPr lang="es-ES" b="1" dirty="0" err="1"/>
              <a:t>kdo</a:t>
            </a:r>
            <a:r>
              <a:rPr lang="es-ES" b="1" dirty="0"/>
              <a:t> </a:t>
            </a:r>
            <a:r>
              <a:rPr lang="es-ES" b="1" dirty="0" err="1"/>
              <a:t>by</a:t>
            </a:r>
            <a:r>
              <a:rPr lang="es-ES" b="1" dirty="0"/>
              <a:t> se o ni </a:t>
            </a:r>
            <a:r>
              <a:rPr lang="es-ES" b="1" dirty="0" err="1"/>
              <a:t>mohl</a:t>
            </a:r>
            <a:r>
              <a:rPr lang="es-ES" b="1" dirty="0"/>
              <a:t> </a:t>
            </a:r>
            <a:r>
              <a:rPr lang="es-ES" b="1" dirty="0" err="1"/>
              <a:t>starat</a:t>
            </a:r>
            <a:r>
              <a:rPr lang="es-ES" b="1" dirty="0"/>
              <a:t>. Ruth </a:t>
            </a:r>
            <a:r>
              <a:rPr lang="es-ES" b="1" dirty="0" err="1"/>
              <a:t>projevila</a:t>
            </a:r>
            <a:r>
              <a:rPr lang="es-ES" b="1" dirty="0"/>
              <a:t> </a:t>
            </a:r>
            <a:r>
              <a:rPr lang="es-ES" b="1" dirty="0" err="1"/>
              <a:t>neochvějné</a:t>
            </a:r>
            <a:r>
              <a:rPr lang="es-ES" b="1" dirty="0"/>
              <a:t> </a:t>
            </a:r>
            <a:r>
              <a:rPr lang="es-ES" b="1" dirty="0" err="1"/>
              <a:t>odhodlání</a:t>
            </a:r>
            <a:r>
              <a:rPr lang="es-ES" b="1" dirty="0"/>
              <a:t>, </a:t>
            </a:r>
            <a:r>
              <a:rPr lang="es-ES" b="1" dirty="0" err="1"/>
              <a:t>když</a:t>
            </a:r>
            <a:r>
              <a:rPr lang="es-ES" b="1" dirty="0"/>
              <a:t> </a:t>
            </a:r>
            <a:r>
              <a:rPr lang="es-ES" b="1" dirty="0" err="1"/>
              <a:t>odmítla</a:t>
            </a:r>
            <a:r>
              <a:rPr lang="es-ES" b="1" dirty="0"/>
              <a:t> </a:t>
            </a:r>
            <a:r>
              <a:rPr lang="es-ES" b="1" dirty="0" err="1"/>
              <a:t>dovolit</a:t>
            </a:r>
            <a:r>
              <a:rPr lang="es-ES" b="1" dirty="0"/>
              <a:t> </a:t>
            </a:r>
            <a:r>
              <a:rPr lang="es-ES" b="1" dirty="0" err="1"/>
              <a:t>své</a:t>
            </a:r>
            <a:r>
              <a:rPr lang="es-ES" b="1" dirty="0"/>
              <a:t> </a:t>
            </a:r>
            <a:r>
              <a:rPr lang="es-ES" b="1" dirty="0" err="1"/>
              <a:t>tchyni</a:t>
            </a:r>
            <a:r>
              <a:rPr lang="es-ES" b="1" dirty="0"/>
              <a:t>, </a:t>
            </a:r>
            <a:r>
              <a:rPr lang="es-ES" b="1" dirty="0" err="1"/>
              <a:t>aby</a:t>
            </a:r>
            <a:r>
              <a:rPr lang="es-ES" b="1" dirty="0"/>
              <a:t> </a:t>
            </a:r>
            <a:r>
              <a:rPr lang="es-ES" b="1" dirty="0" err="1"/>
              <a:t>prošla</a:t>
            </a:r>
            <a:r>
              <a:rPr lang="es-ES" b="1" dirty="0"/>
              <a:t> </a:t>
            </a:r>
            <a:r>
              <a:rPr lang="es-ES" b="1" dirty="0" err="1"/>
              <a:t>tak</a:t>
            </a:r>
            <a:r>
              <a:rPr lang="es-ES" b="1" dirty="0"/>
              <a:t> </a:t>
            </a:r>
            <a:r>
              <a:rPr lang="es-ES" b="1" dirty="0" err="1"/>
              <a:t>hrozným</a:t>
            </a:r>
            <a:r>
              <a:rPr lang="es-ES" b="1" dirty="0"/>
              <a:t> </a:t>
            </a:r>
            <a:r>
              <a:rPr lang="es-ES" b="1" dirty="0" err="1"/>
              <a:t>obdobím</a:t>
            </a:r>
            <a:r>
              <a:rPr lang="es-ES" b="1" dirty="0"/>
              <a:t> sama.</a:t>
            </a:r>
          </a:p>
          <a:p>
            <a:r>
              <a:rPr lang="es-ES" b="1" dirty="0" err="1"/>
              <a:t>Rútino</a:t>
            </a:r>
            <a:r>
              <a:rPr lang="es-ES" b="1" dirty="0"/>
              <a:t> </a:t>
            </a:r>
            <a:r>
              <a:rPr lang="es-ES" b="1" dirty="0" err="1"/>
              <a:t>rozhodnutí</a:t>
            </a:r>
            <a:r>
              <a:rPr lang="es-ES" b="1" dirty="0"/>
              <a:t> </a:t>
            </a:r>
            <a:r>
              <a:rPr lang="es-ES" b="1" dirty="0" err="1"/>
              <a:t>znamenalo</a:t>
            </a:r>
            <a:r>
              <a:rPr lang="es-ES" b="1" dirty="0"/>
              <a:t> </a:t>
            </a:r>
            <a:r>
              <a:rPr lang="es-ES" b="1" dirty="0" err="1"/>
              <a:t>zřeknutí</a:t>
            </a:r>
            <a:r>
              <a:rPr lang="es-ES" b="1" dirty="0"/>
              <a:t> se </a:t>
            </a:r>
            <a:r>
              <a:rPr lang="es-ES" b="1" dirty="0" err="1"/>
              <a:t>vlastní</a:t>
            </a:r>
            <a:r>
              <a:rPr lang="es-ES" b="1" dirty="0"/>
              <a:t> </a:t>
            </a:r>
            <a:r>
              <a:rPr lang="es-ES" b="1" dirty="0" err="1"/>
              <a:t>bezpečnosti</a:t>
            </a:r>
            <a:r>
              <a:rPr lang="es-ES" b="1" dirty="0"/>
              <a:t> a </a:t>
            </a:r>
            <a:r>
              <a:rPr lang="es-ES" b="1" dirty="0" err="1"/>
              <a:t>podpory</a:t>
            </a:r>
            <a:r>
              <a:rPr lang="es-ES" b="1" dirty="0"/>
              <a:t>, </a:t>
            </a:r>
            <a:r>
              <a:rPr lang="es-ES" b="1" dirty="0" err="1"/>
              <a:t>které</a:t>
            </a:r>
            <a:r>
              <a:rPr lang="es-ES" b="1" dirty="0"/>
              <a:t> se </a:t>
            </a:r>
            <a:r>
              <a:rPr lang="es-ES" b="1" dirty="0" err="1"/>
              <a:t>jí</a:t>
            </a:r>
            <a:r>
              <a:rPr lang="es-ES" b="1" dirty="0"/>
              <a:t> </a:t>
            </a:r>
            <a:r>
              <a:rPr lang="es-ES" b="1" dirty="0" err="1"/>
              <a:t>mohlo</a:t>
            </a:r>
            <a:r>
              <a:rPr lang="es-ES" b="1" dirty="0"/>
              <a:t> </a:t>
            </a:r>
            <a:r>
              <a:rPr lang="es-ES" b="1" dirty="0" err="1"/>
              <a:t>dostat</a:t>
            </a:r>
            <a:r>
              <a:rPr lang="es-ES" b="1" dirty="0"/>
              <a:t> ve </a:t>
            </a:r>
            <a:r>
              <a:rPr lang="es-ES" b="1" dirty="0" err="1"/>
              <a:t>vlasti</a:t>
            </a:r>
            <a:r>
              <a:rPr lang="es-ES" b="1" dirty="0"/>
              <a:t>, </a:t>
            </a:r>
            <a:r>
              <a:rPr lang="es-ES" b="1" dirty="0" err="1"/>
              <a:t>aby</a:t>
            </a:r>
            <a:r>
              <a:rPr lang="es-ES" b="1" dirty="0"/>
              <a:t> </a:t>
            </a:r>
            <a:r>
              <a:rPr lang="es-ES" b="1" dirty="0" err="1"/>
              <a:t>mohla</a:t>
            </a:r>
            <a:r>
              <a:rPr lang="es-ES" b="1" dirty="0"/>
              <a:t> </a:t>
            </a:r>
            <a:r>
              <a:rPr lang="es-ES" b="1" dirty="0" err="1"/>
              <a:t>čelit</a:t>
            </a:r>
            <a:r>
              <a:rPr lang="es-ES" b="1" dirty="0"/>
              <a:t> </a:t>
            </a:r>
            <a:r>
              <a:rPr lang="es-ES" b="1" dirty="0" err="1"/>
              <a:t>nejisté</a:t>
            </a:r>
            <a:r>
              <a:rPr lang="es-ES" b="1" dirty="0"/>
              <a:t> </a:t>
            </a:r>
            <a:r>
              <a:rPr lang="es-ES" b="1" dirty="0" err="1"/>
              <a:t>budoucnosti</a:t>
            </a:r>
            <a:r>
              <a:rPr lang="es-ES" b="1" dirty="0"/>
              <a:t> v </a:t>
            </a:r>
            <a:r>
              <a:rPr lang="es-ES" b="1" dirty="0" err="1"/>
              <a:t>cizí</a:t>
            </a:r>
            <a:r>
              <a:rPr lang="es-ES" b="1" dirty="0"/>
              <a:t> </a:t>
            </a:r>
            <a:r>
              <a:rPr lang="es-ES" b="1" dirty="0" err="1"/>
              <a:t>zemi</a:t>
            </a:r>
            <a:r>
              <a:rPr lang="es-ES" b="1" dirty="0"/>
              <a:t>. </a:t>
            </a:r>
            <a:r>
              <a:rPr lang="es-ES" b="1" dirty="0" err="1"/>
              <a:t>Jeho</a:t>
            </a:r>
            <a:r>
              <a:rPr lang="es-ES" b="1" dirty="0"/>
              <a:t> </a:t>
            </a:r>
            <a:r>
              <a:rPr lang="es-ES" b="1" dirty="0" err="1"/>
              <a:t>slova</a:t>
            </a:r>
            <a:r>
              <a:rPr lang="es-ES" b="1" dirty="0"/>
              <a:t> </a:t>
            </a:r>
            <a:r>
              <a:rPr lang="es-ES" b="1" dirty="0" err="1"/>
              <a:t>vyjadřují</a:t>
            </a:r>
            <a:r>
              <a:rPr lang="es-ES" b="1" dirty="0"/>
              <a:t> </a:t>
            </a:r>
            <a:r>
              <a:rPr lang="es-ES" b="1" dirty="0" err="1"/>
              <a:t>jeho</a:t>
            </a:r>
            <a:r>
              <a:rPr lang="es-ES" b="1" dirty="0"/>
              <a:t> </a:t>
            </a:r>
            <a:r>
              <a:rPr lang="es-ES" b="1" dirty="0" err="1"/>
              <a:t>lásku</a:t>
            </a:r>
            <a:r>
              <a:rPr lang="es-ES" b="1" dirty="0"/>
              <a:t> a </a:t>
            </a:r>
            <a:r>
              <a:rPr lang="es-ES" b="1" dirty="0" err="1"/>
              <a:t>věrnost</a:t>
            </a:r>
            <a:r>
              <a:rPr lang="es-ES" b="1" dirty="0"/>
              <a:t> (R</a:t>
            </a:r>
            <a:r>
              <a:rPr lang="cs-CZ" b="1" dirty="0"/>
              <a:t>ú</a:t>
            </a:r>
            <a:r>
              <a:rPr lang="es-ES" b="1" dirty="0"/>
              <a:t>t 1</a:t>
            </a:r>
            <a:r>
              <a:rPr lang="cs-CZ" b="1" dirty="0"/>
              <a:t>,</a:t>
            </a:r>
            <a:r>
              <a:rPr lang="es-ES" b="1" dirty="0"/>
              <a:t>16</a:t>
            </a:r>
            <a:r>
              <a:rPr lang="cs-CZ" b="1" dirty="0"/>
              <a:t>.</a:t>
            </a:r>
            <a:r>
              <a:rPr lang="es-ES" b="1" dirty="0"/>
              <a:t>17).</a:t>
            </a:r>
          </a:p>
          <a:p>
            <a:r>
              <a:rPr lang="es-ES" b="1" dirty="0"/>
              <a:t>Po </a:t>
            </a:r>
            <a:r>
              <a:rPr lang="es-ES" b="1" dirty="0" err="1"/>
              <a:t>návratu</a:t>
            </a:r>
            <a:r>
              <a:rPr lang="es-ES" b="1" dirty="0"/>
              <a:t> do </a:t>
            </a:r>
            <a:r>
              <a:rPr lang="es-ES" b="1" dirty="0" err="1"/>
              <a:t>Izraele</a:t>
            </a:r>
            <a:r>
              <a:rPr lang="es-ES" b="1" dirty="0"/>
              <a:t> </a:t>
            </a:r>
            <a:r>
              <a:rPr lang="es-ES" b="1" dirty="0" err="1"/>
              <a:t>šla</a:t>
            </a:r>
            <a:r>
              <a:rPr lang="es-ES" b="1" dirty="0"/>
              <a:t> </a:t>
            </a:r>
            <a:r>
              <a:rPr lang="es-ES" b="1" dirty="0" err="1"/>
              <a:t>Rút</a:t>
            </a:r>
            <a:r>
              <a:rPr lang="es-ES" b="1" dirty="0"/>
              <a:t> </a:t>
            </a:r>
            <a:r>
              <a:rPr lang="es-ES" b="1" dirty="0" err="1"/>
              <a:t>sbírat</a:t>
            </a:r>
            <a:r>
              <a:rPr lang="es-ES" b="1" dirty="0"/>
              <a:t> </a:t>
            </a:r>
            <a:r>
              <a:rPr lang="es-ES" b="1" dirty="0" err="1"/>
              <a:t>hroty</a:t>
            </a:r>
            <a:r>
              <a:rPr lang="es-ES" b="1" dirty="0"/>
              <a:t> </a:t>
            </a:r>
            <a:r>
              <a:rPr lang="es-ES" b="1" dirty="0" err="1"/>
              <a:t>na</a:t>
            </a:r>
            <a:r>
              <a:rPr lang="es-ES" b="1" dirty="0"/>
              <a:t> B</a:t>
            </a:r>
            <a:r>
              <a:rPr lang="cs-CZ" b="1" dirty="0"/>
              <a:t>ó</a:t>
            </a:r>
            <a:r>
              <a:rPr lang="es-ES" b="1" dirty="0" err="1"/>
              <a:t>azovo</a:t>
            </a:r>
            <a:r>
              <a:rPr lang="es-ES" b="1" dirty="0"/>
              <a:t> pole, </a:t>
            </a:r>
            <a:r>
              <a:rPr lang="es-ES" b="1" dirty="0" err="1"/>
              <a:t>aby</a:t>
            </a:r>
            <a:r>
              <a:rPr lang="es-ES" b="1" dirty="0"/>
              <a:t> se s </a:t>
            </a:r>
            <a:r>
              <a:rPr lang="es-ES" b="1" dirty="0" err="1"/>
              <a:t>tchyní</a:t>
            </a:r>
            <a:r>
              <a:rPr lang="es-ES" b="1" dirty="0"/>
              <a:t> </a:t>
            </a:r>
            <a:r>
              <a:rPr lang="es-ES" b="1" dirty="0" err="1"/>
              <a:t>uživily</a:t>
            </a:r>
            <a:r>
              <a:rPr lang="es-ES" b="1" dirty="0"/>
              <a:t>. B</a:t>
            </a:r>
            <a:r>
              <a:rPr lang="cs-CZ" b="1" dirty="0"/>
              <a:t>ó</a:t>
            </a:r>
            <a:r>
              <a:rPr lang="es-ES" b="1" dirty="0" err="1"/>
              <a:t>az</a:t>
            </a:r>
            <a:r>
              <a:rPr lang="es-ES" b="1" dirty="0"/>
              <a:t> </a:t>
            </a:r>
            <a:r>
              <a:rPr lang="es-ES" b="1" dirty="0" err="1"/>
              <a:t>ukázal</a:t>
            </a:r>
            <a:r>
              <a:rPr lang="es-ES" b="1" dirty="0"/>
              <a:t> </a:t>
            </a:r>
            <a:r>
              <a:rPr lang="es-ES" b="1" dirty="0" err="1"/>
              <a:t>její</a:t>
            </a:r>
            <a:r>
              <a:rPr lang="es-ES" b="1" dirty="0"/>
              <a:t> </a:t>
            </a:r>
            <a:r>
              <a:rPr lang="es-ES" b="1" dirty="0" err="1"/>
              <a:t>mimořádnou</a:t>
            </a:r>
            <a:r>
              <a:rPr lang="es-ES" b="1" dirty="0"/>
              <a:t> </a:t>
            </a:r>
            <a:r>
              <a:rPr lang="es-ES" b="1" dirty="0" err="1"/>
              <a:t>laskavost</a:t>
            </a:r>
            <a:r>
              <a:rPr lang="es-ES" b="1" dirty="0"/>
              <a:t> </a:t>
            </a:r>
            <a:r>
              <a:rPr lang="es-ES" b="1" dirty="0" err="1"/>
              <a:t>tím</a:t>
            </a:r>
            <a:r>
              <a:rPr lang="es-ES" b="1" dirty="0"/>
              <a:t>, </a:t>
            </a:r>
            <a:r>
              <a:rPr lang="es-ES" b="1" dirty="0" err="1"/>
              <a:t>že</a:t>
            </a:r>
            <a:r>
              <a:rPr lang="es-ES" b="1" dirty="0"/>
              <a:t> ji </a:t>
            </a:r>
            <a:r>
              <a:rPr lang="es-ES" b="1" dirty="0" err="1"/>
              <a:t>pozval</a:t>
            </a:r>
            <a:r>
              <a:rPr lang="es-ES" b="1" dirty="0"/>
              <a:t> </a:t>
            </a:r>
            <a:r>
              <a:rPr lang="es-ES" b="1" dirty="0" err="1"/>
              <a:t>na</a:t>
            </a:r>
            <a:r>
              <a:rPr lang="es-ES" b="1" dirty="0"/>
              <a:t> </a:t>
            </a:r>
            <a:r>
              <a:rPr lang="es-ES" b="1" dirty="0" err="1"/>
              <a:t>oběd</a:t>
            </a:r>
            <a:r>
              <a:rPr lang="es-ES" b="1" dirty="0"/>
              <a:t> a </a:t>
            </a:r>
            <a:r>
              <a:rPr lang="es-ES" b="1" dirty="0" err="1"/>
              <a:t>jednal</a:t>
            </a:r>
            <a:r>
              <a:rPr lang="es-ES" b="1" dirty="0"/>
              <a:t> s </a:t>
            </a:r>
            <a:r>
              <a:rPr lang="es-ES" b="1" dirty="0" err="1"/>
              <a:t>ní</a:t>
            </a:r>
            <a:r>
              <a:rPr lang="es-ES" b="1" dirty="0"/>
              <a:t> </a:t>
            </a:r>
            <a:r>
              <a:rPr lang="es-ES" b="1" dirty="0" err="1"/>
              <a:t>jako</a:t>
            </a:r>
            <a:r>
              <a:rPr lang="es-ES" b="1" dirty="0"/>
              <a:t> s </a:t>
            </a:r>
            <a:r>
              <a:rPr lang="es-ES" b="1" dirty="0" err="1"/>
              <a:t>jedním</a:t>
            </a:r>
            <a:r>
              <a:rPr lang="es-ES" b="1" dirty="0"/>
              <a:t> </a:t>
            </a:r>
            <a:r>
              <a:rPr lang="es-ES" b="1" dirty="0" err="1"/>
              <a:t>ze</a:t>
            </a:r>
            <a:r>
              <a:rPr lang="es-ES" b="1" dirty="0"/>
              <a:t> </a:t>
            </a:r>
            <a:r>
              <a:rPr lang="es-ES" b="1" dirty="0" err="1"/>
              <a:t>svých</a:t>
            </a:r>
            <a:r>
              <a:rPr lang="es-ES" b="1" dirty="0"/>
              <a:t> </a:t>
            </a:r>
            <a:r>
              <a:rPr lang="es-ES" b="1" dirty="0" err="1"/>
              <a:t>vlastních</a:t>
            </a:r>
            <a:r>
              <a:rPr lang="es-ES" b="1" dirty="0"/>
              <a:t> </a:t>
            </a:r>
            <a:r>
              <a:rPr lang="es-ES" b="1" dirty="0" err="1"/>
              <a:t>pracovníků</a:t>
            </a:r>
            <a:r>
              <a:rPr lang="es-ES" b="1" dirty="0"/>
              <a:t>.</a:t>
            </a:r>
          </a:p>
          <a:p>
            <a:r>
              <a:rPr lang="es-ES" b="1" dirty="0" err="1"/>
              <a:t>Když</a:t>
            </a:r>
            <a:r>
              <a:rPr lang="es-ES" b="1" dirty="0"/>
              <a:t> se Noemi </a:t>
            </a:r>
            <a:r>
              <a:rPr lang="es-ES" b="1" dirty="0" err="1"/>
              <a:t>dozvěděla</a:t>
            </a:r>
            <a:r>
              <a:rPr lang="es-ES" b="1" dirty="0"/>
              <a:t>, </a:t>
            </a:r>
            <a:r>
              <a:rPr lang="es-ES" b="1" dirty="0" err="1"/>
              <a:t>že</a:t>
            </a:r>
            <a:r>
              <a:rPr lang="es-ES" b="1" dirty="0"/>
              <a:t> </a:t>
            </a:r>
            <a:r>
              <a:rPr lang="es-ES" b="1" dirty="0" err="1"/>
              <a:t>Rút</a:t>
            </a:r>
            <a:r>
              <a:rPr lang="es-ES" b="1" dirty="0"/>
              <a:t> </a:t>
            </a:r>
            <a:r>
              <a:rPr lang="es-ES" b="1" dirty="0" err="1"/>
              <a:t>sbírala</a:t>
            </a:r>
            <a:r>
              <a:rPr lang="es-ES" b="1" dirty="0"/>
              <a:t> </a:t>
            </a:r>
            <a:r>
              <a:rPr lang="es-ES" b="1" dirty="0" err="1"/>
              <a:t>na</a:t>
            </a:r>
            <a:r>
              <a:rPr lang="es-ES" b="1" dirty="0"/>
              <a:t> B</a:t>
            </a:r>
            <a:r>
              <a:rPr lang="cs-CZ" b="1" dirty="0"/>
              <a:t>ó</a:t>
            </a:r>
            <a:r>
              <a:rPr lang="es-ES" b="1" dirty="0" err="1"/>
              <a:t>azově</a:t>
            </a:r>
            <a:r>
              <a:rPr lang="es-ES" b="1" dirty="0"/>
              <a:t> poli, </a:t>
            </a:r>
            <a:r>
              <a:rPr lang="es-ES" b="1" dirty="0" err="1"/>
              <a:t>naznačila</a:t>
            </a:r>
            <a:r>
              <a:rPr lang="es-ES" b="1" dirty="0"/>
              <a:t>, </a:t>
            </a:r>
            <a:r>
              <a:rPr lang="es-ES" b="1" dirty="0" err="1"/>
              <a:t>že</a:t>
            </a:r>
            <a:r>
              <a:rPr lang="es-ES" b="1" dirty="0"/>
              <a:t> je </a:t>
            </a:r>
            <a:r>
              <a:rPr lang="es-ES" b="1" dirty="0" err="1"/>
              <a:t>to</a:t>
            </a:r>
            <a:r>
              <a:rPr lang="es-ES" b="1" dirty="0"/>
              <a:t> </a:t>
            </a:r>
            <a:r>
              <a:rPr lang="es-ES" b="1" dirty="0" err="1"/>
              <a:t>vykupitel</a:t>
            </a:r>
            <a:r>
              <a:rPr lang="es-ES" b="1" dirty="0"/>
              <a:t>, </a:t>
            </a:r>
            <a:r>
              <a:rPr lang="es-ES" b="1" dirty="0" err="1"/>
              <a:t>tedy</a:t>
            </a:r>
            <a:r>
              <a:rPr lang="es-ES" b="1" dirty="0"/>
              <a:t> </a:t>
            </a:r>
            <a:r>
              <a:rPr lang="es-ES" b="1" dirty="0" err="1"/>
              <a:t>blízký</a:t>
            </a:r>
            <a:r>
              <a:rPr lang="es-ES" b="1" dirty="0"/>
              <a:t> </a:t>
            </a:r>
            <a:r>
              <a:rPr lang="es-ES" b="1" dirty="0" err="1"/>
              <a:t>příbuzný</a:t>
            </a:r>
            <a:r>
              <a:rPr lang="es-ES" b="1" dirty="0"/>
              <a:t>, </a:t>
            </a:r>
            <a:r>
              <a:rPr lang="es-ES" b="1" dirty="0" err="1"/>
              <a:t>který</a:t>
            </a:r>
            <a:r>
              <a:rPr lang="es-ES" b="1" dirty="0"/>
              <a:t> se s </a:t>
            </a:r>
            <a:r>
              <a:rPr lang="es-ES" b="1" dirty="0" err="1"/>
              <a:t>ní</a:t>
            </a:r>
            <a:r>
              <a:rPr lang="es-ES" b="1" dirty="0"/>
              <a:t> </a:t>
            </a:r>
            <a:r>
              <a:rPr lang="es-ES" b="1" dirty="0" err="1"/>
              <a:t>může</a:t>
            </a:r>
            <a:r>
              <a:rPr lang="es-ES" b="1" dirty="0"/>
              <a:t> </a:t>
            </a:r>
            <a:r>
              <a:rPr lang="es-ES" b="1" dirty="0" err="1"/>
              <a:t>oženit</a:t>
            </a:r>
            <a:r>
              <a:rPr lang="es-ES" b="1" dirty="0"/>
              <a:t> a </a:t>
            </a:r>
            <a:r>
              <a:rPr lang="es-ES" b="1" dirty="0" err="1"/>
              <a:t>zachránit</a:t>
            </a:r>
            <a:r>
              <a:rPr lang="es-ES" b="1" dirty="0"/>
              <a:t> </a:t>
            </a:r>
            <a:r>
              <a:rPr lang="es-ES" b="1" dirty="0" err="1"/>
              <a:t>její</a:t>
            </a:r>
            <a:r>
              <a:rPr lang="es-ES" b="1" dirty="0"/>
              <a:t> </a:t>
            </a:r>
            <a:r>
              <a:rPr lang="es-ES" b="1" dirty="0" err="1"/>
              <a:t>rodinu</a:t>
            </a:r>
            <a:r>
              <a:rPr lang="es-ES" b="1" dirty="0"/>
              <a:t>.</a:t>
            </a:r>
          </a:p>
          <a:p>
            <a:r>
              <a:rPr lang="es-ES" b="1" dirty="0" err="1"/>
              <a:t>Jedné</a:t>
            </a:r>
            <a:r>
              <a:rPr lang="es-ES" b="1" dirty="0"/>
              <a:t> </a:t>
            </a:r>
            <a:r>
              <a:rPr lang="es-ES" b="1" dirty="0" err="1"/>
              <a:t>noci</a:t>
            </a:r>
            <a:r>
              <a:rPr lang="es-ES" b="1" dirty="0"/>
              <a:t> R</a:t>
            </a:r>
            <a:r>
              <a:rPr lang="cs-CZ" b="1" dirty="0"/>
              <a:t>ú</a:t>
            </a:r>
            <a:r>
              <a:rPr lang="es-ES" b="1" dirty="0"/>
              <a:t>t (</a:t>
            </a:r>
            <a:r>
              <a:rPr lang="es-ES" b="1" dirty="0" err="1"/>
              <a:t>na</a:t>
            </a:r>
            <a:r>
              <a:rPr lang="es-ES" b="1" dirty="0"/>
              <a:t> </a:t>
            </a:r>
            <a:r>
              <a:rPr lang="es-ES" b="1" dirty="0" err="1"/>
              <a:t>radu</a:t>
            </a:r>
            <a:r>
              <a:rPr lang="es-ES" b="1" dirty="0"/>
              <a:t> </a:t>
            </a:r>
            <a:r>
              <a:rPr lang="es-ES" b="1" dirty="0" err="1"/>
              <a:t>své</a:t>
            </a:r>
            <a:r>
              <a:rPr lang="es-ES" b="1" dirty="0"/>
              <a:t> </a:t>
            </a:r>
            <a:r>
              <a:rPr lang="es-ES" b="1" dirty="0" err="1"/>
              <a:t>tchyně</a:t>
            </a:r>
            <a:r>
              <a:rPr lang="es-ES" b="1" dirty="0"/>
              <a:t>) </a:t>
            </a:r>
            <a:r>
              <a:rPr lang="es-ES" b="1" dirty="0" err="1"/>
              <a:t>požádala</a:t>
            </a:r>
            <a:r>
              <a:rPr lang="es-ES" b="1" dirty="0"/>
              <a:t> B</a:t>
            </a:r>
            <a:r>
              <a:rPr lang="cs-CZ" b="1" dirty="0"/>
              <a:t>ó</a:t>
            </a:r>
            <a:r>
              <a:rPr lang="es-ES" b="1" dirty="0" err="1"/>
              <a:t>aze</a:t>
            </a:r>
            <a:r>
              <a:rPr lang="es-ES" b="1" dirty="0"/>
              <a:t> o </a:t>
            </a:r>
            <a:r>
              <a:rPr lang="es-ES" b="1" dirty="0" err="1"/>
              <a:t>ruku</a:t>
            </a:r>
            <a:r>
              <a:rPr lang="es-ES" b="1" dirty="0"/>
              <a:t> a </a:t>
            </a:r>
            <a:r>
              <a:rPr lang="es-ES" b="1" dirty="0" err="1"/>
              <a:t>on</a:t>
            </a:r>
            <a:r>
              <a:rPr lang="es-ES" b="1" dirty="0"/>
              <a:t> </a:t>
            </a:r>
            <a:r>
              <a:rPr lang="es-ES" b="1" dirty="0" err="1"/>
              <a:t>souhlasil</a:t>
            </a:r>
            <a:r>
              <a:rPr lang="es-ES" b="1" dirty="0"/>
              <a:t>, </a:t>
            </a:r>
            <a:r>
              <a:rPr lang="es-ES" b="1" dirty="0" err="1"/>
              <a:t>že</a:t>
            </a:r>
            <a:r>
              <a:rPr lang="es-ES" b="1" dirty="0"/>
              <a:t> ji </a:t>
            </a:r>
            <a:r>
              <a:rPr lang="es-ES" b="1" dirty="0" err="1"/>
              <a:t>vykoupí</a:t>
            </a:r>
            <a:r>
              <a:rPr lang="es-ES" b="1" dirty="0"/>
              <a:t>. U </a:t>
            </a:r>
            <a:r>
              <a:rPr lang="es-ES" b="1" dirty="0" err="1"/>
              <a:t>Rút</a:t>
            </a:r>
            <a:r>
              <a:rPr lang="es-ES" b="1" dirty="0"/>
              <a:t> </a:t>
            </a:r>
            <a:r>
              <a:rPr lang="es-ES" b="1" dirty="0" err="1"/>
              <a:t>vypěstovala</a:t>
            </a:r>
            <a:r>
              <a:rPr lang="es-ES" b="1" dirty="0"/>
              <a:t> </a:t>
            </a:r>
            <a:r>
              <a:rPr lang="es-ES" b="1" dirty="0" err="1"/>
              <a:t>zvláštní</a:t>
            </a:r>
            <a:r>
              <a:rPr lang="es-ES" b="1" dirty="0"/>
              <a:t> </a:t>
            </a:r>
            <a:r>
              <a:rPr lang="es-ES" b="1" dirty="0" err="1"/>
              <a:t>synovskou</a:t>
            </a:r>
            <a:r>
              <a:rPr lang="es-ES" b="1" dirty="0"/>
              <a:t> </a:t>
            </a:r>
            <a:r>
              <a:rPr lang="es-ES" b="1" dirty="0" err="1"/>
              <a:t>lásku</a:t>
            </a:r>
            <a:r>
              <a:rPr lang="es-ES" b="1" dirty="0"/>
              <a:t> ke </a:t>
            </a:r>
            <a:r>
              <a:rPr lang="es-ES" b="1" dirty="0" err="1"/>
              <a:t>své</a:t>
            </a:r>
            <a:r>
              <a:rPr lang="es-ES" b="1" dirty="0"/>
              <a:t> </a:t>
            </a:r>
            <a:r>
              <a:rPr lang="es-ES" b="1" dirty="0" err="1"/>
              <a:t>tchyni</a:t>
            </a:r>
            <a:r>
              <a:rPr lang="es-ES" b="1" dirty="0"/>
              <a:t> a </a:t>
            </a:r>
            <a:r>
              <a:rPr lang="es-ES" b="1" dirty="0" err="1"/>
              <a:t>charakter</a:t>
            </a:r>
            <a:r>
              <a:rPr lang="es-ES" b="1" dirty="0"/>
              <a:t> </a:t>
            </a:r>
            <a:r>
              <a:rPr lang="es-ES" b="1" dirty="0" err="1"/>
              <a:t>hodný</a:t>
            </a:r>
            <a:r>
              <a:rPr lang="es-ES" b="1" dirty="0"/>
              <a:t> </a:t>
            </a:r>
            <a:r>
              <a:rPr lang="es-ES" b="1" dirty="0" err="1"/>
              <a:t>pravé</a:t>
            </a:r>
            <a:r>
              <a:rPr lang="es-ES" b="1" dirty="0"/>
              <a:t> </a:t>
            </a:r>
            <a:r>
              <a:rPr lang="es-ES" b="1" dirty="0" err="1"/>
              <a:t>dcery</a:t>
            </a:r>
            <a:r>
              <a:rPr lang="es-ES" b="1" dirty="0"/>
              <a:t> </a:t>
            </a:r>
            <a:r>
              <a:rPr lang="es-ES" b="1" dirty="0" err="1"/>
              <a:t>Boží</a:t>
            </a:r>
            <a:r>
              <a:rPr lang="es-ES" b="1" dirty="0"/>
              <a:t>. </a:t>
            </a:r>
            <a:r>
              <a:rPr lang="cs-CZ" b="1" dirty="0"/>
              <a:t>ó</a:t>
            </a:r>
            <a:r>
              <a:rPr lang="es-ES" b="1" dirty="0" err="1"/>
              <a:t>oaz</a:t>
            </a:r>
            <a:r>
              <a:rPr lang="es-ES" b="1" dirty="0"/>
              <a:t> </a:t>
            </a:r>
            <a:r>
              <a:rPr lang="es-ES" b="1" dirty="0" err="1"/>
              <a:t>neztrácel</a:t>
            </a:r>
            <a:r>
              <a:rPr lang="es-ES" b="1" dirty="0"/>
              <a:t> </a:t>
            </a:r>
            <a:r>
              <a:rPr lang="es-ES" b="1" dirty="0" err="1"/>
              <a:t>čas</a:t>
            </a:r>
            <a:r>
              <a:rPr lang="es-ES" b="1" dirty="0"/>
              <a:t> a </a:t>
            </a:r>
            <a:r>
              <a:rPr lang="es-ES" b="1" dirty="0" err="1"/>
              <a:t>učinil</a:t>
            </a:r>
            <a:r>
              <a:rPr lang="es-ES" b="1" dirty="0"/>
              <a:t> </a:t>
            </a:r>
            <a:r>
              <a:rPr lang="es-ES" b="1" dirty="0" err="1"/>
              <a:t>všechna</a:t>
            </a:r>
            <a:r>
              <a:rPr lang="es-ES" b="1" dirty="0"/>
              <a:t> </a:t>
            </a:r>
            <a:r>
              <a:rPr lang="es-ES" b="1" dirty="0" err="1"/>
              <a:t>nezbytná</a:t>
            </a:r>
            <a:r>
              <a:rPr lang="es-ES" b="1" dirty="0"/>
              <a:t> </a:t>
            </a:r>
            <a:r>
              <a:rPr lang="es-ES" b="1" dirty="0" err="1"/>
              <a:t>opatření</a:t>
            </a:r>
            <a:r>
              <a:rPr lang="es-ES" b="1" dirty="0"/>
              <a:t>, </a:t>
            </a:r>
            <a:r>
              <a:rPr lang="es-ES" b="1" dirty="0" err="1"/>
              <a:t>aby</a:t>
            </a:r>
            <a:r>
              <a:rPr lang="es-ES" b="1" dirty="0"/>
              <a:t> se s </a:t>
            </a:r>
            <a:r>
              <a:rPr lang="es-ES" b="1" dirty="0" err="1"/>
              <a:t>ní</a:t>
            </a:r>
            <a:r>
              <a:rPr lang="es-ES" b="1" dirty="0"/>
              <a:t> </a:t>
            </a:r>
            <a:r>
              <a:rPr lang="es-ES" b="1" dirty="0" err="1"/>
              <a:t>oženil</a:t>
            </a:r>
            <a:r>
              <a:rPr lang="es-ES" b="1" dirty="0"/>
              <a:t>. Z </a:t>
            </a:r>
            <a:r>
              <a:rPr lang="es-ES" b="1" dirty="0" err="1"/>
              <a:t>jeho</a:t>
            </a:r>
            <a:r>
              <a:rPr lang="es-ES" b="1" dirty="0"/>
              <a:t> </a:t>
            </a:r>
            <a:r>
              <a:rPr lang="es-ES" b="1" dirty="0" err="1"/>
              <a:t>potomků</a:t>
            </a:r>
            <a:r>
              <a:rPr lang="es-ES" b="1" dirty="0"/>
              <a:t> se </a:t>
            </a:r>
            <a:r>
              <a:rPr lang="es-ES" b="1" dirty="0" err="1"/>
              <a:t>narodil</a:t>
            </a:r>
            <a:r>
              <a:rPr lang="es-ES" b="1" dirty="0"/>
              <a:t> </a:t>
            </a:r>
            <a:r>
              <a:rPr lang="es-ES" b="1" dirty="0" err="1"/>
              <a:t>Mesiáš</a:t>
            </a:r>
            <a:r>
              <a:rPr lang="es-ES" b="1" dirty="0"/>
              <a:t>.
</a:t>
            </a:r>
          </a:p>
        </p:txBody>
      </p:sp>
      <p:pic>
        <p:nvPicPr>
          <p:cNvPr id="12" name="Imagen 11">
            <a:extLst>
              <a:ext uri="{FF2B5EF4-FFF2-40B4-BE49-F238E27FC236}">
                <a16:creationId xmlns:a16="http://schemas.microsoft.com/office/drawing/2014/main" id="{C245FDC5-267F-12AD-2D11-6AE172F6D9FF}"/>
              </a:ext>
            </a:extLst>
          </p:cNvPr>
          <p:cNvPicPr>
            <a:picLocks noChangeAspect="1"/>
          </p:cNvPicPr>
          <p:nvPr/>
        </p:nvPicPr>
        <p:blipFill>
          <a:blip r:embed="rId7"/>
          <a:stretch>
            <a:fillRect/>
          </a:stretch>
        </p:blipFill>
        <p:spPr>
          <a:xfrm>
            <a:off x="117223" y="5069258"/>
            <a:ext cx="2544476" cy="1703505"/>
          </a:xfrm>
          <a:prstGeom prst="rect">
            <a:avLst/>
          </a:prstGeom>
        </p:spPr>
      </p:pic>
    </p:spTree>
    <p:extLst>
      <p:ext uri="{BB962C8B-B14F-4D97-AF65-F5344CB8AC3E}">
        <p14:creationId xmlns:p14="http://schemas.microsoft.com/office/powerpoint/2010/main" val="201471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45">
                                          <p:stCondLst>
                                            <p:cond delay="0"/>
                                          </p:stCondLst>
                                        </p:cTn>
                                        <p:tgtEl>
                                          <p:spTgt spid="8"/>
                                        </p:tgtEl>
                                      </p:cBhvr>
                                    </p:animEffect>
                                    <p:anim calcmode="lin" valueType="num">
                                      <p:cBhvr>
                                        <p:cTn id="17"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2" dur="7">
                                          <p:stCondLst>
                                            <p:cond delay="162"/>
                                          </p:stCondLst>
                                        </p:cTn>
                                        <p:tgtEl>
                                          <p:spTgt spid="8"/>
                                        </p:tgtEl>
                                      </p:cBhvr>
                                      <p:to x="100000" y="60000"/>
                                    </p:animScale>
                                    <p:animScale>
                                      <p:cBhvr>
                                        <p:cTn id="23" dur="41" decel="50000">
                                          <p:stCondLst>
                                            <p:cond delay="169"/>
                                          </p:stCondLst>
                                        </p:cTn>
                                        <p:tgtEl>
                                          <p:spTgt spid="8"/>
                                        </p:tgtEl>
                                      </p:cBhvr>
                                      <p:to x="100000" y="100000"/>
                                    </p:animScale>
                                    <p:animScale>
                                      <p:cBhvr>
                                        <p:cTn id="24" dur="7">
                                          <p:stCondLst>
                                            <p:cond delay="328"/>
                                          </p:stCondLst>
                                        </p:cTn>
                                        <p:tgtEl>
                                          <p:spTgt spid="8"/>
                                        </p:tgtEl>
                                      </p:cBhvr>
                                      <p:to x="100000" y="80000"/>
                                    </p:animScale>
                                    <p:animScale>
                                      <p:cBhvr>
                                        <p:cTn id="25" dur="41" decel="50000">
                                          <p:stCondLst>
                                            <p:cond delay="335"/>
                                          </p:stCondLst>
                                        </p:cTn>
                                        <p:tgtEl>
                                          <p:spTgt spid="8"/>
                                        </p:tgtEl>
                                      </p:cBhvr>
                                      <p:to x="100000" y="100000"/>
                                    </p:animScale>
                                    <p:animScale>
                                      <p:cBhvr>
                                        <p:cTn id="26" dur="7">
                                          <p:stCondLst>
                                            <p:cond delay="410"/>
                                          </p:stCondLst>
                                        </p:cTn>
                                        <p:tgtEl>
                                          <p:spTgt spid="8"/>
                                        </p:tgtEl>
                                      </p:cBhvr>
                                      <p:to x="100000" y="90000"/>
                                    </p:animScale>
                                    <p:animScale>
                                      <p:cBhvr>
                                        <p:cTn id="27" dur="41" decel="50000">
                                          <p:stCondLst>
                                            <p:cond delay="417"/>
                                          </p:stCondLst>
                                        </p:cTn>
                                        <p:tgtEl>
                                          <p:spTgt spid="8"/>
                                        </p:tgtEl>
                                      </p:cBhvr>
                                      <p:to x="100000" y="100000"/>
                                    </p:animScale>
                                    <p:animScale>
                                      <p:cBhvr>
                                        <p:cTn id="28" dur="7">
                                          <p:stCondLst>
                                            <p:cond delay="452"/>
                                          </p:stCondLst>
                                        </p:cTn>
                                        <p:tgtEl>
                                          <p:spTgt spid="8"/>
                                        </p:tgtEl>
                                      </p:cBhvr>
                                      <p:to x="100000" y="95000"/>
                                    </p:animScale>
                                    <p:animScale>
                                      <p:cBhvr>
                                        <p:cTn id="29" dur="41" decel="50000">
                                          <p:stCondLst>
                                            <p:cond delay="459"/>
                                          </p:stCondLst>
                                        </p:cTn>
                                        <p:tgtEl>
                                          <p:spTgt spid="8"/>
                                        </p:tgtEl>
                                      </p:cBhvr>
                                      <p:to x="100000" y="100000"/>
                                    </p:animScale>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left)">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145">
                                          <p:stCondLst>
                                            <p:cond delay="0"/>
                                          </p:stCondLst>
                                        </p:cTn>
                                        <p:tgtEl>
                                          <p:spTgt spid="11"/>
                                        </p:tgtEl>
                                      </p:cBhvr>
                                    </p:animEffect>
                                    <p:anim calcmode="lin" valueType="num">
                                      <p:cBhvr>
                                        <p:cTn id="4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9" dur="7">
                                          <p:stCondLst>
                                            <p:cond delay="162"/>
                                          </p:stCondLst>
                                        </p:cTn>
                                        <p:tgtEl>
                                          <p:spTgt spid="11"/>
                                        </p:tgtEl>
                                      </p:cBhvr>
                                      <p:to x="100000" y="60000"/>
                                    </p:animScale>
                                    <p:animScale>
                                      <p:cBhvr>
                                        <p:cTn id="50" dur="41" decel="50000">
                                          <p:stCondLst>
                                            <p:cond delay="169"/>
                                          </p:stCondLst>
                                        </p:cTn>
                                        <p:tgtEl>
                                          <p:spTgt spid="11"/>
                                        </p:tgtEl>
                                      </p:cBhvr>
                                      <p:to x="100000" y="100000"/>
                                    </p:animScale>
                                    <p:animScale>
                                      <p:cBhvr>
                                        <p:cTn id="51" dur="7">
                                          <p:stCondLst>
                                            <p:cond delay="328"/>
                                          </p:stCondLst>
                                        </p:cTn>
                                        <p:tgtEl>
                                          <p:spTgt spid="11"/>
                                        </p:tgtEl>
                                      </p:cBhvr>
                                      <p:to x="100000" y="80000"/>
                                    </p:animScale>
                                    <p:animScale>
                                      <p:cBhvr>
                                        <p:cTn id="52" dur="41" decel="50000">
                                          <p:stCondLst>
                                            <p:cond delay="335"/>
                                          </p:stCondLst>
                                        </p:cTn>
                                        <p:tgtEl>
                                          <p:spTgt spid="11"/>
                                        </p:tgtEl>
                                      </p:cBhvr>
                                      <p:to x="100000" y="100000"/>
                                    </p:animScale>
                                    <p:animScale>
                                      <p:cBhvr>
                                        <p:cTn id="53" dur="7">
                                          <p:stCondLst>
                                            <p:cond delay="410"/>
                                          </p:stCondLst>
                                        </p:cTn>
                                        <p:tgtEl>
                                          <p:spTgt spid="11"/>
                                        </p:tgtEl>
                                      </p:cBhvr>
                                      <p:to x="100000" y="90000"/>
                                    </p:animScale>
                                    <p:animScale>
                                      <p:cBhvr>
                                        <p:cTn id="54" dur="41" decel="50000">
                                          <p:stCondLst>
                                            <p:cond delay="417"/>
                                          </p:stCondLst>
                                        </p:cTn>
                                        <p:tgtEl>
                                          <p:spTgt spid="11"/>
                                        </p:tgtEl>
                                      </p:cBhvr>
                                      <p:to x="100000" y="100000"/>
                                    </p:animScale>
                                    <p:animScale>
                                      <p:cBhvr>
                                        <p:cTn id="55" dur="7">
                                          <p:stCondLst>
                                            <p:cond delay="452"/>
                                          </p:stCondLst>
                                        </p:cTn>
                                        <p:tgtEl>
                                          <p:spTgt spid="11"/>
                                        </p:tgtEl>
                                      </p:cBhvr>
                                      <p:to x="100000" y="95000"/>
                                    </p:animScale>
                                    <p:animScale>
                                      <p:cBhvr>
                                        <p:cTn id="56" dur="41" decel="50000">
                                          <p:stCondLst>
                                            <p:cond delay="459"/>
                                          </p:stCondLst>
                                        </p:cTn>
                                        <p:tgtEl>
                                          <p:spTgt spid="11"/>
                                        </p:tgtEl>
                                      </p:cBhvr>
                                      <p:to x="100000" y="100000"/>
                                    </p:animScale>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wipe(left)">
                                      <p:cBhvr>
                                        <p:cTn id="60" dur="500"/>
                                        <p:tgtEl>
                                          <p:spTgt spid="7">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Effect transition="in" filter="wipe(left)">
                                      <p:cBhvr>
                                        <p:cTn id="65" dur="500"/>
                                        <p:tgtEl>
                                          <p:spTgt spid="7">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wipe(left)">
                                      <p:cBhvr>
                                        <p:cTn id="70" dur="500"/>
                                        <p:tgtEl>
                                          <p:spTgt spid="7">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animEffect transition="in" filter="wipe(left)">
                                      <p:cBhvr>
                                        <p:cTn id="75" dur="500"/>
                                        <p:tgtEl>
                                          <p:spTgt spid="7">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145">
                                          <p:stCondLst>
                                            <p:cond delay="0"/>
                                          </p:stCondLst>
                                        </p:cTn>
                                        <p:tgtEl>
                                          <p:spTgt spid="12"/>
                                        </p:tgtEl>
                                      </p:cBhvr>
                                    </p:animEffect>
                                    <p:anim calcmode="lin" valueType="num">
                                      <p:cBhvr>
                                        <p:cTn id="81"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86" dur="7">
                                          <p:stCondLst>
                                            <p:cond delay="162"/>
                                          </p:stCondLst>
                                        </p:cTn>
                                        <p:tgtEl>
                                          <p:spTgt spid="12"/>
                                        </p:tgtEl>
                                      </p:cBhvr>
                                      <p:to x="100000" y="60000"/>
                                    </p:animScale>
                                    <p:animScale>
                                      <p:cBhvr>
                                        <p:cTn id="87" dur="41" decel="50000">
                                          <p:stCondLst>
                                            <p:cond delay="169"/>
                                          </p:stCondLst>
                                        </p:cTn>
                                        <p:tgtEl>
                                          <p:spTgt spid="12"/>
                                        </p:tgtEl>
                                      </p:cBhvr>
                                      <p:to x="100000" y="100000"/>
                                    </p:animScale>
                                    <p:animScale>
                                      <p:cBhvr>
                                        <p:cTn id="88" dur="7">
                                          <p:stCondLst>
                                            <p:cond delay="328"/>
                                          </p:stCondLst>
                                        </p:cTn>
                                        <p:tgtEl>
                                          <p:spTgt spid="12"/>
                                        </p:tgtEl>
                                      </p:cBhvr>
                                      <p:to x="100000" y="80000"/>
                                    </p:animScale>
                                    <p:animScale>
                                      <p:cBhvr>
                                        <p:cTn id="89" dur="41" decel="50000">
                                          <p:stCondLst>
                                            <p:cond delay="335"/>
                                          </p:stCondLst>
                                        </p:cTn>
                                        <p:tgtEl>
                                          <p:spTgt spid="12"/>
                                        </p:tgtEl>
                                      </p:cBhvr>
                                      <p:to x="100000" y="100000"/>
                                    </p:animScale>
                                    <p:animScale>
                                      <p:cBhvr>
                                        <p:cTn id="90" dur="7">
                                          <p:stCondLst>
                                            <p:cond delay="410"/>
                                          </p:stCondLst>
                                        </p:cTn>
                                        <p:tgtEl>
                                          <p:spTgt spid="12"/>
                                        </p:tgtEl>
                                      </p:cBhvr>
                                      <p:to x="100000" y="90000"/>
                                    </p:animScale>
                                    <p:animScale>
                                      <p:cBhvr>
                                        <p:cTn id="91" dur="41" decel="50000">
                                          <p:stCondLst>
                                            <p:cond delay="417"/>
                                          </p:stCondLst>
                                        </p:cTn>
                                        <p:tgtEl>
                                          <p:spTgt spid="12"/>
                                        </p:tgtEl>
                                      </p:cBhvr>
                                      <p:to x="100000" y="100000"/>
                                    </p:animScale>
                                    <p:animScale>
                                      <p:cBhvr>
                                        <p:cTn id="92" dur="7">
                                          <p:stCondLst>
                                            <p:cond delay="452"/>
                                          </p:stCondLst>
                                        </p:cTn>
                                        <p:tgtEl>
                                          <p:spTgt spid="12"/>
                                        </p:tgtEl>
                                      </p:cBhvr>
                                      <p:to x="100000" y="95000"/>
                                    </p:animScale>
                                    <p:animScale>
                                      <p:cBhvr>
                                        <p:cTn id="93" dur="41" decel="50000">
                                          <p:stCondLst>
                                            <p:cond delay="459"/>
                                          </p:stCondLst>
                                        </p:cTn>
                                        <p:tgtEl>
                                          <p:spTgt spid="12"/>
                                        </p:tgtEl>
                                      </p:cBhvr>
                                      <p:to x="100000" y="100000"/>
                                    </p:animScale>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animEffect transition="in" filter="wipe(left)">
                                      <p:cBhvr>
                                        <p:cTn id="9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280D865-B3EA-3376-8359-D795BA461F66}"/>
              </a:ext>
            </a:extLst>
          </p:cNvPr>
          <p:cNvGrpSpPr/>
          <p:nvPr/>
        </p:nvGrpSpPr>
        <p:grpSpPr>
          <a:xfrm>
            <a:off x="107442" y="124886"/>
            <a:ext cx="2430751" cy="1700504"/>
            <a:chOff x="107442" y="124886"/>
            <a:chExt cx="2430751"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1" cy="1700504"/>
            </a:xfrm>
            <a:prstGeom prst="rect">
              <a:avLst/>
            </a:prstGeom>
            <a:effectLst>
              <a:outerShdw blurRad="50800" dist="50800" dir="5400000" algn="ctr" rotWithShape="0">
                <a:schemeClr val="bg1"/>
              </a:outerShdw>
            </a:effectLst>
          </p:spPr>
        </p:pic>
        <p:sp>
          <p:nvSpPr>
            <p:cNvPr id="2" name="CuadroTexto 1">
              <a:extLst>
                <a:ext uri="{FF2B5EF4-FFF2-40B4-BE49-F238E27FC236}">
                  <a16:creationId xmlns:a16="http://schemas.microsoft.com/office/drawing/2014/main" id="{616EF3BD-AB3E-D01D-6FC5-34C7E0CFFB1E}"/>
                </a:ext>
              </a:extLst>
            </p:cNvPr>
            <p:cNvSpPr txBox="1"/>
            <p:nvPr/>
          </p:nvSpPr>
          <p:spPr>
            <a:xfrm>
              <a:off x="636456" y="422056"/>
              <a:ext cx="1782373" cy="400110"/>
            </a:xfrm>
            <a:prstGeom prst="rect">
              <a:avLst/>
            </a:prstGeom>
            <a:noFill/>
          </p:spPr>
          <p:txBody>
            <a:bodyPr wrap="square" rtlCol="0">
              <a:spAutoFit/>
            </a:bodyPr>
            <a:lstStyle/>
            <a:p>
              <a:pPr algn="ctr"/>
              <a:r>
                <a:rPr lang="cs-CZ" sz="2000" b="1" dirty="0">
                  <a:solidFill>
                    <a:schemeClr val="bg1"/>
                  </a:solidFill>
                  <a:effectLst>
                    <a:outerShdw blurRad="38100" dist="38100" dir="2700000" algn="tl">
                      <a:srgbClr val="000000">
                        <a:alpha val="43137"/>
                      </a:srgbClr>
                    </a:outerShdw>
                  </a:effectLst>
                </a:rPr>
                <a:t>Skutky</a:t>
              </a:r>
              <a:r>
                <a:rPr lang="es-ES" sz="2000" b="1" dirty="0">
                  <a:solidFill>
                    <a:schemeClr val="bg1"/>
                  </a:solidFill>
                  <a:effectLst>
                    <a:outerShdw blurRad="38100" dist="38100" dir="2700000" algn="tl">
                      <a:srgbClr val="000000">
                        <a:alpha val="43137"/>
                      </a:srgbClr>
                    </a:outerShdw>
                  </a:effectLst>
                </a:rPr>
                <a:t> 18</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1-3</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871666" y="1015213"/>
            <a:ext cx="1547163" cy="923330"/>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 </a:t>
            </a:r>
            <a:r>
              <a:rPr lang="es-ES" b="1" dirty="0" err="1">
                <a:latin typeface="Times New Roman" panose="02020603050405020304" pitchFamily="18" charset="0"/>
              </a:rPr>
              <a:t>víry</a:t>
            </a:r>
            <a:r>
              <a:rPr lang="es-ES" b="1" dirty="0">
                <a:latin typeface="Times New Roman" panose="02020603050405020304" pitchFamily="18" charset="0"/>
              </a:rPr>
              <a:t> </a:t>
            </a:r>
            <a:r>
              <a:rPr lang="es-ES" b="1" dirty="0" err="1">
                <a:latin typeface="Times New Roman" panose="02020603050405020304" pitchFamily="18" charset="0"/>
              </a:rPr>
              <a:t>spoluprac</a:t>
            </a:r>
            <a:r>
              <a:rPr lang="cs-CZ" b="1" dirty="0" err="1">
                <a:latin typeface="Times New Roman" panose="02020603050405020304" pitchFamily="18" charset="0"/>
              </a:rPr>
              <a:t>uje</a:t>
            </a:r>
            <a:r>
              <a:rPr lang="es-ES" b="1" dirty="0">
                <a:latin typeface="Times New Roman" panose="02020603050405020304" pitchFamily="18" charset="0"/>
              </a:rPr>
              <a:t> 
</a:t>
            </a:r>
          </a:p>
        </p:txBody>
      </p:sp>
      <p:sp>
        <p:nvSpPr>
          <p:cNvPr id="7" name="CuadroTexto 6">
            <a:extLst>
              <a:ext uri="{FF2B5EF4-FFF2-40B4-BE49-F238E27FC236}">
                <a16:creationId xmlns:a16="http://schemas.microsoft.com/office/drawing/2014/main" id="{F9734C1E-D993-18CA-C126-5BFFFBFAA53F}"/>
              </a:ext>
            </a:extLst>
          </p:cNvPr>
          <p:cNvSpPr txBox="1"/>
          <p:nvPr/>
        </p:nvSpPr>
        <p:spPr>
          <a:xfrm>
            <a:off x="2675779" y="97853"/>
            <a:ext cx="9402339" cy="1754326"/>
          </a:xfrm>
          <a:prstGeom prst="rect">
            <a:avLst/>
          </a:prstGeom>
          <a:noFill/>
        </p:spPr>
        <p:txBody>
          <a:bodyPr wrap="square">
            <a:spAutoFit/>
          </a:bodyPr>
          <a:lstStyle/>
          <a:p>
            <a:r>
              <a:rPr lang="es-ES" b="1" dirty="0"/>
              <a:t>P</a:t>
            </a:r>
            <a:r>
              <a:rPr lang="cs-CZ" b="1" dirty="0"/>
              <a:t>r</a:t>
            </a:r>
            <a:r>
              <a:rPr lang="es-ES" b="1" dirty="0" err="1"/>
              <a:t>iscila</a:t>
            </a:r>
            <a:r>
              <a:rPr lang="es-ES" b="1" dirty="0"/>
              <a:t> a </a:t>
            </a:r>
            <a:r>
              <a:rPr lang="es-ES" b="1" dirty="0" err="1"/>
              <a:t>její</a:t>
            </a:r>
            <a:r>
              <a:rPr lang="es-ES" b="1" dirty="0"/>
              <a:t> </a:t>
            </a:r>
            <a:r>
              <a:rPr lang="es-ES" b="1" dirty="0" err="1"/>
              <a:t>manžel</a:t>
            </a:r>
            <a:r>
              <a:rPr lang="es-ES" b="1" dirty="0"/>
              <a:t> Aquila </a:t>
            </a:r>
            <a:r>
              <a:rPr lang="cs-CZ" b="1" dirty="0"/>
              <a:t>stavěli</a:t>
            </a:r>
            <a:r>
              <a:rPr lang="es-ES" b="1" dirty="0"/>
              <a:t> </a:t>
            </a:r>
            <a:r>
              <a:rPr lang="es-ES" b="1" dirty="0" err="1"/>
              <a:t>stany</a:t>
            </a:r>
            <a:r>
              <a:rPr lang="es-ES" b="1" dirty="0"/>
              <a:t>. </a:t>
            </a:r>
            <a:r>
              <a:rPr lang="es-ES" b="1" dirty="0" err="1"/>
              <a:t>Byli</a:t>
            </a:r>
            <a:r>
              <a:rPr lang="es-ES" b="1" dirty="0"/>
              <a:t> </a:t>
            </a:r>
            <a:r>
              <a:rPr lang="es-ES" b="1" dirty="0" err="1"/>
              <a:t>to</a:t>
            </a:r>
            <a:r>
              <a:rPr lang="es-ES" b="1" dirty="0"/>
              <a:t> </a:t>
            </a:r>
            <a:r>
              <a:rPr lang="es-ES" b="1" dirty="0" err="1"/>
              <a:t>věrní</a:t>
            </a:r>
            <a:r>
              <a:rPr lang="es-ES" b="1" dirty="0"/>
              <a:t> </a:t>
            </a:r>
            <a:r>
              <a:rPr lang="es-ES" b="1" dirty="0" err="1"/>
              <a:t>učitelé</a:t>
            </a:r>
            <a:r>
              <a:rPr lang="es-ES" b="1" dirty="0"/>
              <a:t>, </a:t>
            </a:r>
            <a:r>
              <a:rPr lang="es-ES" b="1" dirty="0" err="1"/>
              <a:t>kteří</a:t>
            </a:r>
            <a:r>
              <a:rPr lang="es-ES" b="1" dirty="0"/>
              <a:t> </a:t>
            </a:r>
            <a:r>
              <a:rPr lang="es-ES" b="1" dirty="0" err="1"/>
              <a:t>učili</a:t>
            </a:r>
            <a:r>
              <a:rPr lang="es-ES" b="1" dirty="0"/>
              <a:t> </a:t>
            </a:r>
            <a:r>
              <a:rPr lang="es-ES" b="1" dirty="0" err="1"/>
              <a:t>druhé</a:t>
            </a:r>
            <a:r>
              <a:rPr lang="es-ES" b="1" dirty="0"/>
              <a:t> o </a:t>
            </a:r>
            <a:r>
              <a:rPr lang="es-ES" b="1" dirty="0" err="1"/>
              <a:t>Ježíši</a:t>
            </a:r>
            <a:r>
              <a:rPr lang="es-ES" b="1" dirty="0"/>
              <a:t> </a:t>
            </a:r>
            <a:r>
              <a:rPr lang="es-ES" b="1" dirty="0" err="1"/>
              <a:t>Kristu</a:t>
            </a:r>
            <a:r>
              <a:rPr lang="es-ES" b="1" dirty="0"/>
              <a:t>. Pavel, </a:t>
            </a:r>
            <a:r>
              <a:rPr lang="es-ES" b="1" dirty="0" err="1"/>
              <a:t>který</a:t>
            </a:r>
            <a:r>
              <a:rPr lang="es-ES" b="1" dirty="0"/>
              <a:t> </a:t>
            </a:r>
            <a:r>
              <a:rPr lang="es-ES" b="1" dirty="0" err="1"/>
              <a:t>měl</a:t>
            </a:r>
            <a:r>
              <a:rPr lang="es-ES" b="1" dirty="0"/>
              <a:t> </a:t>
            </a:r>
            <a:r>
              <a:rPr lang="es-ES" b="1" dirty="0" err="1"/>
              <a:t>stejné</a:t>
            </a:r>
            <a:r>
              <a:rPr lang="es-ES" b="1" dirty="0"/>
              <a:t> </a:t>
            </a:r>
            <a:r>
              <a:rPr lang="es-ES" b="1" dirty="0" err="1"/>
              <a:t>povolání</a:t>
            </a:r>
            <a:r>
              <a:rPr lang="es-ES" b="1" dirty="0"/>
              <a:t>, </a:t>
            </a:r>
            <a:r>
              <a:rPr lang="es-ES" b="1" dirty="0" err="1"/>
              <a:t>pracoval</a:t>
            </a:r>
            <a:r>
              <a:rPr lang="es-ES" b="1" dirty="0"/>
              <a:t> </a:t>
            </a:r>
            <a:r>
              <a:rPr lang="es-ES" b="1" dirty="0" err="1"/>
              <a:t>po</a:t>
            </a:r>
            <a:r>
              <a:rPr lang="es-ES" b="1" dirty="0"/>
              <a:t> </a:t>
            </a:r>
            <a:r>
              <a:rPr lang="es-ES" b="1" dirty="0" err="1"/>
              <a:t>jejich</a:t>
            </a:r>
            <a:r>
              <a:rPr lang="es-ES" b="1" dirty="0"/>
              <a:t> </a:t>
            </a:r>
            <a:r>
              <a:rPr lang="es-ES" b="1" dirty="0" err="1"/>
              <a:t>boku</a:t>
            </a:r>
            <a:r>
              <a:rPr lang="es-ES" b="1" dirty="0"/>
              <a:t> a </a:t>
            </a:r>
            <a:r>
              <a:rPr lang="es-ES" b="1" dirty="0" err="1"/>
              <a:t>učil</a:t>
            </a:r>
            <a:r>
              <a:rPr lang="es-ES" b="1" dirty="0"/>
              <a:t> je </a:t>
            </a:r>
            <a:r>
              <a:rPr lang="cs-CZ" b="1" dirty="0"/>
              <a:t>poznávat</a:t>
            </a:r>
            <a:r>
              <a:rPr lang="es-ES" b="1" dirty="0"/>
              <a:t> Krist</a:t>
            </a:r>
            <a:r>
              <a:rPr lang="cs-CZ" b="1" dirty="0"/>
              <a:t>a</a:t>
            </a:r>
            <a:r>
              <a:rPr lang="es-ES" b="1" dirty="0"/>
              <a:t>. </a:t>
            </a:r>
            <a:r>
              <a:rPr lang="es-ES" b="1" dirty="0" err="1"/>
              <a:t>Závist</a:t>
            </a:r>
            <a:r>
              <a:rPr lang="es-ES" b="1" dirty="0"/>
              <a:t> a </a:t>
            </a:r>
            <a:r>
              <a:rPr lang="es-ES" b="1" dirty="0" err="1"/>
              <a:t>nenávist</a:t>
            </a:r>
            <a:r>
              <a:rPr lang="es-ES" b="1" dirty="0"/>
              <a:t> </a:t>
            </a:r>
            <a:r>
              <a:rPr lang="es-ES" b="1" dirty="0" err="1"/>
              <a:t>Židů</a:t>
            </a:r>
            <a:r>
              <a:rPr lang="es-ES" b="1" dirty="0"/>
              <a:t> </a:t>
            </a:r>
            <a:r>
              <a:rPr lang="es-ES" b="1" dirty="0" err="1"/>
              <a:t>vůči</a:t>
            </a:r>
            <a:r>
              <a:rPr lang="es-ES" b="1" dirty="0"/>
              <a:t> </a:t>
            </a:r>
            <a:r>
              <a:rPr lang="es-ES" b="1" dirty="0" err="1"/>
              <a:t>křesťanům</a:t>
            </a:r>
            <a:r>
              <a:rPr lang="es-ES" b="1" dirty="0"/>
              <a:t> [v </a:t>
            </a:r>
            <a:r>
              <a:rPr lang="es-ES" b="1" dirty="0" err="1"/>
              <a:t>Římě</a:t>
            </a:r>
            <a:r>
              <a:rPr lang="es-ES" b="1" dirty="0"/>
              <a:t>] </a:t>
            </a:r>
            <a:r>
              <a:rPr lang="es-ES" b="1" dirty="0" err="1"/>
              <a:t>neznala</a:t>
            </a:r>
            <a:r>
              <a:rPr lang="es-ES" b="1" dirty="0"/>
              <a:t> </a:t>
            </a:r>
            <a:r>
              <a:rPr lang="es-ES" b="1" dirty="0" err="1"/>
              <a:t>hranic</a:t>
            </a:r>
            <a:r>
              <a:rPr lang="es-ES" b="1" dirty="0"/>
              <a:t>. A </a:t>
            </a:r>
            <a:r>
              <a:rPr lang="es-ES" b="1" dirty="0" err="1"/>
              <a:t>nedůvěřiví</a:t>
            </a:r>
            <a:r>
              <a:rPr lang="es-ES" b="1" dirty="0"/>
              <a:t> </a:t>
            </a:r>
            <a:r>
              <a:rPr lang="es-ES" b="1" dirty="0" err="1"/>
              <a:t>obyvatelé</a:t>
            </a:r>
            <a:r>
              <a:rPr lang="es-ES" b="1" dirty="0"/>
              <a:t> </a:t>
            </a:r>
            <a:r>
              <a:rPr lang="es-ES" b="1" dirty="0" err="1"/>
              <a:t>byli</a:t>
            </a:r>
            <a:r>
              <a:rPr lang="es-ES" b="1" dirty="0"/>
              <a:t> </a:t>
            </a:r>
            <a:r>
              <a:rPr lang="es-ES" b="1" dirty="0" err="1"/>
              <a:t>neustále</a:t>
            </a:r>
            <a:r>
              <a:rPr lang="es-ES" b="1" dirty="0"/>
              <a:t> ve </a:t>
            </a:r>
            <a:r>
              <a:rPr lang="es-ES" b="1" dirty="0" err="1"/>
              <a:t>vřavě</a:t>
            </a:r>
            <a:r>
              <a:rPr lang="es-ES" b="1" dirty="0"/>
              <a:t>. </a:t>
            </a:r>
            <a:r>
              <a:rPr lang="es-ES" b="1" dirty="0" err="1"/>
              <a:t>První</a:t>
            </a:r>
            <a:r>
              <a:rPr lang="es-ES" b="1" dirty="0"/>
              <a:t> z </a:t>
            </a:r>
            <a:r>
              <a:rPr lang="es-ES" b="1" dirty="0" err="1"/>
              <a:t>nich</a:t>
            </a:r>
            <a:r>
              <a:rPr lang="es-ES" b="1" dirty="0"/>
              <a:t> si </a:t>
            </a:r>
            <a:r>
              <a:rPr lang="es-ES" b="1" dirty="0" err="1"/>
              <a:t>stěžoval</a:t>
            </a:r>
            <a:r>
              <a:rPr lang="es-ES" b="1" dirty="0"/>
              <a:t>, </a:t>
            </a:r>
            <a:r>
              <a:rPr lang="es-ES" b="1" dirty="0" err="1"/>
              <a:t>že</a:t>
            </a:r>
            <a:r>
              <a:rPr lang="es-ES" b="1" dirty="0"/>
              <a:t> </a:t>
            </a:r>
            <a:r>
              <a:rPr lang="es-ES" b="1" dirty="0" err="1"/>
              <a:t>židovští</a:t>
            </a:r>
            <a:r>
              <a:rPr lang="es-ES" b="1" dirty="0"/>
              <a:t> </a:t>
            </a:r>
            <a:r>
              <a:rPr lang="es-ES" b="1" dirty="0" err="1"/>
              <a:t>křesťané</a:t>
            </a:r>
            <a:r>
              <a:rPr lang="es-ES" b="1" dirty="0"/>
              <a:t> </a:t>
            </a:r>
            <a:r>
              <a:rPr lang="es-ES" b="1" dirty="0" err="1"/>
              <a:t>způsobují</a:t>
            </a:r>
            <a:r>
              <a:rPr lang="es-ES" b="1" dirty="0"/>
              <a:t> </a:t>
            </a:r>
            <a:r>
              <a:rPr lang="es-ES" b="1" dirty="0" err="1"/>
              <a:t>nepořádek</a:t>
            </a:r>
            <a:r>
              <a:rPr lang="es-ES" b="1" dirty="0"/>
              <a:t> a </a:t>
            </a:r>
            <a:r>
              <a:rPr lang="es-ES" b="1" dirty="0" err="1"/>
              <a:t>jsou</a:t>
            </a:r>
            <a:r>
              <a:rPr lang="es-ES" b="1" dirty="0"/>
              <a:t> </a:t>
            </a:r>
            <a:r>
              <a:rPr lang="es-ES" b="1" dirty="0" err="1"/>
              <a:t>nebezpeční</a:t>
            </a:r>
            <a:r>
              <a:rPr lang="es-ES" b="1" dirty="0"/>
              <a:t> pro </a:t>
            </a:r>
            <a:r>
              <a:rPr lang="es-ES" b="1" dirty="0" err="1"/>
              <a:t>veřejné</a:t>
            </a:r>
            <a:r>
              <a:rPr lang="es-ES" b="1" dirty="0"/>
              <a:t> </a:t>
            </a:r>
            <a:r>
              <a:rPr lang="es-ES" b="1" dirty="0" err="1"/>
              <a:t>blaho</a:t>
            </a:r>
            <a:r>
              <a:rPr lang="es-ES" b="1" dirty="0"/>
              <a:t>. </a:t>
            </a:r>
            <a:r>
              <a:rPr lang="es-ES" b="1" dirty="0" err="1"/>
              <a:t>Neustále</a:t>
            </a:r>
            <a:r>
              <a:rPr lang="es-ES" b="1" dirty="0"/>
              <a:t> </a:t>
            </a:r>
            <a:r>
              <a:rPr lang="es-ES" b="1" dirty="0" err="1"/>
              <a:t>vytvářeli</a:t>
            </a:r>
            <a:r>
              <a:rPr lang="es-ES" b="1" dirty="0"/>
              <a:t> </a:t>
            </a:r>
            <a:r>
              <a:rPr lang="es-ES" b="1" dirty="0" err="1"/>
              <a:t>něco</a:t>
            </a:r>
            <a:r>
              <a:rPr lang="es-ES" b="1" dirty="0"/>
              <a:t>, </a:t>
            </a:r>
            <a:r>
              <a:rPr lang="es-ES" b="1" dirty="0" err="1"/>
              <a:t>co</a:t>
            </a:r>
            <a:r>
              <a:rPr lang="es-ES" b="1" dirty="0"/>
              <a:t> </a:t>
            </a:r>
            <a:r>
              <a:rPr lang="es-ES" b="1" dirty="0" err="1"/>
              <a:t>agitovalo</a:t>
            </a:r>
            <a:r>
              <a:rPr lang="es-ES" b="1" dirty="0"/>
              <a:t> </a:t>
            </a:r>
            <a:r>
              <a:rPr lang="es-ES" b="1" dirty="0" err="1"/>
              <a:t>lidi</a:t>
            </a:r>
            <a:r>
              <a:rPr lang="es-ES" b="1" dirty="0"/>
              <a:t> a </a:t>
            </a:r>
            <a:r>
              <a:rPr lang="es-ES" b="1" dirty="0" err="1"/>
              <a:t>produkovalo</a:t>
            </a:r>
            <a:r>
              <a:rPr lang="es-ES" b="1" dirty="0"/>
              <a:t> boj. </a:t>
            </a:r>
            <a:r>
              <a:rPr lang="cs-CZ" b="1" dirty="0"/>
              <a:t>Z toho</a:t>
            </a:r>
            <a:r>
              <a:rPr lang="es-ES" b="1" dirty="0"/>
              <a:t> </a:t>
            </a:r>
            <a:r>
              <a:rPr lang="es-ES" b="1" dirty="0" err="1"/>
              <a:t>důvod</a:t>
            </a:r>
            <a:r>
              <a:rPr lang="cs-CZ" b="1" dirty="0"/>
              <a:t>u</a:t>
            </a:r>
            <a:r>
              <a:rPr lang="es-ES" b="1" dirty="0"/>
              <a:t> </a:t>
            </a:r>
            <a:r>
              <a:rPr lang="es-ES" b="1" dirty="0" err="1"/>
              <a:t>byli</a:t>
            </a:r>
            <a:r>
              <a:rPr lang="es-ES" b="1" dirty="0"/>
              <a:t> </a:t>
            </a:r>
            <a:r>
              <a:rPr lang="es-ES" b="1" dirty="0" err="1"/>
              <a:t>křesťané</a:t>
            </a:r>
            <a:r>
              <a:rPr lang="es-ES" b="1" dirty="0"/>
              <a:t> </a:t>
            </a:r>
            <a:r>
              <a:rPr lang="es-ES" b="1" dirty="0" err="1"/>
              <a:t>vyhnáni</a:t>
            </a:r>
            <a:r>
              <a:rPr lang="es-ES" b="1" dirty="0"/>
              <a:t> z </a:t>
            </a:r>
            <a:r>
              <a:rPr lang="es-ES" b="1" dirty="0" err="1"/>
              <a:t>Říma</a:t>
            </a:r>
            <a:r>
              <a:rPr lang="es-ES" b="1" dirty="0"/>
              <a:t>. </a:t>
            </a:r>
          </a:p>
        </p:txBody>
      </p:sp>
      <p:sp>
        <p:nvSpPr>
          <p:cNvPr id="9" name="CuadroTexto 8">
            <a:extLst>
              <a:ext uri="{FF2B5EF4-FFF2-40B4-BE49-F238E27FC236}">
                <a16:creationId xmlns:a16="http://schemas.microsoft.com/office/drawing/2014/main" id="{BF0821D6-52DF-D41B-B502-7FE16F428530}"/>
              </a:ext>
            </a:extLst>
          </p:cNvPr>
          <p:cNvSpPr txBox="1"/>
          <p:nvPr/>
        </p:nvSpPr>
        <p:spPr>
          <a:xfrm>
            <a:off x="107442" y="2100701"/>
            <a:ext cx="11940532" cy="1477328"/>
          </a:xfrm>
          <a:prstGeom prst="rect">
            <a:avLst/>
          </a:prstGeom>
          <a:noFill/>
        </p:spPr>
        <p:txBody>
          <a:bodyPr wrap="square">
            <a:spAutoFit/>
          </a:bodyPr>
          <a:lstStyle/>
          <a:p>
            <a:r>
              <a:rPr lang="es-ES" b="1" dirty="0" err="1"/>
              <a:t>Krátce</a:t>
            </a:r>
            <a:r>
              <a:rPr lang="es-ES" b="1" dirty="0"/>
              <a:t> </a:t>
            </a:r>
            <a:r>
              <a:rPr lang="es-ES" b="1" dirty="0" err="1"/>
              <a:t>po</a:t>
            </a:r>
            <a:r>
              <a:rPr lang="es-ES" b="1" dirty="0"/>
              <a:t> </a:t>
            </a:r>
            <a:r>
              <a:rPr lang="es-ES" b="1" dirty="0" err="1"/>
              <a:t>příjezdu</a:t>
            </a:r>
            <a:r>
              <a:rPr lang="es-ES" b="1" dirty="0"/>
              <a:t> do </a:t>
            </a:r>
            <a:r>
              <a:rPr lang="es-ES" b="1" dirty="0" err="1"/>
              <a:t>Korintu</a:t>
            </a:r>
            <a:r>
              <a:rPr lang="es-ES" b="1" dirty="0"/>
              <a:t> se Pavel </a:t>
            </a:r>
            <a:r>
              <a:rPr lang="es-ES" b="1" dirty="0" err="1"/>
              <a:t>setkal</a:t>
            </a:r>
            <a:r>
              <a:rPr lang="es-ES" b="1" dirty="0"/>
              <a:t> s "</a:t>
            </a:r>
            <a:r>
              <a:rPr lang="es-ES" b="1" dirty="0" err="1"/>
              <a:t>Židem</a:t>
            </a:r>
            <a:r>
              <a:rPr lang="es-ES" b="1" dirty="0"/>
              <a:t> </a:t>
            </a:r>
            <a:r>
              <a:rPr lang="es-ES" b="1" dirty="0" err="1"/>
              <a:t>jménem</a:t>
            </a:r>
            <a:r>
              <a:rPr lang="es-ES" b="1" dirty="0"/>
              <a:t> </a:t>
            </a:r>
            <a:r>
              <a:rPr lang="es-ES" b="1" dirty="0" err="1"/>
              <a:t>Akvila</a:t>
            </a:r>
            <a:r>
              <a:rPr lang="es-ES" b="1" dirty="0"/>
              <a:t>, </a:t>
            </a:r>
            <a:r>
              <a:rPr lang="es-ES" b="1" dirty="0" err="1"/>
              <a:t>rodákem</a:t>
            </a:r>
            <a:r>
              <a:rPr lang="es-ES" b="1" dirty="0"/>
              <a:t> z </a:t>
            </a:r>
            <a:r>
              <a:rPr lang="es-ES" b="1" dirty="0" err="1"/>
              <a:t>Pontu</a:t>
            </a:r>
            <a:r>
              <a:rPr lang="es-ES" b="1" dirty="0"/>
              <a:t>, </a:t>
            </a:r>
            <a:r>
              <a:rPr lang="es-ES" b="1" dirty="0" err="1"/>
              <a:t>který</a:t>
            </a:r>
            <a:r>
              <a:rPr lang="es-ES" b="1" dirty="0"/>
              <a:t> </a:t>
            </a:r>
            <a:r>
              <a:rPr lang="es-ES" b="1" dirty="0" err="1"/>
              <a:t>právě</a:t>
            </a:r>
            <a:r>
              <a:rPr lang="es-ES" b="1" dirty="0"/>
              <a:t> </a:t>
            </a:r>
            <a:r>
              <a:rPr lang="es-ES" b="1" dirty="0" err="1"/>
              <a:t>přišel</a:t>
            </a:r>
            <a:r>
              <a:rPr lang="es-ES" b="1" dirty="0"/>
              <a:t> z </a:t>
            </a:r>
            <a:r>
              <a:rPr lang="es-ES" b="1" dirty="0" err="1"/>
              <a:t>Itálie</a:t>
            </a:r>
            <a:r>
              <a:rPr lang="es-ES" b="1" dirty="0"/>
              <a:t> se </a:t>
            </a:r>
            <a:r>
              <a:rPr lang="es-ES" b="1" dirty="0" err="1"/>
              <a:t>svou</a:t>
            </a:r>
            <a:r>
              <a:rPr lang="es-ES" b="1" dirty="0"/>
              <a:t> </a:t>
            </a:r>
            <a:r>
              <a:rPr lang="es-ES" b="1" dirty="0" err="1"/>
              <a:t>ženou</a:t>
            </a:r>
            <a:r>
              <a:rPr lang="es-ES" b="1" dirty="0"/>
              <a:t> </a:t>
            </a:r>
            <a:r>
              <a:rPr lang="es-ES" b="1" dirty="0" err="1"/>
              <a:t>Priscillou</a:t>
            </a:r>
            <a:r>
              <a:rPr lang="es-ES" b="1" dirty="0"/>
              <a:t>". </a:t>
            </a:r>
            <a:r>
              <a:rPr lang="es-ES" b="1" dirty="0" err="1"/>
              <a:t>Jednalo</a:t>
            </a:r>
            <a:r>
              <a:rPr lang="es-ES" b="1" dirty="0"/>
              <a:t> se o "</a:t>
            </a:r>
            <a:r>
              <a:rPr lang="es-ES" b="1" dirty="0" err="1"/>
              <a:t>stejného</a:t>
            </a:r>
            <a:r>
              <a:rPr lang="es-ES" b="1" dirty="0"/>
              <a:t> </a:t>
            </a:r>
            <a:r>
              <a:rPr lang="es-ES" b="1" dirty="0" err="1"/>
              <a:t>řemesla</a:t>
            </a:r>
            <a:r>
              <a:rPr lang="es-ES" b="1" dirty="0"/>
              <a:t>". </a:t>
            </a:r>
            <a:r>
              <a:rPr lang="es-ES" b="1" dirty="0" err="1"/>
              <a:t>Vyhnáni</a:t>
            </a:r>
            <a:r>
              <a:rPr lang="es-ES" b="1" dirty="0"/>
              <a:t> </a:t>
            </a:r>
            <a:r>
              <a:rPr lang="es-ES" b="1" dirty="0" err="1"/>
              <a:t>Claudiovým</a:t>
            </a:r>
            <a:r>
              <a:rPr lang="es-ES" b="1" dirty="0"/>
              <a:t> </a:t>
            </a:r>
            <a:r>
              <a:rPr lang="es-ES" b="1" dirty="0" err="1"/>
              <a:t>dekretem</a:t>
            </a:r>
            <a:r>
              <a:rPr lang="es-ES" b="1" dirty="0"/>
              <a:t>, </a:t>
            </a:r>
            <a:r>
              <a:rPr lang="es-ES" b="1" dirty="0" err="1"/>
              <a:t>který</a:t>
            </a:r>
            <a:r>
              <a:rPr lang="es-ES" b="1" dirty="0"/>
              <a:t> </a:t>
            </a:r>
            <a:r>
              <a:rPr lang="es-ES" b="1" dirty="0" err="1"/>
              <a:t>nařizoval</a:t>
            </a:r>
            <a:r>
              <a:rPr lang="es-ES" b="1" dirty="0"/>
              <a:t> </a:t>
            </a:r>
            <a:r>
              <a:rPr lang="es-ES" b="1" dirty="0" err="1"/>
              <a:t>všem</a:t>
            </a:r>
            <a:r>
              <a:rPr lang="es-ES" b="1" dirty="0"/>
              <a:t> </a:t>
            </a:r>
            <a:r>
              <a:rPr lang="es-ES" b="1" dirty="0" err="1"/>
              <a:t>Židům</a:t>
            </a:r>
            <a:r>
              <a:rPr lang="es-ES" b="1" dirty="0"/>
              <a:t> </a:t>
            </a:r>
            <a:r>
              <a:rPr lang="es-ES" b="1" dirty="0" err="1"/>
              <a:t>opustit</a:t>
            </a:r>
            <a:r>
              <a:rPr lang="es-ES" b="1" dirty="0"/>
              <a:t> </a:t>
            </a:r>
            <a:r>
              <a:rPr lang="es-ES" b="1" dirty="0" err="1"/>
              <a:t>Řím</a:t>
            </a:r>
            <a:r>
              <a:rPr lang="es-ES" b="1" dirty="0"/>
              <a:t>, Aquila a Priscilla </a:t>
            </a:r>
            <a:r>
              <a:rPr lang="es-ES" b="1" dirty="0" err="1"/>
              <a:t>odešli</a:t>
            </a:r>
            <a:r>
              <a:rPr lang="es-ES" b="1" dirty="0"/>
              <a:t> do </a:t>
            </a:r>
            <a:r>
              <a:rPr lang="es-ES" b="1" dirty="0" err="1"/>
              <a:t>Korintu</a:t>
            </a:r>
            <a:r>
              <a:rPr lang="es-ES" b="1" dirty="0"/>
              <a:t>, </a:t>
            </a:r>
            <a:r>
              <a:rPr lang="es-ES" b="1" dirty="0" err="1"/>
              <a:t>kde</a:t>
            </a:r>
            <a:r>
              <a:rPr lang="es-ES" b="1" dirty="0"/>
              <a:t> </a:t>
            </a:r>
            <a:r>
              <a:rPr lang="es-ES" b="1" dirty="0" err="1"/>
              <a:t>založili</a:t>
            </a:r>
            <a:r>
              <a:rPr lang="es-ES" b="1" dirty="0"/>
              <a:t> </a:t>
            </a:r>
            <a:r>
              <a:rPr lang="es-ES" b="1" dirty="0" err="1"/>
              <a:t>obchod</a:t>
            </a:r>
            <a:r>
              <a:rPr lang="es-ES" b="1" dirty="0"/>
              <a:t> </a:t>
            </a:r>
            <a:r>
              <a:rPr lang="es-ES" b="1" dirty="0" err="1"/>
              <a:t>jako</a:t>
            </a:r>
            <a:r>
              <a:rPr lang="es-ES" b="1" dirty="0"/>
              <a:t> </a:t>
            </a:r>
            <a:r>
              <a:rPr lang="es-ES" b="1" dirty="0" err="1"/>
              <a:t>výrobci</a:t>
            </a:r>
            <a:r>
              <a:rPr lang="es-ES" b="1" dirty="0"/>
              <a:t> </a:t>
            </a:r>
            <a:r>
              <a:rPr lang="es-ES" b="1" dirty="0" err="1"/>
              <a:t>stanů</a:t>
            </a:r>
            <a:r>
              <a:rPr lang="es-ES" b="1" dirty="0"/>
              <a:t>. Pavel se o </a:t>
            </a:r>
            <a:r>
              <a:rPr lang="es-ES" b="1" dirty="0" err="1"/>
              <a:t>nich</a:t>
            </a:r>
            <a:r>
              <a:rPr lang="es-ES" b="1" dirty="0"/>
              <a:t> </a:t>
            </a:r>
            <a:r>
              <a:rPr lang="es-ES" b="1" dirty="0" err="1"/>
              <a:t>dozvěděl</a:t>
            </a:r>
            <a:r>
              <a:rPr lang="es-ES" b="1" dirty="0"/>
              <a:t>, a </a:t>
            </a:r>
            <a:r>
              <a:rPr lang="es-ES" b="1" dirty="0" err="1"/>
              <a:t>když</a:t>
            </a:r>
            <a:r>
              <a:rPr lang="es-ES" b="1" dirty="0"/>
              <a:t> </a:t>
            </a:r>
            <a:r>
              <a:rPr lang="es-ES" b="1" dirty="0" err="1"/>
              <a:t>zjistil</a:t>
            </a:r>
            <a:r>
              <a:rPr lang="es-ES" b="1" dirty="0"/>
              <a:t>, </a:t>
            </a:r>
            <a:r>
              <a:rPr lang="es-ES" b="1" dirty="0" err="1"/>
              <a:t>že</a:t>
            </a:r>
            <a:r>
              <a:rPr lang="es-ES" b="1" dirty="0"/>
              <a:t> se </a:t>
            </a:r>
            <a:r>
              <a:rPr lang="es-ES" b="1" dirty="0" err="1"/>
              <a:t>bojí</a:t>
            </a:r>
            <a:r>
              <a:rPr lang="es-ES" b="1" dirty="0"/>
              <a:t> </a:t>
            </a:r>
            <a:r>
              <a:rPr lang="es-ES" b="1" dirty="0" err="1"/>
              <a:t>Boha</a:t>
            </a:r>
            <a:r>
              <a:rPr lang="es-ES" b="1" dirty="0"/>
              <a:t> a </a:t>
            </a:r>
            <a:r>
              <a:rPr lang="es-ES" b="1" dirty="0" err="1"/>
              <a:t>snaží</a:t>
            </a:r>
            <a:r>
              <a:rPr lang="es-ES" b="1" dirty="0"/>
              <a:t> se </a:t>
            </a:r>
            <a:r>
              <a:rPr lang="es-ES" b="1" dirty="0" err="1"/>
              <a:t>vyhnout</a:t>
            </a:r>
            <a:r>
              <a:rPr lang="es-ES" b="1" dirty="0"/>
              <a:t> </a:t>
            </a:r>
            <a:r>
              <a:rPr lang="es-ES" b="1" dirty="0" err="1"/>
              <a:t>znečišťujícím</a:t>
            </a:r>
            <a:r>
              <a:rPr lang="es-ES" b="1" dirty="0"/>
              <a:t> </a:t>
            </a:r>
            <a:r>
              <a:rPr lang="es-ES" b="1" dirty="0" err="1"/>
              <a:t>vlivům</a:t>
            </a:r>
            <a:r>
              <a:rPr lang="es-ES" b="1" dirty="0"/>
              <a:t> </a:t>
            </a:r>
            <a:r>
              <a:rPr lang="es-ES" b="1" dirty="0" err="1"/>
              <a:t>kolem</a:t>
            </a:r>
            <a:r>
              <a:rPr lang="es-ES" b="1" dirty="0"/>
              <a:t> sebe, "</a:t>
            </a:r>
            <a:r>
              <a:rPr lang="es-ES" b="1" dirty="0" err="1"/>
              <a:t>zůstal</a:t>
            </a:r>
            <a:r>
              <a:rPr lang="es-ES" b="1" dirty="0"/>
              <a:t> s </a:t>
            </a:r>
            <a:r>
              <a:rPr lang="es-ES" b="1" dirty="0" err="1"/>
              <a:t>nimi</a:t>
            </a:r>
            <a:r>
              <a:rPr lang="es-ES" b="1" dirty="0"/>
              <a:t> a </a:t>
            </a:r>
            <a:r>
              <a:rPr lang="es-ES" b="1" dirty="0" err="1"/>
              <a:t>pracovali</a:t>
            </a:r>
            <a:r>
              <a:rPr lang="es-ES" b="1" dirty="0"/>
              <a:t> </a:t>
            </a:r>
            <a:r>
              <a:rPr lang="es-ES" b="1" dirty="0" err="1"/>
              <a:t>společně</a:t>
            </a:r>
            <a:r>
              <a:rPr lang="es-ES" b="1" dirty="0"/>
              <a:t>. </a:t>
            </a:r>
            <a:r>
              <a:rPr lang="cs-CZ" b="1" dirty="0"/>
              <a:t>[</a:t>
            </a:r>
            <a:r>
              <a:rPr lang="es-ES" b="1" dirty="0"/>
              <a:t>. . .</a:t>
            </a:r>
            <a:r>
              <a:rPr lang="cs-CZ" b="1" dirty="0"/>
              <a:t>]</a:t>
            </a:r>
            <a:r>
              <a:rPr lang="es-ES" b="1" dirty="0"/>
              <a:t> A </a:t>
            </a:r>
            <a:r>
              <a:rPr lang="es-ES" b="1" dirty="0" err="1"/>
              <a:t>každou</a:t>
            </a:r>
            <a:r>
              <a:rPr lang="es-ES" b="1" dirty="0"/>
              <a:t> </a:t>
            </a:r>
            <a:r>
              <a:rPr lang="es-ES" b="1" dirty="0" err="1"/>
              <a:t>sobotu</a:t>
            </a:r>
            <a:r>
              <a:rPr lang="es-ES" b="1" dirty="0"/>
              <a:t> se </a:t>
            </a:r>
            <a:r>
              <a:rPr lang="es-ES" b="1" dirty="0" err="1"/>
              <a:t>hádal</a:t>
            </a:r>
            <a:r>
              <a:rPr lang="es-ES" b="1" dirty="0"/>
              <a:t> v </a:t>
            </a:r>
            <a:r>
              <a:rPr lang="es-ES" b="1" dirty="0" err="1"/>
              <a:t>synagoze</a:t>
            </a:r>
            <a:r>
              <a:rPr lang="es-ES" b="1" dirty="0"/>
              <a:t> a </a:t>
            </a:r>
            <a:r>
              <a:rPr lang="es-ES" b="1" dirty="0" err="1"/>
              <a:t>přesvědčoval</a:t>
            </a:r>
            <a:r>
              <a:rPr lang="es-ES" b="1" dirty="0"/>
              <a:t> </a:t>
            </a:r>
            <a:r>
              <a:rPr lang="es-ES" b="1" dirty="0" err="1"/>
              <a:t>Židy</a:t>
            </a:r>
            <a:r>
              <a:rPr lang="es-ES" b="1" dirty="0"/>
              <a:t> a </a:t>
            </a:r>
            <a:r>
              <a:rPr lang="es-ES" b="1" dirty="0" err="1"/>
              <a:t>Řeky</a:t>
            </a:r>
            <a:r>
              <a:rPr lang="es-ES" b="1" dirty="0"/>
              <a:t>." </a:t>
            </a:r>
            <a:r>
              <a:rPr lang="cs-CZ" b="1" dirty="0"/>
              <a:t> EGW:</a:t>
            </a:r>
            <a:r>
              <a:rPr lang="es-ES" b="1" dirty="0"/>
              <a:t> D</a:t>
            </a:r>
            <a:r>
              <a:rPr lang="cs-CZ" b="1" dirty="0"/>
              <a:t>cery Boží strany</a:t>
            </a:r>
            <a:r>
              <a:rPr lang="es-ES" b="1" dirty="0"/>
              <a:t> 68</a:t>
            </a:r>
            <a:r>
              <a:rPr lang="cs-CZ" b="1" dirty="0"/>
              <a:t> a</a:t>
            </a:r>
            <a:r>
              <a:rPr lang="es-ES" b="1" dirty="0"/>
              <a:t> 69. </a:t>
            </a:r>
          </a:p>
        </p:txBody>
      </p:sp>
      <p:pic>
        <p:nvPicPr>
          <p:cNvPr id="15" name="Imagen 14" descr="Imagen que contiene interior, persona, hombre, tabla&#10;&#10;Descripción generada automáticamente">
            <a:extLst>
              <a:ext uri="{FF2B5EF4-FFF2-40B4-BE49-F238E27FC236}">
                <a16:creationId xmlns:a16="http://schemas.microsoft.com/office/drawing/2014/main" id="{2CDAC285-525E-1E1D-90A9-D67041450DAD}"/>
              </a:ext>
            </a:extLst>
          </p:cNvPr>
          <p:cNvPicPr>
            <a:picLocks noChangeAspect="1"/>
          </p:cNvPicPr>
          <p:nvPr/>
        </p:nvPicPr>
        <p:blipFill rotWithShape="1">
          <a:blip r:embed="rId4">
            <a:extLst>
              <a:ext uri="{28A0092B-C50C-407E-A947-70E740481C1C}">
                <a14:useLocalDpi xmlns:a14="http://schemas.microsoft.com/office/drawing/2010/main" val="0"/>
              </a:ext>
            </a:extLst>
          </a:blip>
          <a:srcRect b="11412"/>
          <a:stretch/>
        </p:blipFill>
        <p:spPr>
          <a:xfrm>
            <a:off x="7143749" y="3804335"/>
            <a:ext cx="4658421" cy="2947275"/>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pic>
        <p:nvPicPr>
          <p:cNvPr id="17" name="Imagen 16" descr="Un grupo de personas sentadas en una cama&#10;&#10;Descripción generada automáticamente con confianza media">
            <a:extLst>
              <a:ext uri="{FF2B5EF4-FFF2-40B4-BE49-F238E27FC236}">
                <a16:creationId xmlns:a16="http://schemas.microsoft.com/office/drawing/2014/main" id="{E2EAB83F-4235-48C7-9A7D-D39DD2641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1" y="3832573"/>
            <a:ext cx="5801814" cy="2919038"/>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33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4)">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3000"/>
          </a:stretch>
        </a:blipFill>
        <a:effectLst/>
      </p:bgPr>
    </p:bg>
    <p:spTree>
      <p:nvGrpSpPr>
        <p:cNvPr id="1" name=""/>
        <p:cNvGrpSpPr/>
        <p:nvPr/>
      </p:nvGrpSpPr>
      <p:grpSpPr>
        <a:xfrm>
          <a:off x="0" y="0"/>
          <a:ext cx="0" cy="0"/>
          <a:chOff x="0" y="0"/>
          <a:chExt cx="0" cy="0"/>
        </a:xfrm>
      </p:grpSpPr>
      <p:pic>
        <p:nvPicPr>
          <p:cNvPr id="11" name="Imagen 10" descr="Un grupo de personas sentadas en una cama&#10;&#10;Descripción generada automáticamente con confianza media">
            <a:extLst>
              <a:ext uri="{FF2B5EF4-FFF2-40B4-BE49-F238E27FC236}">
                <a16:creationId xmlns:a16="http://schemas.microsoft.com/office/drawing/2014/main" id="{7EAF147C-B3C5-DA5A-9C0A-9C2FBB5D2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50" y="1351339"/>
            <a:ext cx="2332431" cy="2776703"/>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92AAF173-85B2-C16B-E25D-2115BC79031A}"/>
              </a:ext>
            </a:extLst>
          </p:cNvPr>
          <p:cNvPicPr>
            <a:picLocks noChangeAspect="1"/>
          </p:cNvPicPr>
          <p:nvPr/>
        </p:nvPicPr>
        <p:blipFill>
          <a:blip r:embed="rId4"/>
          <a:stretch>
            <a:fillRect/>
          </a:stretch>
        </p:blipFill>
        <p:spPr>
          <a:xfrm>
            <a:off x="71266" y="983444"/>
            <a:ext cx="12120733" cy="5726448"/>
          </a:xfrm>
          <a:prstGeom prst="rect">
            <a:avLst/>
          </a:prstGeom>
        </p:spPr>
      </p:pic>
      <p:grpSp>
        <p:nvGrpSpPr>
          <p:cNvPr id="2" name="Grupo 1">
            <a:extLst>
              <a:ext uri="{FF2B5EF4-FFF2-40B4-BE49-F238E27FC236}">
                <a16:creationId xmlns:a16="http://schemas.microsoft.com/office/drawing/2014/main" id="{3B596C48-D0EB-A611-B237-83CE39B1DC51}"/>
              </a:ext>
            </a:extLst>
          </p:cNvPr>
          <p:cNvGrpSpPr/>
          <p:nvPr/>
        </p:nvGrpSpPr>
        <p:grpSpPr>
          <a:xfrm>
            <a:off x="83770" y="103104"/>
            <a:ext cx="2571722" cy="1267285"/>
            <a:chOff x="83770" y="103104"/>
            <a:chExt cx="2571722" cy="126728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394" y="103104"/>
              <a:ext cx="2571098" cy="1267285"/>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83770" y="451123"/>
              <a:ext cx="2008981" cy="400110"/>
            </a:xfrm>
            <a:prstGeom prst="rect">
              <a:avLst/>
            </a:prstGeom>
            <a:effectLst>
              <a:outerShdw blurRad="63500" sx="102000" sy="102000" algn="ctr" rotWithShape="0">
                <a:prstClr val="black">
                  <a:alpha val="40000"/>
                </a:prstClr>
              </a:outerShdw>
            </a:effectLst>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Spolupracujte</a:t>
              </a:r>
              <a:endPar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3" name="CuadroTexto 2">
            <a:extLst>
              <a:ext uri="{FF2B5EF4-FFF2-40B4-BE49-F238E27FC236}">
                <a16:creationId xmlns:a16="http://schemas.microsoft.com/office/drawing/2014/main" id="{0F10794E-3D24-8C9F-9F9D-E0FAEF0DA531}"/>
              </a:ext>
            </a:extLst>
          </p:cNvPr>
          <p:cNvSpPr txBox="1"/>
          <p:nvPr/>
        </p:nvSpPr>
        <p:spPr>
          <a:xfrm>
            <a:off x="2642305" y="97087"/>
            <a:ext cx="9143277" cy="877163"/>
          </a:xfrm>
          <a:prstGeom prst="rect">
            <a:avLst/>
          </a:prstGeom>
          <a:noFill/>
        </p:spPr>
        <p:txBody>
          <a:bodyPr wrap="square">
            <a:spAutoFit/>
          </a:bodyPr>
          <a:lstStyle/>
          <a:p>
            <a:r>
              <a:rPr lang="es-ES" sz="1700" b="1" dirty="0" err="1"/>
              <a:t>Apoštol</a:t>
            </a:r>
            <a:r>
              <a:rPr lang="es-ES" sz="1700" b="1" dirty="0"/>
              <a:t> Pavel </a:t>
            </a:r>
            <a:r>
              <a:rPr lang="es-ES" sz="1700" b="1" dirty="0" err="1"/>
              <a:t>byl</a:t>
            </a:r>
            <a:r>
              <a:rPr lang="es-ES" sz="1700" b="1" dirty="0"/>
              <a:t> </a:t>
            </a:r>
            <a:r>
              <a:rPr lang="es-ES" sz="1700" b="1" dirty="0" err="1"/>
              <a:t>služebníkem</a:t>
            </a:r>
            <a:r>
              <a:rPr lang="es-ES" sz="1700" b="1" dirty="0"/>
              <a:t> </a:t>
            </a:r>
            <a:r>
              <a:rPr lang="es-ES" sz="1700" b="1" dirty="0" err="1"/>
              <a:t>evangelia</a:t>
            </a:r>
            <a:r>
              <a:rPr lang="es-ES" sz="1700" b="1" dirty="0"/>
              <a:t>, ale </a:t>
            </a:r>
            <a:r>
              <a:rPr lang="es-ES" sz="1700" b="1" dirty="0" err="1"/>
              <a:t>pracoval</a:t>
            </a:r>
            <a:r>
              <a:rPr lang="es-ES" sz="1700" b="1" dirty="0"/>
              <a:t> </a:t>
            </a:r>
            <a:r>
              <a:rPr lang="es-ES" sz="1700" b="1" dirty="0" err="1"/>
              <a:t>svýma</a:t>
            </a:r>
            <a:r>
              <a:rPr lang="es-ES" sz="1700" b="1" dirty="0"/>
              <a:t> </a:t>
            </a:r>
            <a:r>
              <a:rPr lang="es-ES" sz="1700" b="1" dirty="0" err="1"/>
              <a:t>rukama</a:t>
            </a:r>
            <a:r>
              <a:rPr lang="es-ES" sz="1700" b="1" dirty="0"/>
              <a:t> a </a:t>
            </a:r>
            <a:r>
              <a:rPr lang="es-ES" sz="1700" b="1" dirty="0" err="1"/>
              <a:t>plnil</a:t>
            </a:r>
            <a:r>
              <a:rPr lang="es-ES" sz="1700" b="1" dirty="0"/>
              <a:t> </a:t>
            </a:r>
            <a:r>
              <a:rPr lang="es-ES" sz="1700" b="1" dirty="0" err="1"/>
              <a:t>skromný</a:t>
            </a:r>
            <a:r>
              <a:rPr lang="es-ES" sz="1700" b="1" dirty="0"/>
              <a:t> </a:t>
            </a:r>
            <a:r>
              <a:rPr lang="es-ES" sz="1700" b="1" dirty="0" err="1"/>
              <a:t>úkol</a:t>
            </a:r>
            <a:r>
              <a:rPr lang="es-ES" sz="1700" b="1" dirty="0"/>
              <a:t> </a:t>
            </a:r>
            <a:r>
              <a:rPr lang="es-ES" sz="1700" b="1" dirty="0" err="1"/>
              <a:t>stavět</a:t>
            </a:r>
            <a:r>
              <a:rPr lang="es-ES" sz="1700" b="1" dirty="0"/>
              <a:t> </a:t>
            </a:r>
            <a:r>
              <a:rPr lang="es-ES" sz="1700" b="1" dirty="0" err="1"/>
              <a:t>stany</a:t>
            </a:r>
            <a:r>
              <a:rPr lang="es-ES" sz="1700" b="1" dirty="0"/>
              <a:t>. </a:t>
            </a:r>
            <a:r>
              <a:rPr lang="es-ES" sz="1700" b="1" dirty="0" err="1"/>
              <a:t>Manuální</a:t>
            </a:r>
            <a:r>
              <a:rPr lang="es-ES" sz="1700" b="1" dirty="0"/>
              <a:t> </a:t>
            </a:r>
            <a:r>
              <a:rPr lang="es-ES" sz="1700" b="1" dirty="0" err="1"/>
              <a:t>práce</a:t>
            </a:r>
            <a:r>
              <a:rPr lang="es-ES" sz="1700" b="1" dirty="0"/>
              <a:t> </a:t>
            </a:r>
            <a:r>
              <a:rPr lang="es-ES" sz="1700" b="1" dirty="0" err="1"/>
              <a:t>neznevážila</a:t>
            </a:r>
            <a:r>
              <a:rPr lang="es-ES" sz="1700" b="1" dirty="0"/>
              <a:t> </a:t>
            </a:r>
            <a:r>
              <a:rPr lang="es-ES" sz="1700" b="1" dirty="0" err="1"/>
              <a:t>jeho</a:t>
            </a:r>
            <a:r>
              <a:rPr lang="es-ES" sz="1700" b="1" dirty="0"/>
              <a:t> </a:t>
            </a:r>
            <a:r>
              <a:rPr lang="es-ES" sz="1700" b="1" dirty="0" err="1"/>
              <a:t>dílo</a:t>
            </a:r>
            <a:r>
              <a:rPr lang="es-ES" sz="1700" b="1" dirty="0"/>
              <a:t> </a:t>
            </a:r>
            <a:r>
              <a:rPr lang="es-ES" sz="1700" b="1" dirty="0" err="1"/>
              <a:t>sdělování</a:t>
            </a:r>
            <a:r>
              <a:rPr lang="es-ES" sz="1700" b="1" dirty="0"/>
              <a:t> </a:t>
            </a:r>
            <a:r>
              <a:rPr lang="es-ES" sz="1700" b="1" dirty="0" err="1"/>
              <a:t>velkých</a:t>
            </a:r>
            <a:r>
              <a:rPr lang="es-ES" sz="1700" b="1" dirty="0"/>
              <a:t> </a:t>
            </a:r>
            <a:r>
              <a:rPr lang="es-ES" sz="1700" b="1" dirty="0" err="1"/>
              <a:t>pravd</a:t>
            </a:r>
            <a:r>
              <a:rPr lang="es-ES" sz="1700" b="1" dirty="0"/>
              <a:t> </a:t>
            </a:r>
            <a:r>
              <a:rPr lang="es-ES" sz="1700" b="1" dirty="0" err="1"/>
              <a:t>Kristova</a:t>
            </a:r>
            <a:r>
              <a:rPr lang="es-ES" sz="1700" b="1" dirty="0"/>
              <a:t> </a:t>
            </a:r>
            <a:r>
              <a:rPr lang="es-ES" sz="1700" b="1" dirty="0" err="1"/>
              <a:t>evangelia</a:t>
            </a:r>
            <a:r>
              <a:rPr lang="es-ES" sz="1700" b="1" dirty="0"/>
              <a:t>, o </a:t>
            </a:r>
            <a:r>
              <a:rPr lang="es-ES" sz="1700" b="1" dirty="0" err="1"/>
              <a:t>které</a:t>
            </a:r>
            <a:r>
              <a:rPr lang="es-ES" sz="1700" b="1" dirty="0"/>
              <a:t> se </a:t>
            </a:r>
            <a:r>
              <a:rPr lang="es-ES" sz="1700" b="1" dirty="0" err="1"/>
              <a:t>dělil</a:t>
            </a:r>
            <a:r>
              <a:rPr lang="es-ES" sz="1700" b="1" dirty="0"/>
              <a:t> s </a:t>
            </a:r>
            <a:r>
              <a:rPr lang="es-ES" sz="1700" b="1" dirty="0" err="1"/>
              <a:t>Akvilou</a:t>
            </a:r>
            <a:r>
              <a:rPr lang="es-ES" sz="1700" b="1" dirty="0"/>
              <a:t> a </a:t>
            </a:r>
            <a:r>
              <a:rPr lang="es-ES" sz="1700" b="1" dirty="0" err="1"/>
              <a:t>Priscillou</a:t>
            </a:r>
            <a:r>
              <a:rPr lang="es-ES" sz="1700" b="1" dirty="0"/>
              <a:t>. </a:t>
            </a:r>
          </a:p>
        </p:txBody>
      </p:sp>
      <p:sp>
        <p:nvSpPr>
          <p:cNvPr id="6" name="CuadroTexto 5">
            <a:extLst>
              <a:ext uri="{FF2B5EF4-FFF2-40B4-BE49-F238E27FC236}">
                <a16:creationId xmlns:a16="http://schemas.microsoft.com/office/drawing/2014/main" id="{65464BF5-2C0F-457C-6958-F4D2BCB4C476}"/>
              </a:ext>
            </a:extLst>
          </p:cNvPr>
          <p:cNvSpPr txBox="1"/>
          <p:nvPr/>
        </p:nvSpPr>
        <p:spPr>
          <a:xfrm>
            <a:off x="2642305" y="957973"/>
            <a:ext cx="8682443" cy="2970044"/>
          </a:xfrm>
          <a:prstGeom prst="rect">
            <a:avLst/>
          </a:prstGeom>
          <a:noFill/>
        </p:spPr>
        <p:txBody>
          <a:bodyPr wrap="square">
            <a:spAutoFit/>
          </a:bodyPr>
          <a:lstStyle/>
          <a:p>
            <a:r>
              <a:rPr lang="es-ES" sz="1700" b="1" dirty="0"/>
              <a:t>Oba </a:t>
            </a:r>
            <a:r>
              <a:rPr lang="es-ES" sz="1700" b="1" dirty="0" err="1"/>
              <a:t>muži</a:t>
            </a:r>
            <a:r>
              <a:rPr lang="es-ES" sz="1700" b="1" dirty="0"/>
              <a:t> a Priscilla sama </a:t>
            </a:r>
            <a:r>
              <a:rPr lang="es-ES" sz="1700" b="1" dirty="0" err="1"/>
              <a:t>pracovali</a:t>
            </a:r>
            <a:r>
              <a:rPr lang="es-ES" sz="1700" b="1" dirty="0"/>
              <a:t> </a:t>
            </a:r>
            <a:r>
              <a:rPr lang="es-ES" sz="1700" b="1" dirty="0" err="1"/>
              <a:t>rukama</a:t>
            </a:r>
            <a:r>
              <a:rPr lang="es-ES" sz="1700" b="1" dirty="0"/>
              <a:t>. </a:t>
            </a:r>
            <a:r>
              <a:rPr lang="es-ES" sz="1700" b="1" dirty="0" err="1"/>
              <a:t>Návrhy</a:t>
            </a:r>
            <a:r>
              <a:rPr lang="es-ES" sz="1700" b="1" dirty="0"/>
              <a:t> </a:t>
            </a:r>
            <a:r>
              <a:rPr lang="es-ES" sz="1700" b="1" dirty="0" err="1"/>
              <a:t>na</a:t>
            </a:r>
            <a:r>
              <a:rPr lang="es-ES" sz="1700" b="1" dirty="0"/>
              <a:t> </a:t>
            </a:r>
            <a:r>
              <a:rPr lang="es-ES" sz="1700" b="1" dirty="0" err="1"/>
              <a:t>výrobu</a:t>
            </a:r>
            <a:r>
              <a:rPr lang="es-ES" sz="1700" b="1" dirty="0"/>
              <a:t> </a:t>
            </a:r>
            <a:r>
              <a:rPr lang="es-ES" sz="1700" b="1" dirty="0" err="1"/>
              <a:t>stanů</a:t>
            </a:r>
            <a:r>
              <a:rPr lang="es-ES" sz="1700" b="1" dirty="0"/>
              <a:t>, </a:t>
            </a:r>
            <a:r>
              <a:rPr lang="es-ES" sz="1700" b="1" dirty="0" err="1"/>
              <a:t>které</a:t>
            </a:r>
            <a:r>
              <a:rPr lang="es-ES" sz="1700" b="1" dirty="0"/>
              <a:t> Paul </a:t>
            </a:r>
            <a:r>
              <a:rPr lang="es-ES" sz="1700" b="1" dirty="0" err="1"/>
              <a:t>znal</a:t>
            </a:r>
            <a:r>
              <a:rPr lang="es-ES" sz="1700" b="1" dirty="0"/>
              <a:t>, </a:t>
            </a:r>
            <a:r>
              <a:rPr lang="es-ES" sz="1700" b="1" dirty="0" err="1"/>
              <a:t>byly</a:t>
            </a:r>
            <a:r>
              <a:rPr lang="es-ES" sz="1700" b="1" dirty="0"/>
              <a:t> </a:t>
            </a:r>
            <a:r>
              <a:rPr lang="es-ES" sz="1700" b="1" dirty="0" err="1"/>
              <a:t>důmyslné</a:t>
            </a:r>
            <a:r>
              <a:rPr lang="es-ES" sz="1700" b="1" dirty="0"/>
              <a:t>, </a:t>
            </a:r>
            <a:r>
              <a:rPr lang="es-ES" sz="1700" b="1" dirty="0" err="1"/>
              <a:t>stejně</a:t>
            </a:r>
            <a:r>
              <a:rPr lang="es-ES" sz="1700" b="1" dirty="0"/>
              <a:t> </a:t>
            </a:r>
            <a:r>
              <a:rPr lang="es-ES" sz="1700" b="1" dirty="0" err="1"/>
              <a:t>jako</a:t>
            </a:r>
            <a:r>
              <a:rPr lang="es-ES" sz="1700" b="1" dirty="0"/>
              <a:t> </a:t>
            </a:r>
            <a:r>
              <a:rPr lang="es-ES" sz="1700" b="1" dirty="0" err="1"/>
              <a:t>jeho</a:t>
            </a:r>
            <a:r>
              <a:rPr lang="es-ES" sz="1700" b="1" dirty="0"/>
              <a:t> </a:t>
            </a:r>
            <a:r>
              <a:rPr lang="es-ES" sz="1700" b="1" dirty="0" err="1"/>
              <a:t>metody</a:t>
            </a:r>
            <a:r>
              <a:rPr lang="es-ES" sz="1700" b="1" dirty="0"/>
              <a:t>, </a:t>
            </a:r>
            <a:r>
              <a:rPr lang="es-ES" sz="1700" b="1" dirty="0" err="1"/>
              <a:t>jak</a:t>
            </a:r>
            <a:r>
              <a:rPr lang="es-ES" sz="1700" b="1" dirty="0"/>
              <a:t> tuto </a:t>
            </a:r>
            <a:r>
              <a:rPr lang="es-ES" sz="1700" b="1" dirty="0" err="1"/>
              <a:t>práci</a:t>
            </a:r>
            <a:r>
              <a:rPr lang="es-ES" sz="1700" b="1" dirty="0"/>
              <a:t> </a:t>
            </a:r>
            <a:r>
              <a:rPr lang="es-ES" sz="1700" b="1" dirty="0" err="1"/>
              <a:t>odvést</a:t>
            </a:r>
            <a:r>
              <a:rPr lang="es-ES" sz="1700" b="1" dirty="0"/>
              <a:t>. A </a:t>
            </a:r>
            <a:r>
              <a:rPr lang="es-ES" sz="1700" b="1" dirty="0" err="1"/>
              <a:t>zároveň</a:t>
            </a:r>
            <a:r>
              <a:rPr lang="es-ES" sz="1700" b="1" dirty="0"/>
              <a:t> </a:t>
            </a:r>
            <a:r>
              <a:rPr lang="es-ES" sz="1700" b="1" dirty="0" err="1"/>
              <a:t>sloužil</a:t>
            </a:r>
            <a:r>
              <a:rPr lang="es-ES" sz="1700" b="1" dirty="0"/>
              <a:t> </a:t>
            </a:r>
            <a:r>
              <a:rPr lang="es-ES" sz="1700" b="1" dirty="0" err="1"/>
              <a:t>lidem</a:t>
            </a:r>
            <a:r>
              <a:rPr lang="es-ES" sz="1700" b="1" dirty="0"/>
              <a:t> </a:t>
            </a:r>
            <a:r>
              <a:rPr lang="es-ES" sz="1700" b="1" dirty="0" err="1"/>
              <a:t>tím</a:t>
            </a:r>
            <a:r>
              <a:rPr lang="es-ES" sz="1700" b="1" dirty="0"/>
              <a:t>, </a:t>
            </a:r>
            <a:r>
              <a:rPr lang="es-ES" sz="1700" b="1" dirty="0" err="1"/>
              <a:t>že</a:t>
            </a:r>
            <a:r>
              <a:rPr lang="es-ES" sz="1700" b="1" dirty="0"/>
              <a:t> </a:t>
            </a:r>
            <a:r>
              <a:rPr lang="es-ES" sz="1700" b="1" dirty="0" err="1"/>
              <a:t>kázal</a:t>
            </a:r>
            <a:r>
              <a:rPr lang="es-ES" sz="1700" b="1" dirty="0"/>
              <a:t> </a:t>
            </a:r>
            <a:r>
              <a:rPr lang="es-ES" sz="1700" b="1" dirty="0" err="1"/>
              <a:t>Kristovo</a:t>
            </a:r>
            <a:r>
              <a:rPr lang="es-ES" sz="1700" b="1" dirty="0"/>
              <a:t> </a:t>
            </a:r>
            <a:r>
              <a:rPr lang="es-ES" sz="1700" b="1" dirty="0" err="1"/>
              <a:t>evangelium</a:t>
            </a:r>
            <a:r>
              <a:rPr lang="es-ES" sz="1700" b="1" dirty="0"/>
              <a:t>. </a:t>
            </a:r>
            <a:r>
              <a:rPr lang="es-ES" sz="1700" b="1" dirty="0" err="1"/>
              <a:t>Mnohé</a:t>
            </a:r>
            <a:r>
              <a:rPr lang="es-ES" sz="1700" b="1" dirty="0"/>
              <a:t> </a:t>
            </a:r>
            <a:r>
              <a:rPr lang="es-ES" sz="1700" b="1" dirty="0" err="1"/>
              <a:t>přivedlo</a:t>
            </a:r>
            <a:r>
              <a:rPr lang="es-ES" sz="1700" b="1" dirty="0"/>
              <a:t> k </a:t>
            </a:r>
            <a:r>
              <a:rPr lang="es-ES" sz="1700" b="1" dirty="0" err="1"/>
              <a:t>pravdě</a:t>
            </a:r>
            <a:r>
              <a:rPr lang="es-ES" sz="1700" b="1" dirty="0"/>
              <a:t> </a:t>
            </a:r>
            <a:r>
              <a:rPr lang="es-ES" sz="1700" b="1" dirty="0" err="1"/>
              <a:t>svědectví</a:t>
            </a:r>
            <a:r>
              <a:rPr lang="es-ES" sz="1700" b="1" dirty="0"/>
              <a:t> </a:t>
            </a:r>
            <a:r>
              <a:rPr lang="es-ES" sz="1700" b="1" dirty="0" err="1"/>
              <a:t>tohoto</a:t>
            </a:r>
            <a:r>
              <a:rPr lang="es-ES" sz="1700" b="1" dirty="0"/>
              <a:t> </a:t>
            </a:r>
            <a:r>
              <a:rPr lang="es-ES" sz="1700" b="1" dirty="0" err="1"/>
              <a:t>věrného</a:t>
            </a:r>
            <a:r>
              <a:rPr lang="es-ES" sz="1700" b="1" dirty="0"/>
              <a:t> </a:t>
            </a:r>
            <a:r>
              <a:rPr lang="es-ES" sz="1700" b="1" dirty="0" err="1"/>
              <a:t>pracovníka</a:t>
            </a:r>
            <a:r>
              <a:rPr lang="es-ES" sz="1700" b="1" dirty="0"/>
              <a:t>, </a:t>
            </a:r>
            <a:r>
              <a:rPr lang="es-ES" sz="1700" b="1" dirty="0" err="1"/>
              <a:t>který</a:t>
            </a:r>
            <a:r>
              <a:rPr lang="es-ES" sz="1700" b="1" dirty="0"/>
              <a:t> se </a:t>
            </a:r>
            <a:r>
              <a:rPr lang="es-ES" sz="1700" b="1" dirty="0" err="1"/>
              <a:t>živil</a:t>
            </a:r>
            <a:r>
              <a:rPr lang="es-ES" sz="1700" b="1" dirty="0"/>
              <a:t> </a:t>
            </a:r>
            <a:r>
              <a:rPr lang="es-ES" sz="1700" b="1" dirty="0" err="1"/>
              <a:t>stavbou</a:t>
            </a:r>
            <a:r>
              <a:rPr lang="es-ES" sz="1700" b="1" dirty="0"/>
              <a:t> </a:t>
            </a:r>
            <a:r>
              <a:rPr lang="es-ES" sz="1700" b="1" dirty="0" err="1"/>
              <a:t>stanů</a:t>
            </a:r>
            <a:r>
              <a:rPr lang="es-ES" sz="1700" b="1" dirty="0"/>
              <a:t>, </a:t>
            </a:r>
            <a:r>
              <a:rPr lang="es-ES" sz="1700" b="1" dirty="0" err="1"/>
              <a:t>místo</a:t>
            </a:r>
            <a:r>
              <a:rPr lang="es-ES" sz="1700" b="1" dirty="0"/>
              <a:t> </a:t>
            </a:r>
            <a:r>
              <a:rPr lang="es-ES" sz="1700" b="1" dirty="0" err="1"/>
              <a:t>aby</a:t>
            </a:r>
            <a:r>
              <a:rPr lang="es-ES" sz="1700" b="1" dirty="0"/>
              <a:t> </a:t>
            </a:r>
            <a:r>
              <a:rPr lang="es-ES" sz="1700" b="1" dirty="0" err="1"/>
              <a:t>byl</a:t>
            </a:r>
            <a:r>
              <a:rPr lang="es-ES" sz="1700" b="1" dirty="0"/>
              <a:t> </a:t>
            </a:r>
            <a:r>
              <a:rPr lang="es-ES" sz="1700" b="1" dirty="0" err="1"/>
              <a:t>závislý</a:t>
            </a:r>
            <a:r>
              <a:rPr lang="es-ES" sz="1700" b="1" dirty="0"/>
              <a:t> </a:t>
            </a:r>
            <a:r>
              <a:rPr lang="es-ES" sz="1700" b="1" dirty="0" err="1"/>
              <a:t>na</a:t>
            </a:r>
            <a:r>
              <a:rPr lang="es-ES" sz="1700" b="1" dirty="0"/>
              <a:t> </a:t>
            </a:r>
            <a:r>
              <a:rPr lang="es-ES" sz="1700" b="1" dirty="0" err="1"/>
              <a:t>jídle</a:t>
            </a:r>
            <a:r>
              <a:rPr lang="es-ES" sz="1700" b="1" dirty="0"/>
              <a:t> a </a:t>
            </a:r>
            <a:r>
              <a:rPr lang="es-ES" sz="1700" b="1" dirty="0" err="1"/>
              <a:t>výdajích</a:t>
            </a:r>
            <a:r>
              <a:rPr lang="es-ES" sz="1700" b="1" dirty="0"/>
              <a:t> </a:t>
            </a:r>
            <a:r>
              <a:rPr lang="es-ES" sz="1700" b="1" dirty="0" err="1"/>
              <a:t>jiných</a:t>
            </a:r>
            <a:r>
              <a:rPr lang="es-ES" sz="1700" b="1" dirty="0"/>
              <a:t>. </a:t>
            </a:r>
            <a:r>
              <a:rPr lang="es-ES" sz="1700" b="1" dirty="0" err="1"/>
              <a:t>Při</a:t>
            </a:r>
            <a:r>
              <a:rPr lang="es-ES" sz="1700" b="1" dirty="0"/>
              <a:t> </a:t>
            </a:r>
            <a:r>
              <a:rPr lang="es-ES" sz="1700" b="1" dirty="0" err="1"/>
              <a:t>kázání</a:t>
            </a:r>
            <a:br>
              <a:rPr lang="es-ES" sz="1700" b="1" dirty="0"/>
            </a:br>
            <a:r>
              <a:rPr lang="es-ES" sz="1700" b="1" dirty="0" err="1"/>
              <a:t>Slovo</a:t>
            </a:r>
            <a:r>
              <a:rPr lang="es-ES" sz="1700" b="1" dirty="0"/>
              <a:t> </a:t>
            </a:r>
            <a:r>
              <a:rPr lang="es-ES" sz="1700" b="1" dirty="0" err="1"/>
              <a:t>nebylo</a:t>
            </a:r>
            <a:r>
              <a:rPr lang="es-ES" sz="1700" b="1" dirty="0"/>
              <a:t> o </a:t>
            </a:r>
            <a:r>
              <a:rPr lang="es-ES" sz="1700" b="1" dirty="0" err="1"/>
              <a:t>nic</a:t>
            </a:r>
            <a:r>
              <a:rPr lang="es-ES" sz="1700" b="1" dirty="0"/>
              <a:t> </a:t>
            </a:r>
            <a:r>
              <a:rPr lang="es-ES" sz="1700" b="1" dirty="0" err="1"/>
              <a:t>méně</a:t>
            </a:r>
            <a:r>
              <a:rPr lang="es-ES" sz="1700" b="1" dirty="0"/>
              <a:t> </a:t>
            </a:r>
            <a:r>
              <a:rPr lang="es-ES" sz="1700" b="1" dirty="0" err="1"/>
              <a:t>vroucí</a:t>
            </a:r>
            <a:r>
              <a:rPr lang="es-ES" sz="1700" b="1" dirty="0"/>
              <a:t>; a </a:t>
            </a:r>
            <a:r>
              <a:rPr lang="es-ES" sz="1700" b="1" dirty="0" err="1"/>
              <a:t>jeho</a:t>
            </a:r>
            <a:r>
              <a:rPr lang="es-ES" sz="1700" b="1" dirty="0"/>
              <a:t> </a:t>
            </a:r>
            <a:r>
              <a:rPr lang="es-ES" sz="1700" b="1" dirty="0" err="1"/>
              <a:t>takt</a:t>
            </a:r>
            <a:r>
              <a:rPr lang="es-ES" sz="1700" b="1" dirty="0"/>
              <a:t> </a:t>
            </a:r>
            <a:r>
              <a:rPr lang="es-ES" sz="1700" b="1" dirty="0" err="1"/>
              <a:t>obchodníka</a:t>
            </a:r>
            <a:r>
              <a:rPr lang="es-ES" sz="1700" b="1" dirty="0"/>
              <a:t> mu </a:t>
            </a:r>
            <a:r>
              <a:rPr lang="es-ES" sz="1700" b="1" dirty="0" err="1"/>
              <a:t>dal</a:t>
            </a:r>
            <a:r>
              <a:rPr lang="es-ES" sz="1700" b="1" dirty="0"/>
              <a:t> </a:t>
            </a:r>
            <a:r>
              <a:rPr lang="es-ES" sz="1700" b="1" dirty="0" err="1"/>
              <a:t>velkou</a:t>
            </a:r>
            <a:r>
              <a:rPr lang="es-ES" sz="1700" b="1" dirty="0"/>
              <a:t> </a:t>
            </a:r>
            <a:r>
              <a:rPr lang="es-ES" sz="1700" b="1" dirty="0" err="1"/>
              <a:t>schopnost</a:t>
            </a:r>
            <a:r>
              <a:rPr lang="es-ES" sz="1700" b="1" dirty="0"/>
              <a:t> v </a:t>
            </a:r>
            <a:r>
              <a:rPr lang="es-ES" sz="1700" b="1" dirty="0" err="1"/>
              <a:t>řeči</a:t>
            </a:r>
            <a:r>
              <a:rPr lang="es-ES" sz="1700" b="1" dirty="0"/>
              <a:t>. </a:t>
            </a:r>
            <a:r>
              <a:rPr lang="cs-CZ" sz="1700" b="1" dirty="0"/>
              <a:t>      </a:t>
            </a:r>
            <a:r>
              <a:rPr lang="es-ES" sz="1700" b="1" dirty="0"/>
              <a:t>Pavel </a:t>
            </a:r>
            <a:r>
              <a:rPr lang="es-ES" sz="1700" b="1" dirty="0" err="1"/>
              <a:t>nepovažoval</a:t>
            </a:r>
            <a:r>
              <a:rPr lang="es-ES" sz="1700" b="1" dirty="0"/>
              <a:t> </a:t>
            </a:r>
            <a:r>
              <a:rPr lang="es-ES" sz="1700" b="1" dirty="0" err="1"/>
              <a:t>čas</a:t>
            </a:r>
            <a:r>
              <a:rPr lang="es-ES" sz="1700" b="1" dirty="0"/>
              <a:t> </a:t>
            </a:r>
            <a:r>
              <a:rPr lang="es-ES" sz="1700" b="1" dirty="0" err="1"/>
              <a:t>strávený</a:t>
            </a:r>
            <a:r>
              <a:rPr lang="es-ES" sz="1700" b="1" dirty="0"/>
              <a:t> </a:t>
            </a:r>
            <a:r>
              <a:rPr lang="es-ES" sz="1700" b="1" dirty="0" err="1"/>
              <a:t>stavěním</a:t>
            </a:r>
            <a:r>
              <a:rPr lang="es-ES" sz="1700" b="1" dirty="0"/>
              <a:t> </a:t>
            </a:r>
            <a:r>
              <a:rPr lang="es-ES" sz="1700" b="1" dirty="0" err="1"/>
              <a:t>stanů</a:t>
            </a:r>
            <a:r>
              <a:rPr lang="es-ES" sz="1700" b="1" dirty="0"/>
              <a:t> </a:t>
            </a:r>
            <a:r>
              <a:rPr lang="es-ES" sz="1700" b="1" dirty="0" err="1"/>
              <a:t>za</a:t>
            </a:r>
            <a:r>
              <a:rPr lang="es-ES" sz="1700" b="1" dirty="0"/>
              <a:t> </a:t>
            </a:r>
            <a:r>
              <a:rPr lang="es-ES" sz="1700" b="1" dirty="0" err="1"/>
              <a:t>promarněný</a:t>
            </a:r>
            <a:r>
              <a:rPr lang="es-ES" sz="1700" b="1" dirty="0"/>
              <a:t> </a:t>
            </a:r>
            <a:r>
              <a:rPr lang="es-ES" sz="1700" b="1" dirty="0" err="1"/>
              <a:t>čas</a:t>
            </a:r>
            <a:r>
              <a:rPr lang="es-ES" sz="1700" b="1" dirty="0"/>
              <a:t>. </a:t>
            </a:r>
            <a:r>
              <a:rPr lang="es-ES" sz="1700" b="1" dirty="0" err="1"/>
              <a:t>Při</a:t>
            </a:r>
            <a:r>
              <a:rPr lang="es-ES" sz="1700" b="1" dirty="0"/>
              <a:t> </a:t>
            </a:r>
            <a:r>
              <a:rPr lang="es-ES" sz="1700" b="1" dirty="0" err="1"/>
              <a:t>práci</a:t>
            </a:r>
            <a:r>
              <a:rPr lang="es-ES" sz="1700" b="1" dirty="0"/>
              <a:t> s </a:t>
            </a:r>
            <a:r>
              <a:rPr lang="es-ES" sz="1700" b="1" dirty="0" err="1"/>
              <a:t>Akvilou</a:t>
            </a:r>
            <a:r>
              <a:rPr lang="es-ES" sz="1700" b="1" dirty="0"/>
              <a:t> </a:t>
            </a:r>
            <a:r>
              <a:rPr lang="es-ES" sz="1700" b="1" dirty="0" err="1"/>
              <a:t>zůstal</a:t>
            </a:r>
            <a:r>
              <a:rPr lang="es-ES" sz="1700" b="1" dirty="0"/>
              <a:t> </a:t>
            </a:r>
            <a:r>
              <a:rPr lang="cs-CZ" sz="1700" b="1" dirty="0"/>
              <a:t>   </a:t>
            </a:r>
            <a:r>
              <a:rPr lang="es-ES" sz="1700" b="1" dirty="0"/>
              <a:t>ve </a:t>
            </a:r>
            <a:r>
              <a:rPr lang="es-ES" sz="1700" b="1" dirty="0" err="1"/>
              <a:t>spojení</a:t>
            </a:r>
            <a:r>
              <a:rPr lang="es-ES" sz="1700" b="1" dirty="0"/>
              <a:t> s </a:t>
            </a:r>
            <a:r>
              <a:rPr lang="es-ES" sz="1700" b="1" dirty="0" err="1"/>
              <a:t>velkým</a:t>
            </a:r>
            <a:r>
              <a:rPr lang="es-ES" sz="1700" b="1" dirty="0"/>
              <a:t> </a:t>
            </a:r>
            <a:r>
              <a:rPr lang="es-ES" sz="1700" b="1" dirty="0" err="1"/>
              <a:t>Mistrem</a:t>
            </a:r>
            <a:r>
              <a:rPr lang="es-ES" sz="1700" b="1" dirty="0"/>
              <a:t> a </a:t>
            </a:r>
            <a:r>
              <a:rPr lang="es-ES" sz="1700" b="1" dirty="0" err="1"/>
              <a:t>dal</a:t>
            </a:r>
            <a:r>
              <a:rPr lang="es-ES" sz="1700" b="1" dirty="0"/>
              <a:t> </a:t>
            </a:r>
            <a:r>
              <a:rPr lang="es-ES" sz="1700" b="1" dirty="0" err="1"/>
              <a:t>svému</a:t>
            </a:r>
            <a:r>
              <a:rPr lang="es-ES" sz="1700" b="1" dirty="0"/>
              <a:t> </a:t>
            </a:r>
            <a:r>
              <a:rPr lang="es-ES" sz="1700" b="1" dirty="0" err="1"/>
              <a:t>společníkovi</a:t>
            </a:r>
            <a:r>
              <a:rPr lang="es-ES" sz="1700" b="1" dirty="0"/>
              <a:t> </a:t>
            </a:r>
            <a:r>
              <a:rPr lang="es-ES" sz="1700" b="1" dirty="0" err="1"/>
              <a:t>nezbytné</a:t>
            </a:r>
            <a:r>
              <a:rPr lang="es-ES" sz="1700" b="1" dirty="0"/>
              <a:t> </a:t>
            </a:r>
            <a:r>
              <a:rPr lang="es-ES" sz="1700" b="1" dirty="0" err="1"/>
              <a:t>instrukce</a:t>
            </a:r>
            <a:r>
              <a:rPr lang="es-ES" sz="1700" b="1" dirty="0"/>
              <a:t> v </a:t>
            </a:r>
            <a:r>
              <a:rPr lang="es-ES" sz="1700" b="1" dirty="0" err="1"/>
              <a:t>duchovních</a:t>
            </a:r>
            <a:r>
              <a:rPr lang="es-ES" sz="1700" b="1" dirty="0"/>
              <a:t> </a:t>
            </a:r>
            <a:r>
              <a:rPr lang="es-ES" sz="1700" b="1" dirty="0" err="1"/>
              <a:t>věcech</a:t>
            </a:r>
            <a:r>
              <a:rPr lang="es-ES" sz="1700" b="1" dirty="0"/>
              <a:t>. </a:t>
            </a:r>
            <a:r>
              <a:rPr lang="es-ES" sz="1700" b="1" dirty="0" err="1"/>
              <a:t>Také</a:t>
            </a:r>
            <a:r>
              <a:rPr lang="es-ES" sz="1700" b="1" dirty="0"/>
              <a:t> </a:t>
            </a:r>
            <a:r>
              <a:rPr lang="es-ES" sz="1700" b="1" dirty="0" err="1"/>
              <a:t>vzdělával</a:t>
            </a:r>
            <a:r>
              <a:rPr lang="es-ES" sz="1700" b="1" dirty="0"/>
              <a:t> </a:t>
            </a:r>
            <a:r>
              <a:rPr lang="es-ES" sz="1700" b="1" dirty="0" err="1"/>
              <a:t>věřící</a:t>
            </a:r>
            <a:r>
              <a:rPr lang="es-ES" sz="1700" b="1" dirty="0"/>
              <a:t> v </a:t>
            </a:r>
            <a:r>
              <a:rPr lang="es-ES" sz="1700" b="1" dirty="0" err="1"/>
              <a:t>tématu</a:t>
            </a:r>
            <a:r>
              <a:rPr lang="es-ES" sz="1700" b="1" dirty="0"/>
              <a:t> </a:t>
            </a:r>
            <a:r>
              <a:rPr lang="es-ES" sz="1700" b="1" dirty="0" err="1"/>
              <a:t>jednoty</a:t>
            </a:r>
            <a:r>
              <a:rPr lang="es-ES" sz="1700" b="1" dirty="0"/>
              <a:t>. </a:t>
            </a:r>
            <a:r>
              <a:rPr lang="es-ES" sz="1700" b="1" dirty="0" err="1"/>
              <a:t>Při</a:t>
            </a:r>
            <a:r>
              <a:rPr lang="es-ES" sz="1700" b="1" dirty="0"/>
              <a:t> </a:t>
            </a:r>
            <a:r>
              <a:rPr lang="es-ES" sz="1700" b="1" dirty="0" err="1"/>
              <a:t>práci</a:t>
            </a:r>
            <a:r>
              <a:rPr lang="es-ES" sz="1700" b="1" dirty="0"/>
              <a:t> </a:t>
            </a:r>
            <a:r>
              <a:rPr lang="es-ES" sz="1700" b="1" dirty="0" err="1"/>
              <a:t>na</a:t>
            </a:r>
            <a:r>
              <a:rPr lang="es-ES" sz="1700" b="1" dirty="0"/>
              <a:t> </a:t>
            </a:r>
            <a:r>
              <a:rPr lang="es-ES" sz="1700" b="1" dirty="0" err="1"/>
              <a:t>svém</a:t>
            </a:r>
            <a:r>
              <a:rPr lang="es-ES" sz="1700" b="1" dirty="0"/>
              <a:t> </a:t>
            </a:r>
            <a:r>
              <a:rPr lang="es-ES" sz="1700" b="1" dirty="0" err="1"/>
              <a:t>podnikání</a:t>
            </a:r>
            <a:r>
              <a:rPr lang="es-ES" sz="1700" b="1" dirty="0"/>
              <a:t> </a:t>
            </a:r>
            <a:r>
              <a:rPr lang="es-ES" sz="1700" b="1" dirty="0" err="1"/>
              <a:t>byl</a:t>
            </a:r>
            <a:r>
              <a:rPr lang="es-ES" sz="1700" b="1" dirty="0"/>
              <a:t> </a:t>
            </a:r>
            <a:r>
              <a:rPr lang="es-ES" sz="1700" b="1" dirty="0" err="1"/>
              <a:t>příkladem</a:t>
            </a:r>
            <a:r>
              <a:rPr lang="es-ES" sz="1700" b="1" dirty="0"/>
              <a:t> </a:t>
            </a:r>
            <a:r>
              <a:rPr lang="es-ES" sz="1700" b="1" dirty="0" err="1"/>
              <a:t>píle</a:t>
            </a:r>
            <a:r>
              <a:rPr lang="es-ES" sz="1700" b="1" dirty="0"/>
              <a:t> a </a:t>
            </a:r>
            <a:r>
              <a:rPr lang="es-ES" sz="1700" b="1" dirty="0" err="1"/>
              <a:t>oběta</a:t>
            </a:r>
            <a:r>
              <a:rPr lang="cs-CZ" sz="1700" b="1" dirty="0"/>
              <a:t>-</a:t>
            </a:r>
            <a:r>
              <a:rPr lang="es-ES" sz="1700" b="1" dirty="0" err="1"/>
              <a:t>vosti</a:t>
            </a:r>
            <a:r>
              <a:rPr lang="es-ES" sz="1700" b="1" dirty="0"/>
              <a:t>. </a:t>
            </a:r>
            <a:r>
              <a:rPr lang="es-ES" sz="1700" b="1" dirty="0" err="1"/>
              <a:t>Byl</a:t>
            </a:r>
            <a:r>
              <a:rPr lang="es-ES" sz="1700" b="1" dirty="0"/>
              <a:t> </a:t>
            </a:r>
            <a:r>
              <a:rPr lang="es-ES" sz="1700" b="1" dirty="0" err="1"/>
              <a:t>pilný</a:t>
            </a:r>
            <a:r>
              <a:rPr lang="es-ES" sz="1700" b="1" dirty="0"/>
              <a:t> v </a:t>
            </a:r>
            <a:r>
              <a:rPr lang="es-ES" sz="1700" b="1" dirty="0" err="1"/>
              <a:t>podnikání</a:t>
            </a:r>
            <a:r>
              <a:rPr lang="es-ES" sz="1700" b="1" dirty="0"/>
              <a:t>, </a:t>
            </a:r>
            <a:r>
              <a:rPr lang="es-ES" sz="1700" b="1" dirty="0" err="1"/>
              <a:t>horlivý</a:t>
            </a:r>
            <a:r>
              <a:rPr lang="es-ES" sz="1700" b="1" dirty="0"/>
              <a:t> v </a:t>
            </a:r>
            <a:r>
              <a:rPr lang="es-ES" sz="1700" b="1" dirty="0" err="1"/>
              <a:t>duchu</a:t>
            </a:r>
            <a:r>
              <a:rPr lang="es-ES" sz="1700" b="1" dirty="0"/>
              <a:t>, </a:t>
            </a:r>
            <a:r>
              <a:rPr lang="es-ES" sz="1700" b="1" dirty="0" err="1"/>
              <a:t>sloužil</a:t>
            </a:r>
            <a:r>
              <a:rPr lang="es-ES" sz="1700" b="1" dirty="0"/>
              <a:t> </a:t>
            </a:r>
            <a:r>
              <a:rPr lang="es-ES" sz="1700" b="1" dirty="0" err="1"/>
              <a:t>Pánu</a:t>
            </a:r>
            <a:r>
              <a:rPr lang="es-ES" sz="1700" b="1" dirty="0"/>
              <a:t>. </a:t>
            </a:r>
            <a:r>
              <a:rPr lang="es-ES" sz="1700" b="1" dirty="0" err="1"/>
              <a:t>Spolu</a:t>
            </a:r>
            <a:r>
              <a:rPr lang="es-ES" sz="1700" b="1" dirty="0"/>
              <a:t> s </a:t>
            </a:r>
            <a:r>
              <a:rPr lang="es-ES" sz="1700" b="1" dirty="0" err="1"/>
              <a:t>Akvilou</a:t>
            </a:r>
            <a:r>
              <a:rPr lang="es-ES" sz="1700" b="1" dirty="0"/>
              <a:t> a </a:t>
            </a:r>
            <a:r>
              <a:rPr lang="es-ES" sz="1700" b="1" dirty="0" err="1"/>
              <a:t>Priscillou</a:t>
            </a:r>
            <a:r>
              <a:rPr lang="es-ES" sz="1700" b="1" dirty="0"/>
              <a:t> </a:t>
            </a:r>
            <a:r>
              <a:rPr lang="es-ES" sz="1700" b="1" dirty="0" err="1"/>
              <a:t>uspořádal</a:t>
            </a:r>
            <a:r>
              <a:rPr lang="es-ES" sz="1700" b="1" dirty="0"/>
              <a:t> </a:t>
            </a:r>
            <a:r>
              <a:rPr lang="es-ES" sz="1700" b="1" dirty="0" err="1"/>
              <a:t>více</a:t>
            </a:r>
            <a:r>
              <a:rPr lang="es-ES" sz="1700" b="1" dirty="0"/>
              <a:t> </a:t>
            </a:r>
            <a:r>
              <a:rPr lang="es-ES" sz="1700" b="1" dirty="0" err="1"/>
              <a:t>než</a:t>
            </a:r>
            <a:r>
              <a:rPr lang="es-ES" sz="1700" b="1" dirty="0"/>
              <a:t> </a:t>
            </a:r>
            <a:r>
              <a:rPr lang="es-ES" sz="1700" b="1" dirty="0" err="1"/>
              <a:t>jedno</a:t>
            </a:r>
            <a:r>
              <a:rPr lang="es-ES" sz="1700" b="1" dirty="0"/>
              <a:t> </a:t>
            </a:r>
            <a:r>
              <a:rPr lang="es-ES" sz="1700" b="1" dirty="0" err="1"/>
              <a:t>modlitební</a:t>
            </a:r>
            <a:r>
              <a:rPr lang="es-ES" sz="1700" b="1" dirty="0"/>
              <a:t> </a:t>
            </a:r>
            <a:r>
              <a:rPr lang="es-ES" sz="1700" b="1" dirty="0" err="1"/>
              <a:t>setkání</a:t>
            </a:r>
            <a:r>
              <a:rPr lang="es-ES" sz="1700" b="1" dirty="0"/>
              <a:t> se </a:t>
            </a:r>
            <a:r>
              <a:rPr lang="es-ES" sz="1700" b="1" dirty="0" err="1"/>
              <a:t>svými</a:t>
            </a:r>
            <a:r>
              <a:rPr lang="es-ES" sz="1700" b="1" dirty="0"/>
              <a:t> </a:t>
            </a:r>
            <a:r>
              <a:rPr lang="es-ES" sz="1700" b="1" dirty="0" err="1"/>
              <a:t>dalšími</a:t>
            </a:r>
            <a:r>
              <a:rPr lang="es-ES" sz="1700" b="1" dirty="0"/>
              <a:t> </a:t>
            </a:r>
            <a:r>
              <a:rPr lang="es-ES" sz="1700" b="1" dirty="0" err="1"/>
              <a:t>spolupracovníky</a:t>
            </a:r>
            <a:r>
              <a:rPr lang="es-ES" sz="1700" b="1" dirty="0"/>
              <a:t> v </a:t>
            </a:r>
            <a:r>
              <a:rPr lang="es-ES" sz="1700" b="1" dirty="0" err="1"/>
              <a:t>kanceláři</a:t>
            </a:r>
            <a:r>
              <a:rPr lang="es-ES" sz="1700" b="1" dirty="0"/>
              <a:t> </a:t>
            </a:r>
            <a:r>
              <a:rPr lang="es-ES" sz="1700" b="1" dirty="0" err="1"/>
              <a:t>na</a:t>
            </a:r>
            <a:r>
              <a:rPr lang="es-ES" sz="1700" b="1" dirty="0"/>
              <a:t> </a:t>
            </a:r>
            <a:r>
              <a:rPr lang="es-ES" sz="1700" b="1" dirty="0" err="1"/>
              <a:t>výrobu</a:t>
            </a:r>
            <a:r>
              <a:rPr lang="es-ES" sz="1700" b="1" dirty="0"/>
              <a:t> </a:t>
            </a:r>
            <a:r>
              <a:rPr lang="es-ES" sz="1700" b="1" dirty="0" err="1"/>
              <a:t>stanů</a:t>
            </a:r>
            <a:r>
              <a:rPr lang="es-ES" sz="1700" b="1" dirty="0"/>
              <a:t>. </a:t>
            </a:r>
            <a:r>
              <a:rPr lang="es-ES" sz="1700" b="1" dirty="0" err="1"/>
              <a:t>To</a:t>
            </a:r>
            <a:r>
              <a:rPr lang="es-ES" sz="1700" b="1" dirty="0"/>
              <a:t> </a:t>
            </a:r>
            <a:r>
              <a:rPr lang="es-ES" sz="1700" b="1" dirty="0" err="1"/>
              <a:t>svědčilo</a:t>
            </a:r>
            <a:r>
              <a:rPr lang="es-ES" sz="1700" b="1" dirty="0"/>
              <a:t> o </a:t>
            </a:r>
            <a:r>
              <a:rPr lang="es-ES" sz="1700" b="1" dirty="0" err="1"/>
              <a:t>hodnotě</a:t>
            </a:r>
            <a:r>
              <a:rPr lang="es-ES" sz="1700" b="1" dirty="0"/>
              <a:t> </a:t>
            </a:r>
            <a:r>
              <a:rPr lang="es-ES" sz="1700" b="1" dirty="0" err="1"/>
              <a:t>pravdy</a:t>
            </a:r>
            <a:r>
              <a:rPr lang="es-ES" sz="1700" b="1" dirty="0"/>
              <a:t>, </a:t>
            </a:r>
            <a:r>
              <a:rPr lang="es-ES" sz="1700" b="1" dirty="0" err="1"/>
              <a:t>kterou</a:t>
            </a:r>
            <a:r>
              <a:rPr lang="es-ES" sz="1700" b="1" dirty="0"/>
              <a:t> </a:t>
            </a:r>
            <a:r>
              <a:rPr lang="es-ES" sz="1700" b="1" dirty="0" err="1"/>
              <a:t>kázal</a:t>
            </a:r>
            <a:r>
              <a:rPr lang="es-ES" sz="1700" b="1" dirty="0"/>
              <a:t>.</a:t>
            </a:r>
          </a:p>
        </p:txBody>
      </p:sp>
      <p:sp>
        <p:nvSpPr>
          <p:cNvPr id="8" name="CuadroTexto 7">
            <a:extLst>
              <a:ext uri="{FF2B5EF4-FFF2-40B4-BE49-F238E27FC236}">
                <a16:creationId xmlns:a16="http://schemas.microsoft.com/office/drawing/2014/main" id="{25870531-6D87-09E8-628F-5ECABEF88B3D}"/>
              </a:ext>
            </a:extLst>
          </p:cNvPr>
          <p:cNvSpPr txBox="1"/>
          <p:nvPr/>
        </p:nvSpPr>
        <p:spPr>
          <a:xfrm>
            <a:off x="2959161" y="4129687"/>
            <a:ext cx="8048729" cy="2185214"/>
          </a:xfrm>
          <a:prstGeom prst="rect">
            <a:avLst/>
          </a:prstGeom>
          <a:noFill/>
        </p:spPr>
        <p:txBody>
          <a:bodyPr wrap="square">
            <a:spAutoFit/>
          </a:bodyPr>
          <a:lstStyle/>
          <a:p>
            <a:r>
              <a:rPr lang="es-ES" sz="1700" b="1" dirty="0" err="1"/>
              <a:t>Akvila</a:t>
            </a:r>
            <a:r>
              <a:rPr lang="es-ES" sz="1700" b="1" dirty="0"/>
              <a:t> a Priscilla </a:t>
            </a:r>
            <a:r>
              <a:rPr lang="es-ES" sz="1700" b="1" dirty="0" err="1"/>
              <a:t>nebyly</a:t>
            </a:r>
            <a:r>
              <a:rPr lang="es-ES" sz="1700" b="1" dirty="0"/>
              <a:t> </a:t>
            </a:r>
            <a:r>
              <a:rPr lang="es-ES" sz="1700" b="1" dirty="0" err="1"/>
              <a:t>povolány</a:t>
            </a:r>
            <a:r>
              <a:rPr lang="es-ES" sz="1700" b="1" dirty="0"/>
              <a:t> </a:t>
            </a:r>
            <a:r>
              <a:rPr lang="es-ES" sz="1700" b="1" dirty="0" err="1"/>
              <a:t>věnovat</a:t>
            </a:r>
            <a:r>
              <a:rPr lang="es-ES" sz="1700" b="1" dirty="0"/>
              <a:t> </a:t>
            </a:r>
            <a:r>
              <a:rPr lang="es-ES" sz="1700" b="1" dirty="0" err="1"/>
              <a:t>všechen</a:t>
            </a:r>
            <a:r>
              <a:rPr lang="es-ES" sz="1700" b="1" dirty="0"/>
              <a:t> </a:t>
            </a:r>
            <a:r>
              <a:rPr lang="es-ES" sz="1700" b="1" dirty="0" err="1"/>
              <a:t>svůj</a:t>
            </a:r>
            <a:r>
              <a:rPr lang="es-ES" sz="1700" b="1" dirty="0"/>
              <a:t> </a:t>
            </a:r>
            <a:r>
              <a:rPr lang="es-ES" sz="1700" b="1" dirty="0" err="1"/>
              <a:t>čas</a:t>
            </a:r>
            <a:r>
              <a:rPr lang="es-ES" sz="1700" b="1" dirty="0"/>
              <a:t> </a:t>
            </a:r>
            <a:r>
              <a:rPr lang="es-ES" sz="1700" b="1" dirty="0" err="1"/>
              <a:t>službě</a:t>
            </a:r>
            <a:r>
              <a:rPr lang="es-ES" sz="1700" b="1" dirty="0"/>
              <a:t> </a:t>
            </a:r>
            <a:r>
              <a:rPr lang="es-ES" sz="1700" b="1" dirty="0" err="1"/>
              <a:t>evangelia</a:t>
            </a:r>
            <a:r>
              <a:rPr lang="cs-CZ" sz="1700" b="1" dirty="0"/>
              <a:t>.</a:t>
            </a:r>
            <a:r>
              <a:rPr lang="es-ES" sz="1700" b="1" dirty="0"/>
              <a:t> Tito </a:t>
            </a:r>
            <a:r>
              <a:rPr lang="es-ES" sz="1700" b="1" dirty="0" err="1"/>
              <a:t>skromní</a:t>
            </a:r>
            <a:r>
              <a:rPr lang="es-ES" sz="1700" b="1" dirty="0"/>
              <a:t> </a:t>
            </a:r>
            <a:r>
              <a:rPr lang="es-ES" sz="1700" b="1" dirty="0" err="1"/>
              <a:t>řemeslníci</a:t>
            </a:r>
            <a:r>
              <a:rPr lang="es-ES" sz="1700" b="1" dirty="0"/>
              <a:t> </a:t>
            </a:r>
            <a:r>
              <a:rPr lang="es-ES" sz="1700" b="1" dirty="0" err="1"/>
              <a:t>však</a:t>
            </a:r>
            <a:r>
              <a:rPr lang="es-ES" sz="1700" b="1" dirty="0"/>
              <a:t> </a:t>
            </a:r>
            <a:r>
              <a:rPr lang="es-ES" sz="1700" b="1" dirty="0" err="1"/>
              <a:t>byli</a:t>
            </a:r>
            <a:r>
              <a:rPr lang="es-ES" sz="1700" b="1" dirty="0"/>
              <a:t> </a:t>
            </a:r>
            <a:r>
              <a:rPr lang="es-ES" sz="1700" b="1" dirty="0" err="1"/>
              <a:t>Bohem</a:t>
            </a:r>
            <a:r>
              <a:rPr lang="es-ES" sz="1700" b="1" dirty="0"/>
              <a:t> </a:t>
            </a:r>
            <a:r>
              <a:rPr lang="es-ES" sz="1700" b="1" dirty="0" err="1"/>
              <a:t>použiti</a:t>
            </a:r>
            <a:r>
              <a:rPr lang="es-ES" sz="1700" b="1" dirty="0"/>
              <a:t>, </a:t>
            </a:r>
            <a:r>
              <a:rPr lang="es-ES" sz="1700" b="1" dirty="0" err="1"/>
              <a:t>aby</a:t>
            </a:r>
            <a:r>
              <a:rPr lang="es-ES" sz="1700" b="1" dirty="0"/>
              <a:t> </a:t>
            </a:r>
            <a:r>
              <a:rPr lang="es-ES" sz="1700" b="1" dirty="0" err="1"/>
              <a:t>dokonaleji</a:t>
            </a:r>
            <a:r>
              <a:rPr lang="es-ES" sz="1700" b="1" dirty="0"/>
              <a:t> </a:t>
            </a:r>
            <a:r>
              <a:rPr lang="es-ES" sz="1700" b="1" dirty="0" err="1"/>
              <a:t>učili</a:t>
            </a:r>
            <a:r>
              <a:rPr lang="es-ES" sz="1700" b="1" dirty="0"/>
              <a:t> </a:t>
            </a:r>
            <a:r>
              <a:rPr lang="es-ES" sz="1700" b="1" dirty="0" err="1"/>
              <a:t>Apollovi</a:t>
            </a:r>
            <a:r>
              <a:rPr lang="es-ES" sz="1700" b="1" dirty="0"/>
              <a:t> </a:t>
            </a:r>
            <a:r>
              <a:rPr lang="es-ES" sz="1700" b="1" dirty="0" err="1"/>
              <a:t>cestě</a:t>
            </a:r>
            <a:r>
              <a:rPr lang="es-ES" sz="1700" b="1" dirty="0"/>
              <a:t> </a:t>
            </a:r>
            <a:r>
              <a:rPr lang="es-ES" sz="1700" b="1" dirty="0" err="1"/>
              <a:t>pravdy</a:t>
            </a:r>
            <a:r>
              <a:rPr lang="es-ES" sz="1700" b="1" dirty="0"/>
              <a:t>. </a:t>
            </a:r>
            <a:r>
              <a:rPr lang="es-ES" sz="1700" b="1" dirty="0" err="1"/>
              <a:t>Pán</a:t>
            </a:r>
            <a:r>
              <a:rPr lang="es-ES" sz="1700" b="1" dirty="0"/>
              <a:t> </a:t>
            </a:r>
            <a:r>
              <a:rPr lang="es-ES" sz="1700" b="1" dirty="0" err="1"/>
              <a:t>používá</a:t>
            </a:r>
            <a:r>
              <a:rPr lang="es-ES" sz="1700" b="1" dirty="0"/>
              <a:t> </a:t>
            </a:r>
            <a:r>
              <a:rPr lang="es-ES" sz="1700" b="1" dirty="0" err="1"/>
              <a:t>různé</a:t>
            </a:r>
            <a:r>
              <a:rPr lang="es-ES" sz="1700" b="1" dirty="0"/>
              <a:t> </a:t>
            </a:r>
            <a:r>
              <a:rPr lang="es-ES" sz="1700" b="1" dirty="0" err="1"/>
              <a:t>nástroje</a:t>
            </a:r>
            <a:r>
              <a:rPr lang="es-ES" sz="1700" b="1" dirty="0"/>
              <a:t>, </a:t>
            </a:r>
            <a:r>
              <a:rPr lang="es-ES" sz="1700" b="1" dirty="0" err="1"/>
              <a:t>aby</a:t>
            </a:r>
            <a:r>
              <a:rPr lang="es-ES" sz="1700" b="1" dirty="0"/>
              <a:t> </a:t>
            </a:r>
            <a:r>
              <a:rPr lang="es-ES" sz="1700" b="1" dirty="0" err="1"/>
              <a:t>naplnil</a:t>
            </a:r>
            <a:r>
              <a:rPr lang="es-ES" sz="1700" b="1" dirty="0"/>
              <a:t> </a:t>
            </a:r>
            <a:r>
              <a:rPr lang="es-ES" sz="1700" b="1" dirty="0" err="1"/>
              <a:t>svůj</a:t>
            </a:r>
            <a:r>
              <a:rPr lang="es-ES" sz="1700" b="1" dirty="0"/>
              <a:t> </a:t>
            </a:r>
            <a:r>
              <a:rPr lang="es-ES" sz="1700" b="1" dirty="0" err="1"/>
              <a:t>záměr</a:t>
            </a:r>
            <a:r>
              <a:rPr lang="es-ES" sz="1700" b="1" dirty="0"/>
              <a:t>. </a:t>
            </a:r>
            <a:r>
              <a:rPr lang="es-ES" sz="1700" b="1" dirty="0" err="1"/>
              <a:t>Zatímco</a:t>
            </a:r>
            <a:r>
              <a:rPr lang="es-ES" sz="1700" b="1" dirty="0"/>
              <a:t> </a:t>
            </a:r>
            <a:r>
              <a:rPr lang="es-ES" sz="1700" b="1" dirty="0" err="1"/>
              <a:t>někteří</a:t>
            </a:r>
            <a:r>
              <a:rPr lang="es-ES" sz="1700" b="1" dirty="0"/>
              <a:t> se </a:t>
            </a:r>
            <a:r>
              <a:rPr lang="es-ES" sz="1700" b="1" dirty="0" err="1"/>
              <a:t>zvláštními</a:t>
            </a:r>
            <a:r>
              <a:rPr lang="es-ES" sz="1700" b="1" dirty="0"/>
              <a:t> </a:t>
            </a:r>
            <a:r>
              <a:rPr lang="es-ES" sz="1700" b="1" dirty="0" err="1"/>
              <a:t>talenty</a:t>
            </a:r>
            <a:r>
              <a:rPr lang="es-ES" sz="1700" b="1" dirty="0"/>
              <a:t> </a:t>
            </a:r>
            <a:r>
              <a:rPr lang="es-ES" sz="1700" b="1" dirty="0" err="1"/>
              <a:t>jsou</a:t>
            </a:r>
            <a:r>
              <a:rPr lang="es-ES" sz="1700" b="1" dirty="0"/>
              <a:t> </a:t>
            </a:r>
            <a:r>
              <a:rPr lang="es-ES" sz="1700" b="1" dirty="0" err="1"/>
              <a:t>vybráni</a:t>
            </a:r>
            <a:r>
              <a:rPr lang="es-ES" sz="1700" b="1" dirty="0"/>
              <a:t>, </a:t>
            </a:r>
            <a:r>
              <a:rPr lang="es-ES" sz="1700" b="1" dirty="0" err="1"/>
              <a:t>aby</a:t>
            </a:r>
            <a:r>
              <a:rPr lang="es-ES" sz="1700" b="1" dirty="0"/>
              <a:t> </a:t>
            </a:r>
            <a:r>
              <a:rPr lang="es-ES" sz="1700" b="1" dirty="0" err="1"/>
              <a:t>věnovali</a:t>
            </a:r>
            <a:r>
              <a:rPr lang="es-ES" sz="1700" b="1" dirty="0"/>
              <a:t> </a:t>
            </a:r>
            <a:r>
              <a:rPr lang="es-ES" sz="1700" b="1" dirty="0" err="1"/>
              <a:t>veškerou</a:t>
            </a:r>
            <a:r>
              <a:rPr lang="es-ES" sz="1700" b="1" dirty="0"/>
              <a:t> </a:t>
            </a:r>
            <a:r>
              <a:rPr lang="es-ES" sz="1700" b="1" dirty="0" err="1"/>
              <a:t>svou</a:t>
            </a:r>
            <a:r>
              <a:rPr lang="es-ES" sz="1700" b="1" dirty="0"/>
              <a:t> </a:t>
            </a:r>
            <a:r>
              <a:rPr lang="es-ES" sz="1700" b="1" dirty="0" err="1"/>
              <a:t>energii</a:t>
            </a:r>
            <a:r>
              <a:rPr lang="es-ES" sz="1700" b="1" dirty="0"/>
              <a:t> </a:t>
            </a:r>
            <a:r>
              <a:rPr lang="es-ES" sz="1700" b="1" dirty="0" err="1"/>
              <a:t>práci</a:t>
            </a:r>
            <a:r>
              <a:rPr lang="es-ES" sz="1700" b="1" dirty="0"/>
              <a:t> </a:t>
            </a:r>
            <a:r>
              <a:rPr lang="es-ES" sz="1700" b="1" dirty="0" err="1"/>
              <a:t>vyučování</a:t>
            </a:r>
            <a:r>
              <a:rPr lang="es-ES" sz="1700" b="1" dirty="0"/>
              <a:t> a </a:t>
            </a:r>
            <a:r>
              <a:rPr lang="es-ES" sz="1700" b="1" dirty="0" err="1"/>
              <a:t>kázání</a:t>
            </a:r>
            <a:r>
              <a:rPr lang="es-ES" sz="1700" b="1" dirty="0"/>
              <a:t> </a:t>
            </a:r>
            <a:r>
              <a:rPr lang="es-ES" sz="1700" b="1" dirty="0" err="1"/>
              <a:t>evangelia</a:t>
            </a:r>
            <a:r>
              <a:rPr lang="es-ES" sz="1700" b="1" dirty="0"/>
              <a:t>, </a:t>
            </a:r>
            <a:r>
              <a:rPr lang="es-ES" sz="1700" b="1" dirty="0" err="1"/>
              <a:t>mnozí</a:t>
            </a:r>
            <a:r>
              <a:rPr lang="es-ES" sz="1700" b="1" dirty="0"/>
              <a:t> </a:t>
            </a:r>
            <a:r>
              <a:rPr lang="es-ES" sz="1700" b="1" dirty="0" err="1"/>
              <a:t>jiní</a:t>
            </a:r>
            <a:r>
              <a:rPr lang="es-ES" sz="1700" b="1" dirty="0"/>
              <a:t>, </a:t>
            </a:r>
            <a:r>
              <a:rPr lang="es-ES" sz="1700" b="1" dirty="0" err="1"/>
              <a:t>kterým</a:t>
            </a:r>
            <a:r>
              <a:rPr lang="es-ES" sz="1700" b="1" dirty="0"/>
              <a:t> </a:t>
            </a:r>
            <a:r>
              <a:rPr lang="es-ES" sz="1700" b="1" dirty="0" err="1"/>
              <a:t>lidské</a:t>
            </a:r>
            <a:r>
              <a:rPr lang="es-ES" sz="1700" b="1" dirty="0"/>
              <a:t> </a:t>
            </a:r>
            <a:r>
              <a:rPr lang="es-ES" sz="1700" b="1" dirty="0" err="1"/>
              <a:t>ruce</a:t>
            </a:r>
            <a:r>
              <a:rPr lang="es-ES" sz="1700" b="1" dirty="0"/>
              <a:t> </a:t>
            </a:r>
            <a:r>
              <a:rPr lang="es-ES" sz="1700" b="1" dirty="0" err="1"/>
              <a:t>nikdy</a:t>
            </a:r>
            <a:r>
              <a:rPr lang="es-ES" sz="1700" b="1" dirty="0"/>
              <a:t> </a:t>
            </a:r>
            <a:r>
              <a:rPr lang="es-ES" sz="1700" b="1" dirty="0" err="1"/>
              <a:t>nebyly</a:t>
            </a:r>
            <a:r>
              <a:rPr lang="es-ES" sz="1700" b="1" dirty="0"/>
              <a:t> </a:t>
            </a:r>
            <a:r>
              <a:rPr lang="es-ES" sz="1700" b="1" dirty="0" err="1"/>
              <a:t>vnuceny</a:t>
            </a:r>
            <a:r>
              <a:rPr lang="es-ES" sz="1700" b="1" dirty="0"/>
              <a:t> k </a:t>
            </a:r>
            <a:r>
              <a:rPr lang="es-ES" sz="1700" b="1" dirty="0" err="1"/>
              <a:t>vysvěcení</a:t>
            </a:r>
            <a:r>
              <a:rPr lang="es-ES" sz="1700" b="1" dirty="0"/>
              <a:t>, </a:t>
            </a:r>
            <a:r>
              <a:rPr lang="es-ES" sz="1700" b="1" dirty="0" err="1"/>
              <a:t>jsou</a:t>
            </a:r>
            <a:r>
              <a:rPr lang="es-ES" sz="1700" b="1" dirty="0"/>
              <a:t> </a:t>
            </a:r>
            <a:r>
              <a:rPr lang="es-ES" sz="1700" b="1" dirty="0" err="1"/>
              <a:t>povoláni</a:t>
            </a:r>
            <a:r>
              <a:rPr lang="es-ES" sz="1700" b="1" dirty="0"/>
              <a:t> </a:t>
            </a:r>
            <a:r>
              <a:rPr lang="es-ES" sz="1700" b="1" dirty="0" err="1"/>
              <a:t>hrát</a:t>
            </a:r>
            <a:r>
              <a:rPr lang="es-ES" sz="1700" b="1" dirty="0"/>
              <a:t> </a:t>
            </a:r>
            <a:r>
              <a:rPr lang="es-ES" sz="1700" b="1" dirty="0" err="1"/>
              <a:t>důležitou</a:t>
            </a:r>
            <a:r>
              <a:rPr lang="es-ES" sz="1700" b="1" dirty="0"/>
              <a:t> </a:t>
            </a:r>
            <a:r>
              <a:rPr lang="es-ES" sz="1700" b="1" dirty="0" err="1"/>
              <a:t>roli</a:t>
            </a:r>
            <a:r>
              <a:rPr lang="es-ES" sz="1700" b="1" dirty="0"/>
              <a:t> ve </a:t>
            </a:r>
            <a:r>
              <a:rPr lang="es-ES" sz="1700" b="1" dirty="0" err="1"/>
              <a:t>spasení</a:t>
            </a:r>
            <a:r>
              <a:rPr lang="es-ES" sz="1700" b="1" dirty="0"/>
              <a:t> </a:t>
            </a:r>
            <a:r>
              <a:rPr lang="es-ES" sz="1700" b="1" dirty="0" err="1"/>
              <a:t>duší</a:t>
            </a:r>
            <a:r>
              <a:rPr lang="es-ES" sz="1700" b="1" dirty="0"/>
              <a:t>. Po </a:t>
            </a:r>
            <a:r>
              <a:rPr lang="es-ES" sz="1700" b="1" dirty="0" err="1"/>
              <a:t>odchodu</a:t>
            </a:r>
            <a:r>
              <a:rPr lang="es-ES" sz="1700" b="1" dirty="0"/>
              <a:t> z </a:t>
            </a:r>
            <a:r>
              <a:rPr lang="es-ES" sz="1700" b="1" dirty="0" err="1"/>
              <a:t>Korintu</a:t>
            </a:r>
            <a:r>
              <a:rPr lang="es-ES" sz="1700" b="1" dirty="0"/>
              <a:t> </a:t>
            </a:r>
            <a:r>
              <a:rPr lang="es-ES" sz="1700" b="1" dirty="0" err="1"/>
              <a:t>byla</a:t>
            </a:r>
            <a:r>
              <a:rPr lang="es-ES" sz="1700" b="1" dirty="0"/>
              <a:t> </a:t>
            </a:r>
            <a:r>
              <a:rPr lang="es-ES" sz="1700" b="1" dirty="0" err="1"/>
              <a:t>další</a:t>
            </a:r>
            <a:r>
              <a:rPr lang="es-ES" sz="1700" b="1" dirty="0"/>
              <a:t> </a:t>
            </a:r>
            <a:r>
              <a:rPr lang="es-ES" sz="1700" b="1" dirty="0" err="1"/>
              <a:t>etapou</a:t>
            </a:r>
            <a:r>
              <a:rPr lang="es-ES" sz="1700" b="1" dirty="0"/>
              <a:t> </a:t>
            </a:r>
            <a:r>
              <a:rPr lang="es-ES" sz="1700" b="1" dirty="0" err="1"/>
              <a:t>Pavlova</a:t>
            </a:r>
            <a:r>
              <a:rPr lang="es-ES" sz="1700" b="1" dirty="0"/>
              <a:t> </a:t>
            </a:r>
            <a:r>
              <a:rPr lang="es-ES" sz="1700" b="1" dirty="0" err="1"/>
              <a:t>díla</a:t>
            </a:r>
            <a:r>
              <a:rPr lang="es-ES" sz="1700" b="1" dirty="0"/>
              <a:t> </a:t>
            </a:r>
            <a:r>
              <a:rPr lang="es-ES" sz="1700" b="1" dirty="0" err="1"/>
              <a:t>Efez</a:t>
            </a:r>
            <a:r>
              <a:rPr lang="es-ES" sz="1700" b="1" dirty="0"/>
              <a:t>. </a:t>
            </a:r>
            <a:r>
              <a:rPr lang="es-ES" sz="1700" b="1" dirty="0" err="1"/>
              <a:t>Akvila</a:t>
            </a:r>
            <a:r>
              <a:rPr lang="es-ES" sz="1700" b="1" dirty="0"/>
              <a:t> a Priscilla </a:t>
            </a:r>
            <a:r>
              <a:rPr lang="es-ES" sz="1700" b="1" dirty="0" err="1"/>
              <a:t>ho</a:t>
            </a:r>
            <a:r>
              <a:rPr lang="es-ES" sz="1700" b="1" dirty="0"/>
              <a:t> </a:t>
            </a:r>
            <a:r>
              <a:rPr lang="es-ES" sz="1700" b="1" dirty="0" err="1"/>
              <a:t>doprovázeli</a:t>
            </a:r>
            <a:r>
              <a:rPr lang="es-ES" sz="1700" b="1" dirty="0"/>
              <a:t> do </a:t>
            </a:r>
            <a:r>
              <a:rPr lang="es-ES" sz="1700" b="1" dirty="0" err="1"/>
              <a:t>Efezu</a:t>
            </a:r>
            <a:r>
              <a:rPr lang="es-ES" sz="1700" b="1" dirty="0"/>
              <a:t> a </a:t>
            </a:r>
            <a:r>
              <a:rPr lang="es-ES" sz="1700" b="1" dirty="0" err="1"/>
              <a:t>on</a:t>
            </a:r>
            <a:r>
              <a:rPr lang="es-ES" sz="1700" b="1" dirty="0"/>
              <a:t> je </a:t>
            </a:r>
            <a:r>
              <a:rPr lang="es-ES" sz="1700" b="1" dirty="0" err="1"/>
              <a:t>tam</a:t>
            </a:r>
            <a:r>
              <a:rPr lang="es-ES" sz="1700" b="1" dirty="0"/>
              <a:t> </a:t>
            </a:r>
            <a:r>
              <a:rPr lang="es-ES" sz="1700" b="1" dirty="0" err="1"/>
              <a:t>zanechal</a:t>
            </a:r>
            <a:r>
              <a:rPr lang="es-ES" sz="1700" b="1" dirty="0"/>
              <a:t>, </a:t>
            </a:r>
            <a:r>
              <a:rPr lang="es-ES" sz="1700" b="1" dirty="0" err="1"/>
              <a:t>aby</a:t>
            </a:r>
            <a:r>
              <a:rPr lang="es-ES" sz="1700" b="1" dirty="0"/>
              <a:t> </a:t>
            </a:r>
            <a:r>
              <a:rPr lang="es-ES" sz="1700" b="1" dirty="0" err="1"/>
              <a:t>pokračovali</a:t>
            </a:r>
            <a:r>
              <a:rPr lang="cs-CZ" sz="1700" b="1" dirty="0"/>
              <a:t> </a:t>
            </a:r>
            <a:r>
              <a:rPr lang="es-ES" sz="1700" b="1" dirty="0"/>
              <a:t>v </a:t>
            </a:r>
            <a:r>
              <a:rPr lang="es-ES" sz="1700" b="1" dirty="0" err="1"/>
              <a:t>díle</a:t>
            </a:r>
            <a:r>
              <a:rPr lang="es-ES" sz="1700" b="1" dirty="0"/>
              <a:t>, </a:t>
            </a:r>
            <a:r>
              <a:rPr lang="es-ES" sz="1700" b="1" dirty="0" err="1"/>
              <a:t>které</a:t>
            </a:r>
            <a:r>
              <a:rPr lang="es-ES" sz="1700" b="1" dirty="0"/>
              <a:t> </a:t>
            </a:r>
            <a:r>
              <a:rPr lang="es-ES" sz="1700" b="1" dirty="0" err="1"/>
              <a:t>započal</a:t>
            </a:r>
            <a:r>
              <a:rPr lang="es-ES" sz="1700" b="1" dirty="0"/>
              <a:t>. </a:t>
            </a:r>
            <a:r>
              <a:rPr lang="cs-CZ" sz="1700" b="1" dirty="0"/>
              <a:t> EGW:</a:t>
            </a:r>
            <a:r>
              <a:rPr lang="es-ES" sz="1700" b="1" dirty="0"/>
              <a:t> D</a:t>
            </a:r>
            <a:r>
              <a:rPr lang="cs-CZ" sz="1700" b="1" dirty="0"/>
              <a:t>cery Boží</a:t>
            </a:r>
            <a:r>
              <a:rPr lang="es-ES" sz="1700" b="1" dirty="0"/>
              <a:t> 69-70 </a:t>
            </a:r>
          </a:p>
        </p:txBody>
      </p:sp>
      <p:pic>
        <p:nvPicPr>
          <p:cNvPr id="13" name="Imagen 12" descr="Imagen que contiene persona, niño, grupo, joven&#10;&#10;Descripción generada automáticamente">
            <a:extLst>
              <a:ext uri="{FF2B5EF4-FFF2-40B4-BE49-F238E27FC236}">
                <a16:creationId xmlns:a16="http://schemas.microsoft.com/office/drawing/2014/main" id="{977049F6-B1F6-B8D1-A640-E088EDC73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1" y="4940886"/>
            <a:ext cx="2261475" cy="1653030"/>
          </a:xfrm>
          <a:prstGeom prst="rect">
            <a:avLst/>
          </a:prstGeom>
          <a:ln w="38100" cap="sq">
            <a:solidFill>
              <a:srgbClr val="E51E3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56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par>
                          <p:cTn id="13" fill="hold">
                            <p:stCondLst>
                              <p:cond delay="1500"/>
                            </p:stCondLst>
                            <p:childTnLst>
                              <p:par>
                                <p:cTn id="14" presetID="21"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4)">
                                      <p:cBhvr>
                                        <p:cTn id="16" dur="500"/>
                                        <p:tgtEl>
                                          <p:spTgt spid="11"/>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4)">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FEB9E53-F918-05FA-463A-3D471AC0ACFA}"/>
              </a:ext>
            </a:extLst>
          </p:cNvPr>
          <p:cNvGrpSpPr/>
          <p:nvPr/>
        </p:nvGrpSpPr>
        <p:grpSpPr>
          <a:xfrm>
            <a:off x="107442" y="124887"/>
            <a:ext cx="3001518" cy="2099801"/>
            <a:chOff x="107442" y="124887"/>
            <a:chExt cx="3001518" cy="2099801"/>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7"/>
              <a:ext cx="3001518" cy="2099801"/>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468B5BCE-8D32-A70F-CCFE-CB276ABA993A}"/>
                </a:ext>
              </a:extLst>
            </p:cNvPr>
            <p:cNvSpPr txBox="1"/>
            <p:nvPr/>
          </p:nvSpPr>
          <p:spPr>
            <a:xfrm>
              <a:off x="717014" y="509288"/>
              <a:ext cx="2290137"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Mato</a:t>
              </a:r>
              <a:r>
                <a:rPr lang="cs-CZ" sz="2400" b="1" dirty="0" err="1">
                  <a:solidFill>
                    <a:schemeClr val="bg1"/>
                  </a:solidFill>
                  <a:effectLst>
                    <a:outerShdw blurRad="38100" dist="38100" dir="2700000" algn="tl">
                      <a:srgbClr val="000000">
                        <a:alpha val="43137"/>
                      </a:srgbClr>
                    </a:outerShdw>
                  </a:effectLst>
                </a:rPr>
                <a:t>uš</a:t>
              </a:r>
              <a:r>
                <a:rPr lang="es-ES" sz="2400" b="1" dirty="0">
                  <a:solidFill>
                    <a:schemeClr val="bg1"/>
                  </a:solidFill>
                  <a:effectLst>
                    <a:outerShdw blurRad="38100" dist="38100" dir="2700000" algn="tl">
                      <a:srgbClr val="000000">
                        <a:alpha val="43137"/>
                      </a:srgbClr>
                    </a:outerShdw>
                  </a:effectLst>
                </a:rPr>
                <a:t> 27</a:t>
              </a:r>
              <a:r>
                <a:rPr lang="cs-CZ" sz="2400" b="1" dirty="0">
                  <a:solidFill>
                    <a:schemeClr val="bg1"/>
                  </a:solidFill>
                  <a:effectLst>
                    <a:outerShdw blurRad="38100" dist="38100" dir="2700000" algn="tl">
                      <a:srgbClr val="000000">
                        <a:alpha val="43137"/>
                      </a:srgbClr>
                    </a:outerShdw>
                  </a:effectLst>
                </a:rPr>
                <a:t>,</a:t>
              </a:r>
              <a:r>
                <a:rPr lang="es-ES" sz="2400" b="1" dirty="0">
                  <a:solidFill>
                    <a:schemeClr val="bg1"/>
                  </a:solidFill>
                  <a:effectLst>
                    <a:outerShdw blurRad="38100" dist="38100" dir="2700000" algn="tl">
                      <a:srgbClr val="000000">
                        <a:alpha val="43137"/>
                      </a:srgbClr>
                    </a:outerShdw>
                  </a:effectLst>
                </a:rPr>
                <a:t>19</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1140645" y="1005146"/>
            <a:ext cx="1762812" cy="1477328"/>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a:t>
            </a:r>
            <a:br>
              <a:rPr lang="es-ES" b="1" dirty="0">
                <a:latin typeface="Times New Roman" panose="02020603050405020304" pitchFamily="18" charset="0"/>
              </a:rPr>
            </a:br>
            <a:r>
              <a:rPr lang="es-ES" b="1" dirty="0" err="1">
                <a:latin typeface="Times New Roman" panose="02020603050405020304" pitchFamily="18" charset="0"/>
              </a:rPr>
              <a:t>víry</a:t>
            </a:r>
            <a:r>
              <a:rPr lang="es-ES" b="1" dirty="0">
                <a:latin typeface="Times New Roman" panose="02020603050405020304" pitchFamily="18" charset="0"/>
              </a:rPr>
              <a:t> </a:t>
            </a:r>
            <a:r>
              <a:rPr lang="es-ES" b="1" dirty="0" err="1">
                <a:latin typeface="Times New Roman" panose="02020603050405020304" pitchFamily="18" charset="0"/>
              </a:rPr>
              <a:t>předáv</a:t>
            </a:r>
            <a:r>
              <a:rPr lang="cs-CZ" b="1" dirty="0">
                <a:latin typeface="Times New Roman" panose="02020603050405020304" pitchFamily="18" charset="0"/>
              </a:rPr>
              <a:t>á</a:t>
            </a:r>
            <a:r>
              <a:rPr lang="es-ES" b="1" dirty="0">
                <a:latin typeface="Times New Roman" panose="02020603050405020304" pitchFamily="18" charset="0"/>
              </a:rPr>
              <a:t> </a:t>
            </a:r>
            <a:r>
              <a:rPr lang="es-ES" b="1" dirty="0" err="1">
                <a:latin typeface="Times New Roman" panose="02020603050405020304" pitchFamily="18" charset="0"/>
              </a:rPr>
              <a:t>poselství</a:t>
            </a:r>
            <a:r>
              <a:rPr lang="es-ES" b="1" dirty="0">
                <a:latin typeface="Times New Roman" panose="02020603050405020304" pitchFamily="18" charset="0"/>
              </a:rPr>
              <a:t>, </a:t>
            </a:r>
            <a:r>
              <a:rPr lang="es-ES" b="1" dirty="0" err="1">
                <a:latin typeface="Times New Roman" panose="02020603050405020304" pitchFamily="18" charset="0"/>
              </a:rPr>
              <a:t>které</a:t>
            </a:r>
            <a:r>
              <a:rPr lang="es-ES" b="1" dirty="0">
                <a:latin typeface="Times New Roman" panose="02020603050405020304" pitchFamily="18" charset="0"/>
              </a:rPr>
              <a:t> j</a:t>
            </a:r>
            <a:r>
              <a:rPr lang="cs-CZ" b="1" dirty="0">
                <a:latin typeface="Times New Roman" panose="02020603050405020304" pitchFamily="18" charset="0"/>
              </a:rPr>
              <a:t>í dává</a:t>
            </a:r>
            <a:r>
              <a:rPr lang="es-ES" b="1" dirty="0">
                <a:latin typeface="Times New Roman" panose="02020603050405020304" pitchFamily="18" charset="0"/>
              </a:rPr>
              <a:t> </a:t>
            </a:r>
            <a:r>
              <a:rPr lang="es-ES" b="1" dirty="0" err="1">
                <a:latin typeface="Times New Roman" panose="02020603050405020304" pitchFamily="18" charset="0"/>
              </a:rPr>
              <a:t>Bůh</a:t>
            </a:r>
            <a:r>
              <a:rPr lang="es-ES" b="1" dirty="0">
                <a:latin typeface="Times New Roman" panose="02020603050405020304" pitchFamily="18" charset="0"/>
              </a:rPr>
              <a:t>
</a:t>
            </a:r>
          </a:p>
        </p:txBody>
      </p:sp>
      <p:sp>
        <p:nvSpPr>
          <p:cNvPr id="6" name="CuadroTexto 5">
            <a:extLst>
              <a:ext uri="{FF2B5EF4-FFF2-40B4-BE49-F238E27FC236}">
                <a16:creationId xmlns:a16="http://schemas.microsoft.com/office/drawing/2014/main" id="{4FBBA488-D2F4-FFDB-4BED-AD71EFA53F26}"/>
              </a:ext>
            </a:extLst>
          </p:cNvPr>
          <p:cNvSpPr txBox="1"/>
          <p:nvPr/>
        </p:nvSpPr>
        <p:spPr>
          <a:xfrm>
            <a:off x="175190" y="2545598"/>
            <a:ext cx="5152714" cy="3877985"/>
          </a:xfrm>
          <a:prstGeom prst="rect">
            <a:avLst/>
          </a:prstGeom>
          <a:noFill/>
        </p:spPr>
        <p:txBody>
          <a:bodyPr wrap="square">
            <a:spAutoFit/>
          </a:bodyPr>
          <a:lstStyle/>
          <a:p>
            <a:pPr>
              <a:spcBef>
                <a:spcPts val="600"/>
              </a:spcBef>
              <a:spcAft>
                <a:spcPts val="600"/>
              </a:spcAft>
            </a:pPr>
            <a:r>
              <a:rPr lang="es-ES" b="1" dirty="0" err="1"/>
              <a:t>Pilátova</a:t>
            </a:r>
            <a:r>
              <a:rPr lang="es-ES" b="1" dirty="0"/>
              <a:t> </a:t>
            </a:r>
            <a:r>
              <a:rPr lang="es-ES" b="1" dirty="0" err="1"/>
              <a:t>žena</a:t>
            </a:r>
            <a:r>
              <a:rPr lang="es-ES" b="1" dirty="0"/>
              <a:t> </a:t>
            </a:r>
            <a:r>
              <a:rPr lang="es-ES" b="1" dirty="0" err="1"/>
              <a:t>znala</a:t>
            </a:r>
            <a:r>
              <a:rPr lang="es-ES" b="1" dirty="0"/>
              <a:t> </a:t>
            </a:r>
            <a:r>
              <a:rPr lang="es-ES" b="1" dirty="0" err="1"/>
              <a:t>zázraky</a:t>
            </a:r>
            <a:r>
              <a:rPr lang="es-ES" b="1" dirty="0"/>
              <a:t>, </a:t>
            </a:r>
            <a:r>
              <a:rPr lang="es-ES" b="1" dirty="0" err="1"/>
              <a:t>které</a:t>
            </a:r>
            <a:r>
              <a:rPr lang="es-ES" b="1" dirty="0"/>
              <a:t> </a:t>
            </a:r>
            <a:r>
              <a:rPr lang="es-ES" b="1" dirty="0" err="1"/>
              <a:t>Ježíš</a:t>
            </a:r>
            <a:r>
              <a:rPr lang="es-ES" b="1" dirty="0"/>
              <a:t> </a:t>
            </a:r>
            <a:r>
              <a:rPr lang="es-ES" b="1" dirty="0" err="1"/>
              <a:t>vykonal</a:t>
            </a:r>
            <a:r>
              <a:rPr lang="es-ES" b="1" dirty="0"/>
              <a:t> </a:t>
            </a:r>
            <a:r>
              <a:rPr lang="cs-CZ" b="1" dirty="0"/>
              <a:t>        </a:t>
            </a:r>
            <a:r>
              <a:rPr lang="es-ES" b="1" dirty="0"/>
              <a:t>a </a:t>
            </a:r>
            <a:r>
              <a:rPr lang="es-ES" b="1" dirty="0" err="1"/>
              <a:t>řekla</a:t>
            </a:r>
            <a:r>
              <a:rPr lang="es-ES" b="1" dirty="0"/>
              <a:t> mu o </a:t>
            </a:r>
            <a:r>
              <a:rPr lang="es-ES" b="1" dirty="0" err="1"/>
              <a:t>nich</a:t>
            </a:r>
            <a:r>
              <a:rPr lang="es-ES" b="1" dirty="0"/>
              <a:t>.</a:t>
            </a:r>
          </a:p>
          <a:p>
            <a:pPr>
              <a:spcBef>
                <a:spcPts val="600"/>
              </a:spcBef>
              <a:spcAft>
                <a:spcPts val="600"/>
              </a:spcAft>
            </a:pPr>
            <a:r>
              <a:rPr lang="es-ES" b="1" dirty="0" err="1"/>
              <a:t>Když</a:t>
            </a:r>
            <a:r>
              <a:rPr lang="es-ES" b="1" dirty="0"/>
              <a:t> </a:t>
            </a:r>
            <a:r>
              <a:rPr lang="es-ES" b="1" dirty="0" err="1"/>
              <a:t>Pilát</a:t>
            </a:r>
            <a:r>
              <a:rPr lang="es-ES" b="1" dirty="0"/>
              <a:t> </a:t>
            </a:r>
            <a:r>
              <a:rPr lang="es-ES" b="1" dirty="0" err="1"/>
              <a:t>soudil</a:t>
            </a:r>
            <a:r>
              <a:rPr lang="es-ES" b="1" dirty="0"/>
              <a:t> </a:t>
            </a:r>
            <a:r>
              <a:rPr lang="es-ES" b="1" dirty="0" err="1"/>
              <a:t>Ježíše</a:t>
            </a:r>
            <a:r>
              <a:rPr lang="es-ES" b="1" dirty="0"/>
              <a:t>, </a:t>
            </a:r>
            <a:r>
              <a:rPr lang="es-ES" b="1" dirty="0" err="1"/>
              <a:t>byl</a:t>
            </a:r>
            <a:r>
              <a:rPr lang="es-ES" b="1" dirty="0"/>
              <a:t> </a:t>
            </a:r>
            <a:r>
              <a:rPr lang="es-ES" b="1" dirty="0" err="1"/>
              <a:t>poslán</a:t>
            </a:r>
            <a:r>
              <a:rPr lang="es-ES" b="1" dirty="0"/>
              <a:t> </a:t>
            </a:r>
            <a:r>
              <a:rPr lang="es-ES" b="1" dirty="0" err="1"/>
              <a:t>anděl</a:t>
            </a:r>
            <a:r>
              <a:rPr lang="es-ES" b="1" dirty="0"/>
              <a:t>, </a:t>
            </a:r>
            <a:r>
              <a:rPr lang="es-ES" b="1" dirty="0" err="1"/>
              <a:t>aby</a:t>
            </a:r>
            <a:r>
              <a:rPr lang="es-ES" b="1" dirty="0"/>
              <a:t> </a:t>
            </a:r>
            <a:r>
              <a:rPr lang="es-ES" b="1" dirty="0" err="1"/>
              <a:t>na</a:t>
            </a:r>
            <a:r>
              <a:rPr lang="es-ES" b="1" dirty="0"/>
              <a:t> ni </a:t>
            </a:r>
            <a:r>
              <a:rPr lang="es-ES" b="1" dirty="0" err="1"/>
              <a:t>udělal</a:t>
            </a:r>
            <a:r>
              <a:rPr lang="es-ES" b="1" dirty="0"/>
              <a:t> </a:t>
            </a:r>
            <a:r>
              <a:rPr lang="es-ES" b="1" dirty="0" err="1"/>
              <a:t>dojem</a:t>
            </a:r>
            <a:r>
              <a:rPr lang="es-ES" b="1" dirty="0"/>
              <a:t> ve </a:t>
            </a:r>
            <a:r>
              <a:rPr lang="es-ES" b="1" dirty="0" err="1"/>
              <a:t>snech</a:t>
            </a:r>
            <a:r>
              <a:rPr lang="es-ES" b="1" dirty="0"/>
              <a:t> o </a:t>
            </a:r>
            <a:r>
              <a:rPr lang="es-ES" b="1" dirty="0" err="1"/>
              <a:t>povaze</a:t>
            </a:r>
            <a:r>
              <a:rPr lang="es-ES" b="1" dirty="0"/>
              <a:t> </a:t>
            </a:r>
            <a:r>
              <a:rPr lang="es-ES" b="1" dirty="0" err="1"/>
              <a:t>muže</a:t>
            </a:r>
            <a:r>
              <a:rPr lang="es-ES" b="1" dirty="0"/>
              <a:t>, </a:t>
            </a:r>
            <a:r>
              <a:rPr lang="cs-CZ" b="1" dirty="0"/>
              <a:t>o jehož osudu rozhodoval její manžel</a:t>
            </a:r>
            <a:r>
              <a:rPr lang="es-ES" b="1" dirty="0"/>
              <a:t>.</a:t>
            </a:r>
          </a:p>
          <a:p>
            <a:pPr>
              <a:spcBef>
                <a:spcPts val="600"/>
              </a:spcBef>
              <a:spcAft>
                <a:spcPts val="600"/>
              </a:spcAft>
            </a:pPr>
            <a:r>
              <a:rPr lang="es-ES" b="1" dirty="0" err="1"/>
              <a:t>Jakmile</a:t>
            </a:r>
            <a:r>
              <a:rPr lang="es-ES" b="1" dirty="0"/>
              <a:t> se </a:t>
            </a:r>
            <a:r>
              <a:rPr lang="es-ES" b="1" dirty="0" err="1"/>
              <a:t>probudil</a:t>
            </a:r>
            <a:r>
              <a:rPr lang="cs-CZ" b="1" dirty="0"/>
              <a:t>a</a:t>
            </a:r>
            <a:r>
              <a:rPr lang="es-ES" b="1" dirty="0"/>
              <a:t>, </a:t>
            </a:r>
            <a:r>
              <a:rPr lang="es-ES" b="1" dirty="0" err="1"/>
              <a:t>napsal</a:t>
            </a:r>
            <a:r>
              <a:rPr lang="cs-CZ" b="1" dirty="0"/>
              <a:t>a</a:t>
            </a:r>
            <a:r>
              <a:rPr lang="es-ES" b="1" dirty="0"/>
              <a:t> </a:t>
            </a:r>
            <a:r>
              <a:rPr lang="es-ES" b="1" dirty="0" err="1"/>
              <a:t>Pilátovi</a:t>
            </a:r>
            <a:r>
              <a:rPr lang="es-ES" b="1" dirty="0"/>
              <a:t> </a:t>
            </a:r>
            <a:r>
              <a:rPr lang="es-ES" b="1" dirty="0" err="1"/>
              <a:t>dopis</a:t>
            </a:r>
            <a:r>
              <a:rPr lang="es-ES" b="1" dirty="0"/>
              <a:t>, ve </a:t>
            </a:r>
            <a:r>
              <a:rPr lang="es-ES" b="1" dirty="0" err="1"/>
              <a:t>kte</a:t>
            </a:r>
            <a:r>
              <a:rPr lang="cs-CZ" b="1" dirty="0"/>
              <a:t>-</a:t>
            </a:r>
            <a:r>
              <a:rPr lang="es-ES" b="1" dirty="0" err="1"/>
              <a:t>rém</a:t>
            </a:r>
            <a:r>
              <a:rPr lang="es-ES" b="1" dirty="0"/>
              <a:t> </a:t>
            </a:r>
            <a:r>
              <a:rPr lang="cs-CZ" b="1" dirty="0"/>
              <a:t>mu sdělila své sny ohledně Ježíše a že přitom hodně trpěla, protože je nevinný</a:t>
            </a:r>
            <a:r>
              <a:rPr lang="es-ES" b="1" dirty="0"/>
              <a:t>, </a:t>
            </a:r>
            <a:r>
              <a:rPr lang="cs-CZ" b="1" dirty="0"/>
              <a:t>tak</a:t>
            </a:r>
            <a:r>
              <a:rPr lang="es-ES" b="1" dirty="0" err="1"/>
              <a:t>že</a:t>
            </a:r>
            <a:r>
              <a:rPr lang="es-ES" b="1" dirty="0"/>
              <a:t> </a:t>
            </a:r>
            <a:r>
              <a:rPr lang="es-ES" b="1" dirty="0" err="1"/>
              <a:t>by</a:t>
            </a:r>
            <a:r>
              <a:rPr lang="es-ES" b="1" dirty="0"/>
              <a:t> </a:t>
            </a:r>
            <a:r>
              <a:rPr lang="es-ES" b="1" dirty="0" err="1"/>
              <a:t>neměl</a:t>
            </a:r>
            <a:r>
              <a:rPr lang="es-ES" b="1" dirty="0"/>
              <a:t> </a:t>
            </a:r>
            <a:r>
              <a:rPr lang="es-ES" b="1" dirty="0" err="1"/>
              <a:t>zasahovat</a:t>
            </a:r>
            <a:r>
              <a:rPr lang="es-ES" b="1" dirty="0"/>
              <a:t> do </a:t>
            </a:r>
            <a:r>
              <a:rPr lang="es-ES" b="1" dirty="0" err="1"/>
              <a:t>jeho</a:t>
            </a:r>
            <a:r>
              <a:rPr lang="es-ES" b="1" dirty="0"/>
              <a:t> </a:t>
            </a:r>
            <a:r>
              <a:rPr lang="es-ES" b="1" dirty="0" err="1"/>
              <a:t>odsouzení</a:t>
            </a:r>
            <a:r>
              <a:rPr lang="es-ES" b="1" dirty="0"/>
              <a:t>.</a:t>
            </a:r>
          </a:p>
          <a:p>
            <a:pPr>
              <a:spcBef>
                <a:spcPts val="600"/>
              </a:spcBef>
              <a:spcAft>
                <a:spcPts val="600"/>
              </a:spcAft>
            </a:pPr>
            <a:r>
              <a:rPr lang="es-ES" b="1" dirty="0" err="1"/>
              <a:t>Protože</a:t>
            </a:r>
            <a:r>
              <a:rPr lang="es-ES" b="1" dirty="0"/>
              <a:t> se </a:t>
            </a:r>
            <a:r>
              <a:rPr lang="es-ES" b="1" dirty="0" err="1"/>
              <a:t>nemohl</a:t>
            </a:r>
            <a:r>
              <a:rPr lang="cs-CZ" b="1" dirty="0"/>
              <a:t>a</a:t>
            </a:r>
            <a:r>
              <a:rPr lang="es-ES" b="1" dirty="0"/>
              <a:t> </a:t>
            </a:r>
            <a:r>
              <a:rPr lang="es-ES" b="1" dirty="0" err="1"/>
              <a:t>dostavit</a:t>
            </a:r>
            <a:r>
              <a:rPr lang="es-ES" b="1" dirty="0"/>
              <a:t> k </a:t>
            </a:r>
            <a:r>
              <a:rPr lang="es-ES" b="1" dirty="0" err="1"/>
              <a:t>soudu</a:t>
            </a:r>
            <a:r>
              <a:rPr lang="es-ES" b="1" dirty="0"/>
              <a:t>, </a:t>
            </a:r>
            <a:r>
              <a:rPr lang="es-ES" b="1" dirty="0" err="1"/>
              <a:t>předal</a:t>
            </a:r>
            <a:r>
              <a:rPr lang="cs-CZ" b="1" dirty="0"/>
              <a:t>a</a:t>
            </a:r>
            <a:r>
              <a:rPr lang="es-ES" b="1" dirty="0"/>
              <a:t> </a:t>
            </a:r>
            <a:r>
              <a:rPr lang="es-ES" b="1" dirty="0" err="1"/>
              <a:t>dopis</a:t>
            </a:r>
            <a:r>
              <a:rPr lang="es-ES" b="1" dirty="0"/>
              <a:t> </a:t>
            </a:r>
            <a:r>
              <a:rPr lang="es-ES" b="1" dirty="0" err="1"/>
              <a:t>vojákovi</a:t>
            </a:r>
            <a:r>
              <a:rPr lang="es-ES" b="1" dirty="0"/>
              <a:t>, </a:t>
            </a:r>
            <a:r>
              <a:rPr lang="es-ES" b="1" dirty="0" err="1"/>
              <a:t>aby</a:t>
            </a:r>
            <a:r>
              <a:rPr lang="es-ES" b="1" dirty="0"/>
              <a:t> </a:t>
            </a:r>
            <a:r>
              <a:rPr lang="cs-CZ" b="1" dirty="0"/>
              <a:t>jej</a:t>
            </a:r>
            <a:r>
              <a:rPr lang="es-ES" b="1" dirty="0"/>
              <a:t> </a:t>
            </a:r>
            <a:r>
              <a:rPr lang="es-ES" b="1" dirty="0" err="1"/>
              <a:t>okamžitě</a:t>
            </a:r>
            <a:r>
              <a:rPr lang="es-ES" b="1" dirty="0"/>
              <a:t> </a:t>
            </a:r>
            <a:r>
              <a:rPr lang="cs-CZ" b="1" dirty="0"/>
              <a:t>doručil</a:t>
            </a:r>
            <a:r>
              <a:rPr lang="es-ES" b="1" dirty="0"/>
              <a:t> </a:t>
            </a:r>
            <a:r>
              <a:rPr lang="es-ES" b="1" dirty="0" err="1"/>
              <a:t>Pilátovi</a:t>
            </a:r>
            <a:r>
              <a:rPr lang="es-ES" b="1" dirty="0"/>
              <a:t> v </a:t>
            </a:r>
            <a:r>
              <a:rPr lang="es-ES" b="1" dirty="0" err="1"/>
              <a:t>naději</a:t>
            </a:r>
            <a:r>
              <a:rPr lang="es-ES" b="1" dirty="0"/>
              <a:t>, </a:t>
            </a:r>
            <a:r>
              <a:rPr lang="es-ES" b="1" dirty="0" err="1"/>
              <a:t>že</a:t>
            </a:r>
            <a:r>
              <a:rPr lang="es-ES" b="1" dirty="0"/>
              <a:t> </a:t>
            </a:r>
            <a:r>
              <a:rPr lang="es-ES" b="1" dirty="0" err="1"/>
              <a:t>bude</a:t>
            </a:r>
            <a:r>
              <a:rPr lang="es-ES" b="1" dirty="0"/>
              <a:t> </a:t>
            </a:r>
            <a:r>
              <a:rPr lang="es-ES" b="1" dirty="0" err="1"/>
              <a:t>dbát</a:t>
            </a:r>
            <a:r>
              <a:rPr lang="es-ES" b="1" dirty="0"/>
              <a:t> </a:t>
            </a:r>
            <a:r>
              <a:rPr lang="es-ES" b="1" dirty="0" err="1"/>
              <a:t>poselství</a:t>
            </a:r>
            <a:r>
              <a:rPr lang="es-ES" b="1" dirty="0"/>
              <a:t>, </a:t>
            </a:r>
            <a:r>
              <a:rPr lang="es-ES" b="1" dirty="0" err="1"/>
              <a:t>které</a:t>
            </a:r>
            <a:r>
              <a:rPr lang="es-ES" b="1" dirty="0"/>
              <a:t> </a:t>
            </a:r>
            <a:r>
              <a:rPr lang="cs-CZ" b="1" dirty="0"/>
              <a:t>jí</a:t>
            </a:r>
            <a:r>
              <a:rPr lang="es-ES" b="1" dirty="0"/>
              <a:t> </a:t>
            </a:r>
            <a:r>
              <a:rPr lang="es-ES" b="1" dirty="0" err="1"/>
              <a:t>Bůh</a:t>
            </a:r>
            <a:r>
              <a:rPr lang="es-ES" b="1" dirty="0"/>
              <a:t> </a:t>
            </a:r>
            <a:r>
              <a:rPr lang="es-ES" b="1" dirty="0" err="1"/>
              <a:t>sdělil</a:t>
            </a:r>
            <a:r>
              <a:rPr lang="es-ES" b="1" dirty="0"/>
              <a:t>.</a:t>
            </a:r>
          </a:p>
        </p:txBody>
      </p:sp>
      <p:pic>
        <p:nvPicPr>
          <p:cNvPr id="33" name="Imagen 32" descr="Dibujo de una mujer&#10;&#10;Descripción generada automáticamente con confianza media">
            <a:extLst>
              <a:ext uri="{FF2B5EF4-FFF2-40B4-BE49-F238E27FC236}">
                <a16:creationId xmlns:a16="http://schemas.microsoft.com/office/drawing/2014/main" id="{003589A2-0769-CBA1-093A-2CA3D1D94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637"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4" name="Imagen 33" descr="Un dibujo de un hombre&#10;&#10;Descripción generada automáticamente con confianza baja">
            <a:extLst>
              <a:ext uri="{FF2B5EF4-FFF2-40B4-BE49-F238E27FC236}">
                <a16:creationId xmlns:a16="http://schemas.microsoft.com/office/drawing/2014/main" id="{5FC2A918-0FC7-ED92-126F-AA3815535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637"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5" name="Imagen 34" descr="Una foto de un grupo de personas posando para una foto&#10;&#10;Descripción generada automáticamente">
            <a:extLst>
              <a:ext uri="{FF2B5EF4-FFF2-40B4-BE49-F238E27FC236}">
                <a16:creationId xmlns:a16="http://schemas.microsoft.com/office/drawing/2014/main" id="{EE475144-D4BF-7BFE-04EA-C04DC90B6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784"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6" name="Imagen 35" descr="Un dibujo de un hombre&#10;&#10;Descripción generada automáticamente con confianza media">
            <a:extLst>
              <a:ext uri="{FF2B5EF4-FFF2-40B4-BE49-F238E27FC236}">
                <a16:creationId xmlns:a16="http://schemas.microsoft.com/office/drawing/2014/main" id="{F71656A3-E291-A908-70A2-2186E069F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0637"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7" name="Imagen 36" descr="Un grupo de personas con turbante en la cabeza&#10;&#10;Descripción generada automáticamente con confianza baja">
            <a:extLst>
              <a:ext uri="{FF2B5EF4-FFF2-40B4-BE49-F238E27FC236}">
                <a16:creationId xmlns:a16="http://schemas.microsoft.com/office/drawing/2014/main" id="{B02BBF4E-7E39-5100-BCD1-A72A17A2CB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8492" y="55999"/>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8" name="Imagen 37" descr="Una foto de un grupo de personas posando para una foto&#10;&#10;Descripción generada automáticamente">
            <a:extLst>
              <a:ext uri="{FF2B5EF4-FFF2-40B4-BE49-F238E27FC236}">
                <a16:creationId xmlns:a16="http://schemas.microsoft.com/office/drawing/2014/main" id="{CC3EBE45-1C8D-7FBD-B28D-08B160312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2784"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39" name="Imagen 38" descr="Imagen que contiene edificio, persona, ropa, hombre&#10;&#10;Descripción generada automáticamente">
            <a:extLst>
              <a:ext uri="{FF2B5EF4-FFF2-40B4-BE49-F238E27FC236}">
                <a16:creationId xmlns:a16="http://schemas.microsoft.com/office/drawing/2014/main" id="{A8207C0F-84CA-9F91-2F51-BD08A6CB67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0637"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0" name="Imagen 39" descr="Una caricatura de una persona&#10;&#10;Descripción generada automáticamente con confianza baja">
            <a:extLst>
              <a:ext uri="{FF2B5EF4-FFF2-40B4-BE49-F238E27FC236}">
                <a16:creationId xmlns:a16="http://schemas.microsoft.com/office/drawing/2014/main" id="{F4D92B07-8B7B-C659-6032-DE2BECF1B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8492" y="1789498"/>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1" name="Imagen 40" descr="Un dibujo de una persona&#10;&#10;Descripción generada automáticamente con confianza media">
            <a:extLst>
              <a:ext uri="{FF2B5EF4-FFF2-40B4-BE49-F238E27FC236}">
                <a16:creationId xmlns:a16="http://schemas.microsoft.com/office/drawing/2014/main" id="{38D8D7E9-6380-4E59-98BE-FD137A0624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2784"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2" name="Imagen 41" descr="Un grupo de personas haciendo gestos con la cara pintada de blanco&#10;&#10;Descripción generada automáticamente con confianza baja">
            <a:extLst>
              <a:ext uri="{FF2B5EF4-FFF2-40B4-BE49-F238E27FC236}">
                <a16:creationId xmlns:a16="http://schemas.microsoft.com/office/drawing/2014/main" id="{FA40BFA5-16E2-1C60-CDAE-A06BB6A6A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8492" y="3518491"/>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3" name="Imagen 42" descr="Dibujo de un hombre&#10;&#10;Descripción generada automáticamente con confianza media">
            <a:extLst>
              <a:ext uri="{FF2B5EF4-FFF2-40B4-BE49-F238E27FC236}">
                <a16:creationId xmlns:a16="http://schemas.microsoft.com/office/drawing/2014/main" id="{C001E0C0-CC6D-8A41-9FD6-B20BAC6B05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02784" y="5256497"/>
            <a:ext cx="2078318" cy="1558739"/>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45" name="Imagen 44" descr="Imagen que contiene persona, exterior, gente, comida&#10;&#10;Descripción generada automáticamente">
            <a:extLst>
              <a:ext uri="{FF2B5EF4-FFF2-40B4-BE49-F238E27FC236}">
                <a16:creationId xmlns:a16="http://schemas.microsoft.com/office/drawing/2014/main" id="{B4BAEB04-80F1-93F9-E4A4-40BE1D2367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8490" y="5256496"/>
            <a:ext cx="2078320" cy="1558740"/>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797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50"/>
                                        <p:tgtEl>
                                          <p:spTgt spid="3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250"/>
                                        <p:tgtEl>
                                          <p:spTgt spid="3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par>
                          <p:cTn id="30" fill="hold">
                            <p:stCondLst>
                              <p:cond delay="225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250"/>
                                        <p:tgtEl>
                                          <p:spTgt spid="40"/>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par>
                          <p:cTn id="38" fill="hold">
                            <p:stCondLst>
                              <p:cond delay="275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50"/>
                                        <p:tgtEl>
                                          <p:spTgt spid="33"/>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childTnLst>
                          </p:cTn>
                        </p:par>
                        <p:par>
                          <p:cTn id="46" fill="hold">
                            <p:stCondLst>
                              <p:cond delay="3250"/>
                            </p:stCondLst>
                            <p:childTnLst>
                              <p:par>
                                <p:cTn id="47" presetID="10" presetClass="entr" presetSubtype="0"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250"/>
                                        <p:tgtEl>
                                          <p:spTgt spid="43"/>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250"/>
                                        <p:tgtEl>
                                          <p:spTgt spid="34"/>
                                        </p:tgtEl>
                                      </p:cBhvr>
                                    </p:animEffect>
                                  </p:childTnLst>
                                </p:cTn>
                              </p:par>
                            </p:childTnLst>
                          </p:cTn>
                        </p:par>
                        <p:par>
                          <p:cTn id="54" fill="hold">
                            <p:stCondLst>
                              <p:cond delay="3750"/>
                            </p:stCondLst>
                            <p:childTnLst>
                              <p:par>
                                <p:cTn id="55" presetID="10"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wipe(left)">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Effect transition="in" filter="wipe(left)">
                                      <p:cBhvr>
                                        <p:cTn id="72" dur="500"/>
                                        <p:tgtEl>
                                          <p:spTgt spid="6">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
                                            <p:txEl>
                                              <p:pRg st="2" end="2"/>
                                            </p:txEl>
                                          </p:spTgt>
                                        </p:tgtEl>
                                        <p:attrNameLst>
                                          <p:attrName>style.visibility</p:attrName>
                                        </p:attrNameLst>
                                      </p:cBhvr>
                                      <p:to>
                                        <p:strVal val="visible"/>
                                      </p:to>
                                    </p:set>
                                    <p:animEffect transition="in" filter="wipe(left)">
                                      <p:cBhvr>
                                        <p:cTn id="77" dur="500"/>
                                        <p:tgtEl>
                                          <p:spTgt spid="6">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xEl>
                                              <p:pRg st="3" end="3"/>
                                            </p:txEl>
                                          </p:spTgt>
                                        </p:tgtEl>
                                        <p:attrNameLst>
                                          <p:attrName>style.visibility</p:attrName>
                                        </p:attrNameLst>
                                      </p:cBhvr>
                                      <p:to>
                                        <p:strVal val="visible"/>
                                      </p:to>
                                    </p:set>
                                    <p:animEffect transition="in" filter="wipe(left)">
                                      <p:cBhvr>
                                        <p:cTn id="8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0EC5714-6AD3-010C-CEBF-034D1D679A8B}"/>
              </a:ext>
            </a:extLst>
          </p:cNvPr>
          <p:cNvPicPr>
            <a:picLocks noChangeAspect="1"/>
          </p:cNvPicPr>
          <p:nvPr/>
        </p:nvPicPr>
        <p:blipFill>
          <a:blip r:embed="rId3"/>
          <a:stretch>
            <a:fillRect/>
          </a:stretch>
        </p:blipFill>
        <p:spPr>
          <a:xfrm>
            <a:off x="84392" y="960551"/>
            <a:ext cx="12107607" cy="5731997"/>
          </a:xfrm>
          <a:prstGeom prst="rect">
            <a:avLst/>
          </a:prstGeom>
        </p:spPr>
      </p:pic>
      <p:grpSp>
        <p:nvGrpSpPr>
          <p:cNvPr id="2" name="Grupo 1">
            <a:extLst>
              <a:ext uri="{FF2B5EF4-FFF2-40B4-BE49-F238E27FC236}">
                <a16:creationId xmlns:a16="http://schemas.microsoft.com/office/drawing/2014/main" id="{60A17D39-0B9F-1C47-17F4-65DBE4853926}"/>
              </a:ext>
            </a:extLst>
          </p:cNvPr>
          <p:cNvGrpSpPr/>
          <p:nvPr/>
        </p:nvGrpSpPr>
        <p:grpSpPr>
          <a:xfrm>
            <a:off x="191589" y="61089"/>
            <a:ext cx="4088386" cy="2015150"/>
            <a:chOff x="191589" y="61089"/>
            <a:chExt cx="4088386"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286839" y="766360"/>
              <a:ext cx="3018336" cy="400110"/>
            </a:xfrm>
            <a:prstGeom prst="rect">
              <a:avLst/>
            </a:prstGeom>
            <a:noFill/>
          </p:spPr>
          <p:txBody>
            <a:bodyPr wrap="square">
              <a:spAutoFit/>
            </a:bodyPr>
            <a:lstStyle/>
            <a:p>
              <a:pPr algn="ctr"/>
              <a:r>
                <a:rPr lang="cs-CZ" sz="2000" b="1" dirty="0">
                  <a:latin typeface="Times New Roman" panose="02020603050405020304" pitchFamily="18" charset="0"/>
                </a:rPr>
                <a:t>Předávejte Boží poselství</a:t>
              </a:r>
              <a:endParaRPr lang="es-ES" sz="2000" b="1" dirty="0">
                <a:latin typeface="Times New Roman" panose="02020603050405020304" pitchFamily="18" charset="0"/>
              </a:endParaRPr>
            </a:p>
          </p:txBody>
        </p:sp>
      </p:grpSp>
      <p:sp>
        <p:nvSpPr>
          <p:cNvPr id="6" name="CuadroTexto 5">
            <a:extLst>
              <a:ext uri="{FF2B5EF4-FFF2-40B4-BE49-F238E27FC236}">
                <a16:creationId xmlns:a16="http://schemas.microsoft.com/office/drawing/2014/main" id="{9C1CE97D-23AF-395A-B1B6-4244566BBFBD}"/>
              </a:ext>
            </a:extLst>
          </p:cNvPr>
          <p:cNvSpPr txBox="1"/>
          <p:nvPr/>
        </p:nvSpPr>
        <p:spPr>
          <a:xfrm>
            <a:off x="4279975" y="61089"/>
            <a:ext cx="7809412" cy="1754326"/>
          </a:xfrm>
          <a:prstGeom prst="rect">
            <a:avLst/>
          </a:prstGeom>
          <a:noFill/>
        </p:spPr>
        <p:txBody>
          <a:bodyPr wrap="square">
            <a:spAutoFit/>
          </a:bodyPr>
          <a:lstStyle/>
          <a:p>
            <a:r>
              <a:rPr lang="es-ES" b="1" dirty="0" err="1"/>
              <a:t>Ježíš</a:t>
            </a:r>
            <a:r>
              <a:rPr lang="es-ES" b="1" dirty="0"/>
              <a:t> je </a:t>
            </a:r>
            <a:r>
              <a:rPr lang="es-ES" b="1" dirty="0" err="1"/>
              <a:t>souzen</a:t>
            </a:r>
            <a:r>
              <a:rPr lang="es-ES" b="1" dirty="0"/>
              <a:t>. V </a:t>
            </a:r>
            <a:r>
              <a:rPr lang="es-ES" b="1" dirty="0" err="1"/>
              <a:t>zástupu</a:t>
            </a:r>
            <a:r>
              <a:rPr lang="es-ES" b="1" dirty="0"/>
              <a:t> </a:t>
            </a:r>
            <a:r>
              <a:rPr lang="es-ES" b="1" dirty="0" err="1"/>
              <a:t>kolem</a:t>
            </a:r>
            <a:r>
              <a:rPr lang="es-ES" b="1" dirty="0"/>
              <a:t> </a:t>
            </a:r>
            <a:r>
              <a:rPr lang="es-ES" b="1" dirty="0" err="1"/>
              <a:t>něj</a:t>
            </a:r>
            <a:r>
              <a:rPr lang="es-ES" b="1" dirty="0"/>
              <a:t> </a:t>
            </a:r>
            <a:r>
              <a:rPr lang="es-ES" b="1" dirty="0" err="1"/>
              <a:t>bylo</a:t>
            </a:r>
            <a:r>
              <a:rPr lang="es-ES" b="1" dirty="0"/>
              <a:t> </a:t>
            </a:r>
            <a:r>
              <a:rPr lang="es-ES" b="1" dirty="0" err="1"/>
              <a:t>mnoho</a:t>
            </a:r>
            <a:r>
              <a:rPr lang="es-ES" b="1" dirty="0"/>
              <a:t> </a:t>
            </a:r>
            <a:r>
              <a:rPr lang="es-ES" b="1" dirty="0" err="1"/>
              <a:t>lidí</a:t>
            </a:r>
            <a:r>
              <a:rPr lang="es-ES" b="1" dirty="0"/>
              <a:t>, </a:t>
            </a:r>
            <a:r>
              <a:rPr lang="es-ES" b="1" dirty="0" err="1"/>
              <a:t>kteří</a:t>
            </a:r>
            <a:r>
              <a:rPr lang="es-ES" b="1" dirty="0"/>
              <a:t> </a:t>
            </a:r>
            <a:r>
              <a:rPr lang="es-ES" b="1" dirty="0" err="1"/>
              <a:t>sympatizovali</a:t>
            </a:r>
            <a:r>
              <a:rPr lang="es-ES" b="1" dirty="0"/>
              <a:t> s </a:t>
            </a:r>
            <a:r>
              <a:rPr lang="es-ES" b="1" dirty="0" err="1"/>
              <a:t>Ježí</a:t>
            </a:r>
            <a:r>
              <a:rPr lang="cs-CZ" b="1" dirty="0"/>
              <a:t>-</a:t>
            </a:r>
            <a:r>
              <a:rPr lang="es-ES" b="1" dirty="0" err="1"/>
              <a:t>šem</a:t>
            </a:r>
            <a:r>
              <a:rPr lang="es-ES" b="1" dirty="0"/>
              <a:t> a </a:t>
            </a:r>
            <a:r>
              <a:rPr lang="es-ES" b="1" dirty="0" err="1"/>
              <a:t>mlčení</a:t>
            </a:r>
            <a:r>
              <a:rPr lang="es-ES" b="1" dirty="0"/>
              <a:t>, </a:t>
            </a:r>
            <a:r>
              <a:rPr lang="es-ES" b="1" dirty="0" err="1"/>
              <a:t>které</a:t>
            </a:r>
            <a:r>
              <a:rPr lang="es-ES" b="1" dirty="0"/>
              <a:t> </a:t>
            </a:r>
            <a:r>
              <a:rPr lang="es-ES" b="1" dirty="0" err="1"/>
              <a:t>pozoroval</a:t>
            </a:r>
            <a:r>
              <a:rPr lang="es-ES" b="1" dirty="0"/>
              <a:t> </a:t>
            </a:r>
            <a:r>
              <a:rPr lang="es-ES" b="1" dirty="0" err="1"/>
              <a:t>tváří</a:t>
            </a:r>
            <a:r>
              <a:rPr lang="es-ES" b="1" dirty="0"/>
              <a:t> v </a:t>
            </a:r>
            <a:r>
              <a:rPr lang="es-ES" b="1" dirty="0" err="1"/>
              <a:t>tvář</a:t>
            </a:r>
            <a:r>
              <a:rPr lang="es-ES" b="1" dirty="0"/>
              <a:t> </a:t>
            </a:r>
            <a:r>
              <a:rPr lang="es-ES" b="1" dirty="0" err="1"/>
              <a:t>otázkám</a:t>
            </a:r>
            <a:r>
              <a:rPr lang="es-ES" b="1" dirty="0"/>
              <a:t>, </a:t>
            </a:r>
            <a:r>
              <a:rPr lang="es-ES" b="1" dirty="0" err="1"/>
              <a:t>které</a:t>
            </a:r>
            <a:r>
              <a:rPr lang="es-ES" b="1" dirty="0"/>
              <a:t> mu </a:t>
            </a:r>
            <a:r>
              <a:rPr lang="es-ES" b="1" dirty="0" err="1"/>
              <a:t>kladli</a:t>
            </a:r>
            <a:r>
              <a:rPr lang="es-ES" b="1" dirty="0"/>
              <a:t>, </a:t>
            </a:r>
            <a:r>
              <a:rPr lang="es-ES" b="1" dirty="0" err="1"/>
              <a:t>ohromilo</a:t>
            </a:r>
            <a:r>
              <a:rPr lang="es-ES" b="1" dirty="0"/>
              <a:t> </a:t>
            </a:r>
            <a:r>
              <a:rPr lang="cs-CZ" b="1" dirty="0"/>
              <a:t>  </a:t>
            </a:r>
            <a:r>
              <a:rPr lang="es-ES" b="1" dirty="0" err="1"/>
              <a:t>ty</a:t>
            </a:r>
            <a:r>
              <a:rPr lang="es-ES" b="1" dirty="0"/>
              <a:t>, </a:t>
            </a:r>
            <a:r>
              <a:rPr lang="es-ES" b="1" dirty="0" err="1"/>
              <a:t>kteří</a:t>
            </a:r>
            <a:r>
              <a:rPr lang="es-ES" b="1" dirty="0"/>
              <a:t> </a:t>
            </a:r>
            <a:r>
              <a:rPr lang="es-ES" b="1" dirty="0" err="1"/>
              <a:t>stáli</a:t>
            </a:r>
            <a:r>
              <a:rPr lang="es-ES" b="1" dirty="0"/>
              <a:t>. </a:t>
            </a:r>
            <a:r>
              <a:rPr lang="es-ES" b="1" dirty="0" err="1"/>
              <a:t>Navzdory</a:t>
            </a:r>
            <a:r>
              <a:rPr lang="es-ES" b="1" dirty="0"/>
              <a:t> </a:t>
            </a:r>
            <a:r>
              <a:rPr lang="es-ES" b="1" dirty="0" err="1"/>
              <a:t>posměchu</a:t>
            </a:r>
            <a:r>
              <a:rPr lang="es-ES" b="1" dirty="0"/>
              <a:t> a </a:t>
            </a:r>
            <a:r>
              <a:rPr lang="es-ES" b="1" dirty="0" err="1"/>
              <a:t>násilí</a:t>
            </a:r>
            <a:r>
              <a:rPr lang="es-ES" b="1" dirty="0"/>
              <a:t> </a:t>
            </a:r>
            <a:r>
              <a:rPr lang="es-ES" b="1" dirty="0" err="1"/>
              <a:t>davů</a:t>
            </a:r>
            <a:r>
              <a:rPr lang="es-ES" b="1" dirty="0"/>
              <a:t> </a:t>
            </a:r>
            <a:r>
              <a:rPr lang="es-ES" b="1" dirty="0" err="1"/>
              <a:t>Ježíš</a:t>
            </a:r>
            <a:r>
              <a:rPr lang="es-ES" b="1" dirty="0"/>
              <a:t> ve </a:t>
            </a:r>
            <a:r>
              <a:rPr lang="es-ES" b="1" dirty="0" err="1"/>
              <a:t>své</a:t>
            </a:r>
            <a:r>
              <a:rPr lang="es-ES" b="1" dirty="0"/>
              <a:t> </a:t>
            </a:r>
            <a:r>
              <a:rPr lang="es-ES" b="1" dirty="0" err="1"/>
              <a:t>tváři</a:t>
            </a:r>
            <a:r>
              <a:rPr lang="es-ES" b="1" dirty="0"/>
              <a:t> </a:t>
            </a:r>
            <a:r>
              <a:rPr lang="es-ES" b="1" dirty="0" err="1"/>
              <a:t>nezaznamenal</a:t>
            </a:r>
            <a:r>
              <a:rPr lang="es-ES" b="1" dirty="0"/>
              <a:t> </a:t>
            </a:r>
            <a:r>
              <a:rPr lang="es-ES" b="1" dirty="0" err="1"/>
              <a:t>sebemenší</a:t>
            </a:r>
            <a:r>
              <a:rPr lang="es-ES" b="1" dirty="0"/>
              <a:t> </a:t>
            </a:r>
            <a:r>
              <a:rPr lang="es-ES" b="1" dirty="0" err="1"/>
              <a:t>zamračení</a:t>
            </a:r>
            <a:r>
              <a:rPr lang="es-ES" b="1" dirty="0"/>
              <a:t> </a:t>
            </a:r>
            <a:r>
              <a:rPr lang="es-ES" b="1" dirty="0" err="1"/>
              <a:t>nebo</a:t>
            </a:r>
            <a:r>
              <a:rPr lang="es-ES" b="1" dirty="0"/>
              <a:t> </a:t>
            </a:r>
            <a:r>
              <a:rPr lang="es-ES" b="1" dirty="0" err="1"/>
              <a:t>dokonce</a:t>
            </a:r>
            <a:r>
              <a:rPr lang="es-ES" b="1" dirty="0"/>
              <a:t> </a:t>
            </a:r>
            <a:r>
              <a:rPr lang="es-ES" b="1" dirty="0" err="1"/>
              <a:t>znamení</a:t>
            </a:r>
            <a:br>
              <a:rPr lang="es-ES" b="1" dirty="0"/>
            </a:br>
            <a:r>
              <a:rPr lang="es-ES" b="1" dirty="0" err="1"/>
              <a:t>zmatku</a:t>
            </a:r>
            <a:r>
              <a:rPr lang="es-ES" b="1" dirty="0"/>
              <a:t>. </a:t>
            </a:r>
            <a:r>
              <a:rPr lang="es-ES" b="1" dirty="0" err="1"/>
              <a:t>Zůstal</a:t>
            </a:r>
            <a:r>
              <a:rPr lang="es-ES" b="1" dirty="0"/>
              <a:t> </a:t>
            </a:r>
            <a:r>
              <a:rPr lang="es-ES" b="1" dirty="0" err="1"/>
              <a:t>důstojný</a:t>
            </a:r>
            <a:r>
              <a:rPr lang="es-ES" b="1" dirty="0"/>
              <a:t> a </a:t>
            </a:r>
            <a:r>
              <a:rPr lang="es-ES" b="1" dirty="0" err="1"/>
              <a:t>obezřetný</a:t>
            </a:r>
            <a:r>
              <a:rPr lang="es-ES" b="1" dirty="0"/>
              <a:t>. </a:t>
            </a:r>
            <a:r>
              <a:rPr lang="es-ES" b="1" dirty="0" err="1"/>
              <a:t>Diváci</a:t>
            </a:r>
            <a:r>
              <a:rPr lang="es-ES" b="1" dirty="0"/>
              <a:t> se </a:t>
            </a:r>
            <a:r>
              <a:rPr lang="es-ES" b="1" dirty="0" err="1"/>
              <a:t>na</a:t>
            </a:r>
            <a:r>
              <a:rPr lang="es-ES" b="1" dirty="0"/>
              <a:t> </a:t>
            </a:r>
            <a:r>
              <a:rPr lang="es-ES" b="1" dirty="0" err="1"/>
              <a:t>něj</a:t>
            </a:r>
            <a:r>
              <a:rPr lang="es-ES" b="1" dirty="0"/>
              <a:t> </a:t>
            </a:r>
            <a:r>
              <a:rPr lang="es-ES" b="1" dirty="0" err="1"/>
              <a:t>dívali</a:t>
            </a:r>
            <a:r>
              <a:rPr lang="es-ES" b="1" dirty="0"/>
              <a:t> s </a:t>
            </a:r>
            <a:r>
              <a:rPr lang="es-ES" b="1" dirty="0" err="1"/>
              <a:t>úžasem</a:t>
            </a:r>
            <a:r>
              <a:rPr lang="es-ES" b="1" dirty="0"/>
              <a:t> </a:t>
            </a:r>
            <a:r>
              <a:rPr lang="cs-CZ" b="1" dirty="0"/>
              <a:t>                    </a:t>
            </a:r>
            <a:r>
              <a:rPr lang="es-ES" b="1" dirty="0"/>
              <a:t>a </a:t>
            </a:r>
            <a:r>
              <a:rPr lang="es-ES" b="1" dirty="0" err="1"/>
              <a:t>porovnávali</a:t>
            </a:r>
            <a:r>
              <a:rPr lang="es-ES" b="1" dirty="0"/>
              <a:t> </a:t>
            </a:r>
            <a:r>
              <a:rPr lang="es-ES" b="1" dirty="0" err="1"/>
              <a:t>jeho</a:t>
            </a:r>
            <a:r>
              <a:rPr lang="es-ES" b="1" dirty="0"/>
              <a:t> </a:t>
            </a:r>
            <a:r>
              <a:rPr lang="es-ES" b="1" dirty="0" err="1"/>
              <a:t>dokonalou</a:t>
            </a:r>
            <a:r>
              <a:rPr lang="es-ES" b="1" dirty="0"/>
              <a:t> </a:t>
            </a:r>
            <a:r>
              <a:rPr lang="es-ES" b="1" dirty="0" err="1"/>
              <a:t>postavu</a:t>
            </a:r>
            <a:r>
              <a:rPr lang="es-ES" b="1" dirty="0"/>
              <a:t> s </a:t>
            </a:r>
            <a:r>
              <a:rPr lang="es-ES" b="1" dirty="0" err="1"/>
              <a:t>jeho</a:t>
            </a:r>
            <a:r>
              <a:rPr lang="cs-CZ" b="1" dirty="0"/>
              <a:t> pevným a důstojným</a:t>
            </a:r>
            <a:endParaRPr lang="es-ES" b="1" dirty="0"/>
          </a:p>
        </p:txBody>
      </p:sp>
      <p:sp>
        <p:nvSpPr>
          <p:cNvPr id="13" name="CuadroTexto 12">
            <a:extLst>
              <a:ext uri="{FF2B5EF4-FFF2-40B4-BE49-F238E27FC236}">
                <a16:creationId xmlns:a16="http://schemas.microsoft.com/office/drawing/2014/main" id="{CECAF311-B2B5-7DA1-6227-CBE941EA78D6}"/>
              </a:ext>
            </a:extLst>
          </p:cNvPr>
          <p:cNvSpPr txBox="1"/>
          <p:nvPr/>
        </p:nvSpPr>
        <p:spPr>
          <a:xfrm>
            <a:off x="4236530" y="1953351"/>
            <a:ext cx="7008241" cy="4601260"/>
          </a:xfrm>
          <a:prstGeom prst="rect">
            <a:avLst/>
          </a:prstGeom>
          <a:noFill/>
        </p:spPr>
        <p:txBody>
          <a:bodyPr wrap="square">
            <a:spAutoFit/>
          </a:bodyPr>
          <a:lstStyle/>
          <a:p>
            <a:pPr>
              <a:spcBef>
                <a:spcPts val="600"/>
              </a:spcBef>
            </a:pPr>
            <a:r>
              <a:rPr lang="cs-CZ" b="1" dirty="0"/>
              <a:t>výrazem</a:t>
            </a:r>
            <a:r>
              <a:rPr lang="es-ES" b="1" dirty="0"/>
              <a:t> se </a:t>
            </a:r>
            <a:r>
              <a:rPr lang="es-ES" b="1" dirty="0" err="1"/>
              <a:t>vzhledem</a:t>
            </a:r>
            <a:r>
              <a:rPr lang="es-ES" b="1" dirty="0"/>
              <a:t> </a:t>
            </a:r>
            <a:r>
              <a:rPr lang="es-ES" b="1" dirty="0" err="1"/>
              <a:t>těch</a:t>
            </a:r>
            <a:r>
              <a:rPr lang="es-ES" b="1" dirty="0"/>
              <a:t>, </a:t>
            </a:r>
            <a:r>
              <a:rPr lang="es-ES" b="1" dirty="0" err="1"/>
              <a:t>kteří</a:t>
            </a:r>
            <a:r>
              <a:rPr lang="es-ES" b="1" dirty="0"/>
              <a:t> </a:t>
            </a:r>
            <a:r>
              <a:rPr lang="es-ES" b="1" dirty="0" err="1"/>
              <a:t>ho</a:t>
            </a:r>
            <a:r>
              <a:rPr lang="es-ES" b="1" dirty="0"/>
              <a:t> </a:t>
            </a:r>
            <a:r>
              <a:rPr lang="es-ES" b="1" dirty="0" err="1"/>
              <a:t>soudili</a:t>
            </a:r>
            <a:r>
              <a:rPr lang="es-ES" b="1" dirty="0"/>
              <a:t>. </a:t>
            </a:r>
            <a:r>
              <a:rPr lang="es-ES" b="1" dirty="0" err="1"/>
              <a:t>Říkali</a:t>
            </a:r>
            <a:r>
              <a:rPr lang="es-ES" b="1" dirty="0"/>
              <a:t> si, </a:t>
            </a:r>
            <a:r>
              <a:rPr lang="es-ES" b="1" dirty="0" err="1"/>
              <a:t>že</a:t>
            </a:r>
            <a:r>
              <a:rPr lang="es-ES" b="1" dirty="0"/>
              <a:t> </a:t>
            </a:r>
            <a:r>
              <a:rPr lang="es-ES" b="1" dirty="0" err="1"/>
              <a:t>má</a:t>
            </a:r>
            <a:r>
              <a:rPr lang="es-ES" b="1" dirty="0"/>
              <a:t> </a:t>
            </a:r>
            <a:r>
              <a:rPr lang="es-ES" b="1" dirty="0" err="1"/>
              <a:t>větší</a:t>
            </a:r>
            <a:r>
              <a:rPr lang="es-ES" b="1" dirty="0"/>
              <a:t> </a:t>
            </a:r>
            <a:r>
              <a:rPr lang="es-ES" b="1" dirty="0" err="1"/>
              <a:t>královs</a:t>
            </a:r>
            <a:r>
              <a:rPr lang="cs-CZ" b="1" dirty="0"/>
              <a:t>-   </a:t>
            </a:r>
            <a:r>
              <a:rPr lang="es-ES" b="1" dirty="0" err="1"/>
              <a:t>kou</a:t>
            </a:r>
            <a:r>
              <a:rPr lang="es-ES" b="1" dirty="0"/>
              <a:t> </a:t>
            </a:r>
            <a:r>
              <a:rPr lang="es-ES" b="1" dirty="0" err="1"/>
              <a:t>atmosféru</a:t>
            </a:r>
            <a:r>
              <a:rPr lang="es-ES" b="1" dirty="0"/>
              <a:t> </a:t>
            </a:r>
            <a:r>
              <a:rPr lang="es-ES" b="1" dirty="0" err="1"/>
              <a:t>než</a:t>
            </a:r>
            <a:r>
              <a:rPr lang="es-ES" b="1" dirty="0"/>
              <a:t> </a:t>
            </a:r>
            <a:r>
              <a:rPr lang="es-ES" b="1" dirty="0" err="1"/>
              <a:t>kterýkoliv</a:t>
            </a:r>
            <a:r>
              <a:rPr lang="es-ES" b="1" dirty="0"/>
              <a:t> z </a:t>
            </a:r>
            <a:r>
              <a:rPr lang="es-ES" b="1" dirty="0" err="1"/>
              <a:t>princů</a:t>
            </a:r>
            <a:r>
              <a:rPr lang="es-ES" b="1" dirty="0"/>
              <a:t>. </a:t>
            </a:r>
            <a:r>
              <a:rPr lang="es-ES" b="1" dirty="0" err="1"/>
              <a:t>Nevšimli</a:t>
            </a:r>
            <a:r>
              <a:rPr lang="es-ES" b="1" dirty="0"/>
              <a:t> si </a:t>
            </a:r>
            <a:r>
              <a:rPr lang="es-ES" b="1" dirty="0" err="1"/>
              <a:t>žádného</a:t>
            </a:r>
            <a:r>
              <a:rPr lang="es-ES" b="1" dirty="0"/>
              <a:t> </a:t>
            </a:r>
            <a:r>
              <a:rPr lang="es-ES" b="1" dirty="0" err="1"/>
              <a:t>náznaku</a:t>
            </a:r>
            <a:r>
              <a:rPr lang="es-ES" b="1" dirty="0"/>
              <a:t> </a:t>
            </a:r>
            <a:r>
              <a:rPr lang="es-ES" b="1" dirty="0" err="1"/>
              <a:t>toho</a:t>
            </a:r>
            <a:r>
              <a:rPr lang="es-ES" b="1" dirty="0"/>
              <a:t>, </a:t>
            </a:r>
            <a:r>
              <a:rPr lang="es-ES" b="1" dirty="0" err="1"/>
              <a:t>že</a:t>
            </a:r>
            <a:r>
              <a:rPr lang="es-ES" b="1" dirty="0"/>
              <a:t> </a:t>
            </a:r>
            <a:r>
              <a:rPr lang="es-ES" b="1" dirty="0" err="1"/>
              <a:t>by</a:t>
            </a:r>
            <a:r>
              <a:rPr lang="es-ES" b="1" dirty="0"/>
              <a:t> </a:t>
            </a:r>
            <a:r>
              <a:rPr lang="es-ES" b="1" dirty="0" err="1"/>
              <a:t>byli</a:t>
            </a:r>
            <a:r>
              <a:rPr lang="es-ES" b="1" dirty="0"/>
              <a:t> </a:t>
            </a:r>
            <a:r>
              <a:rPr lang="es-ES" b="1" dirty="0" err="1"/>
              <a:t>zločinci</a:t>
            </a:r>
            <a:r>
              <a:rPr lang="es-ES" b="1" dirty="0"/>
              <a:t>. </a:t>
            </a:r>
            <a:r>
              <a:rPr lang="es-ES" b="1" dirty="0" err="1"/>
              <a:t>Jeho</a:t>
            </a:r>
            <a:r>
              <a:rPr lang="es-ES" b="1" dirty="0"/>
              <a:t> </a:t>
            </a:r>
            <a:r>
              <a:rPr lang="es-ES" b="1" dirty="0" err="1"/>
              <a:t>oči</a:t>
            </a:r>
            <a:r>
              <a:rPr lang="es-ES" b="1" dirty="0"/>
              <a:t> </a:t>
            </a:r>
            <a:r>
              <a:rPr lang="es-ES" b="1" dirty="0" err="1"/>
              <a:t>byly</a:t>
            </a:r>
            <a:r>
              <a:rPr lang="es-ES" b="1" dirty="0"/>
              <a:t> </a:t>
            </a:r>
            <a:r>
              <a:rPr lang="es-ES" b="1" dirty="0" err="1"/>
              <a:t>vlídné</a:t>
            </a:r>
            <a:r>
              <a:rPr lang="es-ES" b="1" dirty="0"/>
              <a:t>, </a:t>
            </a:r>
            <a:r>
              <a:rPr lang="es-ES" b="1" dirty="0" err="1"/>
              <a:t>jasné</a:t>
            </a:r>
            <a:r>
              <a:rPr lang="es-ES" b="1" dirty="0"/>
              <a:t>, </a:t>
            </a:r>
            <a:r>
              <a:rPr lang="es-ES" b="1" dirty="0" err="1"/>
              <a:t>nezkrocené</a:t>
            </a:r>
            <a:r>
              <a:rPr lang="es-ES" b="1" dirty="0"/>
              <a:t>; a </a:t>
            </a:r>
            <a:r>
              <a:rPr lang="es-ES" b="1" dirty="0" err="1"/>
              <a:t>jeho</a:t>
            </a:r>
            <a:r>
              <a:rPr lang="es-ES" b="1" dirty="0"/>
              <a:t> </a:t>
            </a:r>
            <a:r>
              <a:rPr lang="es-ES" b="1" dirty="0" err="1"/>
              <a:t>čelo</a:t>
            </a:r>
            <a:r>
              <a:rPr lang="es-ES" b="1" dirty="0"/>
              <a:t>, </a:t>
            </a:r>
            <a:r>
              <a:rPr lang="es-ES" b="1" dirty="0" err="1"/>
              <a:t>široké</a:t>
            </a:r>
            <a:r>
              <a:rPr lang="es-ES" b="1" dirty="0"/>
              <a:t> a </a:t>
            </a:r>
            <a:r>
              <a:rPr lang="es-ES" b="1" dirty="0" err="1"/>
              <a:t>vysoké</a:t>
            </a:r>
            <a:r>
              <a:rPr lang="es-ES" b="1" dirty="0"/>
              <a:t>. </a:t>
            </a:r>
            <a:r>
              <a:rPr lang="es-ES" b="1" dirty="0" err="1"/>
              <a:t>Všechny</a:t>
            </a:r>
            <a:r>
              <a:rPr lang="es-ES" b="1" dirty="0"/>
              <a:t> </a:t>
            </a:r>
            <a:r>
              <a:rPr lang="es-ES" b="1" dirty="0" err="1"/>
              <a:t>rysy</a:t>
            </a:r>
            <a:r>
              <a:rPr lang="es-ES" b="1" dirty="0"/>
              <a:t> </a:t>
            </a:r>
            <a:r>
              <a:rPr lang="es-ES" b="1" dirty="0" err="1"/>
              <a:t>jeho</a:t>
            </a:r>
            <a:r>
              <a:rPr lang="es-ES" b="1" dirty="0"/>
              <a:t> </a:t>
            </a:r>
            <a:r>
              <a:rPr lang="es-ES" b="1" dirty="0" err="1"/>
              <a:t>fyziognomie</a:t>
            </a:r>
            <a:r>
              <a:rPr lang="es-ES" b="1" dirty="0"/>
              <a:t> </a:t>
            </a:r>
            <a:r>
              <a:rPr lang="es-ES" b="1" dirty="0" err="1"/>
              <a:t>silně</a:t>
            </a:r>
            <a:r>
              <a:rPr lang="es-ES" b="1" dirty="0"/>
              <a:t> </a:t>
            </a:r>
            <a:r>
              <a:rPr lang="es-ES" b="1" dirty="0" err="1"/>
              <a:t>vyjadřovaly</a:t>
            </a:r>
            <a:r>
              <a:rPr lang="es-ES" b="1" dirty="0"/>
              <a:t> </a:t>
            </a:r>
            <a:r>
              <a:rPr lang="es-ES" b="1" dirty="0" err="1"/>
              <a:t>laskavost</a:t>
            </a:r>
            <a:r>
              <a:rPr lang="es-ES" b="1" dirty="0"/>
              <a:t> a </a:t>
            </a:r>
            <a:r>
              <a:rPr lang="es-ES" b="1" dirty="0" err="1"/>
              <a:t>ušlechtilé</a:t>
            </a:r>
            <a:r>
              <a:rPr lang="es-ES" b="1" dirty="0"/>
              <a:t> </a:t>
            </a:r>
            <a:r>
              <a:rPr lang="es-ES" b="1" dirty="0" err="1"/>
              <a:t>zásady</a:t>
            </a:r>
            <a:r>
              <a:rPr lang="es-ES" b="1" dirty="0"/>
              <a:t>. </a:t>
            </a:r>
            <a:r>
              <a:rPr lang="es-ES" b="1" dirty="0" err="1"/>
              <a:t>Jeho</a:t>
            </a:r>
            <a:r>
              <a:rPr lang="es-ES" b="1" dirty="0"/>
              <a:t> </a:t>
            </a:r>
            <a:r>
              <a:rPr lang="es-ES" b="1" dirty="0" err="1"/>
              <a:t>trpělivost</a:t>
            </a:r>
            <a:r>
              <a:rPr lang="es-ES" b="1" dirty="0"/>
              <a:t> a </a:t>
            </a:r>
            <a:r>
              <a:rPr lang="es-ES" b="1" dirty="0" err="1"/>
              <a:t>rezignace</a:t>
            </a:r>
            <a:r>
              <a:rPr lang="es-ES" b="1" dirty="0"/>
              <a:t> </a:t>
            </a:r>
            <a:r>
              <a:rPr lang="es-ES" b="1" dirty="0" err="1"/>
              <a:t>byly</a:t>
            </a:r>
            <a:r>
              <a:rPr lang="es-ES" b="1" dirty="0"/>
              <a:t> </a:t>
            </a:r>
            <a:r>
              <a:rPr lang="es-ES" b="1" dirty="0" err="1"/>
              <a:t>tak</a:t>
            </a:r>
            <a:r>
              <a:rPr lang="es-ES" b="1" dirty="0"/>
              <a:t> </a:t>
            </a:r>
            <a:r>
              <a:rPr lang="es-ES" b="1" dirty="0" err="1"/>
              <a:t>nadlidské</a:t>
            </a:r>
            <a:r>
              <a:rPr lang="es-ES" b="1" dirty="0"/>
              <a:t>, </a:t>
            </a:r>
            <a:r>
              <a:rPr lang="es-ES" b="1" dirty="0" err="1"/>
              <a:t>že</a:t>
            </a:r>
            <a:r>
              <a:rPr lang="es-ES" b="1" dirty="0"/>
              <a:t> se </a:t>
            </a:r>
            <a:r>
              <a:rPr lang="es-ES" b="1" dirty="0" err="1"/>
              <a:t>mnozí</a:t>
            </a:r>
            <a:r>
              <a:rPr lang="es-ES" b="1" dirty="0"/>
              <a:t> </a:t>
            </a:r>
            <a:r>
              <a:rPr lang="es-ES" b="1" dirty="0" err="1"/>
              <a:t>třásli</a:t>
            </a:r>
            <a:r>
              <a:rPr lang="es-ES" b="1" dirty="0"/>
              <a:t>. </a:t>
            </a:r>
            <a:r>
              <a:rPr lang="es-ES" b="1" dirty="0" err="1"/>
              <a:t>Dokonce</a:t>
            </a:r>
            <a:r>
              <a:rPr lang="es-ES" b="1" dirty="0"/>
              <a:t> i Herodes a </a:t>
            </a:r>
            <a:r>
              <a:rPr lang="es-ES" b="1" dirty="0" err="1"/>
              <a:t>Pilát</a:t>
            </a:r>
            <a:r>
              <a:rPr lang="es-ES" b="1" dirty="0"/>
              <a:t> </a:t>
            </a:r>
            <a:r>
              <a:rPr lang="es-ES" b="1" dirty="0" err="1"/>
              <a:t>byli</a:t>
            </a:r>
            <a:r>
              <a:rPr lang="es-ES" b="1" dirty="0"/>
              <a:t> </a:t>
            </a:r>
            <a:r>
              <a:rPr lang="es-ES" b="1" dirty="0" err="1"/>
              <a:t>velmi</a:t>
            </a:r>
            <a:r>
              <a:rPr lang="es-ES" b="1" dirty="0"/>
              <a:t> </a:t>
            </a:r>
            <a:r>
              <a:rPr lang="es-ES" b="1" dirty="0" err="1"/>
              <a:t>znepokojeni</a:t>
            </a:r>
            <a:r>
              <a:rPr lang="es-ES" b="1" dirty="0"/>
              <a:t> </a:t>
            </a:r>
            <a:r>
              <a:rPr lang="es-ES" b="1" dirty="0" err="1"/>
              <a:t>jeho</a:t>
            </a:r>
            <a:r>
              <a:rPr lang="es-ES" b="1" dirty="0"/>
              <a:t> </a:t>
            </a:r>
            <a:r>
              <a:rPr lang="es-ES" b="1" dirty="0" err="1"/>
              <a:t>ušlechtilým</a:t>
            </a:r>
            <a:r>
              <a:rPr lang="es-ES" b="1" dirty="0"/>
              <a:t> a </a:t>
            </a:r>
            <a:r>
              <a:rPr lang="es-ES" b="1" dirty="0" err="1"/>
              <a:t>božským</a:t>
            </a:r>
            <a:r>
              <a:rPr lang="es-ES" b="1" dirty="0"/>
              <a:t> </a:t>
            </a:r>
            <a:r>
              <a:rPr lang="es-ES" b="1" dirty="0" err="1"/>
              <a:t>postojem</a:t>
            </a:r>
            <a:r>
              <a:rPr lang="es-ES" b="1" dirty="0"/>
              <a:t>. </a:t>
            </a:r>
            <a:r>
              <a:rPr lang="es-ES" b="1" dirty="0" err="1"/>
              <a:t>Od</a:t>
            </a:r>
            <a:r>
              <a:rPr lang="es-ES" b="1" dirty="0"/>
              <a:t> </a:t>
            </a:r>
            <a:r>
              <a:rPr lang="es-ES" b="1" dirty="0" err="1"/>
              <a:t>počátku</a:t>
            </a:r>
            <a:r>
              <a:rPr lang="es-ES" b="1" dirty="0"/>
              <a:t> </a:t>
            </a:r>
            <a:r>
              <a:rPr lang="es-ES" b="1" dirty="0" err="1"/>
              <a:t>byl</a:t>
            </a:r>
            <a:r>
              <a:rPr lang="es-ES" b="1" dirty="0"/>
              <a:t> </a:t>
            </a:r>
            <a:r>
              <a:rPr lang="es-ES" b="1" dirty="0" err="1"/>
              <a:t>Pilát</a:t>
            </a:r>
            <a:r>
              <a:rPr lang="es-ES" b="1" dirty="0"/>
              <a:t> </a:t>
            </a:r>
            <a:r>
              <a:rPr lang="es-ES" b="1" dirty="0" err="1"/>
              <a:t>přesvědčen</a:t>
            </a:r>
            <a:r>
              <a:rPr lang="es-ES" b="1" dirty="0"/>
              <a:t>, </a:t>
            </a:r>
            <a:r>
              <a:rPr lang="es-ES" b="1" dirty="0" err="1"/>
              <a:t>že</a:t>
            </a:r>
            <a:r>
              <a:rPr lang="es-ES" b="1" dirty="0"/>
              <a:t> </a:t>
            </a:r>
            <a:r>
              <a:rPr lang="es-ES" b="1" dirty="0" err="1"/>
              <a:t>Ježíš</a:t>
            </a:r>
            <a:r>
              <a:rPr lang="es-ES" b="1" dirty="0"/>
              <a:t> </a:t>
            </a:r>
            <a:r>
              <a:rPr lang="es-ES" b="1" dirty="0" err="1"/>
              <a:t>není</a:t>
            </a:r>
            <a:r>
              <a:rPr lang="es-ES" b="1" dirty="0"/>
              <a:t> </a:t>
            </a:r>
            <a:r>
              <a:rPr lang="es-ES" b="1" dirty="0" err="1"/>
              <a:t>člověk</a:t>
            </a:r>
            <a:r>
              <a:rPr lang="es-ES" b="1" dirty="0"/>
              <a:t> </a:t>
            </a:r>
            <a:r>
              <a:rPr lang="es-ES" b="1" dirty="0" err="1"/>
              <a:t>jako</a:t>
            </a:r>
            <a:r>
              <a:rPr lang="es-ES" b="1" dirty="0"/>
              <a:t> </a:t>
            </a:r>
            <a:r>
              <a:rPr lang="es-ES" b="1" dirty="0" err="1"/>
              <a:t>ostatní</a:t>
            </a:r>
            <a:r>
              <a:rPr lang="es-ES" b="1" dirty="0"/>
              <a:t>. </a:t>
            </a:r>
            <a:r>
              <a:rPr lang="es-ES" b="1" dirty="0" err="1"/>
              <a:t>Považoval</a:t>
            </a:r>
            <a:r>
              <a:rPr lang="es-ES" b="1" dirty="0"/>
              <a:t> </a:t>
            </a:r>
            <a:r>
              <a:rPr lang="es-ES" b="1" dirty="0" err="1"/>
              <a:t>ho</a:t>
            </a:r>
            <a:r>
              <a:rPr lang="es-ES" b="1" dirty="0"/>
              <a:t> </a:t>
            </a:r>
            <a:r>
              <a:rPr lang="es-ES" b="1" dirty="0" err="1"/>
              <a:t>za</a:t>
            </a:r>
            <a:r>
              <a:rPr lang="es-ES" b="1" dirty="0"/>
              <a:t> </a:t>
            </a:r>
            <a:r>
              <a:rPr lang="es-ES" b="1" dirty="0" err="1"/>
              <a:t>charakter</a:t>
            </a:r>
            <a:r>
              <a:rPr lang="es-ES" b="1" dirty="0"/>
              <a:t> </a:t>
            </a:r>
            <a:r>
              <a:rPr lang="es-ES" b="1" dirty="0" err="1"/>
              <a:t>vynikajícího</a:t>
            </a:r>
            <a:r>
              <a:rPr lang="es-ES" b="1" dirty="0"/>
              <a:t> </a:t>
            </a:r>
            <a:r>
              <a:rPr lang="es-ES" b="1" dirty="0" err="1"/>
              <a:t>charakteru</a:t>
            </a:r>
            <a:r>
              <a:rPr lang="es-ES" b="1" dirty="0"/>
              <a:t> a </a:t>
            </a:r>
            <a:r>
              <a:rPr lang="es-ES" b="1" dirty="0" err="1"/>
              <a:t>zcela</a:t>
            </a:r>
            <a:r>
              <a:rPr lang="es-ES" b="1" dirty="0"/>
              <a:t> </a:t>
            </a:r>
            <a:r>
              <a:rPr lang="es-ES" b="1" dirty="0" err="1"/>
              <a:t>nevinného</a:t>
            </a:r>
            <a:r>
              <a:rPr lang="es-ES" b="1" dirty="0"/>
              <a:t> </a:t>
            </a:r>
            <a:r>
              <a:rPr lang="es-ES" b="1" dirty="0" err="1"/>
              <a:t>obvinění</a:t>
            </a:r>
            <a:r>
              <a:rPr lang="es-ES" b="1" dirty="0"/>
              <a:t> </a:t>
            </a:r>
            <a:r>
              <a:rPr lang="es-ES" b="1" dirty="0" err="1"/>
              <a:t>proti</a:t>
            </a:r>
            <a:r>
              <a:rPr lang="es-ES" b="1" dirty="0"/>
              <a:t> </a:t>
            </a:r>
            <a:r>
              <a:rPr lang="es-ES" b="1" dirty="0" err="1"/>
              <a:t>němu</a:t>
            </a:r>
            <a:r>
              <a:rPr lang="es-ES" b="1" dirty="0"/>
              <a:t>.</a:t>
            </a:r>
          </a:p>
          <a:p>
            <a:pPr>
              <a:spcBef>
                <a:spcPts val="600"/>
              </a:spcBef>
            </a:pPr>
            <a:r>
              <a:rPr lang="es-ES" b="1" dirty="0" err="1"/>
              <a:t>Andělé</a:t>
            </a:r>
            <a:r>
              <a:rPr lang="es-ES" b="1" dirty="0"/>
              <a:t>, </a:t>
            </a:r>
            <a:r>
              <a:rPr lang="es-ES" b="1" dirty="0" err="1"/>
              <a:t>kteří</a:t>
            </a:r>
            <a:r>
              <a:rPr lang="es-ES" b="1" dirty="0"/>
              <a:t> </a:t>
            </a:r>
            <a:r>
              <a:rPr lang="es-ES" b="1" dirty="0" err="1"/>
              <a:t>byli</a:t>
            </a:r>
            <a:r>
              <a:rPr lang="es-ES" b="1" dirty="0"/>
              <a:t> </a:t>
            </a:r>
            <a:r>
              <a:rPr lang="es-ES" b="1" dirty="0" err="1"/>
              <a:t>svědky</a:t>
            </a:r>
            <a:r>
              <a:rPr lang="es-ES" b="1" dirty="0"/>
              <a:t> </a:t>
            </a:r>
            <a:r>
              <a:rPr lang="es-ES" b="1" dirty="0" err="1"/>
              <a:t>této</a:t>
            </a:r>
            <a:r>
              <a:rPr lang="es-ES" b="1" dirty="0"/>
              <a:t> </a:t>
            </a:r>
            <a:r>
              <a:rPr lang="es-ES" b="1" dirty="0" err="1"/>
              <a:t>scény</a:t>
            </a:r>
            <a:r>
              <a:rPr lang="es-ES" b="1" dirty="0"/>
              <a:t>, </a:t>
            </a:r>
            <a:r>
              <a:rPr lang="es-ES" b="1" dirty="0" err="1"/>
              <a:t>pozorovali</a:t>
            </a:r>
            <a:r>
              <a:rPr lang="es-ES" b="1" dirty="0"/>
              <a:t> </a:t>
            </a:r>
            <a:r>
              <a:rPr lang="es-ES" b="1" dirty="0" err="1"/>
              <a:t>usvědčení</a:t>
            </a:r>
            <a:r>
              <a:rPr lang="es-ES" b="1" dirty="0"/>
              <a:t> </a:t>
            </a:r>
            <a:r>
              <a:rPr lang="es-ES" b="1" dirty="0" err="1"/>
              <a:t>římského</a:t>
            </a:r>
            <a:r>
              <a:rPr lang="es-ES" b="1" dirty="0"/>
              <a:t> </a:t>
            </a:r>
            <a:r>
              <a:rPr lang="es-ES" b="1" dirty="0" err="1"/>
              <a:t>místodržitele</a:t>
            </a:r>
            <a:r>
              <a:rPr lang="es-ES" b="1" dirty="0"/>
              <a:t> a </a:t>
            </a:r>
            <a:r>
              <a:rPr lang="es-ES" b="1" dirty="0" err="1"/>
              <a:t>aby</a:t>
            </a:r>
            <a:r>
              <a:rPr lang="es-ES" b="1" dirty="0"/>
              <a:t> </a:t>
            </a:r>
            <a:r>
              <a:rPr lang="es-ES" b="1" dirty="0" err="1"/>
              <a:t>ho</a:t>
            </a:r>
            <a:r>
              <a:rPr lang="es-ES" b="1" dirty="0"/>
              <a:t> </a:t>
            </a:r>
            <a:r>
              <a:rPr lang="es-ES" b="1" dirty="0" err="1"/>
              <a:t>odradili</a:t>
            </a:r>
            <a:r>
              <a:rPr lang="es-ES" b="1" dirty="0"/>
              <a:t> </a:t>
            </a:r>
            <a:r>
              <a:rPr lang="es-ES" b="1" dirty="0" err="1"/>
              <a:t>od</a:t>
            </a:r>
            <a:r>
              <a:rPr lang="es-ES" b="1" dirty="0"/>
              <a:t> </a:t>
            </a:r>
            <a:r>
              <a:rPr lang="es-ES" b="1" dirty="0" err="1"/>
              <a:t>hrozného</a:t>
            </a:r>
            <a:r>
              <a:rPr lang="es-ES" b="1" dirty="0"/>
              <a:t> </a:t>
            </a:r>
            <a:r>
              <a:rPr lang="es-ES" b="1" dirty="0" err="1"/>
              <a:t>činu</a:t>
            </a:r>
            <a:r>
              <a:rPr lang="es-ES" b="1" dirty="0"/>
              <a:t> </a:t>
            </a:r>
            <a:r>
              <a:rPr lang="es-ES" b="1" dirty="0" err="1"/>
              <a:t>vydání</a:t>
            </a:r>
            <a:r>
              <a:rPr lang="es-ES" b="1" dirty="0"/>
              <a:t> Krista k </a:t>
            </a:r>
            <a:r>
              <a:rPr lang="es-ES" b="1" dirty="0" err="1"/>
              <a:t>ukři</a:t>
            </a:r>
            <a:r>
              <a:rPr lang="cs-CZ" b="1" dirty="0"/>
              <a:t>-</a:t>
            </a:r>
            <a:r>
              <a:rPr lang="es-ES" b="1" dirty="0" err="1"/>
              <a:t>žování</a:t>
            </a:r>
            <a:r>
              <a:rPr lang="es-ES" b="1" dirty="0"/>
              <a:t>, </a:t>
            </a:r>
            <a:r>
              <a:rPr lang="es-ES" b="1" dirty="0" err="1"/>
              <a:t>byl</a:t>
            </a:r>
            <a:r>
              <a:rPr lang="es-ES" b="1" dirty="0"/>
              <a:t> </a:t>
            </a:r>
            <a:r>
              <a:rPr lang="es-ES" b="1" dirty="0" err="1"/>
              <a:t>poslán</a:t>
            </a:r>
            <a:r>
              <a:rPr lang="es-ES" b="1" dirty="0"/>
              <a:t> </a:t>
            </a:r>
            <a:r>
              <a:rPr lang="es-ES" b="1" dirty="0" err="1"/>
              <a:t>anděl</a:t>
            </a:r>
            <a:r>
              <a:rPr lang="es-ES" b="1" dirty="0"/>
              <a:t> k </a:t>
            </a:r>
            <a:r>
              <a:rPr lang="es-ES" b="1" dirty="0" err="1"/>
              <a:t>Pilátově</a:t>
            </a:r>
            <a:r>
              <a:rPr lang="es-ES" b="1" dirty="0"/>
              <a:t> </a:t>
            </a:r>
            <a:r>
              <a:rPr lang="es-ES" b="1" dirty="0" err="1"/>
              <a:t>ženě</a:t>
            </a:r>
            <a:r>
              <a:rPr lang="es-ES" b="1" dirty="0"/>
              <a:t>, </a:t>
            </a:r>
            <a:r>
              <a:rPr lang="es-ES" b="1" dirty="0" err="1"/>
              <a:t>aby</a:t>
            </a:r>
            <a:r>
              <a:rPr lang="es-ES" b="1" dirty="0"/>
              <a:t> </a:t>
            </a:r>
            <a:r>
              <a:rPr lang="es-ES" b="1" dirty="0" err="1"/>
              <a:t>jí</a:t>
            </a:r>
            <a:r>
              <a:rPr lang="es-ES" b="1" dirty="0"/>
              <a:t> ve </a:t>
            </a:r>
            <a:r>
              <a:rPr lang="es-ES" b="1" dirty="0" err="1"/>
              <a:t>snu</a:t>
            </a:r>
            <a:r>
              <a:rPr lang="es-ES" b="1" dirty="0"/>
              <a:t> </a:t>
            </a:r>
            <a:r>
              <a:rPr lang="es-ES" b="1" dirty="0" err="1"/>
              <a:t>řekl</a:t>
            </a:r>
            <a:r>
              <a:rPr lang="es-ES" b="1" dirty="0"/>
              <a:t>, </a:t>
            </a:r>
            <a:r>
              <a:rPr lang="es-ES" b="1" dirty="0" err="1"/>
              <a:t>že</a:t>
            </a:r>
            <a:r>
              <a:rPr lang="es-ES" b="1" dirty="0"/>
              <a:t> je </a:t>
            </a:r>
            <a:r>
              <a:rPr lang="es-ES" b="1" dirty="0" err="1"/>
              <a:t>Synem</a:t>
            </a:r>
            <a:r>
              <a:rPr lang="es-ES" b="1" dirty="0"/>
              <a:t> </a:t>
            </a:r>
            <a:r>
              <a:rPr lang="es-ES" b="1" dirty="0" err="1"/>
              <a:t>Božím</a:t>
            </a:r>
            <a:r>
              <a:rPr lang="es-ES" b="1" dirty="0"/>
              <a:t>, </a:t>
            </a:r>
            <a:r>
              <a:rPr lang="es-ES" b="1" dirty="0" err="1"/>
              <a:t>kterého</a:t>
            </a:r>
            <a:r>
              <a:rPr lang="es-ES" b="1" dirty="0"/>
              <a:t> </a:t>
            </a:r>
            <a:r>
              <a:rPr lang="es-ES" b="1" dirty="0" err="1"/>
              <a:t>její</a:t>
            </a:r>
            <a:r>
              <a:rPr lang="es-ES" b="1" dirty="0"/>
              <a:t> </a:t>
            </a:r>
            <a:r>
              <a:rPr lang="es-ES" b="1" dirty="0" err="1"/>
              <a:t>manžel</a:t>
            </a:r>
            <a:r>
              <a:rPr lang="es-ES" b="1" dirty="0"/>
              <a:t> </a:t>
            </a:r>
            <a:r>
              <a:rPr lang="es-ES" b="1" dirty="0" err="1"/>
              <a:t>soudil</a:t>
            </a:r>
            <a:r>
              <a:rPr lang="es-ES" b="1" dirty="0"/>
              <a:t> a </a:t>
            </a:r>
            <a:r>
              <a:rPr lang="es-ES" b="1" dirty="0" err="1"/>
              <a:t>který</a:t>
            </a:r>
            <a:r>
              <a:rPr lang="es-ES" b="1" dirty="0"/>
              <a:t> </a:t>
            </a:r>
            <a:r>
              <a:rPr lang="es-ES" b="1" dirty="0" err="1"/>
              <a:t>nevinně</a:t>
            </a:r>
            <a:r>
              <a:rPr lang="es-ES" b="1" dirty="0"/>
              <a:t> </a:t>
            </a:r>
            <a:r>
              <a:rPr lang="es-ES" b="1" dirty="0" err="1"/>
              <a:t>trpěl</a:t>
            </a:r>
            <a:r>
              <a:rPr lang="es-ES" b="1" dirty="0"/>
              <a:t>. </a:t>
            </a:r>
            <a:r>
              <a:rPr lang="es-ES" b="1" dirty="0" err="1"/>
              <a:t>Okamžitě</a:t>
            </a:r>
            <a:r>
              <a:rPr lang="es-ES" b="1" dirty="0"/>
              <a:t> </a:t>
            </a:r>
            <a:r>
              <a:rPr lang="es-ES" b="1" dirty="0" err="1"/>
              <a:t>poslala</a:t>
            </a:r>
            <a:r>
              <a:rPr lang="es-ES" b="1" dirty="0"/>
              <a:t> </a:t>
            </a:r>
            <a:r>
              <a:rPr lang="es-ES" b="1" dirty="0" err="1"/>
              <a:t>Pilátovi</a:t>
            </a:r>
            <a:r>
              <a:rPr lang="es-ES" b="1" dirty="0"/>
              <a:t> </a:t>
            </a:r>
            <a:r>
              <a:rPr lang="es-ES" b="1" dirty="0" err="1"/>
              <a:t>zprávu</a:t>
            </a:r>
            <a:r>
              <a:rPr lang="es-ES" b="1" dirty="0"/>
              <a:t>, ve </a:t>
            </a:r>
            <a:r>
              <a:rPr lang="es-ES" b="1" dirty="0" err="1"/>
              <a:t>které</a:t>
            </a:r>
            <a:r>
              <a:rPr lang="es-ES" b="1" dirty="0"/>
              <a:t> mu </a:t>
            </a:r>
            <a:r>
              <a:rPr lang="es-ES" b="1" dirty="0" err="1"/>
              <a:t>sdělila</a:t>
            </a:r>
            <a:r>
              <a:rPr lang="es-ES" b="1" dirty="0"/>
              <a:t>, </a:t>
            </a:r>
            <a:r>
              <a:rPr lang="es-ES" b="1" dirty="0" err="1"/>
              <a:t>že</a:t>
            </a:r>
            <a:r>
              <a:rPr lang="es-ES" b="1" dirty="0"/>
              <a:t> </a:t>
            </a:r>
            <a:r>
              <a:rPr lang="es-ES" b="1" dirty="0" err="1"/>
              <a:t>měla</a:t>
            </a:r>
            <a:r>
              <a:rPr lang="es-ES" b="1" dirty="0"/>
              <a:t> </a:t>
            </a:r>
            <a:r>
              <a:rPr lang="es-ES" b="1" dirty="0" err="1"/>
              <a:t>velmi</a:t>
            </a:r>
            <a:r>
              <a:rPr lang="es-ES" b="1" dirty="0"/>
              <a:t> </a:t>
            </a:r>
            <a:r>
              <a:rPr lang="es-ES" b="1" dirty="0" err="1"/>
              <a:t>bolestný</a:t>
            </a:r>
            <a:r>
              <a:rPr lang="es-ES" b="1" dirty="0"/>
              <a:t> sen </a:t>
            </a:r>
            <a:r>
              <a:rPr lang="cs-CZ" b="1" dirty="0"/>
              <a:t> </a:t>
            </a:r>
            <a:r>
              <a:rPr lang="es-ES" b="1" dirty="0"/>
              <a:t>o </a:t>
            </a:r>
            <a:r>
              <a:rPr lang="es-ES" b="1" dirty="0" err="1"/>
              <a:t>Ježíšovi</a:t>
            </a:r>
            <a:r>
              <a:rPr lang="es-ES" b="1" dirty="0"/>
              <a:t> a </a:t>
            </a:r>
            <a:r>
              <a:rPr lang="es-ES" b="1" dirty="0" err="1"/>
              <a:t>radila</a:t>
            </a:r>
            <a:r>
              <a:rPr lang="es-ES" b="1" dirty="0"/>
              <a:t> mu, </a:t>
            </a:r>
            <a:r>
              <a:rPr lang="es-ES" b="1" dirty="0" err="1"/>
              <a:t>aby</a:t>
            </a:r>
            <a:r>
              <a:rPr lang="es-ES" b="1" dirty="0"/>
              <a:t> </a:t>
            </a:r>
            <a:r>
              <a:rPr lang="es-ES" b="1" dirty="0" err="1"/>
              <a:t>proti</a:t>
            </a:r>
            <a:r>
              <a:rPr lang="es-ES" b="1" dirty="0"/>
              <a:t> </a:t>
            </a:r>
            <a:r>
              <a:rPr lang="es-ES" b="1" dirty="0" err="1"/>
              <a:t>tomuto</a:t>
            </a:r>
            <a:r>
              <a:rPr lang="es-ES" b="1" dirty="0"/>
              <a:t> </a:t>
            </a:r>
            <a:r>
              <a:rPr lang="es-ES" b="1" dirty="0" err="1"/>
              <a:t>svatému</a:t>
            </a:r>
            <a:r>
              <a:rPr lang="es-ES" b="1" dirty="0"/>
              <a:t> </a:t>
            </a:r>
            <a:r>
              <a:rPr lang="es-ES" b="1" dirty="0" err="1"/>
              <a:t>muži</a:t>
            </a:r>
            <a:r>
              <a:rPr lang="es-ES" b="1" dirty="0"/>
              <a:t> </a:t>
            </a:r>
            <a:r>
              <a:rPr lang="es-ES" b="1" dirty="0" err="1"/>
              <a:t>nic</a:t>
            </a:r>
            <a:r>
              <a:rPr lang="es-ES" b="1" dirty="0"/>
              <a:t> </a:t>
            </a:r>
            <a:r>
              <a:rPr lang="es-ES" b="1" dirty="0" err="1"/>
              <a:t>nedělal</a:t>
            </a:r>
            <a:r>
              <a:rPr lang="es-ES" b="1" dirty="0"/>
              <a:t>. </a:t>
            </a:r>
            <a:r>
              <a:rPr lang="cs-CZ" b="1" dirty="0"/>
              <a:t>EEGW: Rané spisy, strana</a:t>
            </a:r>
            <a:r>
              <a:rPr lang="es-ES" b="1" dirty="0"/>
              <a:t> 172.</a:t>
            </a:r>
          </a:p>
        </p:txBody>
      </p:sp>
      <p:pic>
        <p:nvPicPr>
          <p:cNvPr id="21" name="Imagen 20" descr="Personas sentadas en una mesa&#10;&#10;Descripción generada automáticamente con confianza baja">
            <a:extLst>
              <a:ext uri="{FF2B5EF4-FFF2-40B4-BE49-F238E27FC236}">
                <a16:creationId xmlns:a16="http://schemas.microsoft.com/office/drawing/2014/main" id="{FC531A7F-4AFB-A2D1-55C2-0682BC074536}"/>
              </a:ext>
            </a:extLst>
          </p:cNvPr>
          <p:cNvPicPr>
            <a:picLocks noChangeAspect="1"/>
          </p:cNvPicPr>
          <p:nvPr/>
        </p:nvPicPr>
        <p:blipFill rotWithShape="1">
          <a:blip r:embed="rId5">
            <a:extLst>
              <a:ext uri="{28A0092B-C50C-407E-A947-70E740481C1C}">
                <a14:useLocalDpi xmlns:a14="http://schemas.microsoft.com/office/drawing/2010/main" val="0"/>
              </a:ext>
            </a:extLst>
          </a:blip>
          <a:srcRect t="7905" b="16736"/>
          <a:stretch/>
        </p:blipFill>
        <p:spPr>
          <a:xfrm>
            <a:off x="594991" y="3412916"/>
            <a:ext cx="3329309" cy="3346307"/>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25" name="Imagen 24" descr="Un grupo de personas de pie&#10;&#10;Descripción generada automáticamente con confianza media">
            <a:extLst>
              <a:ext uri="{FF2B5EF4-FFF2-40B4-BE49-F238E27FC236}">
                <a16:creationId xmlns:a16="http://schemas.microsoft.com/office/drawing/2014/main" id="{C85F0606-8671-F1B2-64F0-DD6DF6325F68}"/>
              </a:ext>
            </a:extLst>
          </p:cNvPr>
          <p:cNvPicPr>
            <a:picLocks noChangeAspect="1"/>
          </p:cNvPicPr>
          <p:nvPr/>
        </p:nvPicPr>
        <p:blipFill rotWithShape="1">
          <a:blip r:embed="rId6">
            <a:extLst>
              <a:ext uri="{28A0092B-C50C-407E-A947-70E740481C1C}">
                <a14:useLocalDpi xmlns:a14="http://schemas.microsoft.com/office/drawing/2010/main" val="0"/>
              </a:ext>
            </a:extLst>
          </a:blip>
          <a:srcRect t="19234"/>
          <a:stretch/>
        </p:blipFill>
        <p:spPr>
          <a:xfrm>
            <a:off x="947229" y="1937673"/>
            <a:ext cx="2949575" cy="1395848"/>
          </a:xfrm>
          <a:prstGeom prst="rect">
            <a:avLst/>
          </a:prstGeom>
          <a:ln w="28575" cap="sq">
            <a:solidFill>
              <a:srgbClr val="E5D71E"/>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478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left)">
                                      <p:cBhvr>
                                        <p:cTn id="3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2000" b="-2000"/>
          </a:stretch>
        </a:blipFill>
        <a:effectLst/>
      </p:bgPr>
    </p:bg>
    <p:spTree>
      <p:nvGrpSpPr>
        <p:cNvPr id="1" name=""/>
        <p:cNvGrpSpPr/>
        <p:nvPr/>
      </p:nvGrpSpPr>
      <p:grpSpPr>
        <a:xfrm>
          <a:off x="0" y="0"/>
          <a:ext cx="0" cy="0"/>
          <a:chOff x="0" y="0"/>
          <a:chExt cx="0" cy="0"/>
        </a:xfrm>
      </p:grpSpPr>
      <p:pic>
        <p:nvPicPr>
          <p:cNvPr id="6" name="Imagen 5" descr="Imagen que contiene persona, interior, tabla, gente&#10;&#10;Descripción generada automáticamente">
            <a:extLst>
              <a:ext uri="{FF2B5EF4-FFF2-40B4-BE49-F238E27FC236}">
                <a16:creationId xmlns:a16="http://schemas.microsoft.com/office/drawing/2014/main" id="{71A13FF2-E3A2-9475-BBCC-646D57FCE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903570"/>
            <a:ext cx="3898975" cy="4788978"/>
          </a:xfrm>
          <a:prstGeom prst="rect">
            <a:avLst/>
          </a:prstGeom>
          <a:ln w="28575" cap="sq">
            <a:solidFill>
              <a:srgbClr val="E5D71E"/>
            </a:solidFill>
            <a:miter lim="800000"/>
          </a:ln>
          <a:effectLst>
            <a:outerShdw blurRad="57150" dist="50800" dir="2700000" algn="tl" rotWithShape="0">
              <a:srgbClr val="000000">
                <a:alpha val="40000"/>
              </a:srgbClr>
            </a:outerShdw>
          </a:effectLst>
        </p:spPr>
      </p:pic>
      <p:pic>
        <p:nvPicPr>
          <p:cNvPr id="5" name="Imagen 4">
            <a:extLst>
              <a:ext uri="{FF2B5EF4-FFF2-40B4-BE49-F238E27FC236}">
                <a16:creationId xmlns:a16="http://schemas.microsoft.com/office/drawing/2014/main" id="{04226523-FE2C-774E-C0F3-FEBA7AC85F71}"/>
              </a:ext>
            </a:extLst>
          </p:cNvPr>
          <p:cNvPicPr>
            <a:picLocks noChangeAspect="1"/>
          </p:cNvPicPr>
          <p:nvPr/>
        </p:nvPicPr>
        <p:blipFill>
          <a:blip r:embed="rId4"/>
          <a:stretch>
            <a:fillRect/>
          </a:stretch>
        </p:blipFill>
        <p:spPr>
          <a:xfrm>
            <a:off x="84392" y="997495"/>
            <a:ext cx="12107607" cy="5731997"/>
          </a:xfrm>
          <a:prstGeom prst="rect">
            <a:avLst/>
          </a:prstGeom>
        </p:spPr>
      </p:pic>
      <p:sp>
        <p:nvSpPr>
          <p:cNvPr id="3" name="CuadroTexto 2">
            <a:extLst>
              <a:ext uri="{FF2B5EF4-FFF2-40B4-BE49-F238E27FC236}">
                <a16:creationId xmlns:a16="http://schemas.microsoft.com/office/drawing/2014/main" id="{794751CE-5F57-47BA-BB3A-27710928F65D}"/>
              </a:ext>
            </a:extLst>
          </p:cNvPr>
          <p:cNvSpPr txBox="1"/>
          <p:nvPr/>
        </p:nvSpPr>
        <p:spPr>
          <a:xfrm>
            <a:off x="4387172" y="373050"/>
            <a:ext cx="6777865" cy="6247864"/>
          </a:xfrm>
          <a:prstGeom prst="rect">
            <a:avLst/>
          </a:prstGeom>
          <a:noFill/>
        </p:spPr>
        <p:txBody>
          <a:bodyPr wrap="square">
            <a:spAutoFit/>
          </a:bodyPr>
          <a:lstStyle/>
          <a:p>
            <a:pPr>
              <a:spcBef>
                <a:spcPts val="600"/>
              </a:spcBef>
              <a:spcAft>
                <a:spcPts val="600"/>
              </a:spcAft>
            </a:pPr>
            <a:r>
              <a:rPr lang="es-ES" sz="1900" b="1" dirty="0" err="1"/>
              <a:t>Posel</a:t>
            </a:r>
            <a:r>
              <a:rPr lang="es-ES" sz="1900" b="1" dirty="0"/>
              <a:t> </a:t>
            </a:r>
            <a:r>
              <a:rPr lang="es-ES" sz="1900" b="1" dirty="0" err="1"/>
              <a:t>spěchal</a:t>
            </a:r>
            <a:r>
              <a:rPr lang="es-ES" sz="1900" b="1" dirty="0"/>
              <a:t> </a:t>
            </a:r>
            <a:r>
              <a:rPr lang="es-ES" sz="1900" b="1" dirty="0" err="1"/>
              <a:t>davem</a:t>
            </a:r>
            <a:r>
              <a:rPr lang="es-ES" sz="1900" b="1" dirty="0"/>
              <a:t> a </a:t>
            </a:r>
            <a:r>
              <a:rPr lang="es-ES" sz="1900" b="1" dirty="0" err="1"/>
              <a:t>předal</a:t>
            </a:r>
            <a:r>
              <a:rPr lang="es-ES" sz="1900" b="1" dirty="0"/>
              <a:t> </a:t>
            </a:r>
            <a:r>
              <a:rPr lang="es-ES" sz="1900" b="1" dirty="0" err="1"/>
              <a:t>Pilátovi</a:t>
            </a:r>
            <a:r>
              <a:rPr lang="es-ES" sz="1900" b="1" dirty="0"/>
              <a:t> </a:t>
            </a:r>
            <a:r>
              <a:rPr lang="es-ES" sz="1900" b="1" dirty="0" err="1"/>
              <a:t>dopis</a:t>
            </a:r>
            <a:r>
              <a:rPr lang="es-ES" sz="1900" b="1" dirty="0"/>
              <a:t> do </a:t>
            </a:r>
            <a:r>
              <a:rPr lang="es-ES" sz="1900" b="1" dirty="0" err="1"/>
              <a:t>rukou</a:t>
            </a:r>
            <a:r>
              <a:rPr lang="es-ES" sz="1900" b="1" dirty="0"/>
              <a:t>. </a:t>
            </a:r>
            <a:r>
              <a:rPr lang="cs-CZ" sz="1900" b="1" dirty="0"/>
              <a:t>Když ji četl,</a:t>
            </a:r>
            <a:r>
              <a:rPr lang="es-ES" sz="1900" b="1" dirty="0"/>
              <a:t> </a:t>
            </a:r>
            <a:r>
              <a:rPr lang="es-ES" sz="1900" b="1" dirty="0" err="1"/>
              <a:t>třásl</a:t>
            </a:r>
            <a:r>
              <a:rPr lang="es-ES" sz="1900" b="1" dirty="0"/>
              <a:t> se, </a:t>
            </a:r>
            <a:r>
              <a:rPr lang="es-ES" sz="1900" b="1" dirty="0" err="1"/>
              <a:t>zbledl</a:t>
            </a:r>
            <a:r>
              <a:rPr lang="es-ES" sz="1900" b="1" dirty="0"/>
              <a:t> a </a:t>
            </a:r>
            <a:r>
              <a:rPr lang="es-ES" sz="1900" b="1" dirty="0" err="1"/>
              <a:t>rozhodl</a:t>
            </a:r>
            <a:r>
              <a:rPr lang="es-ES" sz="1900" b="1" dirty="0"/>
              <a:t> se, </a:t>
            </a:r>
            <a:r>
              <a:rPr lang="es-ES" sz="1900" b="1" dirty="0" err="1"/>
              <a:t>že</a:t>
            </a:r>
            <a:r>
              <a:rPr lang="es-ES" sz="1900" b="1" dirty="0"/>
              <a:t> </a:t>
            </a:r>
            <a:r>
              <a:rPr lang="es-ES" sz="1900" b="1" dirty="0" err="1"/>
              <a:t>neudělá</a:t>
            </a:r>
            <a:r>
              <a:rPr lang="es-ES" sz="1900" b="1" dirty="0"/>
              <a:t> </a:t>
            </a:r>
            <a:r>
              <a:rPr lang="es-ES" sz="1900" b="1" dirty="0" err="1"/>
              <a:t>nic</a:t>
            </a:r>
            <a:r>
              <a:rPr lang="es-ES" sz="1900" b="1" dirty="0"/>
              <a:t>, </a:t>
            </a:r>
            <a:r>
              <a:rPr lang="es-ES" sz="1900" b="1" dirty="0" err="1"/>
              <a:t>aby</a:t>
            </a:r>
            <a:r>
              <a:rPr lang="es-ES" sz="1900" b="1" dirty="0"/>
              <a:t> </a:t>
            </a:r>
            <a:r>
              <a:rPr lang="es-ES" sz="1900" b="1" dirty="0" err="1"/>
              <a:t>odsoudil</a:t>
            </a:r>
            <a:r>
              <a:rPr lang="es-ES" sz="1900" b="1" dirty="0"/>
              <a:t> Krista </a:t>
            </a:r>
            <a:r>
              <a:rPr lang="cs-CZ" sz="1900" b="1" dirty="0"/>
              <a:t>    </a:t>
            </a:r>
            <a:r>
              <a:rPr lang="es-ES" sz="1900" b="1" dirty="0"/>
              <a:t>k </a:t>
            </a:r>
            <a:r>
              <a:rPr lang="es-ES" sz="1900" b="1" dirty="0" err="1"/>
              <a:t>smrti</a:t>
            </a:r>
            <a:r>
              <a:rPr lang="es-ES" sz="1900" b="1" dirty="0"/>
              <a:t>. </a:t>
            </a:r>
            <a:r>
              <a:rPr lang="es-ES" sz="1900" b="1" dirty="0" err="1"/>
              <a:t>Kdyby</a:t>
            </a:r>
            <a:r>
              <a:rPr lang="es-ES" sz="1900" b="1" dirty="0"/>
              <a:t> </a:t>
            </a:r>
            <a:r>
              <a:rPr lang="es-ES" sz="1900" b="1" dirty="0" err="1"/>
              <a:t>Židé</a:t>
            </a:r>
            <a:r>
              <a:rPr lang="es-ES" sz="1900" b="1" dirty="0"/>
              <a:t> </a:t>
            </a:r>
            <a:r>
              <a:rPr lang="es-ES" sz="1900" b="1" dirty="0" err="1"/>
              <a:t>chtěli</a:t>
            </a:r>
            <a:r>
              <a:rPr lang="es-ES" sz="1900" b="1" dirty="0"/>
              <a:t> </a:t>
            </a:r>
            <a:r>
              <a:rPr lang="es-ES" sz="1900" b="1" dirty="0" err="1"/>
              <a:t>Ježíšovu</a:t>
            </a:r>
            <a:r>
              <a:rPr lang="es-ES" sz="1900" b="1" dirty="0"/>
              <a:t> </a:t>
            </a:r>
            <a:r>
              <a:rPr lang="es-ES" sz="1900" b="1" dirty="0" err="1"/>
              <a:t>krev</a:t>
            </a:r>
            <a:r>
              <a:rPr lang="es-ES" sz="1900" b="1" dirty="0"/>
              <a:t>, </a:t>
            </a:r>
            <a:r>
              <a:rPr lang="es-ES" sz="1900" b="1" dirty="0" err="1"/>
              <a:t>nepropůjčil</a:t>
            </a:r>
            <a:r>
              <a:rPr lang="es-ES" sz="1900" b="1" dirty="0"/>
              <a:t> </a:t>
            </a:r>
            <a:r>
              <a:rPr lang="es-ES" sz="1900" b="1" dirty="0" err="1"/>
              <a:t>by</a:t>
            </a:r>
            <a:r>
              <a:rPr lang="es-ES" sz="1900" b="1" dirty="0"/>
              <a:t> </a:t>
            </a:r>
            <a:r>
              <a:rPr lang="es-ES" sz="1900" b="1" dirty="0" err="1"/>
              <a:t>jí</a:t>
            </a:r>
            <a:r>
              <a:rPr lang="es-ES" sz="1900" b="1" dirty="0"/>
              <a:t> </a:t>
            </a:r>
            <a:r>
              <a:rPr lang="es-ES" sz="1900" b="1" dirty="0" err="1"/>
              <a:t>svůj</a:t>
            </a:r>
            <a:r>
              <a:rPr lang="es-ES" sz="1900" b="1" dirty="0"/>
              <a:t> </a:t>
            </a:r>
            <a:r>
              <a:rPr lang="es-ES" sz="1900" b="1" dirty="0" err="1"/>
              <a:t>vliv</a:t>
            </a:r>
            <a:r>
              <a:rPr lang="es-ES" sz="1900" b="1" dirty="0"/>
              <a:t>, ale </a:t>
            </a:r>
            <a:r>
              <a:rPr lang="es-ES" sz="1900" b="1" dirty="0" err="1"/>
              <a:t>snažil</a:t>
            </a:r>
            <a:r>
              <a:rPr lang="es-ES" sz="1900" b="1" dirty="0"/>
              <a:t> </a:t>
            </a:r>
            <a:r>
              <a:rPr lang="es-ES" sz="1900" b="1" dirty="0" err="1"/>
              <a:t>by</a:t>
            </a:r>
            <a:r>
              <a:rPr lang="es-ES" sz="1900" b="1" dirty="0"/>
              <a:t> se j</a:t>
            </a:r>
            <a:r>
              <a:rPr lang="cs-CZ" sz="1900" b="1" dirty="0"/>
              <a:t>ej</a:t>
            </a:r>
            <a:r>
              <a:rPr lang="es-ES" sz="1900" b="1" dirty="0"/>
              <a:t> </a:t>
            </a:r>
            <a:r>
              <a:rPr lang="es-ES" sz="1900" b="1" dirty="0" err="1"/>
              <a:t>osvobodit</a:t>
            </a:r>
            <a:r>
              <a:rPr lang="es-ES" sz="1900" b="1" dirty="0"/>
              <a:t>. </a:t>
            </a:r>
            <a:r>
              <a:rPr lang="cs-CZ" sz="1900" b="1" dirty="0"/>
              <a:t>Ranné spisy</a:t>
            </a:r>
            <a:r>
              <a:rPr lang="es-ES" sz="1900" b="1" dirty="0"/>
              <a:t> 172.</a:t>
            </a:r>
          </a:p>
          <a:p>
            <a:pPr>
              <a:spcBef>
                <a:spcPts val="600"/>
              </a:spcBef>
              <a:spcAft>
                <a:spcPts val="600"/>
              </a:spcAft>
            </a:pPr>
            <a:r>
              <a:rPr lang="cs-CZ" sz="1900" b="1" dirty="0"/>
              <a:t>Pilát se podíval na muže, kteří Ježíše přivedli, a potom zkoumavě pozoroval Spasitele. Měl již před sebou nejrůznější druhy zločinců, ale nikdy před ním nestál člověk, z něhož by vyzařovala taková laskavost a ušlechtilost. V jeho tváři nebyl ani náznak viny, strachu, troufalosti či vzdoru. Muž, na kterého Pilát hleděl,          se choval klidně a důstojně, ani v nejmenším nevypadal jako zločinec, naopak - měl v sobě něco nebeského.</a:t>
            </a:r>
            <a:r>
              <a:rPr lang="es-ES" sz="1900" b="1" dirty="0"/>
              <a:t> </a:t>
            </a:r>
            <a:r>
              <a:rPr lang="cs-CZ" sz="1900" b="1" dirty="0"/>
              <a:t>                        </a:t>
            </a:r>
            <a:r>
              <a:rPr lang="es-ES" sz="1900" b="1" dirty="0"/>
              <a:t>T</a:t>
            </a:r>
            <a:r>
              <a:rPr lang="cs-CZ" sz="1900" b="1" dirty="0"/>
              <a:t>ouha věků strana</a:t>
            </a:r>
            <a:r>
              <a:rPr lang="es-ES" sz="1900" b="1" dirty="0"/>
              <a:t> </a:t>
            </a:r>
            <a:r>
              <a:rPr lang="cs-CZ" sz="1900" b="1" dirty="0"/>
              <a:t>4</a:t>
            </a:r>
            <a:r>
              <a:rPr lang="es-ES" sz="1900" b="1" dirty="0"/>
              <a:t>6</a:t>
            </a:r>
            <a:r>
              <a:rPr lang="cs-CZ" sz="1900" b="1" dirty="0"/>
              <a:t>2</a:t>
            </a:r>
            <a:r>
              <a:rPr lang="es-ES" sz="1900" b="1" dirty="0"/>
              <a:t>.</a:t>
            </a:r>
          </a:p>
          <a:p>
            <a:pPr>
              <a:spcBef>
                <a:spcPts val="600"/>
              </a:spcBef>
              <a:spcAft>
                <a:spcPts val="600"/>
              </a:spcAft>
            </a:pPr>
            <a:r>
              <a:rPr lang="cs-CZ" sz="1900" b="1" dirty="0"/>
              <a:t>Kristův vzhled udělal na Piláta příznivý dojem. V místodržiteli      se probudila lepší stránka jeho povahy. Již dříve o Ježíši a jeho skutcích slyšel. I manželka mu vyprávěla o zázračných činech galilejského proroka, který uzdravoval nemocné a křísil mrtvé.    To vše se promítlo v Pilátově mysli jako ve snu. Vzpomněl si        na zvěsti, které se k němu donesly z nejrůznějších zdrojů. Rozhodl se, že si vyžádá od Židů obvinění, které proti vězni mají.</a:t>
            </a:r>
            <a:r>
              <a:rPr lang="es-ES" sz="1900" b="1" dirty="0"/>
              <a:t> </a:t>
            </a:r>
            <a:r>
              <a:rPr lang="cs-CZ" sz="1900" b="1" dirty="0"/>
              <a:t>                  EGW: Touha věků strana</a:t>
            </a:r>
            <a:r>
              <a:rPr lang="es-ES" sz="1900" b="1" dirty="0"/>
              <a:t> </a:t>
            </a:r>
            <a:r>
              <a:rPr lang="cs-CZ" sz="1900" b="1" dirty="0"/>
              <a:t>4</a:t>
            </a:r>
            <a:r>
              <a:rPr lang="es-ES" sz="1900" b="1" dirty="0"/>
              <a:t>62.</a:t>
            </a:r>
          </a:p>
        </p:txBody>
      </p:sp>
      <p:grpSp>
        <p:nvGrpSpPr>
          <p:cNvPr id="7" name="Grupo 6">
            <a:extLst>
              <a:ext uri="{FF2B5EF4-FFF2-40B4-BE49-F238E27FC236}">
                <a16:creationId xmlns:a16="http://schemas.microsoft.com/office/drawing/2014/main" id="{49A161A7-A437-C2A4-9BF0-F090F88EE1BE}"/>
              </a:ext>
            </a:extLst>
          </p:cNvPr>
          <p:cNvGrpSpPr/>
          <p:nvPr/>
        </p:nvGrpSpPr>
        <p:grpSpPr>
          <a:xfrm>
            <a:off x="191588" y="61089"/>
            <a:ext cx="4088387" cy="2015150"/>
            <a:chOff x="191588" y="61089"/>
            <a:chExt cx="4088387" cy="2015150"/>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1589" y="61089"/>
              <a:ext cx="4088386" cy="2015150"/>
            </a:xfrm>
            <a:prstGeom prst="rect">
              <a:avLst/>
            </a:prstGeom>
          </p:spPr>
        </p:pic>
        <p:sp>
          <p:nvSpPr>
            <p:cNvPr id="2" name="CuadroTexto 1">
              <a:extLst>
                <a:ext uri="{FF2B5EF4-FFF2-40B4-BE49-F238E27FC236}">
                  <a16:creationId xmlns:a16="http://schemas.microsoft.com/office/drawing/2014/main" id="{ACF22BF9-CE50-AE7F-654E-86EB16B4701E}"/>
                </a:ext>
              </a:extLst>
            </p:cNvPr>
            <p:cNvSpPr txBox="1"/>
            <p:nvPr/>
          </p:nvSpPr>
          <p:spPr>
            <a:xfrm>
              <a:off x="191588" y="712429"/>
              <a:ext cx="3065961" cy="400110"/>
            </a:xfrm>
            <a:prstGeom prst="rect">
              <a:avLst/>
            </a:prstGeom>
            <a:noFill/>
          </p:spPr>
          <p:txBody>
            <a:bodyPr wrap="square">
              <a:spAutoFit/>
            </a:bodyPr>
            <a:lstStyle/>
            <a:p>
              <a:pPr algn="ctr"/>
              <a:r>
                <a:rPr lang="es-ES" sz="2000" b="1" dirty="0" err="1">
                  <a:latin typeface="Times New Roman" panose="02020603050405020304" pitchFamily="18" charset="0"/>
                </a:rPr>
                <a:t>Předáv</a:t>
              </a:r>
              <a:r>
                <a:rPr lang="cs-CZ" sz="2000" b="1" dirty="0">
                  <a:latin typeface="Times New Roman" panose="02020603050405020304" pitchFamily="18" charset="0"/>
                </a:rPr>
                <a:t>ejte Boží</a:t>
              </a:r>
              <a:r>
                <a:rPr lang="es-ES" sz="2000" b="1" dirty="0">
                  <a:latin typeface="Times New Roman" panose="02020603050405020304" pitchFamily="18" charset="0"/>
                </a:rPr>
                <a:t> </a:t>
              </a:r>
              <a:r>
                <a:rPr lang="es-ES" sz="2000" b="1" dirty="0" err="1">
                  <a:latin typeface="Times New Roman" panose="02020603050405020304" pitchFamily="18" charset="0"/>
                </a:rPr>
                <a:t>poselství</a:t>
              </a:r>
              <a:endParaRPr lang="es-ES" sz="2000" b="1" dirty="0">
                <a:latin typeface="Times New Roman" panose="02020603050405020304" pitchFamily="18" charset="0"/>
              </a:endParaRPr>
            </a:p>
          </p:txBody>
        </p:sp>
      </p:grpSp>
    </p:spTree>
    <p:extLst>
      <p:ext uri="{BB962C8B-B14F-4D97-AF65-F5344CB8AC3E}">
        <p14:creationId xmlns:p14="http://schemas.microsoft.com/office/powerpoint/2010/main" val="16792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FD13E23E-BD9C-3884-9726-7A062C772889}"/>
              </a:ext>
            </a:extLst>
          </p:cNvPr>
          <p:cNvGrpSpPr/>
          <p:nvPr/>
        </p:nvGrpSpPr>
        <p:grpSpPr>
          <a:xfrm>
            <a:off x="107442" y="124886"/>
            <a:ext cx="2630663" cy="1700504"/>
            <a:chOff x="107442" y="124886"/>
            <a:chExt cx="2630663" cy="1700504"/>
          </a:xfrm>
        </p:grpSpPr>
        <p:pic>
          <p:nvPicPr>
            <p:cNvPr id="3" name="Imagen 2">
              <a:extLst>
                <a:ext uri="{FF2B5EF4-FFF2-40B4-BE49-F238E27FC236}">
                  <a16:creationId xmlns:a16="http://schemas.microsoft.com/office/drawing/2014/main" id="{D484DC7B-8758-2595-6976-2031C1630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442" y="124886"/>
              <a:ext cx="2430750" cy="1700504"/>
            </a:xfrm>
            <a:prstGeom prst="rect">
              <a:avLst/>
            </a:prstGeom>
          </p:spPr>
        </p:pic>
        <p:sp>
          <p:nvSpPr>
            <p:cNvPr id="4" name="CuadroTexto 3">
              <a:extLst>
                <a:ext uri="{FF2B5EF4-FFF2-40B4-BE49-F238E27FC236}">
                  <a16:creationId xmlns:a16="http://schemas.microsoft.com/office/drawing/2014/main" id="{16369F04-D02A-0F55-3957-45202321C5BE}"/>
                </a:ext>
              </a:extLst>
            </p:cNvPr>
            <p:cNvSpPr txBox="1"/>
            <p:nvPr/>
          </p:nvSpPr>
          <p:spPr>
            <a:xfrm>
              <a:off x="307355" y="440395"/>
              <a:ext cx="2430750"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2</a:t>
              </a:r>
              <a:r>
                <a:rPr lang="cs-CZ" b="1" dirty="0">
                  <a:solidFill>
                    <a:schemeClr val="bg1"/>
                  </a:solidFill>
                  <a:effectLst>
                    <a:outerShdw blurRad="38100" dist="38100" dir="2700000" algn="tl">
                      <a:srgbClr val="000000">
                        <a:alpha val="43137"/>
                      </a:srgbClr>
                    </a:outerShdw>
                  </a:effectLst>
                </a:rPr>
                <a:t>. Královská</a:t>
              </a:r>
              <a:r>
                <a:rPr lang="es-ES" b="1" dirty="0">
                  <a:solidFill>
                    <a:schemeClr val="bg1"/>
                  </a:solidFill>
                  <a:effectLst>
                    <a:outerShdw blurRad="38100" dist="38100" dir="2700000" algn="tl">
                      <a:srgbClr val="000000">
                        <a:alpha val="43137"/>
                      </a:srgbClr>
                    </a:outerShdw>
                  </a:effectLst>
                </a:rPr>
                <a:t> 11</a:t>
              </a:r>
            </a:p>
          </p:txBody>
        </p:sp>
      </p:grpSp>
      <p:sp>
        <p:nvSpPr>
          <p:cNvPr id="5" name="CuadroTexto 4">
            <a:extLst>
              <a:ext uri="{FF2B5EF4-FFF2-40B4-BE49-F238E27FC236}">
                <a16:creationId xmlns:a16="http://schemas.microsoft.com/office/drawing/2014/main" id="{CD38BE20-1CFD-9307-0179-84C4247AF1D7}"/>
              </a:ext>
            </a:extLst>
          </p:cNvPr>
          <p:cNvSpPr txBox="1"/>
          <p:nvPr/>
        </p:nvSpPr>
        <p:spPr>
          <a:xfrm>
            <a:off x="781649" y="945505"/>
            <a:ext cx="1628503" cy="707886"/>
          </a:xfrm>
          <a:prstGeom prst="rect">
            <a:avLst/>
          </a:prstGeom>
          <a:noFill/>
        </p:spPr>
        <p:txBody>
          <a:bodyPr wrap="square">
            <a:spAutoFit/>
          </a:bodyPr>
          <a:lstStyle/>
          <a:p>
            <a:pPr algn="ctr"/>
            <a:r>
              <a:rPr lang="es-ES" sz="2000" b="1" dirty="0" err="1">
                <a:latin typeface="Times New Roman" panose="02020603050405020304" pitchFamily="18" charset="0"/>
              </a:rPr>
              <a:t>Žen</a:t>
            </a:r>
            <a:r>
              <a:rPr lang="cs-CZ" sz="2000" b="1" dirty="0">
                <a:latin typeface="Times New Roman" panose="02020603050405020304" pitchFamily="18" charset="0"/>
              </a:rPr>
              <a:t>a</a:t>
            </a:r>
            <a:br>
              <a:rPr lang="es-ES" sz="2000" b="1" dirty="0">
                <a:latin typeface="Times New Roman" panose="02020603050405020304" pitchFamily="18" charset="0"/>
              </a:rPr>
            </a:br>
            <a:r>
              <a:rPr lang="es-ES" sz="2000" b="1" dirty="0" err="1">
                <a:latin typeface="Times New Roman" panose="02020603050405020304" pitchFamily="18" charset="0"/>
              </a:rPr>
              <a:t>víry</a:t>
            </a:r>
            <a:r>
              <a:rPr lang="es-ES" sz="2000" b="1" dirty="0">
                <a:latin typeface="Times New Roman" panose="02020603050405020304" pitchFamily="18" charset="0"/>
              </a:rPr>
              <a:t> je </a:t>
            </a:r>
            <a:r>
              <a:rPr lang="es-ES" sz="2000" b="1" dirty="0" err="1">
                <a:latin typeface="Times New Roman" panose="02020603050405020304" pitchFamily="18" charset="0"/>
              </a:rPr>
              <a:t>směl</a:t>
            </a:r>
            <a:r>
              <a:rPr lang="cs-CZ" sz="2000" b="1" dirty="0">
                <a:latin typeface="Times New Roman" panose="02020603050405020304" pitchFamily="18" charset="0"/>
              </a:rPr>
              <a:t>á</a:t>
            </a:r>
            <a:endParaRPr lang="es-ES" sz="2000" b="1" dirty="0">
              <a:latin typeface="Times New Roman" panose="02020603050405020304" pitchFamily="18" charset="0"/>
            </a:endParaRPr>
          </a:p>
        </p:txBody>
      </p:sp>
      <p:pic>
        <p:nvPicPr>
          <p:cNvPr id="10" name="Imagen 9" descr="Imagen que contiene ropa, parado, mujer, vestido&#10;&#10;Descripción generada automáticamente">
            <a:extLst>
              <a:ext uri="{FF2B5EF4-FFF2-40B4-BE49-F238E27FC236}">
                <a16:creationId xmlns:a16="http://schemas.microsoft.com/office/drawing/2014/main" id="{C73728C1-72BE-E144-B2A8-F0FCBD60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281" y="124886"/>
            <a:ext cx="5022277" cy="6562257"/>
          </a:xfrm>
          <a:prstGeom prst="rect">
            <a:avLst/>
          </a:prstGeom>
          <a:ln w="28575" cap="sq" cmpd="thickThin">
            <a:solidFill>
              <a:srgbClr val="E5741E"/>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EB34C788-6973-7574-E4CA-7280CA70070E}"/>
              </a:ext>
            </a:extLst>
          </p:cNvPr>
          <p:cNvPicPr>
            <a:picLocks noChangeAspect="1"/>
          </p:cNvPicPr>
          <p:nvPr/>
        </p:nvPicPr>
        <p:blipFill>
          <a:blip r:embed="rId5"/>
          <a:stretch>
            <a:fillRect/>
          </a:stretch>
        </p:blipFill>
        <p:spPr>
          <a:xfrm>
            <a:off x="2735903" y="124886"/>
            <a:ext cx="4198422" cy="2099212"/>
          </a:xfrm>
          <a:prstGeom prst="rect">
            <a:avLst/>
          </a:prstGeom>
          <a:ln w="28575" cap="sq" cmpd="thickThin">
            <a:solidFill>
              <a:srgbClr val="E5741E"/>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B1788826-2505-6EB9-3F17-88E93FEDD894}"/>
              </a:ext>
            </a:extLst>
          </p:cNvPr>
          <p:cNvSpPr txBox="1"/>
          <p:nvPr/>
        </p:nvSpPr>
        <p:spPr>
          <a:xfrm>
            <a:off x="217975" y="2447287"/>
            <a:ext cx="6534518" cy="3970318"/>
          </a:xfrm>
          <a:prstGeom prst="rect">
            <a:avLst/>
          </a:prstGeom>
          <a:noFill/>
        </p:spPr>
        <p:txBody>
          <a:bodyPr wrap="square">
            <a:spAutoFit/>
          </a:bodyPr>
          <a:lstStyle/>
          <a:p>
            <a:r>
              <a:rPr lang="es-ES" b="1" dirty="0"/>
              <a:t>J</a:t>
            </a:r>
            <a:r>
              <a:rPr lang="cs-CZ" b="1" dirty="0" err="1"/>
              <a:t>óše</a:t>
            </a:r>
            <a:r>
              <a:rPr lang="es-ES" b="1" dirty="0" err="1"/>
              <a:t>ba</a:t>
            </a:r>
            <a:r>
              <a:rPr lang="es-ES" b="1" dirty="0"/>
              <a:t> </a:t>
            </a:r>
            <a:r>
              <a:rPr lang="es-ES" b="1" dirty="0" err="1"/>
              <a:t>byla</a:t>
            </a:r>
            <a:r>
              <a:rPr lang="es-ES" b="1" dirty="0"/>
              <a:t> </a:t>
            </a:r>
            <a:r>
              <a:rPr lang="es-ES" b="1" dirty="0" err="1"/>
              <a:t>dcerou</a:t>
            </a:r>
            <a:r>
              <a:rPr lang="es-ES" b="1" dirty="0"/>
              <a:t> </a:t>
            </a:r>
            <a:r>
              <a:rPr lang="es-ES" b="1" dirty="0" err="1"/>
              <a:t>judského</a:t>
            </a:r>
            <a:r>
              <a:rPr lang="es-ES" b="1" dirty="0"/>
              <a:t> </a:t>
            </a:r>
            <a:r>
              <a:rPr lang="es-ES" b="1" dirty="0" err="1"/>
              <a:t>krále</a:t>
            </a:r>
            <a:r>
              <a:rPr lang="es-ES" b="1" dirty="0"/>
              <a:t> J</a:t>
            </a:r>
            <a:r>
              <a:rPr lang="cs-CZ" b="1" dirty="0"/>
              <a:t>ó</a:t>
            </a:r>
            <a:r>
              <a:rPr lang="es-ES" b="1" dirty="0"/>
              <a:t>rama. </a:t>
            </a:r>
            <a:r>
              <a:rPr lang="es-ES" b="1" dirty="0" err="1"/>
              <a:t>Když</a:t>
            </a:r>
            <a:r>
              <a:rPr lang="es-ES" b="1" dirty="0"/>
              <a:t> J</a:t>
            </a:r>
            <a:r>
              <a:rPr lang="cs-CZ" b="1" dirty="0"/>
              <a:t>ó</a:t>
            </a:r>
            <a:r>
              <a:rPr lang="es-ES" b="1" dirty="0" err="1"/>
              <a:t>ram</a:t>
            </a:r>
            <a:r>
              <a:rPr lang="es-ES" b="1" dirty="0"/>
              <a:t> </a:t>
            </a:r>
            <a:r>
              <a:rPr lang="es-ES" b="1" dirty="0" err="1"/>
              <a:t>zemřel</a:t>
            </a:r>
            <a:r>
              <a:rPr lang="es-ES" b="1" dirty="0"/>
              <a:t>, </a:t>
            </a:r>
            <a:r>
              <a:rPr lang="es-ES" b="1" dirty="0" err="1"/>
              <a:t>nastoupil</a:t>
            </a:r>
            <a:r>
              <a:rPr lang="es-ES" b="1" dirty="0"/>
              <a:t> </a:t>
            </a:r>
            <a:r>
              <a:rPr lang="es-ES" b="1" dirty="0" err="1"/>
              <a:t>na</a:t>
            </a:r>
            <a:r>
              <a:rPr lang="es-ES" b="1" dirty="0"/>
              <a:t> </a:t>
            </a:r>
            <a:r>
              <a:rPr lang="es-ES" b="1" dirty="0" err="1"/>
              <a:t>trůn</a:t>
            </a:r>
            <a:r>
              <a:rPr lang="es-ES" b="1" dirty="0"/>
              <a:t> </a:t>
            </a:r>
            <a:r>
              <a:rPr lang="es-ES" b="1" dirty="0" err="1"/>
              <a:t>Achazjáš</a:t>
            </a:r>
            <a:r>
              <a:rPr lang="es-ES" b="1" dirty="0"/>
              <a:t>, </a:t>
            </a:r>
            <a:r>
              <a:rPr lang="es-ES" b="1" dirty="0" err="1"/>
              <a:t>Josabův</a:t>
            </a:r>
            <a:r>
              <a:rPr lang="es-ES" b="1" dirty="0"/>
              <a:t> </a:t>
            </a:r>
            <a:r>
              <a:rPr lang="es-ES" b="1" dirty="0" err="1"/>
              <a:t>bratr</a:t>
            </a:r>
            <a:r>
              <a:rPr lang="es-ES" b="1" dirty="0"/>
              <a:t>. </a:t>
            </a:r>
            <a:r>
              <a:rPr lang="es-ES" b="1" dirty="0" err="1"/>
              <a:t>Krátce</a:t>
            </a:r>
            <a:r>
              <a:rPr lang="es-ES" b="1" dirty="0"/>
              <a:t> nato </a:t>
            </a:r>
            <a:r>
              <a:rPr lang="es-ES" b="1" dirty="0" err="1"/>
              <a:t>byl</a:t>
            </a:r>
            <a:r>
              <a:rPr lang="es-ES" b="1" dirty="0"/>
              <a:t> </a:t>
            </a:r>
            <a:r>
              <a:rPr lang="es-ES" b="1" dirty="0" err="1"/>
              <a:t>zabit</a:t>
            </a:r>
            <a:r>
              <a:rPr lang="es-ES" b="1" dirty="0"/>
              <a:t> </a:t>
            </a:r>
            <a:r>
              <a:rPr lang="es-ES" b="1" dirty="0" err="1"/>
              <a:t>Jehúem</a:t>
            </a:r>
            <a:r>
              <a:rPr lang="es-ES" b="1" dirty="0"/>
              <a:t>, </a:t>
            </a:r>
            <a:r>
              <a:rPr lang="es-ES" b="1" dirty="0" err="1"/>
              <a:t>králem</a:t>
            </a:r>
            <a:r>
              <a:rPr lang="es-ES" b="1" dirty="0"/>
              <a:t> </a:t>
            </a:r>
            <a:r>
              <a:rPr lang="es-ES" b="1" dirty="0" err="1"/>
              <a:t>Izraele</a:t>
            </a:r>
            <a:r>
              <a:rPr lang="es-ES" b="1" dirty="0"/>
              <a:t>.</a:t>
            </a:r>
          </a:p>
          <a:p>
            <a:r>
              <a:rPr lang="es-ES" b="1" dirty="0" err="1"/>
              <a:t>Potom</a:t>
            </a:r>
            <a:r>
              <a:rPr lang="es-ES" b="1" dirty="0"/>
              <a:t> Atal</a:t>
            </a:r>
            <a:r>
              <a:rPr lang="cs-CZ" b="1" dirty="0"/>
              <a:t>j</a:t>
            </a:r>
            <a:r>
              <a:rPr lang="es-ES" b="1" dirty="0"/>
              <a:t>a (</a:t>
            </a:r>
            <a:r>
              <a:rPr lang="es-ES" b="1" dirty="0" err="1"/>
              <a:t>dcera</a:t>
            </a:r>
            <a:r>
              <a:rPr lang="es-ES" b="1" dirty="0"/>
              <a:t> </a:t>
            </a:r>
            <a:r>
              <a:rPr lang="es-ES" b="1" dirty="0" err="1"/>
              <a:t>Jezábel</a:t>
            </a:r>
            <a:r>
              <a:rPr lang="es-ES" b="1" dirty="0"/>
              <a:t> a </a:t>
            </a:r>
            <a:r>
              <a:rPr lang="es-ES" b="1" dirty="0" err="1"/>
              <a:t>manželka</a:t>
            </a:r>
            <a:r>
              <a:rPr lang="es-ES" b="1" dirty="0"/>
              <a:t> J</a:t>
            </a:r>
            <a:r>
              <a:rPr lang="cs-CZ" b="1" dirty="0"/>
              <a:t>ó</a:t>
            </a:r>
            <a:r>
              <a:rPr lang="es-ES" b="1" dirty="0"/>
              <a:t>rama) </a:t>
            </a:r>
            <a:r>
              <a:rPr lang="es-ES" b="1" dirty="0" err="1"/>
              <a:t>nechala</a:t>
            </a:r>
            <a:r>
              <a:rPr lang="es-ES" b="1" dirty="0"/>
              <a:t> </a:t>
            </a:r>
            <a:r>
              <a:rPr lang="es-ES" b="1" dirty="0" err="1"/>
              <a:t>zabít</a:t>
            </a:r>
            <a:r>
              <a:rPr lang="es-ES" b="1" dirty="0"/>
              <a:t> </a:t>
            </a:r>
            <a:r>
              <a:rPr lang="es-ES" b="1" dirty="0" err="1"/>
              <a:t>všechny</a:t>
            </a:r>
            <a:r>
              <a:rPr lang="es-ES" b="1" dirty="0"/>
              <a:t> </a:t>
            </a:r>
            <a:r>
              <a:rPr lang="es-ES" b="1" dirty="0" err="1"/>
              <a:t>královské</a:t>
            </a:r>
            <a:r>
              <a:rPr lang="es-ES" b="1" dirty="0"/>
              <a:t> </a:t>
            </a:r>
            <a:r>
              <a:rPr lang="es-ES" b="1" dirty="0" err="1"/>
              <a:t>potomky</a:t>
            </a:r>
            <a:r>
              <a:rPr lang="es-ES" b="1" dirty="0"/>
              <a:t>.</a:t>
            </a:r>
          </a:p>
          <a:p>
            <a:r>
              <a:rPr lang="es-ES" b="1" dirty="0" err="1"/>
              <a:t>Pokud</a:t>
            </a:r>
            <a:r>
              <a:rPr lang="es-ES" b="1" dirty="0"/>
              <a:t> </a:t>
            </a:r>
            <a:r>
              <a:rPr lang="es-ES" b="1" dirty="0" err="1"/>
              <a:t>by</a:t>
            </a:r>
            <a:r>
              <a:rPr lang="es-ES" b="1" dirty="0"/>
              <a:t> Atal</a:t>
            </a:r>
            <a:r>
              <a:rPr lang="cs-CZ" b="1" dirty="0"/>
              <a:t>j</a:t>
            </a:r>
            <a:r>
              <a:rPr lang="es-ES" b="1" dirty="0"/>
              <a:t>a </a:t>
            </a:r>
            <a:r>
              <a:rPr lang="es-ES" b="1" dirty="0" err="1"/>
              <a:t>dosáhla</a:t>
            </a:r>
            <a:r>
              <a:rPr lang="es-ES" b="1" dirty="0"/>
              <a:t> </a:t>
            </a:r>
            <a:r>
              <a:rPr lang="es-ES" b="1" dirty="0" err="1"/>
              <a:t>svého</a:t>
            </a:r>
            <a:r>
              <a:rPr lang="es-ES" b="1" dirty="0"/>
              <a:t> </a:t>
            </a:r>
            <a:r>
              <a:rPr lang="es-ES" b="1" dirty="0" err="1"/>
              <a:t>cíle</a:t>
            </a:r>
            <a:r>
              <a:rPr lang="es-ES" b="1" dirty="0"/>
              <a:t>, </a:t>
            </a:r>
            <a:r>
              <a:rPr lang="es-ES" b="1" dirty="0" err="1"/>
              <a:t>potomstvo</a:t>
            </a:r>
            <a:r>
              <a:rPr lang="es-ES" b="1" dirty="0"/>
              <a:t> </a:t>
            </a:r>
            <a:r>
              <a:rPr lang="es-ES" b="1" dirty="0" err="1"/>
              <a:t>krále</a:t>
            </a:r>
            <a:r>
              <a:rPr lang="es-ES" b="1" dirty="0"/>
              <a:t> </a:t>
            </a:r>
            <a:r>
              <a:rPr lang="es-ES" b="1" dirty="0" err="1"/>
              <a:t>Davida</a:t>
            </a:r>
            <a:r>
              <a:rPr lang="es-ES" b="1" dirty="0"/>
              <a:t> </a:t>
            </a:r>
            <a:r>
              <a:rPr lang="es-ES" b="1" dirty="0" err="1"/>
              <a:t>by</a:t>
            </a:r>
            <a:r>
              <a:rPr lang="es-ES" b="1" dirty="0"/>
              <a:t> </a:t>
            </a:r>
            <a:r>
              <a:rPr lang="es-ES" b="1" dirty="0" err="1"/>
              <a:t>zmizelo</a:t>
            </a:r>
            <a:r>
              <a:rPr lang="es-ES" b="1" dirty="0"/>
              <a:t> a s </a:t>
            </a:r>
            <a:r>
              <a:rPr lang="es-ES" b="1" dirty="0" err="1"/>
              <a:t>tím</a:t>
            </a:r>
            <a:r>
              <a:rPr lang="es-ES" b="1" dirty="0"/>
              <a:t> </a:t>
            </a:r>
            <a:r>
              <a:rPr lang="es-ES" b="1" dirty="0" err="1"/>
              <a:t>by</a:t>
            </a:r>
            <a:r>
              <a:rPr lang="es-ES" b="1" dirty="0"/>
              <a:t> </a:t>
            </a:r>
            <a:r>
              <a:rPr lang="es-ES" b="1" dirty="0" err="1"/>
              <a:t>bylo</a:t>
            </a:r>
            <a:r>
              <a:rPr lang="es-ES" b="1" dirty="0"/>
              <a:t> </a:t>
            </a:r>
            <a:r>
              <a:rPr lang="es-ES" b="1" dirty="0" err="1"/>
              <a:t>ohroženo</a:t>
            </a:r>
            <a:r>
              <a:rPr lang="es-ES" b="1" dirty="0"/>
              <a:t> </a:t>
            </a:r>
            <a:r>
              <a:rPr lang="es-ES" b="1" dirty="0" err="1"/>
              <a:t>narození</a:t>
            </a:r>
            <a:r>
              <a:rPr lang="es-ES" b="1" dirty="0"/>
              <a:t> </a:t>
            </a:r>
            <a:r>
              <a:rPr lang="es-ES" b="1" dirty="0" err="1"/>
              <a:t>Mesiáše</a:t>
            </a:r>
            <a:r>
              <a:rPr lang="es-ES" b="1" dirty="0"/>
              <a:t>.</a:t>
            </a:r>
          </a:p>
          <a:p>
            <a:r>
              <a:rPr lang="es-ES" b="1" dirty="0"/>
              <a:t>S </a:t>
            </a:r>
            <a:r>
              <a:rPr lang="es-ES" b="1" dirty="0" err="1"/>
              <a:t>tímto</a:t>
            </a:r>
            <a:r>
              <a:rPr lang="es-ES" b="1" dirty="0"/>
              <a:t> </a:t>
            </a:r>
            <a:r>
              <a:rPr lang="es-ES" b="1" dirty="0" err="1"/>
              <a:t>vědomím</a:t>
            </a:r>
            <a:r>
              <a:rPr lang="es-ES" b="1" dirty="0"/>
              <a:t> se </a:t>
            </a:r>
            <a:r>
              <a:rPr lang="es-ES" b="1" dirty="0" err="1"/>
              <a:t>Josaba</a:t>
            </a:r>
            <a:r>
              <a:rPr lang="es-ES" b="1" dirty="0"/>
              <a:t> </a:t>
            </a:r>
            <a:r>
              <a:rPr lang="es-ES" b="1" dirty="0" err="1"/>
              <a:t>odvážně</a:t>
            </a:r>
            <a:r>
              <a:rPr lang="es-ES" b="1" dirty="0"/>
              <a:t> </a:t>
            </a:r>
            <a:r>
              <a:rPr lang="es-ES" b="1" dirty="0" err="1"/>
              <a:t>rozhodl</a:t>
            </a:r>
            <a:r>
              <a:rPr lang="es-ES" b="1" dirty="0"/>
              <a:t> </a:t>
            </a:r>
            <a:r>
              <a:rPr lang="es-ES" b="1" dirty="0" err="1"/>
              <a:t>zachránit</a:t>
            </a:r>
            <a:r>
              <a:rPr lang="es-ES" b="1" dirty="0"/>
              <a:t> </a:t>
            </a:r>
            <a:r>
              <a:rPr lang="es-ES" b="1" dirty="0" err="1"/>
              <a:t>život</a:t>
            </a:r>
            <a:r>
              <a:rPr lang="es-ES" b="1" dirty="0"/>
              <a:t> </a:t>
            </a:r>
            <a:r>
              <a:rPr lang="es-ES" b="1" dirty="0" err="1"/>
              <a:t>Achazjášova</a:t>
            </a:r>
            <a:r>
              <a:rPr lang="es-ES" b="1" dirty="0"/>
              <a:t> </a:t>
            </a:r>
            <a:r>
              <a:rPr lang="es-ES" b="1" dirty="0" err="1"/>
              <a:t>nejmladšího</a:t>
            </a:r>
            <a:r>
              <a:rPr lang="es-ES" b="1" dirty="0"/>
              <a:t> </a:t>
            </a:r>
            <a:r>
              <a:rPr lang="es-ES" b="1" dirty="0" err="1"/>
              <a:t>syna</a:t>
            </a:r>
            <a:r>
              <a:rPr lang="es-ES" b="1" dirty="0"/>
              <a:t>, </a:t>
            </a:r>
            <a:r>
              <a:rPr lang="es-ES" b="1" dirty="0" err="1"/>
              <a:t>jeho</a:t>
            </a:r>
            <a:r>
              <a:rPr lang="es-ES" b="1" dirty="0"/>
              <a:t> </a:t>
            </a:r>
            <a:r>
              <a:rPr lang="es-ES" b="1" dirty="0" err="1"/>
              <a:t>synovce</a:t>
            </a:r>
            <a:r>
              <a:rPr lang="es-ES" b="1" dirty="0"/>
              <a:t> J</a:t>
            </a:r>
            <a:r>
              <a:rPr lang="cs-CZ" b="1" dirty="0"/>
              <a:t>ó</a:t>
            </a:r>
            <a:r>
              <a:rPr lang="es-ES" b="1" dirty="0" err="1"/>
              <a:t>aše</a:t>
            </a:r>
            <a:r>
              <a:rPr lang="es-ES" b="1" dirty="0"/>
              <a:t>.</a:t>
            </a:r>
          </a:p>
          <a:p>
            <a:r>
              <a:rPr lang="es-ES" b="1" dirty="0" err="1"/>
              <a:t>Jako</a:t>
            </a:r>
            <a:r>
              <a:rPr lang="es-ES" b="1" dirty="0"/>
              <a:t> </a:t>
            </a:r>
            <a:r>
              <a:rPr lang="es-ES" b="1" dirty="0" err="1"/>
              <a:t>manželka</a:t>
            </a:r>
            <a:r>
              <a:rPr lang="es-ES" b="1" dirty="0"/>
              <a:t> </a:t>
            </a:r>
            <a:r>
              <a:rPr lang="es-ES" b="1" dirty="0" err="1"/>
              <a:t>velekněze</a:t>
            </a:r>
            <a:r>
              <a:rPr lang="es-ES" b="1" dirty="0"/>
              <a:t> </a:t>
            </a:r>
            <a:r>
              <a:rPr lang="es-ES" b="1" dirty="0" err="1"/>
              <a:t>ho</a:t>
            </a:r>
            <a:r>
              <a:rPr lang="es-ES" b="1" dirty="0"/>
              <a:t> </a:t>
            </a:r>
            <a:r>
              <a:rPr lang="es-ES" b="1" dirty="0" err="1"/>
              <a:t>vzala</a:t>
            </a:r>
            <a:r>
              <a:rPr lang="es-ES" b="1" dirty="0"/>
              <a:t> (</a:t>
            </a:r>
            <a:r>
              <a:rPr lang="es-ES" b="1" dirty="0" err="1"/>
              <a:t>spolu</a:t>
            </a:r>
            <a:r>
              <a:rPr lang="es-ES" b="1" dirty="0"/>
              <a:t> s </a:t>
            </a:r>
            <a:r>
              <a:rPr lang="cs-CZ" b="1" dirty="0"/>
              <a:t>jeho</a:t>
            </a:r>
            <a:r>
              <a:rPr lang="es-ES" b="1" dirty="0"/>
              <a:t> </a:t>
            </a:r>
            <a:r>
              <a:rPr lang="es-ES" b="1" dirty="0" err="1"/>
              <a:t>milenkou</a:t>
            </a:r>
            <a:r>
              <a:rPr lang="es-ES" b="1" dirty="0"/>
              <a:t>) </a:t>
            </a:r>
            <a:r>
              <a:rPr lang="cs-CZ" b="1" dirty="0"/>
              <a:t>            </a:t>
            </a:r>
            <a:r>
              <a:rPr lang="es-ES" b="1" dirty="0"/>
              <a:t>do </a:t>
            </a:r>
            <a:r>
              <a:rPr lang="es-ES" b="1" dirty="0" err="1"/>
              <a:t>chrámové</a:t>
            </a:r>
            <a:r>
              <a:rPr lang="es-ES" b="1" dirty="0"/>
              <a:t> </a:t>
            </a:r>
            <a:r>
              <a:rPr lang="es-ES" b="1" dirty="0" err="1"/>
              <a:t>místnosti</a:t>
            </a:r>
            <a:r>
              <a:rPr lang="es-ES" b="1" dirty="0"/>
              <a:t>, </a:t>
            </a:r>
            <a:r>
              <a:rPr lang="es-ES" b="1" dirty="0" err="1"/>
              <a:t>kde</a:t>
            </a:r>
            <a:r>
              <a:rPr lang="es-ES" b="1" dirty="0"/>
              <a:t> </a:t>
            </a:r>
            <a:r>
              <a:rPr lang="es-ES" b="1" dirty="0" err="1"/>
              <a:t>byl</a:t>
            </a:r>
            <a:r>
              <a:rPr lang="es-ES" b="1" dirty="0"/>
              <a:t> </a:t>
            </a:r>
            <a:r>
              <a:rPr lang="es-ES" b="1" dirty="0" err="1"/>
              <a:t>šest</a:t>
            </a:r>
            <a:r>
              <a:rPr lang="es-ES" b="1" dirty="0"/>
              <a:t> </a:t>
            </a:r>
            <a:r>
              <a:rPr lang="es-ES" b="1" dirty="0" err="1"/>
              <a:t>let</a:t>
            </a:r>
            <a:r>
              <a:rPr lang="es-ES" b="1" dirty="0"/>
              <a:t> v </a:t>
            </a:r>
            <a:r>
              <a:rPr lang="es-ES" b="1" dirty="0" err="1"/>
              <a:t>bezpečí</a:t>
            </a:r>
            <a:r>
              <a:rPr lang="es-ES" b="1" dirty="0"/>
              <a:t>.</a:t>
            </a:r>
          </a:p>
          <a:p>
            <a:r>
              <a:rPr lang="es-ES" b="1" dirty="0"/>
              <a:t>Atal</a:t>
            </a:r>
            <a:r>
              <a:rPr lang="cs-CZ" b="1" dirty="0"/>
              <a:t>j</a:t>
            </a:r>
            <a:r>
              <a:rPr lang="es-ES" b="1" dirty="0"/>
              <a:t>a</a:t>
            </a:r>
            <a:r>
              <a:rPr lang="cs-CZ" b="1" dirty="0"/>
              <a:t> </a:t>
            </a:r>
            <a:r>
              <a:rPr lang="es-ES" b="1" dirty="0" err="1"/>
              <a:t>netušila</a:t>
            </a:r>
            <a:r>
              <a:rPr lang="es-ES" b="1" dirty="0"/>
              <a:t>, </a:t>
            </a:r>
            <a:r>
              <a:rPr lang="es-ES" b="1" dirty="0" err="1"/>
              <a:t>že</a:t>
            </a:r>
            <a:r>
              <a:rPr lang="es-ES" b="1" dirty="0"/>
              <a:t> </a:t>
            </a:r>
            <a:r>
              <a:rPr lang="es-ES" b="1" dirty="0" err="1"/>
              <a:t>jedno</a:t>
            </a:r>
            <a:r>
              <a:rPr lang="es-ES" b="1" dirty="0"/>
              <a:t> z </a:t>
            </a:r>
            <a:r>
              <a:rPr lang="es-ES" b="1" dirty="0" err="1"/>
              <a:t>jejích</a:t>
            </a:r>
            <a:r>
              <a:rPr lang="es-ES" b="1" dirty="0"/>
              <a:t> </a:t>
            </a:r>
            <a:r>
              <a:rPr lang="es-ES" b="1" dirty="0" err="1"/>
              <a:t>vnoučat</a:t>
            </a:r>
            <a:r>
              <a:rPr lang="es-ES" b="1" dirty="0"/>
              <a:t> </a:t>
            </a:r>
            <a:r>
              <a:rPr lang="es-ES" b="1" dirty="0" err="1"/>
              <a:t>masakr</a:t>
            </a:r>
            <a:r>
              <a:rPr lang="es-ES" b="1" dirty="0"/>
              <a:t> </a:t>
            </a:r>
            <a:r>
              <a:rPr lang="es-ES" b="1" dirty="0" err="1"/>
              <a:t>přežilo</a:t>
            </a:r>
            <a:r>
              <a:rPr lang="es-ES" b="1" dirty="0"/>
              <a:t>.
V </a:t>
            </a:r>
            <a:r>
              <a:rPr lang="es-ES" b="1" dirty="0" err="1"/>
              <a:t>sedmém</a:t>
            </a:r>
            <a:r>
              <a:rPr lang="es-ES" b="1" dirty="0"/>
              <a:t> roce, s </a:t>
            </a:r>
            <a:r>
              <a:rPr lang="es-ES" b="1" dirty="0" err="1"/>
              <a:t>velkou</a:t>
            </a:r>
            <a:r>
              <a:rPr lang="es-ES" b="1" dirty="0"/>
              <a:t> </a:t>
            </a:r>
            <a:r>
              <a:rPr lang="es-ES" b="1" dirty="0" err="1"/>
              <a:t>přehlídkou</a:t>
            </a:r>
            <a:r>
              <a:rPr lang="es-ES" b="1" dirty="0"/>
              <a:t> </a:t>
            </a:r>
            <a:r>
              <a:rPr lang="es-ES" b="1" dirty="0" err="1"/>
              <a:t>vojáků</a:t>
            </a:r>
            <a:r>
              <a:rPr lang="es-ES" b="1" dirty="0"/>
              <a:t>,</a:t>
            </a:r>
            <a:r>
              <a:rPr lang="cs-CZ" b="1" dirty="0"/>
              <a:t> prohlásil</a:t>
            </a:r>
            <a:r>
              <a:rPr lang="es-ES" b="1" dirty="0"/>
              <a:t> </a:t>
            </a:r>
            <a:r>
              <a:rPr lang="es-ES" b="1" dirty="0" err="1"/>
              <a:t>velekněz</a:t>
            </a:r>
            <a:r>
              <a:rPr lang="es-ES" b="1" dirty="0"/>
              <a:t> </a:t>
            </a:r>
            <a:r>
              <a:rPr lang="es-ES" b="1" dirty="0" err="1"/>
              <a:t>Jojada</a:t>
            </a:r>
            <a:r>
              <a:rPr lang="es-ES" b="1" dirty="0"/>
              <a:t> – </a:t>
            </a:r>
            <a:r>
              <a:rPr lang="es-ES" b="1" dirty="0" err="1"/>
              <a:t>manžel</a:t>
            </a:r>
            <a:r>
              <a:rPr lang="es-ES" b="1" dirty="0"/>
              <a:t> J</a:t>
            </a:r>
            <a:r>
              <a:rPr lang="cs-CZ" b="1" dirty="0"/>
              <a:t>ó</a:t>
            </a:r>
            <a:r>
              <a:rPr lang="es-ES" b="1" dirty="0"/>
              <a:t>š</a:t>
            </a:r>
            <a:r>
              <a:rPr lang="cs-CZ" b="1" dirty="0"/>
              <a:t>e</a:t>
            </a:r>
            <a:r>
              <a:rPr lang="es-ES" b="1" dirty="0" err="1"/>
              <a:t>by</a:t>
            </a:r>
            <a:r>
              <a:rPr lang="es-ES" b="1" dirty="0"/>
              <a:t> –</a:t>
            </a:r>
            <a:r>
              <a:rPr lang="cs-CZ" b="1" dirty="0"/>
              <a:t> </a:t>
            </a:r>
            <a:r>
              <a:rPr lang="es-ES" b="1" dirty="0" err="1"/>
              <a:t>Jóaše</a:t>
            </a:r>
            <a:r>
              <a:rPr lang="es-ES" b="1" dirty="0"/>
              <a:t> </a:t>
            </a:r>
            <a:r>
              <a:rPr lang="es-ES" b="1" dirty="0" err="1"/>
              <a:t>králem</a:t>
            </a:r>
            <a:r>
              <a:rPr lang="es-ES" b="1" dirty="0"/>
              <a:t> Judy.</a:t>
            </a:r>
          </a:p>
        </p:txBody>
      </p:sp>
    </p:spTree>
    <p:extLst>
      <p:ext uri="{BB962C8B-B14F-4D97-AF65-F5344CB8AC3E}">
        <p14:creationId xmlns:p14="http://schemas.microsoft.com/office/powerpoint/2010/main" val="177260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2000"/>
                            </p:stCondLst>
                            <p:childTnLst>
                              <p:par>
                                <p:cTn id="18" presetID="32" presetClass="emph" presetSubtype="0" fill="hold" nodeType="after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wipe(left)">
                                      <p:cBhvr>
                                        <p:cTn id="38" dur="500"/>
                                        <p:tgtEl>
                                          <p:spTgt spid="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left)">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wipe(left)">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animEffect transition="in" filter="wipe(left)">
                                      <p:cBhvr>
                                        <p:cTn id="53" dur="500"/>
                                        <p:tgtEl>
                                          <p:spTgt spid="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90"/>
                                          </p:val>
                                        </p:tav>
                                        <p:tav tm="100000">
                                          <p:val>
                                            <p:fltVal val="0"/>
                                          </p:val>
                                        </p:tav>
                                      </p:tavLst>
                                    </p:anim>
                                    <p:animEffect transition="in" filter="fade">
                                      <p:cBhvr>
                                        <p:cTn id="61" dur="1000"/>
                                        <p:tgtEl>
                                          <p:spTgt spid="13"/>
                                        </p:tgtEl>
                                      </p:cBhvr>
                                    </p:animEffect>
                                  </p:childTnLst>
                                </p:cTn>
                              </p:par>
                            </p:childTnLst>
                          </p:cTn>
                        </p:par>
                        <p:par>
                          <p:cTn id="62" fill="hold">
                            <p:stCondLst>
                              <p:cond delay="1000"/>
                            </p:stCondLst>
                            <p:childTnLst>
                              <p:par>
                                <p:cTn id="63" presetID="32" presetClass="emph" presetSubtype="0" fill="hold" nodeType="afterEffect">
                                  <p:stCondLst>
                                    <p:cond delay="0"/>
                                  </p:stCondLst>
                                  <p:childTnLst>
                                    <p:animRot by="120000">
                                      <p:cBhvr>
                                        <p:cTn id="64" dur="100" fill="hold">
                                          <p:stCondLst>
                                            <p:cond delay="0"/>
                                          </p:stCondLst>
                                        </p:cTn>
                                        <p:tgtEl>
                                          <p:spTgt spid="13"/>
                                        </p:tgtEl>
                                        <p:attrNameLst>
                                          <p:attrName>r</p:attrName>
                                        </p:attrNameLst>
                                      </p:cBhvr>
                                    </p:animRot>
                                    <p:animRot by="-240000">
                                      <p:cBhvr>
                                        <p:cTn id="65" dur="200" fill="hold">
                                          <p:stCondLst>
                                            <p:cond delay="200"/>
                                          </p:stCondLst>
                                        </p:cTn>
                                        <p:tgtEl>
                                          <p:spTgt spid="13"/>
                                        </p:tgtEl>
                                        <p:attrNameLst>
                                          <p:attrName>r</p:attrName>
                                        </p:attrNameLst>
                                      </p:cBhvr>
                                    </p:animRot>
                                    <p:animRot by="240000">
                                      <p:cBhvr>
                                        <p:cTn id="66" dur="200" fill="hold">
                                          <p:stCondLst>
                                            <p:cond delay="400"/>
                                          </p:stCondLst>
                                        </p:cTn>
                                        <p:tgtEl>
                                          <p:spTgt spid="13"/>
                                        </p:tgtEl>
                                        <p:attrNameLst>
                                          <p:attrName>r</p:attrName>
                                        </p:attrNameLst>
                                      </p:cBhvr>
                                    </p:animRot>
                                    <p:animRot by="-240000">
                                      <p:cBhvr>
                                        <p:cTn id="67" dur="200" fill="hold">
                                          <p:stCondLst>
                                            <p:cond delay="600"/>
                                          </p:stCondLst>
                                        </p:cTn>
                                        <p:tgtEl>
                                          <p:spTgt spid="13"/>
                                        </p:tgtEl>
                                        <p:attrNameLst>
                                          <p:attrName>r</p:attrName>
                                        </p:attrNameLst>
                                      </p:cBhvr>
                                    </p:animRot>
                                    <p:animRot by="120000">
                                      <p:cBhvr>
                                        <p:cTn id="68" dur="200" fill="hold">
                                          <p:stCondLst>
                                            <p:cond delay="800"/>
                                          </p:stCondLst>
                                        </p:cTn>
                                        <p:tgtEl>
                                          <p:spTgt spid="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txEl>
                                              <p:pRg st="5" end="5"/>
                                            </p:txEl>
                                          </p:spTgt>
                                        </p:tgtEl>
                                        <p:attrNameLst>
                                          <p:attrName>style.visibility</p:attrName>
                                        </p:attrNameLst>
                                      </p:cBhvr>
                                      <p:to>
                                        <p:strVal val="visible"/>
                                      </p:to>
                                    </p:set>
                                    <p:animEffect transition="in" filter="wipe(left)">
                                      <p:cBhvr>
                                        <p:cTn id="7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2000"/>
          </a:stretch>
        </a:blipFill>
        <a:effectLst/>
      </p:bgPr>
    </p:bg>
    <p:spTree>
      <p:nvGrpSpPr>
        <p:cNvPr id="1" name=""/>
        <p:cNvGrpSpPr/>
        <p:nvPr/>
      </p:nvGrpSpPr>
      <p:grpSpPr>
        <a:xfrm>
          <a:off x="0" y="0"/>
          <a:ext cx="0" cy="0"/>
          <a:chOff x="0" y="0"/>
          <a:chExt cx="0" cy="0"/>
        </a:xfrm>
      </p:grpSpPr>
      <p:pic>
        <p:nvPicPr>
          <p:cNvPr id="18" name="Imagen 17" descr="Una caricatura de una persona&#10;&#10;Descripción generada automáticamente con confianza media">
            <a:extLst>
              <a:ext uri="{FF2B5EF4-FFF2-40B4-BE49-F238E27FC236}">
                <a16:creationId xmlns:a16="http://schemas.microsoft.com/office/drawing/2014/main" id="{EEFCFB38-6F30-B65D-5FBB-A0E6ED8EA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391" y="1457514"/>
            <a:ext cx="2602874" cy="2044227"/>
          </a:xfrm>
          <a:prstGeom prst="rect">
            <a:avLst/>
          </a:prstGeom>
          <a:ln w="28575" cap="sq" cmpd="thickThin">
            <a:solidFill>
              <a:srgbClr val="E5741E"/>
            </a:solidFill>
            <a:prstDash val="solid"/>
            <a:miter lim="800000"/>
          </a:ln>
          <a:effectLst>
            <a:innerShdw blurRad="76200">
              <a:srgbClr val="000000"/>
            </a:innerShdw>
          </a:effectLst>
        </p:spPr>
      </p:pic>
      <p:pic>
        <p:nvPicPr>
          <p:cNvPr id="5" name="Imagen 4">
            <a:extLst>
              <a:ext uri="{FF2B5EF4-FFF2-40B4-BE49-F238E27FC236}">
                <a16:creationId xmlns:a16="http://schemas.microsoft.com/office/drawing/2014/main" id="{58DF66F9-5446-B000-D07E-090273DD63A7}"/>
              </a:ext>
            </a:extLst>
          </p:cNvPr>
          <p:cNvPicPr>
            <a:picLocks noChangeAspect="1"/>
          </p:cNvPicPr>
          <p:nvPr/>
        </p:nvPicPr>
        <p:blipFill>
          <a:blip r:embed="rId4"/>
          <a:stretch>
            <a:fillRect/>
          </a:stretch>
        </p:blipFill>
        <p:spPr>
          <a:xfrm>
            <a:off x="84392" y="970509"/>
            <a:ext cx="12107607" cy="5731997"/>
          </a:xfrm>
          <a:prstGeom prst="rect">
            <a:avLst/>
          </a:prstGeom>
        </p:spPr>
      </p:pic>
      <p:grpSp>
        <p:nvGrpSpPr>
          <p:cNvPr id="2" name="Grupo 1">
            <a:extLst>
              <a:ext uri="{FF2B5EF4-FFF2-40B4-BE49-F238E27FC236}">
                <a16:creationId xmlns:a16="http://schemas.microsoft.com/office/drawing/2014/main" id="{9B915E5F-4E5B-69E0-A48D-D4F8E8B4E0F3}"/>
              </a:ext>
            </a:extLst>
          </p:cNvPr>
          <p:cNvGrpSpPr/>
          <p:nvPr/>
        </p:nvGrpSpPr>
        <p:grpSpPr>
          <a:xfrm>
            <a:off x="300497" y="225283"/>
            <a:ext cx="2354994" cy="1145105"/>
            <a:chOff x="300497" y="225283"/>
            <a:chExt cx="2354994" cy="1145105"/>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2272" y="225283"/>
              <a:ext cx="2323219" cy="1145105"/>
            </a:xfrm>
            <a:prstGeom prst="rect">
              <a:avLst/>
            </a:prstGeom>
          </p:spPr>
        </p:pic>
        <p:sp>
          <p:nvSpPr>
            <p:cNvPr id="10" name="CuadroTexto 9">
              <a:extLst>
                <a:ext uri="{FF2B5EF4-FFF2-40B4-BE49-F238E27FC236}">
                  <a16:creationId xmlns:a16="http://schemas.microsoft.com/office/drawing/2014/main" id="{9AC39769-28F2-60EA-86DC-BB9E9C55CAB0}"/>
                </a:ext>
              </a:extLst>
            </p:cNvPr>
            <p:cNvSpPr txBox="1"/>
            <p:nvPr/>
          </p:nvSpPr>
          <p:spPr>
            <a:xfrm>
              <a:off x="300497" y="523478"/>
              <a:ext cx="1885354" cy="400110"/>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latin typeface="Times New Roman" panose="02020603050405020304" pitchFamily="18" charset="0"/>
                </a:rPr>
                <a:t>Buďte smělí</a:t>
              </a:r>
              <a:endPar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sp>
        <p:nvSpPr>
          <p:cNvPr id="7" name="CuadroTexto 6">
            <a:extLst>
              <a:ext uri="{FF2B5EF4-FFF2-40B4-BE49-F238E27FC236}">
                <a16:creationId xmlns:a16="http://schemas.microsoft.com/office/drawing/2014/main" id="{9DBB6E50-09AF-4F85-5266-8F7D7DC6D0AE}"/>
              </a:ext>
            </a:extLst>
          </p:cNvPr>
          <p:cNvSpPr txBox="1"/>
          <p:nvPr/>
        </p:nvSpPr>
        <p:spPr>
          <a:xfrm>
            <a:off x="2706316" y="-19050"/>
            <a:ext cx="8355383" cy="6863417"/>
          </a:xfrm>
          <a:prstGeom prst="rect">
            <a:avLst/>
          </a:prstGeom>
          <a:noFill/>
        </p:spPr>
        <p:txBody>
          <a:bodyPr wrap="square">
            <a:spAutoFit/>
          </a:bodyPr>
          <a:lstStyle/>
          <a:p>
            <a:pPr>
              <a:spcBef>
                <a:spcPts val="600"/>
              </a:spcBef>
            </a:pPr>
            <a:r>
              <a:rPr lang="cs-CZ" sz="2000" b="1" dirty="0"/>
              <a:t>Když byl vojskem prohlášen za krále, spěchal </a:t>
            </a:r>
            <a:r>
              <a:rPr lang="cs-CZ" sz="2000" b="1" dirty="0" err="1"/>
              <a:t>Jéhu</a:t>
            </a:r>
            <a:r>
              <a:rPr lang="cs-CZ" sz="2000" b="1" dirty="0"/>
              <a:t> do </a:t>
            </a:r>
            <a:r>
              <a:rPr lang="cs-CZ" sz="2000" b="1" dirty="0" err="1"/>
              <a:t>Jezreel</a:t>
            </a:r>
            <a:r>
              <a:rPr lang="cs-CZ" sz="2000" b="1" dirty="0"/>
              <a:t>, kde začal konat své dílo odplaty nad těmi, kdož se sami rozhodli pokračovat v hříchu a jiné     k hříchu svádět. </a:t>
            </a:r>
            <a:r>
              <a:rPr lang="cs-CZ" sz="2000" b="1" dirty="0" err="1"/>
              <a:t>Jóram</a:t>
            </a:r>
            <a:r>
              <a:rPr lang="cs-CZ" sz="2000" b="1" dirty="0"/>
              <a:t> izraelský, </a:t>
            </a:r>
            <a:r>
              <a:rPr lang="cs-CZ" sz="2000" b="1" dirty="0" err="1"/>
              <a:t>Ochoziáš</a:t>
            </a:r>
            <a:r>
              <a:rPr lang="cs-CZ" sz="2000" b="1" dirty="0"/>
              <a:t> judský i </a:t>
            </a:r>
            <a:r>
              <a:rPr lang="cs-CZ" sz="2000" b="1" dirty="0" err="1"/>
              <a:t>Jezábel</a:t>
            </a:r>
            <a:r>
              <a:rPr lang="cs-CZ" sz="2000" b="1" dirty="0"/>
              <a:t>, matka králova,     “i </a:t>
            </a:r>
            <a:r>
              <a:rPr lang="cs-CZ" sz="2000" b="1" dirty="0" err="1"/>
              <a:t>všickni</a:t>
            </a:r>
            <a:r>
              <a:rPr lang="cs-CZ" sz="2000" b="1" dirty="0"/>
              <a:t>, kteříž pozůstali z domu </a:t>
            </a:r>
            <a:r>
              <a:rPr lang="cs-CZ" sz="2000" b="1" dirty="0" err="1"/>
              <a:t>Achabova</a:t>
            </a:r>
            <a:r>
              <a:rPr lang="cs-CZ" sz="2000" b="1" dirty="0"/>
              <a:t> v </a:t>
            </a:r>
            <a:r>
              <a:rPr lang="cs-CZ" sz="2000" b="1" dirty="0" err="1"/>
              <a:t>Jezreel</a:t>
            </a:r>
            <a:r>
              <a:rPr lang="cs-CZ" sz="2000" b="1" dirty="0"/>
              <a:t>, i </a:t>
            </a:r>
            <a:r>
              <a:rPr lang="cs-CZ" sz="2000" b="1" dirty="0" err="1"/>
              <a:t>všickni</a:t>
            </a:r>
            <a:r>
              <a:rPr lang="cs-CZ" sz="2000" b="1" dirty="0"/>
              <a:t> nejpřednější jeho, i známí jeho, i kněží jeho” byli usmrceni. “Všecky proroky </a:t>
            </a:r>
            <a:r>
              <a:rPr lang="cs-CZ" sz="2000" b="1" dirty="0" err="1"/>
              <a:t>Bálovy</a:t>
            </a:r>
            <a:r>
              <a:rPr lang="cs-CZ" sz="2000" b="1" dirty="0"/>
              <a:t>, všecky služebníky jeho, a všecky kněží jeho,” kteří žili ve středisku </a:t>
            </a:r>
            <a:r>
              <a:rPr lang="cs-CZ" sz="2000" b="1" dirty="0" err="1"/>
              <a:t>Bálovy</a:t>
            </a:r>
            <a:r>
              <a:rPr lang="cs-CZ" sz="2000" b="1" dirty="0"/>
              <a:t> modloslužby v Samaří, popravil meč. Modlářské obrazy a sochy byly strženy   a spáleny, chrám Bálův rozvalen. “Tak vyplenil Jéhu Bála z lidu Izraelského.”</a:t>
            </a:r>
            <a:r>
              <a:rPr lang="es-ES" sz="2000" b="1" dirty="0"/>
              <a:t>  </a:t>
            </a:r>
            <a:r>
              <a:rPr lang="cs-CZ" sz="2000" b="1" dirty="0"/>
              <a:t>   </a:t>
            </a:r>
            <a:r>
              <a:rPr lang="es-ES" sz="2000" b="1" dirty="0"/>
              <a:t>2</a:t>
            </a:r>
            <a:r>
              <a:rPr lang="cs-CZ" sz="2000" b="1" dirty="0"/>
              <a:t>.</a:t>
            </a:r>
            <a:r>
              <a:rPr lang="es-ES" sz="2000" b="1" dirty="0"/>
              <a:t> </a:t>
            </a:r>
            <a:r>
              <a:rPr lang="cs-CZ" sz="2000" b="1" dirty="0"/>
              <a:t>Královská</a:t>
            </a:r>
            <a:r>
              <a:rPr lang="es-ES" sz="2000" b="1" dirty="0"/>
              <a:t> 10</a:t>
            </a:r>
            <a:r>
              <a:rPr lang="cs-CZ" sz="2000" b="1" dirty="0"/>
              <a:t>,</a:t>
            </a:r>
            <a:r>
              <a:rPr lang="es-ES" sz="2000" b="1" dirty="0"/>
              <a:t>11</a:t>
            </a:r>
            <a:r>
              <a:rPr lang="cs-CZ" sz="2000" b="1" dirty="0"/>
              <a:t>.</a:t>
            </a:r>
            <a:r>
              <a:rPr lang="es-ES" sz="2000" b="1" dirty="0"/>
              <a:t>19</a:t>
            </a:r>
            <a:r>
              <a:rPr lang="cs-CZ" sz="2000" b="1" dirty="0"/>
              <a:t>.</a:t>
            </a:r>
            <a:r>
              <a:rPr lang="es-ES" sz="2000" b="1" dirty="0"/>
              <a:t>28. </a:t>
            </a:r>
          </a:p>
          <a:p>
            <a:pPr>
              <a:spcBef>
                <a:spcPts val="600"/>
              </a:spcBef>
            </a:pPr>
            <a:r>
              <a:rPr lang="cs-CZ" sz="2000" b="1" dirty="0"/>
              <a:t>Zprávy o tomto masovém vyhlazení se donesly Atalji, dceři Jezábel, která stále zaujímala vedoucí postavení v království Judském. Když se dozvěděla,  že její syn, král judský, je mrtev, “vstavši, pomordovala všecko símě královské domu Judského.” Při tomto hromadném krveprolití byli vyhlazeni </a:t>
            </a:r>
            <a:r>
              <a:rPr lang="cs-CZ" sz="2000" b="1" dirty="0" err="1"/>
              <a:t>všechni</a:t>
            </a:r>
            <a:r>
              <a:rPr lang="cs-CZ" sz="2000" b="1" dirty="0"/>
              <a:t> potomci Davidovi, možní následovníci trůnu, až na jediné dítě, jménem </a:t>
            </a:r>
            <a:r>
              <a:rPr lang="cs-CZ" sz="2000" b="1" dirty="0" err="1"/>
              <a:t>Jóas</a:t>
            </a:r>
            <a:r>
              <a:rPr lang="cs-CZ" sz="2000" b="1" dirty="0"/>
              <a:t>, jež zachránila žena velekněze </a:t>
            </a:r>
            <a:r>
              <a:rPr lang="cs-CZ" sz="2000" b="1" dirty="0" err="1"/>
              <a:t>Joiady</a:t>
            </a:r>
            <a:r>
              <a:rPr lang="cs-CZ" sz="2000" b="1" dirty="0"/>
              <a:t> tím, že je ukryla v prosto-</a:t>
            </a:r>
            <a:r>
              <a:rPr lang="cs-CZ" sz="2000" b="1" dirty="0" err="1"/>
              <a:t>rách</a:t>
            </a:r>
            <a:r>
              <a:rPr lang="cs-CZ" sz="2000" b="1" dirty="0"/>
              <a:t> chrámu. Po šest let pak zůstalo dítě ukryto, zatímco “</a:t>
            </a:r>
            <a:r>
              <a:rPr lang="cs-CZ" sz="2000" b="1" dirty="0" err="1"/>
              <a:t>Atalja</a:t>
            </a:r>
            <a:r>
              <a:rPr lang="cs-CZ" sz="2000" b="1" dirty="0"/>
              <a:t> kralovala v té zemi”</a:t>
            </a:r>
            <a:r>
              <a:rPr lang="cs-CZ" sz="2000" dirty="0"/>
              <a:t>            </a:t>
            </a:r>
            <a:r>
              <a:rPr lang="es-ES" sz="2000" b="1" dirty="0"/>
              <a:t>2</a:t>
            </a:r>
            <a:r>
              <a:rPr lang="cs-CZ" sz="2000" b="1" dirty="0"/>
              <a:t>. Paralipomenon</a:t>
            </a:r>
            <a:r>
              <a:rPr lang="es-ES" sz="2000" b="1" dirty="0"/>
              <a:t> 22</a:t>
            </a:r>
            <a:r>
              <a:rPr lang="cs-CZ" sz="2000" b="1" dirty="0"/>
              <a:t>,</a:t>
            </a:r>
            <a:r>
              <a:rPr lang="es-ES" sz="2000" b="1" dirty="0"/>
              <a:t>10</a:t>
            </a:r>
            <a:r>
              <a:rPr lang="cs-CZ" sz="2000" b="1" dirty="0"/>
              <a:t>.</a:t>
            </a:r>
            <a:r>
              <a:rPr lang="es-ES" sz="2000" b="1" dirty="0"/>
              <a:t>12. </a:t>
            </a:r>
          </a:p>
          <a:p>
            <a:pPr>
              <a:spcBef>
                <a:spcPts val="600"/>
              </a:spcBef>
            </a:pPr>
            <a:r>
              <a:rPr lang="cs-CZ" sz="2000" b="1" dirty="0"/>
              <a:t>Po uplynutí této doby se “levitové a všecken Juda” spojili s veleknězem Joiadou, korunovali a pomazali malého Jóasa a provolali ho za krále.              “A plesajíce rukama, říkali: Živ buď král!” </a:t>
            </a:r>
            <a:r>
              <a:rPr lang="es-ES" sz="2000" b="1" dirty="0"/>
              <a:t>2</a:t>
            </a:r>
            <a:r>
              <a:rPr lang="cs-CZ" sz="2000" b="1" dirty="0"/>
              <a:t>. Královská</a:t>
            </a:r>
            <a:r>
              <a:rPr lang="es-ES" sz="2000" b="1" dirty="0"/>
              <a:t> 11</a:t>
            </a:r>
            <a:r>
              <a:rPr lang="cs-CZ" sz="2000" b="1" dirty="0"/>
              <a:t>,</a:t>
            </a:r>
            <a:r>
              <a:rPr lang="es-ES" sz="2000" b="1" dirty="0"/>
              <a:t>12. </a:t>
            </a:r>
            <a:r>
              <a:rPr lang="cs-CZ" sz="2000" b="1" dirty="0"/>
              <a:t>                      EGW:  </a:t>
            </a:r>
            <a:r>
              <a:rPr lang="es-ES" sz="2000" b="1" dirty="0"/>
              <a:t>P</a:t>
            </a:r>
            <a:r>
              <a:rPr lang="cs-CZ" sz="2000" b="1" dirty="0" err="1"/>
              <a:t>roroci</a:t>
            </a:r>
            <a:r>
              <a:rPr lang="cs-CZ" sz="2000" b="1" dirty="0"/>
              <a:t> a králové strana </a:t>
            </a:r>
            <a:r>
              <a:rPr lang="es-ES" sz="2000" b="1" dirty="0"/>
              <a:t>1</a:t>
            </a:r>
            <a:r>
              <a:rPr lang="cs-CZ" sz="2000" b="1" dirty="0"/>
              <a:t>39-14</a:t>
            </a:r>
            <a:r>
              <a:rPr lang="es-ES" sz="2000" b="1" dirty="0"/>
              <a:t>0.</a:t>
            </a:r>
          </a:p>
        </p:txBody>
      </p:sp>
      <p:pic>
        <p:nvPicPr>
          <p:cNvPr id="14" name="Imagen 13" descr="Imagen que contiene tabla, foto, hombre, parado&#10;&#10;Descripción generada automáticamente">
            <a:extLst>
              <a:ext uri="{FF2B5EF4-FFF2-40B4-BE49-F238E27FC236}">
                <a16:creationId xmlns:a16="http://schemas.microsoft.com/office/drawing/2014/main" id="{5347410F-7B3D-299F-F333-086A4CB4B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2" y="3810267"/>
            <a:ext cx="2643383" cy="2979365"/>
          </a:xfrm>
          <a:prstGeom prst="rect">
            <a:avLst/>
          </a:prstGeom>
          <a:ln w="28575" cap="sq" cmpd="thickThin">
            <a:solidFill>
              <a:srgbClr val="E5741E"/>
            </a:solidFill>
            <a:prstDash val="solid"/>
            <a:miter lim="800000"/>
          </a:ln>
          <a:effectLst>
            <a:innerShdw blurRad="76200">
              <a:srgbClr val="000000"/>
            </a:innerShdw>
          </a:effectLst>
        </p:spPr>
      </p:pic>
    </p:spTree>
    <p:extLst>
      <p:ext uri="{BB962C8B-B14F-4D97-AF65-F5344CB8AC3E}">
        <p14:creationId xmlns:p14="http://schemas.microsoft.com/office/powerpoint/2010/main" val="369131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3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left)">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duotone>
              <a:schemeClr val="accent5">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89AD5D26-B8E0-8C17-EEC5-B000E2B5CE18}"/>
              </a:ext>
            </a:extLst>
          </p:cNvPr>
          <p:cNvGraphicFramePr/>
          <p:nvPr>
            <p:extLst>
              <p:ext uri="{D42A27DB-BD31-4B8C-83A1-F6EECF244321}">
                <p14:modId xmlns:p14="http://schemas.microsoft.com/office/powerpoint/2010/main" val="187156667"/>
              </p:ext>
            </p:extLst>
          </p:nvPr>
        </p:nvGraphicFramePr>
        <p:xfrm>
          <a:off x="0" y="747362"/>
          <a:ext cx="12192000" cy="6100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reloj, señal, firmar, luz&#10;&#10;Descripción generada automáticamente">
            <a:extLst>
              <a:ext uri="{FF2B5EF4-FFF2-40B4-BE49-F238E27FC236}">
                <a16:creationId xmlns:a16="http://schemas.microsoft.com/office/drawing/2014/main" id="{8BAA65AC-8477-52F0-6CDF-0512D8CE1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5800" y="110765"/>
            <a:ext cx="3758084" cy="803633"/>
          </a:xfrm>
          <a:prstGeom prst="rect">
            <a:avLst/>
          </a:prstGeom>
        </p:spPr>
      </p:pic>
    </p:spTree>
    <p:extLst>
      <p:ext uri="{BB962C8B-B14F-4D97-AF65-F5344CB8AC3E}">
        <p14:creationId xmlns:p14="http://schemas.microsoft.com/office/powerpoint/2010/main" val="37508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6">
                                            <p:graphicEl>
                                              <a:dgm id="{50F6E31F-E66C-424D-957C-6153955A6AA2}"/>
                                            </p:graphicEl>
                                          </p:spTgt>
                                        </p:tgtEl>
                                        <p:attrNameLst>
                                          <p:attrName>style.visibility</p:attrName>
                                        </p:attrNameLst>
                                      </p:cBhvr>
                                      <p:to>
                                        <p:strVal val="visible"/>
                                      </p:to>
                                    </p:set>
                                    <p:anim calcmode="lin" valueType="num">
                                      <p:cBhvr>
                                        <p:cTn id="7" dur="500" fill="hold"/>
                                        <p:tgtEl>
                                          <p:spTgt spid="6">
                                            <p:graphicEl>
                                              <a:dgm id="{50F6E31F-E66C-424D-957C-6153955A6AA2}"/>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50F6E31F-E66C-424D-957C-6153955A6AA2}"/>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50F6E31F-E66C-424D-957C-6153955A6AA2}"/>
                                            </p:graphicEl>
                                          </p:spTgt>
                                        </p:tgtEl>
                                      </p:cBhvr>
                                    </p:animEffect>
                                    <p:anim calcmode="lin" valueType="num">
                                      <p:cBhvr>
                                        <p:cTn id="10" dur="500" fill="hold"/>
                                        <p:tgtEl>
                                          <p:spTgt spid="6">
                                            <p:graphicEl>
                                              <a:dgm id="{50F6E31F-E66C-424D-957C-6153955A6AA2}"/>
                                            </p:graphicEl>
                                          </p:spTgt>
                                        </p:tgtEl>
                                        <p:attrNameLst>
                                          <p:attrName>ppt_x</p:attrName>
                                        </p:attrNameLst>
                                      </p:cBhvr>
                                      <p:tavLst>
                                        <p:tav tm="0">
                                          <p:val>
                                            <p:fltVal val="0.5"/>
                                          </p:val>
                                        </p:tav>
                                        <p:tav tm="100000">
                                          <p:val>
                                            <p:strVal val="#ppt_x"/>
                                          </p:val>
                                        </p:tav>
                                      </p:tavLst>
                                    </p:anim>
                                    <p:anim calcmode="lin" valueType="num">
                                      <p:cBhvr>
                                        <p:cTn id="11" dur="500" fill="hold"/>
                                        <p:tgtEl>
                                          <p:spTgt spid="6">
                                            <p:graphicEl>
                                              <a:dgm id="{50F6E31F-E66C-424D-957C-6153955A6AA2}"/>
                                            </p:graphic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graphicEl>
                                              <a:dgm id="{B9477F81-681C-43ED-8C7E-F681C15B1752}"/>
                                            </p:graphicEl>
                                          </p:spTgt>
                                        </p:tgtEl>
                                        <p:attrNameLst>
                                          <p:attrName>style.visibility</p:attrName>
                                        </p:attrNameLst>
                                      </p:cBhvr>
                                      <p:to>
                                        <p:strVal val="visible"/>
                                      </p:to>
                                    </p:set>
                                    <p:anim calcmode="lin" valueType="num">
                                      <p:cBhvr>
                                        <p:cTn id="14" dur="500" fill="hold"/>
                                        <p:tgtEl>
                                          <p:spTgt spid="6">
                                            <p:graphicEl>
                                              <a:dgm id="{B9477F81-681C-43ED-8C7E-F681C15B1752}"/>
                                            </p:graphicEl>
                                          </p:spTgt>
                                        </p:tgtEl>
                                        <p:attrNameLst>
                                          <p:attrName>ppt_w</p:attrName>
                                        </p:attrNameLst>
                                      </p:cBhvr>
                                      <p:tavLst>
                                        <p:tav tm="0">
                                          <p:val>
                                            <p:fltVal val="0"/>
                                          </p:val>
                                        </p:tav>
                                        <p:tav tm="100000">
                                          <p:val>
                                            <p:strVal val="#ppt_w"/>
                                          </p:val>
                                        </p:tav>
                                      </p:tavLst>
                                    </p:anim>
                                    <p:anim calcmode="lin" valueType="num">
                                      <p:cBhvr>
                                        <p:cTn id="15" dur="500" fill="hold"/>
                                        <p:tgtEl>
                                          <p:spTgt spid="6">
                                            <p:graphicEl>
                                              <a:dgm id="{B9477F81-681C-43ED-8C7E-F681C15B1752}"/>
                                            </p:graphicEl>
                                          </p:spTgt>
                                        </p:tgtEl>
                                        <p:attrNameLst>
                                          <p:attrName>ppt_h</p:attrName>
                                        </p:attrNameLst>
                                      </p:cBhvr>
                                      <p:tavLst>
                                        <p:tav tm="0">
                                          <p:val>
                                            <p:fltVal val="0"/>
                                          </p:val>
                                        </p:tav>
                                        <p:tav tm="100000">
                                          <p:val>
                                            <p:strVal val="#ppt_h"/>
                                          </p:val>
                                        </p:tav>
                                      </p:tavLst>
                                    </p:anim>
                                    <p:animEffect transition="in" filter="fade">
                                      <p:cBhvr>
                                        <p:cTn id="16" dur="500"/>
                                        <p:tgtEl>
                                          <p:spTgt spid="6">
                                            <p:graphicEl>
                                              <a:dgm id="{B9477F81-681C-43ED-8C7E-F681C15B1752}"/>
                                            </p:graphicEl>
                                          </p:spTgt>
                                        </p:tgtEl>
                                      </p:cBhvr>
                                    </p:animEffect>
                                    <p:anim calcmode="lin" valueType="num">
                                      <p:cBhvr>
                                        <p:cTn id="17" dur="500" fill="hold"/>
                                        <p:tgtEl>
                                          <p:spTgt spid="6">
                                            <p:graphicEl>
                                              <a:dgm id="{B9477F81-681C-43ED-8C7E-F681C15B1752}"/>
                                            </p:graphicEl>
                                          </p:spTgt>
                                        </p:tgtEl>
                                        <p:attrNameLst>
                                          <p:attrName>ppt_x</p:attrName>
                                        </p:attrNameLst>
                                      </p:cBhvr>
                                      <p:tavLst>
                                        <p:tav tm="0">
                                          <p:val>
                                            <p:fltVal val="0.5"/>
                                          </p:val>
                                        </p:tav>
                                        <p:tav tm="100000">
                                          <p:val>
                                            <p:strVal val="#ppt_x"/>
                                          </p:val>
                                        </p:tav>
                                      </p:tavLst>
                                    </p:anim>
                                    <p:anim calcmode="lin" valueType="num">
                                      <p:cBhvr>
                                        <p:cTn id="18" dur="500" fill="hold"/>
                                        <p:tgtEl>
                                          <p:spTgt spid="6">
                                            <p:graphicEl>
                                              <a:dgm id="{B9477F81-681C-43ED-8C7E-F681C15B1752}"/>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6">
                                            <p:graphicEl>
                                              <a:dgm id="{4100C2EA-F103-41F7-B9D1-E5E410640E7C}"/>
                                            </p:graphicEl>
                                          </p:spTgt>
                                        </p:tgtEl>
                                        <p:attrNameLst>
                                          <p:attrName>style.visibility</p:attrName>
                                        </p:attrNameLst>
                                      </p:cBhvr>
                                      <p:to>
                                        <p:strVal val="visible"/>
                                      </p:to>
                                    </p:set>
                                    <p:anim calcmode="lin" valueType="num">
                                      <p:cBhvr>
                                        <p:cTn id="23" dur="500" fill="hold"/>
                                        <p:tgtEl>
                                          <p:spTgt spid="6">
                                            <p:graphicEl>
                                              <a:dgm id="{4100C2EA-F103-41F7-B9D1-E5E410640E7C}"/>
                                            </p:graphicEl>
                                          </p:spTgt>
                                        </p:tgtEl>
                                        <p:attrNameLst>
                                          <p:attrName>ppt_w</p:attrName>
                                        </p:attrNameLst>
                                      </p:cBhvr>
                                      <p:tavLst>
                                        <p:tav tm="0">
                                          <p:val>
                                            <p:fltVal val="0"/>
                                          </p:val>
                                        </p:tav>
                                        <p:tav tm="100000">
                                          <p:val>
                                            <p:strVal val="#ppt_w"/>
                                          </p:val>
                                        </p:tav>
                                      </p:tavLst>
                                    </p:anim>
                                    <p:anim calcmode="lin" valueType="num">
                                      <p:cBhvr>
                                        <p:cTn id="24" dur="500" fill="hold"/>
                                        <p:tgtEl>
                                          <p:spTgt spid="6">
                                            <p:graphicEl>
                                              <a:dgm id="{4100C2EA-F103-41F7-B9D1-E5E410640E7C}"/>
                                            </p:graphicEl>
                                          </p:spTgt>
                                        </p:tgtEl>
                                        <p:attrNameLst>
                                          <p:attrName>ppt_h</p:attrName>
                                        </p:attrNameLst>
                                      </p:cBhvr>
                                      <p:tavLst>
                                        <p:tav tm="0">
                                          <p:val>
                                            <p:fltVal val="0"/>
                                          </p:val>
                                        </p:tav>
                                        <p:tav tm="100000">
                                          <p:val>
                                            <p:strVal val="#ppt_h"/>
                                          </p:val>
                                        </p:tav>
                                      </p:tavLst>
                                    </p:anim>
                                    <p:animEffect transition="in" filter="fade">
                                      <p:cBhvr>
                                        <p:cTn id="25" dur="500"/>
                                        <p:tgtEl>
                                          <p:spTgt spid="6">
                                            <p:graphicEl>
                                              <a:dgm id="{4100C2EA-F103-41F7-B9D1-E5E410640E7C}"/>
                                            </p:graphicEl>
                                          </p:spTgt>
                                        </p:tgtEl>
                                      </p:cBhvr>
                                    </p:animEffect>
                                    <p:anim calcmode="lin" valueType="num">
                                      <p:cBhvr>
                                        <p:cTn id="26" dur="500" fill="hold"/>
                                        <p:tgtEl>
                                          <p:spTgt spid="6">
                                            <p:graphicEl>
                                              <a:dgm id="{4100C2EA-F103-41F7-B9D1-E5E410640E7C}"/>
                                            </p:graphicEl>
                                          </p:spTgt>
                                        </p:tgtEl>
                                        <p:attrNameLst>
                                          <p:attrName>ppt_x</p:attrName>
                                        </p:attrNameLst>
                                      </p:cBhvr>
                                      <p:tavLst>
                                        <p:tav tm="0">
                                          <p:val>
                                            <p:fltVal val="0.5"/>
                                          </p:val>
                                        </p:tav>
                                        <p:tav tm="100000">
                                          <p:val>
                                            <p:strVal val="#ppt_x"/>
                                          </p:val>
                                        </p:tav>
                                      </p:tavLst>
                                    </p:anim>
                                    <p:anim calcmode="lin" valueType="num">
                                      <p:cBhvr>
                                        <p:cTn id="27" dur="500" fill="hold"/>
                                        <p:tgtEl>
                                          <p:spTgt spid="6">
                                            <p:graphicEl>
                                              <a:dgm id="{4100C2EA-F103-41F7-B9D1-E5E410640E7C}"/>
                                            </p:graphicEl>
                                          </p:spTgt>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6">
                                            <p:graphicEl>
                                              <a:dgm id="{25D765C5-C3AD-4915-82FB-5716534CE063}"/>
                                            </p:graphicEl>
                                          </p:spTgt>
                                        </p:tgtEl>
                                        <p:attrNameLst>
                                          <p:attrName>style.visibility</p:attrName>
                                        </p:attrNameLst>
                                      </p:cBhvr>
                                      <p:to>
                                        <p:strVal val="visible"/>
                                      </p:to>
                                    </p:set>
                                    <p:anim calcmode="lin" valueType="num">
                                      <p:cBhvr>
                                        <p:cTn id="30" dur="500" fill="hold"/>
                                        <p:tgtEl>
                                          <p:spTgt spid="6">
                                            <p:graphicEl>
                                              <a:dgm id="{25D765C5-C3AD-4915-82FB-5716534CE063}"/>
                                            </p:graphicEl>
                                          </p:spTgt>
                                        </p:tgtEl>
                                        <p:attrNameLst>
                                          <p:attrName>ppt_w</p:attrName>
                                        </p:attrNameLst>
                                      </p:cBhvr>
                                      <p:tavLst>
                                        <p:tav tm="0">
                                          <p:val>
                                            <p:fltVal val="0"/>
                                          </p:val>
                                        </p:tav>
                                        <p:tav tm="100000">
                                          <p:val>
                                            <p:strVal val="#ppt_w"/>
                                          </p:val>
                                        </p:tav>
                                      </p:tavLst>
                                    </p:anim>
                                    <p:anim calcmode="lin" valueType="num">
                                      <p:cBhvr>
                                        <p:cTn id="31" dur="500" fill="hold"/>
                                        <p:tgtEl>
                                          <p:spTgt spid="6">
                                            <p:graphicEl>
                                              <a:dgm id="{25D765C5-C3AD-4915-82FB-5716534CE063}"/>
                                            </p:graphicEl>
                                          </p:spTgt>
                                        </p:tgtEl>
                                        <p:attrNameLst>
                                          <p:attrName>ppt_h</p:attrName>
                                        </p:attrNameLst>
                                      </p:cBhvr>
                                      <p:tavLst>
                                        <p:tav tm="0">
                                          <p:val>
                                            <p:fltVal val="0"/>
                                          </p:val>
                                        </p:tav>
                                        <p:tav tm="100000">
                                          <p:val>
                                            <p:strVal val="#ppt_h"/>
                                          </p:val>
                                        </p:tav>
                                      </p:tavLst>
                                    </p:anim>
                                    <p:animEffect transition="in" filter="fade">
                                      <p:cBhvr>
                                        <p:cTn id="32" dur="500"/>
                                        <p:tgtEl>
                                          <p:spTgt spid="6">
                                            <p:graphicEl>
                                              <a:dgm id="{25D765C5-C3AD-4915-82FB-5716534CE063}"/>
                                            </p:graphicEl>
                                          </p:spTgt>
                                        </p:tgtEl>
                                      </p:cBhvr>
                                    </p:animEffect>
                                    <p:anim calcmode="lin" valueType="num">
                                      <p:cBhvr>
                                        <p:cTn id="33" dur="500" fill="hold"/>
                                        <p:tgtEl>
                                          <p:spTgt spid="6">
                                            <p:graphicEl>
                                              <a:dgm id="{25D765C5-C3AD-4915-82FB-5716534CE063}"/>
                                            </p:graphicEl>
                                          </p:spTgt>
                                        </p:tgtEl>
                                        <p:attrNameLst>
                                          <p:attrName>ppt_x</p:attrName>
                                        </p:attrNameLst>
                                      </p:cBhvr>
                                      <p:tavLst>
                                        <p:tav tm="0">
                                          <p:val>
                                            <p:fltVal val="0.5"/>
                                          </p:val>
                                        </p:tav>
                                        <p:tav tm="100000">
                                          <p:val>
                                            <p:strVal val="#ppt_x"/>
                                          </p:val>
                                        </p:tav>
                                      </p:tavLst>
                                    </p:anim>
                                    <p:anim calcmode="lin" valueType="num">
                                      <p:cBhvr>
                                        <p:cTn id="34" dur="500" fill="hold"/>
                                        <p:tgtEl>
                                          <p:spTgt spid="6">
                                            <p:graphicEl>
                                              <a:dgm id="{25D765C5-C3AD-4915-82FB-5716534CE063}"/>
                                            </p:graphicEl>
                                          </p:spTgt>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6">
                                            <p:graphicEl>
                                              <a:dgm id="{C60C2788-11EA-4ABD-8459-73E4C99482E4}"/>
                                            </p:graphicEl>
                                          </p:spTgt>
                                        </p:tgtEl>
                                        <p:attrNameLst>
                                          <p:attrName>style.visibility</p:attrName>
                                        </p:attrNameLst>
                                      </p:cBhvr>
                                      <p:to>
                                        <p:strVal val="visible"/>
                                      </p:to>
                                    </p:set>
                                    <p:anim calcmode="lin" valueType="num">
                                      <p:cBhvr>
                                        <p:cTn id="39" dur="500" fill="hold"/>
                                        <p:tgtEl>
                                          <p:spTgt spid="6">
                                            <p:graphicEl>
                                              <a:dgm id="{C60C2788-11EA-4ABD-8459-73E4C99482E4}"/>
                                            </p:graphicEl>
                                          </p:spTgt>
                                        </p:tgtEl>
                                        <p:attrNameLst>
                                          <p:attrName>ppt_w</p:attrName>
                                        </p:attrNameLst>
                                      </p:cBhvr>
                                      <p:tavLst>
                                        <p:tav tm="0">
                                          <p:val>
                                            <p:fltVal val="0"/>
                                          </p:val>
                                        </p:tav>
                                        <p:tav tm="100000">
                                          <p:val>
                                            <p:strVal val="#ppt_w"/>
                                          </p:val>
                                        </p:tav>
                                      </p:tavLst>
                                    </p:anim>
                                    <p:anim calcmode="lin" valueType="num">
                                      <p:cBhvr>
                                        <p:cTn id="40" dur="500" fill="hold"/>
                                        <p:tgtEl>
                                          <p:spTgt spid="6">
                                            <p:graphicEl>
                                              <a:dgm id="{C60C2788-11EA-4ABD-8459-73E4C99482E4}"/>
                                            </p:graphicEl>
                                          </p:spTgt>
                                        </p:tgtEl>
                                        <p:attrNameLst>
                                          <p:attrName>ppt_h</p:attrName>
                                        </p:attrNameLst>
                                      </p:cBhvr>
                                      <p:tavLst>
                                        <p:tav tm="0">
                                          <p:val>
                                            <p:fltVal val="0"/>
                                          </p:val>
                                        </p:tav>
                                        <p:tav tm="100000">
                                          <p:val>
                                            <p:strVal val="#ppt_h"/>
                                          </p:val>
                                        </p:tav>
                                      </p:tavLst>
                                    </p:anim>
                                    <p:animEffect transition="in" filter="fade">
                                      <p:cBhvr>
                                        <p:cTn id="41" dur="500"/>
                                        <p:tgtEl>
                                          <p:spTgt spid="6">
                                            <p:graphicEl>
                                              <a:dgm id="{C60C2788-11EA-4ABD-8459-73E4C99482E4}"/>
                                            </p:graphicEl>
                                          </p:spTgt>
                                        </p:tgtEl>
                                      </p:cBhvr>
                                    </p:animEffect>
                                    <p:anim calcmode="lin" valueType="num">
                                      <p:cBhvr>
                                        <p:cTn id="42" dur="500" fill="hold"/>
                                        <p:tgtEl>
                                          <p:spTgt spid="6">
                                            <p:graphicEl>
                                              <a:dgm id="{C60C2788-11EA-4ABD-8459-73E4C99482E4}"/>
                                            </p:graphicEl>
                                          </p:spTgt>
                                        </p:tgtEl>
                                        <p:attrNameLst>
                                          <p:attrName>ppt_x</p:attrName>
                                        </p:attrNameLst>
                                      </p:cBhvr>
                                      <p:tavLst>
                                        <p:tav tm="0">
                                          <p:val>
                                            <p:fltVal val="0.5"/>
                                          </p:val>
                                        </p:tav>
                                        <p:tav tm="100000">
                                          <p:val>
                                            <p:strVal val="#ppt_x"/>
                                          </p:val>
                                        </p:tav>
                                      </p:tavLst>
                                    </p:anim>
                                    <p:anim calcmode="lin" valueType="num">
                                      <p:cBhvr>
                                        <p:cTn id="43" dur="500" fill="hold"/>
                                        <p:tgtEl>
                                          <p:spTgt spid="6">
                                            <p:graphicEl>
                                              <a:dgm id="{C60C2788-11EA-4ABD-8459-73E4C99482E4}"/>
                                            </p:graphicEl>
                                          </p:spTgt>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6">
                                            <p:graphicEl>
                                              <a:dgm id="{CB255EC1-4C91-4D11-8575-67B2E49D5DFE}"/>
                                            </p:graphicEl>
                                          </p:spTgt>
                                        </p:tgtEl>
                                        <p:attrNameLst>
                                          <p:attrName>style.visibility</p:attrName>
                                        </p:attrNameLst>
                                      </p:cBhvr>
                                      <p:to>
                                        <p:strVal val="visible"/>
                                      </p:to>
                                    </p:set>
                                    <p:anim calcmode="lin" valueType="num">
                                      <p:cBhvr>
                                        <p:cTn id="46" dur="500" fill="hold"/>
                                        <p:tgtEl>
                                          <p:spTgt spid="6">
                                            <p:graphicEl>
                                              <a:dgm id="{CB255EC1-4C91-4D11-8575-67B2E49D5DFE}"/>
                                            </p:graphicEl>
                                          </p:spTgt>
                                        </p:tgtEl>
                                        <p:attrNameLst>
                                          <p:attrName>ppt_w</p:attrName>
                                        </p:attrNameLst>
                                      </p:cBhvr>
                                      <p:tavLst>
                                        <p:tav tm="0">
                                          <p:val>
                                            <p:fltVal val="0"/>
                                          </p:val>
                                        </p:tav>
                                        <p:tav tm="100000">
                                          <p:val>
                                            <p:strVal val="#ppt_w"/>
                                          </p:val>
                                        </p:tav>
                                      </p:tavLst>
                                    </p:anim>
                                    <p:anim calcmode="lin" valueType="num">
                                      <p:cBhvr>
                                        <p:cTn id="47" dur="500" fill="hold"/>
                                        <p:tgtEl>
                                          <p:spTgt spid="6">
                                            <p:graphicEl>
                                              <a:dgm id="{CB255EC1-4C91-4D11-8575-67B2E49D5DFE}"/>
                                            </p:graphicEl>
                                          </p:spTgt>
                                        </p:tgtEl>
                                        <p:attrNameLst>
                                          <p:attrName>ppt_h</p:attrName>
                                        </p:attrNameLst>
                                      </p:cBhvr>
                                      <p:tavLst>
                                        <p:tav tm="0">
                                          <p:val>
                                            <p:fltVal val="0"/>
                                          </p:val>
                                        </p:tav>
                                        <p:tav tm="100000">
                                          <p:val>
                                            <p:strVal val="#ppt_h"/>
                                          </p:val>
                                        </p:tav>
                                      </p:tavLst>
                                    </p:anim>
                                    <p:animEffect transition="in" filter="fade">
                                      <p:cBhvr>
                                        <p:cTn id="48" dur="500"/>
                                        <p:tgtEl>
                                          <p:spTgt spid="6">
                                            <p:graphicEl>
                                              <a:dgm id="{CB255EC1-4C91-4D11-8575-67B2E49D5DFE}"/>
                                            </p:graphicEl>
                                          </p:spTgt>
                                        </p:tgtEl>
                                      </p:cBhvr>
                                    </p:animEffect>
                                    <p:anim calcmode="lin" valueType="num">
                                      <p:cBhvr>
                                        <p:cTn id="49" dur="500" fill="hold"/>
                                        <p:tgtEl>
                                          <p:spTgt spid="6">
                                            <p:graphicEl>
                                              <a:dgm id="{CB255EC1-4C91-4D11-8575-67B2E49D5DFE}"/>
                                            </p:graphicEl>
                                          </p:spTgt>
                                        </p:tgtEl>
                                        <p:attrNameLst>
                                          <p:attrName>ppt_x</p:attrName>
                                        </p:attrNameLst>
                                      </p:cBhvr>
                                      <p:tavLst>
                                        <p:tav tm="0">
                                          <p:val>
                                            <p:fltVal val="0.5"/>
                                          </p:val>
                                        </p:tav>
                                        <p:tav tm="100000">
                                          <p:val>
                                            <p:strVal val="#ppt_x"/>
                                          </p:val>
                                        </p:tav>
                                      </p:tavLst>
                                    </p:anim>
                                    <p:anim calcmode="lin" valueType="num">
                                      <p:cBhvr>
                                        <p:cTn id="50" dur="500" fill="hold"/>
                                        <p:tgtEl>
                                          <p:spTgt spid="6">
                                            <p:graphicEl>
                                              <a:dgm id="{CB255EC1-4C91-4D11-8575-67B2E49D5DFE}"/>
                                            </p:graphic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6">
                                            <p:graphicEl>
                                              <a:dgm id="{8DC20B8F-3D63-44B3-AE0F-1255DA8EB7C4}"/>
                                            </p:graphicEl>
                                          </p:spTgt>
                                        </p:tgtEl>
                                        <p:attrNameLst>
                                          <p:attrName>style.visibility</p:attrName>
                                        </p:attrNameLst>
                                      </p:cBhvr>
                                      <p:to>
                                        <p:strVal val="visible"/>
                                      </p:to>
                                    </p:set>
                                    <p:anim calcmode="lin" valueType="num">
                                      <p:cBhvr>
                                        <p:cTn id="55" dur="500" fill="hold"/>
                                        <p:tgtEl>
                                          <p:spTgt spid="6">
                                            <p:graphicEl>
                                              <a:dgm id="{8DC20B8F-3D63-44B3-AE0F-1255DA8EB7C4}"/>
                                            </p:graphicEl>
                                          </p:spTgt>
                                        </p:tgtEl>
                                        <p:attrNameLst>
                                          <p:attrName>ppt_w</p:attrName>
                                        </p:attrNameLst>
                                      </p:cBhvr>
                                      <p:tavLst>
                                        <p:tav tm="0">
                                          <p:val>
                                            <p:fltVal val="0"/>
                                          </p:val>
                                        </p:tav>
                                        <p:tav tm="100000">
                                          <p:val>
                                            <p:strVal val="#ppt_w"/>
                                          </p:val>
                                        </p:tav>
                                      </p:tavLst>
                                    </p:anim>
                                    <p:anim calcmode="lin" valueType="num">
                                      <p:cBhvr>
                                        <p:cTn id="56" dur="500" fill="hold"/>
                                        <p:tgtEl>
                                          <p:spTgt spid="6">
                                            <p:graphicEl>
                                              <a:dgm id="{8DC20B8F-3D63-44B3-AE0F-1255DA8EB7C4}"/>
                                            </p:graphicEl>
                                          </p:spTgt>
                                        </p:tgtEl>
                                        <p:attrNameLst>
                                          <p:attrName>ppt_h</p:attrName>
                                        </p:attrNameLst>
                                      </p:cBhvr>
                                      <p:tavLst>
                                        <p:tav tm="0">
                                          <p:val>
                                            <p:fltVal val="0"/>
                                          </p:val>
                                        </p:tav>
                                        <p:tav tm="100000">
                                          <p:val>
                                            <p:strVal val="#ppt_h"/>
                                          </p:val>
                                        </p:tav>
                                      </p:tavLst>
                                    </p:anim>
                                    <p:animEffect transition="in" filter="fade">
                                      <p:cBhvr>
                                        <p:cTn id="57" dur="500"/>
                                        <p:tgtEl>
                                          <p:spTgt spid="6">
                                            <p:graphicEl>
                                              <a:dgm id="{8DC20B8F-3D63-44B3-AE0F-1255DA8EB7C4}"/>
                                            </p:graphicEl>
                                          </p:spTgt>
                                        </p:tgtEl>
                                      </p:cBhvr>
                                    </p:animEffect>
                                    <p:anim calcmode="lin" valueType="num">
                                      <p:cBhvr>
                                        <p:cTn id="58" dur="500" fill="hold"/>
                                        <p:tgtEl>
                                          <p:spTgt spid="6">
                                            <p:graphicEl>
                                              <a:dgm id="{8DC20B8F-3D63-44B3-AE0F-1255DA8EB7C4}"/>
                                            </p:graphicEl>
                                          </p:spTgt>
                                        </p:tgtEl>
                                        <p:attrNameLst>
                                          <p:attrName>ppt_x</p:attrName>
                                        </p:attrNameLst>
                                      </p:cBhvr>
                                      <p:tavLst>
                                        <p:tav tm="0">
                                          <p:val>
                                            <p:fltVal val="0.5"/>
                                          </p:val>
                                        </p:tav>
                                        <p:tav tm="100000">
                                          <p:val>
                                            <p:strVal val="#ppt_x"/>
                                          </p:val>
                                        </p:tav>
                                      </p:tavLst>
                                    </p:anim>
                                    <p:anim calcmode="lin" valueType="num">
                                      <p:cBhvr>
                                        <p:cTn id="59" dur="500" fill="hold"/>
                                        <p:tgtEl>
                                          <p:spTgt spid="6">
                                            <p:graphicEl>
                                              <a:dgm id="{8DC20B8F-3D63-44B3-AE0F-1255DA8EB7C4}"/>
                                            </p:graphicEl>
                                          </p:spTgt>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6">
                                            <p:graphicEl>
                                              <a:dgm id="{60F1D6BE-C232-46E3-A991-835E8A6EE8B9}"/>
                                            </p:graphicEl>
                                          </p:spTgt>
                                        </p:tgtEl>
                                        <p:attrNameLst>
                                          <p:attrName>style.visibility</p:attrName>
                                        </p:attrNameLst>
                                      </p:cBhvr>
                                      <p:to>
                                        <p:strVal val="visible"/>
                                      </p:to>
                                    </p:set>
                                    <p:anim calcmode="lin" valueType="num">
                                      <p:cBhvr>
                                        <p:cTn id="62" dur="500" fill="hold"/>
                                        <p:tgtEl>
                                          <p:spTgt spid="6">
                                            <p:graphicEl>
                                              <a:dgm id="{60F1D6BE-C232-46E3-A991-835E8A6EE8B9}"/>
                                            </p:graphicEl>
                                          </p:spTgt>
                                        </p:tgtEl>
                                        <p:attrNameLst>
                                          <p:attrName>ppt_w</p:attrName>
                                        </p:attrNameLst>
                                      </p:cBhvr>
                                      <p:tavLst>
                                        <p:tav tm="0">
                                          <p:val>
                                            <p:fltVal val="0"/>
                                          </p:val>
                                        </p:tav>
                                        <p:tav tm="100000">
                                          <p:val>
                                            <p:strVal val="#ppt_w"/>
                                          </p:val>
                                        </p:tav>
                                      </p:tavLst>
                                    </p:anim>
                                    <p:anim calcmode="lin" valueType="num">
                                      <p:cBhvr>
                                        <p:cTn id="63" dur="500" fill="hold"/>
                                        <p:tgtEl>
                                          <p:spTgt spid="6">
                                            <p:graphicEl>
                                              <a:dgm id="{60F1D6BE-C232-46E3-A991-835E8A6EE8B9}"/>
                                            </p:graphicEl>
                                          </p:spTgt>
                                        </p:tgtEl>
                                        <p:attrNameLst>
                                          <p:attrName>ppt_h</p:attrName>
                                        </p:attrNameLst>
                                      </p:cBhvr>
                                      <p:tavLst>
                                        <p:tav tm="0">
                                          <p:val>
                                            <p:fltVal val="0"/>
                                          </p:val>
                                        </p:tav>
                                        <p:tav tm="100000">
                                          <p:val>
                                            <p:strVal val="#ppt_h"/>
                                          </p:val>
                                        </p:tav>
                                      </p:tavLst>
                                    </p:anim>
                                    <p:animEffect transition="in" filter="fade">
                                      <p:cBhvr>
                                        <p:cTn id="64" dur="500"/>
                                        <p:tgtEl>
                                          <p:spTgt spid="6">
                                            <p:graphicEl>
                                              <a:dgm id="{60F1D6BE-C232-46E3-A991-835E8A6EE8B9}"/>
                                            </p:graphicEl>
                                          </p:spTgt>
                                        </p:tgtEl>
                                      </p:cBhvr>
                                    </p:animEffect>
                                    <p:anim calcmode="lin" valueType="num">
                                      <p:cBhvr>
                                        <p:cTn id="65" dur="500" fill="hold"/>
                                        <p:tgtEl>
                                          <p:spTgt spid="6">
                                            <p:graphicEl>
                                              <a:dgm id="{60F1D6BE-C232-46E3-A991-835E8A6EE8B9}"/>
                                            </p:graphicEl>
                                          </p:spTgt>
                                        </p:tgtEl>
                                        <p:attrNameLst>
                                          <p:attrName>ppt_x</p:attrName>
                                        </p:attrNameLst>
                                      </p:cBhvr>
                                      <p:tavLst>
                                        <p:tav tm="0">
                                          <p:val>
                                            <p:fltVal val="0.5"/>
                                          </p:val>
                                        </p:tav>
                                        <p:tav tm="100000">
                                          <p:val>
                                            <p:strVal val="#ppt_x"/>
                                          </p:val>
                                        </p:tav>
                                      </p:tavLst>
                                    </p:anim>
                                    <p:anim calcmode="lin" valueType="num">
                                      <p:cBhvr>
                                        <p:cTn id="66" dur="500" fill="hold"/>
                                        <p:tgtEl>
                                          <p:spTgt spid="6">
                                            <p:graphicEl>
                                              <a:dgm id="{60F1D6BE-C232-46E3-A991-835E8A6EE8B9}"/>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6">
                                            <p:graphicEl>
                                              <a:dgm id="{F7EEAB53-388D-4C0E-8640-3DA3B59B9A8C}"/>
                                            </p:graphicEl>
                                          </p:spTgt>
                                        </p:tgtEl>
                                        <p:attrNameLst>
                                          <p:attrName>style.visibility</p:attrName>
                                        </p:attrNameLst>
                                      </p:cBhvr>
                                      <p:to>
                                        <p:strVal val="visible"/>
                                      </p:to>
                                    </p:set>
                                    <p:anim calcmode="lin" valueType="num">
                                      <p:cBhvr>
                                        <p:cTn id="71" dur="500" fill="hold"/>
                                        <p:tgtEl>
                                          <p:spTgt spid="6">
                                            <p:graphicEl>
                                              <a:dgm id="{F7EEAB53-388D-4C0E-8640-3DA3B59B9A8C}"/>
                                            </p:graphicEl>
                                          </p:spTgt>
                                        </p:tgtEl>
                                        <p:attrNameLst>
                                          <p:attrName>ppt_w</p:attrName>
                                        </p:attrNameLst>
                                      </p:cBhvr>
                                      <p:tavLst>
                                        <p:tav tm="0">
                                          <p:val>
                                            <p:fltVal val="0"/>
                                          </p:val>
                                        </p:tav>
                                        <p:tav tm="100000">
                                          <p:val>
                                            <p:strVal val="#ppt_w"/>
                                          </p:val>
                                        </p:tav>
                                      </p:tavLst>
                                    </p:anim>
                                    <p:anim calcmode="lin" valueType="num">
                                      <p:cBhvr>
                                        <p:cTn id="72" dur="500" fill="hold"/>
                                        <p:tgtEl>
                                          <p:spTgt spid="6">
                                            <p:graphicEl>
                                              <a:dgm id="{F7EEAB53-388D-4C0E-8640-3DA3B59B9A8C}"/>
                                            </p:graphicEl>
                                          </p:spTgt>
                                        </p:tgtEl>
                                        <p:attrNameLst>
                                          <p:attrName>ppt_h</p:attrName>
                                        </p:attrNameLst>
                                      </p:cBhvr>
                                      <p:tavLst>
                                        <p:tav tm="0">
                                          <p:val>
                                            <p:fltVal val="0"/>
                                          </p:val>
                                        </p:tav>
                                        <p:tav tm="100000">
                                          <p:val>
                                            <p:strVal val="#ppt_h"/>
                                          </p:val>
                                        </p:tav>
                                      </p:tavLst>
                                    </p:anim>
                                    <p:animEffect transition="in" filter="fade">
                                      <p:cBhvr>
                                        <p:cTn id="73" dur="500"/>
                                        <p:tgtEl>
                                          <p:spTgt spid="6">
                                            <p:graphicEl>
                                              <a:dgm id="{F7EEAB53-388D-4C0E-8640-3DA3B59B9A8C}"/>
                                            </p:graphicEl>
                                          </p:spTgt>
                                        </p:tgtEl>
                                      </p:cBhvr>
                                    </p:animEffect>
                                    <p:anim calcmode="lin" valueType="num">
                                      <p:cBhvr>
                                        <p:cTn id="74" dur="500" fill="hold"/>
                                        <p:tgtEl>
                                          <p:spTgt spid="6">
                                            <p:graphicEl>
                                              <a:dgm id="{F7EEAB53-388D-4C0E-8640-3DA3B59B9A8C}"/>
                                            </p:graphicEl>
                                          </p:spTgt>
                                        </p:tgtEl>
                                        <p:attrNameLst>
                                          <p:attrName>ppt_x</p:attrName>
                                        </p:attrNameLst>
                                      </p:cBhvr>
                                      <p:tavLst>
                                        <p:tav tm="0">
                                          <p:val>
                                            <p:fltVal val="0.5"/>
                                          </p:val>
                                        </p:tav>
                                        <p:tav tm="100000">
                                          <p:val>
                                            <p:strVal val="#ppt_x"/>
                                          </p:val>
                                        </p:tav>
                                      </p:tavLst>
                                    </p:anim>
                                    <p:anim calcmode="lin" valueType="num">
                                      <p:cBhvr>
                                        <p:cTn id="75" dur="500" fill="hold"/>
                                        <p:tgtEl>
                                          <p:spTgt spid="6">
                                            <p:graphicEl>
                                              <a:dgm id="{F7EEAB53-388D-4C0E-8640-3DA3B59B9A8C}"/>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6">
                                            <p:graphicEl>
                                              <a:dgm id="{7A28F8A4-3902-4BB4-9765-F1056A96E62D}"/>
                                            </p:graphicEl>
                                          </p:spTgt>
                                        </p:tgtEl>
                                        <p:attrNameLst>
                                          <p:attrName>style.visibility</p:attrName>
                                        </p:attrNameLst>
                                      </p:cBhvr>
                                      <p:to>
                                        <p:strVal val="visible"/>
                                      </p:to>
                                    </p:set>
                                    <p:anim calcmode="lin" valueType="num">
                                      <p:cBhvr>
                                        <p:cTn id="78" dur="500" fill="hold"/>
                                        <p:tgtEl>
                                          <p:spTgt spid="6">
                                            <p:graphicEl>
                                              <a:dgm id="{7A28F8A4-3902-4BB4-9765-F1056A96E62D}"/>
                                            </p:graphicEl>
                                          </p:spTgt>
                                        </p:tgtEl>
                                        <p:attrNameLst>
                                          <p:attrName>ppt_w</p:attrName>
                                        </p:attrNameLst>
                                      </p:cBhvr>
                                      <p:tavLst>
                                        <p:tav tm="0">
                                          <p:val>
                                            <p:fltVal val="0"/>
                                          </p:val>
                                        </p:tav>
                                        <p:tav tm="100000">
                                          <p:val>
                                            <p:strVal val="#ppt_w"/>
                                          </p:val>
                                        </p:tav>
                                      </p:tavLst>
                                    </p:anim>
                                    <p:anim calcmode="lin" valueType="num">
                                      <p:cBhvr>
                                        <p:cTn id="79" dur="500" fill="hold"/>
                                        <p:tgtEl>
                                          <p:spTgt spid="6">
                                            <p:graphicEl>
                                              <a:dgm id="{7A28F8A4-3902-4BB4-9765-F1056A96E62D}"/>
                                            </p:graphicEl>
                                          </p:spTgt>
                                        </p:tgtEl>
                                        <p:attrNameLst>
                                          <p:attrName>ppt_h</p:attrName>
                                        </p:attrNameLst>
                                      </p:cBhvr>
                                      <p:tavLst>
                                        <p:tav tm="0">
                                          <p:val>
                                            <p:fltVal val="0"/>
                                          </p:val>
                                        </p:tav>
                                        <p:tav tm="100000">
                                          <p:val>
                                            <p:strVal val="#ppt_h"/>
                                          </p:val>
                                        </p:tav>
                                      </p:tavLst>
                                    </p:anim>
                                    <p:animEffect transition="in" filter="fade">
                                      <p:cBhvr>
                                        <p:cTn id="80" dur="500"/>
                                        <p:tgtEl>
                                          <p:spTgt spid="6">
                                            <p:graphicEl>
                                              <a:dgm id="{7A28F8A4-3902-4BB4-9765-F1056A96E62D}"/>
                                            </p:graphicEl>
                                          </p:spTgt>
                                        </p:tgtEl>
                                      </p:cBhvr>
                                    </p:animEffect>
                                    <p:anim calcmode="lin" valueType="num">
                                      <p:cBhvr>
                                        <p:cTn id="81" dur="500" fill="hold"/>
                                        <p:tgtEl>
                                          <p:spTgt spid="6">
                                            <p:graphicEl>
                                              <a:dgm id="{7A28F8A4-3902-4BB4-9765-F1056A96E62D}"/>
                                            </p:graphicEl>
                                          </p:spTgt>
                                        </p:tgtEl>
                                        <p:attrNameLst>
                                          <p:attrName>ppt_x</p:attrName>
                                        </p:attrNameLst>
                                      </p:cBhvr>
                                      <p:tavLst>
                                        <p:tav tm="0">
                                          <p:val>
                                            <p:fltVal val="0.5"/>
                                          </p:val>
                                        </p:tav>
                                        <p:tav tm="100000">
                                          <p:val>
                                            <p:strVal val="#ppt_x"/>
                                          </p:val>
                                        </p:tav>
                                      </p:tavLst>
                                    </p:anim>
                                    <p:anim calcmode="lin" valueType="num">
                                      <p:cBhvr>
                                        <p:cTn id="82" dur="500" fill="hold"/>
                                        <p:tgtEl>
                                          <p:spTgt spid="6">
                                            <p:graphicEl>
                                              <a:dgm id="{7A28F8A4-3902-4BB4-9765-F1056A96E62D}"/>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6">
                                            <p:graphicEl>
                                              <a:dgm id="{9AC5236C-8759-4B2E-B613-ED01BCCE5344}"/>
                                            </p:graphicEl>
                                          </p:spTgt>
                                        </p:tgtEl>
                                        <p:attrNameLst>
                                          <p:attrName>style.visibility</p:attrName>
                                        </p:attrNameLst>
                                      </p:cBhvr>
                                      <p:to>
                                        <p:strVal val="visible"/>
                                      </p:to>
                                    </p:set>
                                    <p:anim calcmode="lin" valueType="num">
                                      <p:cBhvr>
                                        <p:cTn id="87" dur="500" fill="hold"/>
                                        <p:tgtEl>
                                          <p:spTgt spid="6">
                                            <p:graphicEl>
                                              <a:dgm id="{9AC5236C-8759-4B2E-B613-ED01BCCE5344}"/>
                                            </p:graphicEl>
                                          </p:spTgt>
                                        </p:tgtEl>
                                        <p:attrNameLst>
                                          <p:attrName>ppt_w</p:attrName>
                                        </p:attrNameLst>
                                      </p:cBhvr>
                                      <p:tavLst>
                                        <p:tav tm="0">
                                          <p:val>
                                            <p:fltVal val="0"/>
                                          </p:val>
                                        </p:tav>
                                        <p:tav tm="100000">
                                          <p:val>
                                            <p:strVal val="#ppt_w"/>
                                          </p:val>
                                        </p:tav>
                                      </p:tavLst>
                                    </p:anim>
                                    <p:anim calcmode="lin" valueType="num">
                                      <p:cBhvr>
                                        <p:cTn id="88" dur="500" fill="hold"/>
                                        <p:tgtEl>
                                          <p:spTgt spid="6">
                                            <p:graphicEl>
                                              <a:dgm id="{9AC5236C-8759-4B2E-B613-ED01BCCE5344}"/>
                                            </p:graphicEl>
                                          </p:spTgt>
                                        </p:tgtEl>
                                        <p:attrNameLst>
                                          <p:attrName>ppt_h</p:attrName>
                                        </p:attrNameLst>
                                      </p:cBhvr>
                                      <p:tavLst>
                                        <p:tav tm="0">
                                          <p:val>
                                            <p:fltVal val="0"/>
                                          </p:val>
                                        </p:tav>
                                        <p:tav tm="100000">
                                          <p:val>
                                            <p:strVal val="#ppt_h"/>
                                          </p:val>
                                        </p:tav>
                                      </p:tavLst>
                                    </p:anim>
                                    <p:animEffect transition="in" filter="fade">
                                      <p:cBhvr>
                                        <p:cTn id="89" dur="500"/>
                                        <p:tgtEl>
                                          <p:spTgt spid="6">
                                            <p:graphicEl>
                                              <a:dgm id="{9AC5236C-8759-4B2E-B613-ED01BCCE5344}"/>
                                            </p:graphicEl>
                                          </p:spTgt>
                                        </p:tgtEl>
                                      </p:cBhvr>
                                    </p:animEffect>
                                    <p:anim calcmode="lin" valueType="num">
                                      <p:cBhvr>
                                        <p:cTn id="90" dur="500" fill="hold"/>
                                        <p:tgtEl>
                                          <p:spTgt spid="6">
                                            <p:graphicEl>
                                              <a:dgm id="{9AC5236C-8759-4B2E-B613-ED01BCCE5344}"/>
                                            </p:graphicEl>
                                          </p:spTgt>
                                        </p:tgtEl>
                                        <p:attrNameLst>
                                          <p:attrName>ppt_x</p:attrName>
                                        </p:attrNameLst>
                                      </p:cBhvr>
                                      <p:tavLst>
                                        <p:tav tm="0">
                                          <p:val>
                                            <p:fltVal val="0.5"/>
                                          </p:val>
                                        </p:tav>
                                        <p:tav tm="100000">
                                          <p:val>
                                            <p:strVal val="#ppt_x"/>
                                          </p:val>
                                        </p:tav>
                                      </p:tavLst>
                                    </p:anim>
                                    <p:anim calcmode="lin" valueType="num">
                                      <p:cBhvr>
                                        <p:cTn id="91" dur="500" fill="hold"/>
                                        <p:tgtEl>
                                          <p:spTgt spid="6">
                                            <p:graphicEl>
                                              <a:dgm id="{9AC5236C-8759-4B2E-B613-ED01BCCE5344}"/>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6">
                                            <p:graphicEl>
                                              <a:dgm id="{5B22B6FA-3948-49F9-8BE9-CDE686598E96}"/>
                                            </p:graphicEl>
                                          </p:spTgt>
                                        </p:tgtEl>
                                        <p:attrNameLst>
                                          <p:attrName>style.visibility</p:attrName>
                                        </p:attrNameLst>
                                      </p:cBhvr>
                                      <p:to>
                                        <p:strVal val="visible"/>
                                      </p:to>
                                    </p:set>
                                    <p:anim calcmode="lin" valueType="num">
                                      <p:cBhvr>
                                        <p:cTn id="94" dur="500" fill="hold"/>
                                        <p:tgtEl>
                                          <p:spTgt spid="6">
                                            <p:graphicEl>
                                              <a:dgm id="{5B22B6FA-3948-49F9-8BE9-CDE686598E96}"/>
                                            </p:graphicEl>
                                          </p:spTgt>
                                        </p:tgtEl>
                                        <p:attrNameLst>
                                          <p:attrName>ppt_w</p:attrName>
                                        </p:attrNameLst>
                                      </p:cBhvr>
                                      <p:tavLst>
                                        <p:tav tm="0">
                                          <p:val>
                                            <p:fltVal val="0"/>
                                          </p:val>
                                        </p:tav>
                                        <p:tav tm="100000">
                                          <p:val>
                                            <p:strVal val="#ppt_w"/>
                                          </p:val>
                                        </p:tav>
                                      </p:tavLst>
                                    </p:anim>
                                    <p:anim calcmode="lin" valueType="num">
                                      <p:cBhvr>
                                        <p:cTn id="95" dur="500" fill="hold"/>
                                        <p:tgtEl>
                                          <p:spTgt spid="6">
                                            <p:graphicEl>
                                              <a:dgm id="{5B22B6FA-3948-49F9-8BE9-CDE686598E96}"/>
                                            </p:graphicEl>
                                          </p:spTgt>
                                        </p:tgtEl>
                                        <p:attrNameLst>
                                          <p:attrName>ppt_h</p:attrName>
                                        </p:attrNameLst>
                                      </p:cBhvr>
                                      <p:tavLst>
                                        <p:tav tm="0">
                                          <p:val>
                                            <p:fltVal val="0"/>
                                          </p:val>
                                        </p:tav>
                                        <p:tav tm="100000">
                                          <p:val>
                                            <p:strVal val="#ppt_h"/>
                                          </p:val>
                                        </p:tav>
                                      </p:tavLst>
                                    </p:anim>
                                    <p:animEffect transition="in" filter="fade">
                                      <p:cBhvr>
                                        <p:cTn id="96" dur="500"/>
                                        <p:tgtEl>
                                          <p:spTgt spid="6">
                                            <p:graphicEl>
                                              <a:dgm id="{5B22B6FA-3948-49F9-8BE9-CDE686598E96}"/>
                                            </p:graphicEl>
                                          </p:spTgt>
                                        </p:tgtEl>
                                      </p:cBhvr>
                                    </p:animEffect>
                                    <p:anim calcmode="lin" valueType="num">
                                      <p:cBhvr>
                                        <p:cTn id="97" dur="500" fill="hold"/>
                                        <p:tgtEl>
                                          <p:spTgt spid="6">
                                            <p:graphicEl>
                                              <a:dgm id="{5B22B6FA-3948-49F9-8BE9-CDE686598E96}"/>
                                            </p:graphicEl>
                                          </p:spTgt>
                                        </p:tgtEl>
                                        <p:attrNameLst>
                                          <p:attrName>ppt_x</p:attrName>
                                        </p:attrNameLst>
                                      </p:cBhvr>
                                      <p:tavLst>
                                        <p:tav tm="0">
                                          <p:val>
                                            <p:fltVal val="0.5"/>
                                          </p:val>
                                        </p:tav>
                                        <p:tav tm="100000">
                                          <p:val>
                                            <p:strVal val="#ppt_x"/>
                                          </p:val>
                                        </p:tav>
                                      </p:tavLst>
                                    </p:anim>
                                    <p:anim calcmode="lin" valueType="num">
                                      <p:cBhvr>
                                        <p:cTn id="98" dur="500" fill="hold"/>
                                        <p:tgtEl>
                                          <p:spTgt spid="6">
                                            <p:graphicEl>
                                              <a:dgm id="{5B22B6FA-3948-49F9-8BE9-CDE686598E96}"/>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6">
                                            <p:graphicEl>
                                              <a:dgm id="{1E18C211-88F6-43F0-9C48-98267343F71F}"/>
                                            </p:graphicEl>
                                          </p:spTgt>
                                        </p:tgtEl>
                                        <p:attrNameLst>
                                          <p:attrName>style.visibility</p:attrName>
                                        </p:attrNameLst>
                                      </p:cBhvr>
                                      <p:to>
                                        <p:strVal val="visible"/>
                                      </p:to>
                                    </p:set>
                                    <p:anim calcmode="lin" valueType="num">
                                      <p:cBhvr>
                                        <p:cTn id="103" dur="500" fill="hold"/>
                                        <p:tgtEl>
                                          <p:spTgt spid="6">
                                            <p:graphicEl>
                                              <a:dgm id="{1E18C211-88F6-43F0-9C48-98267343F71F}"/>
                                            </p:graphicEl>
                                          </p:spTgt>
                                        </p:tgtEl>
                                        <p:attrNameLst>
                                          <p:attrName>ppt_w</p:attrName>
                                        </p:attrNameLst>
                                      </p:cBhvr>
                                      <p:tavLst>
                                        <p:tav tm="0">
                                          <p:val>
                                            <p:fltVal val="0"/>
                                          </p:val>
                                        </p:tav>
                                        <p:tav tm="100000">
                                          <p:val>
                                            <p:strVal val="#ppt_w"/>
                                          </p:val>
                                        </p:tav>
                                      </p:tavLst>
                                    </p:anim>
                                    <p:anim calcmode="lin" valueType="num">
                                      <p:cBhvr>
                                        <p:cTn id="104" dur="500" fill="hold"/>
                                        <p:tgtEl>
                                          <p:spTgt spid="6">
                                            <p:graphicEl>
                                              <a:dgm id="{1E18C211-88F6-43F0-9C48-98267343F71F}"/>
                                            </p:graphicEl>
                                          </p:spTgt>
                                        </p:tgtEl>
                                        <p:attrNameLst>
                                          <p:attrName>ppt_h</p:attrName>
                                        </p:attrNameLst>
                                      </p:cBhvr>
                                      <p:tavLst>
                                        <p:tav tm="0">
                                          <p:val>
                                            <p:fltVal val="0"/>
                                          </p:val>
                                        </p:tav>
                                        <p:tav tm="100000">
                                          <p:val>
                                            <p:strVal val="#ppt_h"/>
                                          </p:val>
                                        </p:tav>
                                      </p:tavLst>
                                    </p:anim>
                                    <p:animEffect transition="in" filter="fade">
                                      <p:cBhvr>
                                        <p:cTn id="105" dur="500"/>
                                        <p:tgtEl>
                                          <p:spTgt spid="6">
                                            <p:graphicEl>
                                              <a:dgm id="{1E18C211-88F6-43F0-9C48-98267343F71F}"/>
                                            </p:graphicEl>
                                          </p:spTgt>
                                        </p:tgtEl>
                                      </p:cBhvr>
                                    </p:animEffect>
                                    <p:anim calcmode="lin" valueType="num">
                                      <p:cBhvr>
                                        <p:cTn id="106" dur="500" fill="hold"/>
                                        <p:tgtEl>
                                          <p:spTgt spid="6">
                                            <p:graphicEl>
                                              <a:dgm id="{1E18C211-88F6-43F0-9C48-98267343F71F}"/>
                                            </p:graphicEl>
                                          </p:spTgt>
                                        </p:tgtEl>
                                        <p:attrNameLst>
                                          <p:attrName>ppt_x</p:attrName>
                                        </p:attrNameLst>
                                      </p:cBhvr>
                                      <p:tavLst>
                                        <p:tav tm="0">
                                          <p:val>
                                            <p:fltVal val="0.5"/>
                                          </p:val>
                                        </p:tav>
                                        <p:tav tm="100000">
                                          <p:val>
                                            <p:strVal val="#ppt_x"/>
                                          </p:val>
                                        </p:tav>
                                      </p:tavLst>
                                    </p:anim>
                                    <p:anim calcmode="lin" valueType="num">
                                      <p:cBhvr>
                                        <p:cTn id="107" dur="500" fill="hold"/>
                                        <p:tgtEl>
                                          <p:spTgt spid="6">
                                            <p:graphicEl>
                                              <a:dgm id="{1E18C211-88F6-43F0-9C48-98267343F71F}"/>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6">
                                            <p:graphicEl>
                                              <a:dgm id="{51E7DCF7-7C1C-470B-81CE-8EB1CB9BB2D3}"/>
                                            </p:graphicEl>
                                          </p:spTgt>
                                        </p:tgtEl>
                                        <p:attrNameLst>
                                          <p:attrName>style.visibility</p:attrName>
                                        </p:attrNameLst>
                                      </p:cBhvr>
                                      <p:to>
                                        <p:strVal val="visible"/>
                                      </p:to>
                                    </p:set>
                                    <p:anim calcmode="lin" valueType="num">
                                      <p:cBhvr>
                                        <p:cTn id="110" dur="500" fill="hold"/>
                                        <p:tgtEl>
                                          <p:spTgt spid="6">
                                            <p:graphicEl>
                                              <a:dgm id="{51E7DCF7-7C1C-470B-81CE-8EB1CB9BB2D3}"/>
                                            </p:graphicEl>
                                          </p:spTgt>
                                        </p:tgtEl>
                                        <p:attrNameLst>
                                          <p:attrName>ppt_w</p:attrName>
                                        </p:attrNameLst>
                                      </p:cBhvr>
                                      <p:tavLst>
                                        <p:tav tm="0">
                                          <p:val>
                                            <p:fltVal val="0"/>
                                          </p:val>
                                        </p:tav>
                                        <p:tav tm="100000">
                                          <p:val>
                                            <p:strVal val="#ppt_w"/>
                                          </p:val>
                                        </p:tav>
                                      </p:tavLst>
                                    </p:anim>
                                    <p:anim calcmode="lin" valueType="num">
                                      <p:cBhvr>
                                        <p:cTn id="111" dur="500" fill="hold"/>
                                        <p:tgtEl>
                                          <p:spTgt spid="6">
                                            <p:graphicEl>
                                              <a:dgm id="{51E7DCF7-7C1C-470B-81CE-8EB1CB9BB2D3}"/>
                                            </p:graphicEl>
                                          </p:spTgt>
                                        </p:tgtEl>
                                        <p:attrNameLst>
                                          <p:attrName>ppt_h</p:attrName>
                                        </p:attrNameLst>
                                      </p:cBhvr>
                                      <p:tavLst>
                                        <p:tav tm="0">
                                          <p:val>
                                            <p:fltVal val="0"/>
                                          </p:val>
                                        </p:tav>
                                        <p:tav tm="100000">
                                          <p:val>
                                            <p:strVal val="#ppt_h"/>
                                          </p:val>
                                        </p:tav>
                                      </p:tavLst>
                                    </p:anim>
                                    <p:animEffect transition="in" filter="fade">
                                      <p:cBhvr>
                                        <p:cTn id="112" dur="500"/>
                                        <p:tgtEl>
                                          <p:spTgt spid="6">
                                            <p:graphicEl>
                                              <a:dgm id="{51E7DCF7-7C1C-470B-81CE-8EB1CB9BB2D3}"/>
                                            </p:graphicEl>
                                          </p:spTgt>
                                        </p:tgtEl>
                                      </p:cBhvr>
                                    </p:animEffect>
                                    <p:anim calcmode="lin" valueType="num">
                                      <p:cBhvr>
                                        <p:cTn id="113" dur="500" fill="hold"/>
                                        <p:tgtEl>
                                          <p:spTgt spid="6">
                                            <p:graphicEl>
                                              <a:dgm id="{51E7DCF7-7C1C-470B-81CE-8EB1CB9BB2D3}"/>
                                            </p:graphicEl>
                                          </p:spTgt>
                                        </p:tgtEl>
                                        <p:attrNameLst>
                                          <p:attrName>ppt_x</p:attrName>
                                        </p:attrNameLst>
                                      </p:cBhvr>
                                      <p:tavLst>
                                        <p:tav tm="0">
                                          <p:val>
                                            <p:fltVal val="0.5"/>
                                          </p:val>
                                        </p:tav>
                                        <p:tav tm="100000">
                                          <p:val>
                                            <p:strVal val="#ppt_x"/>
                                          </p:val>
                                        </p:tav>
                                      </p:tavLst>
                                    </p:anim>
                                    <p:anim calcmode="lin" valueType="num">
                                      <p:cBhvr>
                                        <p:cTn id="114" dur="500" fill="hold"/>
                                        <p:tgtEl>
                                          <p:spTgt spid="6">
                                            <p:graphicEl>
                                              <a:dgm id="{51E7DCF7-7C1C-470B-81CE-8EB1CB9BB2D3}"/>
                                            </p:graphicEl>
                                          </p:spTgt>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528" fill="hold" grpId="0" nodeType="clickEffect">
                                  <p:stCondLst>
                                    <p:cond delay="0"/>
                                  </p:stCondLst>
                                  <p:childTnLst>
                                    <p:set>
                                      <p:cBhvr>
                                        <p:cTn id="118" dur="1" fill="hold">
                                          <p:stCondLst>
                                            <p:cond delay="0"/>
                                          </p:stCondLst>
                                        </p:cTn>
                                        <p:tgtEl>
                                          <p:spTgt spid="6">
                                            <p:graphicEl>
                                              <a:dgm id="{02BDBB06-A4FD-4655-B2DE-A463806906CE}"/>
                                            </p:graphicEl>
                                          </p:spTgt>
                                        </p:tgtEl>
                                        <p:attrNameLst>
                                          <p:attrName>style.visibility</p:attrName>
                                        </p:attrNameLst>
                                      </p:cBhvr>
                                      <p:to>
                                        <p:strVal val="visible"/>
                                      </p:to>
                                    </p:set>
                                    <p:anim calcmode="lin" valueType="num">
                                      <p:cBhvr>
                                        <p:cTn id="119" dur="500" fill="hold"/>
                                        <p:tgtEl>
                                          <p:spTgt spid="6">
                                            <p:graphicEl>
                                              <a:dgm id="{02BDBB06-A4FD-4655-B2DE-A463806906CE}"/>
                                            </p:graphicEl>
                                          </p:spTgt>
                                        </p:tgtEl>
                                        <p:attrNameLst>
                                          <p:attrName>ppt_w</p:attrName>
                                        </p:attrNameLst>
                                      </p:cBhvr>
                                      <p:tavLst>
                                        <p:tav tm="0">
                                          <p:val>
                                            <p:fltVal val="0"/>
                                          </p:val>
                                        </p:tav>
                                        <p:tav tm="100000">
                                          <p:val>
                                            <p:strVal val="#ppt_w"/>
                                          </p:val>
                                        </p:tav>
                                      </p:tavLst>
                                    </p:anim>
                                    <p:anim calcmode="lin" valueType="num">
                                      <p:cBhvr>
                                        <p:cTn id="120" dur="500" fill="hold"/>
                                        <p:tgtEl>
                                          <p:spTgt spid="6">
                                            <p:graphicEl>
                                              <a:dgm id="{02BDBB06-A4FD-4655-B2DE-A463806906CE}"/>
                                            </p:graphicEl>
                                          </p:spTgt>
                                        </p:tgtEl>
                                        <p:attrNameLst>
                                          <p:attrName>ppt_h</p:attrName>
                                        </p:attrNameLst>
                                      </p:cBhvr>
                                      <p:tavLst>
                                        <p:tav tm="0">
                                          <p:val>
                                            <p:fltVal val="0"/>
                                          </p:val>
                                        </p:tav>
                                        <p:tav tm="100000">
                                          <p:val>
                                            <p:strVal val="#ppt_h"/>
                                          </p:val>
                                        </p:tav>
                                      </p:tavLst>
                                    </p:anim>
                                    <p:animEffect transition="in" filter="fade">
                                      <p:cBhvr>
                                        <p:cTn id="121" dur="500"/>
                                        <p:tgtEl>
                                          <p:spTgt spid="6">
                                            <p:graphicEl>
                                              <a:dgm id="{02BDBB06-A4FD-4655-B2DE-A463806906CE}"/>
                                            </p:graphicEl>
                                          </p:spTgt>
                                        </p:tgtEl>
                                      </p:cBhvr>
                                    </p:animEffect>
                                    <p:anim calcmode="lin" valueType="num">
                                      <p:cBhvr>
                                        <p:cTn id="122" dur="500" fill="hold"/>
                                        <p:tgtEl>
                                          <p:spTgt spid="6">
                                            <p:graphicEl>
                                              <a:dgm id="{02BDBB06-A4FD-4655-B2DE-A463806906CE}"/>
                                            </p:graphicEl>
                                          </p:spTgt>
                                        </p:tgtEl>
                                        <p:attrNameLst>
                                          <p:attrName>ppt_x</p:attrName>
                                        </p:attrNameLst>
                                      </p:cBhvr>
                                      <p:tavLst>
                                        <p:tav tm="0">
                                          <p:val>
                                            <p:fltVal val="0.5"/>
                                          </p:val>
                                        </p:tav>
                                        <p:tav tm="100000">
                                          <p:val>
                                            <p:strVal val="#ppt_x"/>
                                          </p:val>
                                        </p:tav>
                                      </p:tavLst>
                                    </p:anim>
                                    <p:anim calcmode="lin" valueType="num">
                                      <p:cBhvr>
                                        <p:cTn id="123" dur="500" fill="hold"/>
                                        <p:tgtEl>
                                          <p:spTgt spid="6">
                                            <p:graphicEl>
                                              <a:dgm id="{02BDBB06-A4FD-4655-B2DE-A463806906CE}"/>
                                            </p:graphicEl>
                                          </p:spTgt>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6">
                                            <p:graphicEl>
                                              <a:dgm id="{0267F4F2-16DE-48E7-9E9B-263AD7E2623A}"/>
                                            </p:graphicEl>
                                          </p:spTgt>
                                        </p:tgtEl>
                                        <p:attrNameLst>
                                          <p:attrName>style.visibility</p:attrName>
                                        </p:attrNameLst>
                                      </p:cBhvr>
                                      <p:to>
                                        <p:strVal val="visible"/>
                                      </p:to>
                                    </p:set>
                                    <p:anim calcmode="lin" valueType="num">
                                      <p:cBhvr>
                                        <p:cTn id="126" dur="500" fill="hold"/>
                                        <p:tgtEl>
                                          <p:spTgt spid="6">
                                            <p:graphicEl>
                                              <a:dgm id="{0267F4F2-16DE-48E7-9E9B-263AD7E2623A}"/>
                                            </p:graphicEl>
                                          </p:spTgt>
                                        </p:tgtEl>
                                        <p:attrNameLst>
                                          <p:attrName>ppt_w</p:attrName>
                                        </p:attrNameLst>
                                      </p:cBhvr>
                                      <p:tavLst>
                                        <p:tav tm="0">
                                          <p:val>
                                            <p:fltVal val="0"/>
                                          </p:val>
                                        </p:tav>
                                        <p:tav tm="100000">
                                          <p:val>
                                            <p:strVal val="#ppt_w"/>
                                          </p:val>
                                        </p:tav>
                                      </p:tavLst>
                                    </p:anim>
                                    <p:anim calcmode="lin" valueType="num">
                                      <p:cBhvr>
                                        <p:cTn id="127" dur="500" fill="hold"/>
                                        <p:tgtEl>
                                          <p:spTgt spid="6">
                                            <p:graphicEl>
                                              <a:dgm id="{0267F4F2-16DE-48E7-9E9B-263AD7E2623A}"/>
                                            </p:graphicEl>
                                          </p:spTgt>
                                        </p:tgtEl>
                                        <p:attrNameLst>
                                          <p:attrName>ppt_h</p:attrName>
                                        </p:attrNameLst>
                                      </p:cBhvr>
                                      <p:tavLst>
                                        <p:tav tm="0">
                                          <p:val>
                                            <p:fltVal val="0"/>
                                          </p:val>
                                        </p:tav>
                                        <p:tav tm="100000">
                                          <p:val>
                                            <p:strVal val="#ppt_h"/>
                                          </p:val>
                                        </p:tav>
                                      </p:tavLst>
                                    </p:anim>
                                    <p:animEffect transition="in" filter="fade">
                                      <p:cBhvr>
                                        <p:cTn id="128" dur="500"/>
                                        <p:tgtEl>
                                          <p:spTgt spid="6">
                                            <p:graphicEl>
                                              <a:dgm id="{0267F4F2-16DE-48E7-9E9B-263AD7E2623A}"/>
                                            </p:graphicEl>
                                          </p:spTgt>
                                        </p:tgtEl>
                                      </p:cBhvr>
                                    </p:animEffect>
                                    <p:anim calcmode="lin" valueType="num">
                                      <p:cBhvr>
                                        <p:cTn id="129" dur="500" fill="hold"/>
                                        <p:tgtEl>
                                          <p:spTgt spid="6">
                                            <p:graphicEl>
                                              <a:dgm id="{0267F4F2-16DE-48E7-9E9B-263AD7E2623A}"/>
                                            </p:graphicEl>
                                          </p:spTgt>
                                        </p:tgtEl>
                                        <p:attrNameLst>
                                          <p:attrName>ppt_x</p:attrName>
                                        </p:attrNameLst>
                                      </p:cBhvr>
                                      <p:tavLst>
                                        <p:tav tm="0">
                                          <p:val>
                                            <p:fltVal val="0.5"/>
                                          </p:val>
                                        </p:tav>
                                        <p:tav tm="100000">
                                          <p:val>
                                            <p:strVal val="#ppt_x"/>
                                          </p:val>
                                        </p:tav>
                                      </p:tavLst>
                                    </p:anim>
                                    <p:anim calcmode="lin" valueType="num">
                                      <p:cBhvr>
                                        <p:cTn id="130" dur="500" fill="hold"/>
                                        <p:tgtEl>
                                          <p:spTgt spid="6">
                                            <p:graphicEl>
                                              <a:dgm id="{0267F4F2-16DE-48E7-9E9B-263AD7E2623A}"/>
                                            </p:graphicEl>
                                          </p:spTgt>
                                        </p:tgtEl>
                                        <p:attrNameLst>
                                          <p:attrName>ppt_y</p:attrName>
                                        </p:attrNameLst>
                                      </p:cBhvr>
                                      <p:tavLst>
                                        <p:tav tm="0">
                                          <p:val>
                                            <p:fltVal val="0.5"/>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53" presetClass="entr" presetSubtype="528" fill="hold" grpId="0" nodeType="clickEffect">
                                  <p:stCondLst>
                                    <p:cond delay="0"/>
                                  </p:stCondLst>
                                  <p:childTnLst>
                                    <p:set>
                                      <p:cBhvr>
                                        <p:cTn id="134" dur="1" fill="hold">
                                          <p:stCondLst>
                                            <p:cond delay="0"/>
                                          </p:stCondLst>
                                        </p:cTn>
                                        <p:tgtEl>
                                          <p:spTgt spid="6">
                                            <p:graphicEl>
                                              <a:dgm id="{9C615F19-022D-4CA7-98ED-48A62F89BB7E}"/>
                                            </p:graphicEl>
                                          </p:spTgt>
                                        </p:tgtEl>
                                        <p:attrNameLst>
                                          <p:attrName>style.visibility</p:attrName>
                                        </p:attrNameLst>
                                      </p:cBhvr>
                                      <p:to>
                                        <p:strVal val="visible"/>
                                      </p:to>
                                    </p:set>
                                    <p:anim calcmode="lin" valueType="num">
                                      <p:cBhvr>
                                        <p:cTn id="135" dur="500" fill="hold"/>
                                        <p:tgtEl>
                                          <p:spTgt spid="6">
                                            <p:graphicEl>
                                              <a:dgm id="{9C615F19-022D-4CA7-98ED-48A62F89BB7E}"/>
                                            </p:graphicEl>
                                          </p:spTgt>
                                        </p:tgtEl>
                                        <p:attrNameLst>
                                          <p:attrName>ppt_w</p:attrName>
                                        </p:attrNameLst>
                                      </p:cBhvr>
                                      <p:tavLst>
                                        <p:tav tm="0">
                                          <p:val>
                                            <p:fltVal val="0"/>
                                          </p:val>
                                        </p:tav>
                                        <p:tav tm="100000">
                                          <p:val>
                                            <p:strVal val="#ppt_w"/>
                                          </p:val>
                                        </p:tav>
                                      </p:tavLst>
                                    </p:anim>
                                    <p:anim calcmode="lin" valueType="num">
                                      <p:cBhvr>
                                        <p:cTn id="136" dur="500" fill="hold"/>
                                        <p:tgtEl>
                                          <p:spTgt spid="6">
                                            <p:graphicEl>
                                              <a:dgm id="{9C615F19-022D-4CA7-98ED-48A62F89BB7E}"/>
                                            </p:graphicEl>
                                          </p:spTgt>
                                        </p:tgtEl>
                                        <p:attrNameLst>
                                          <p:attrName>ppt_h</p:attrName>
                                        </p:attrNameLst>
                                      </p:cBhvr>
                                      <p:tavLst>
                                        <p:tav tm="0">
                                          <p:val>
                                            <p:fltVal val="0"/>
                                          </p:val>
                                        </p:tav>
                                        <p:tav tm="100000">
                                          <p:val>
                                            <p:strVal val="#ppt_h"/>
                                          </p:val>
                                        </p:tav>
                                      </p:tavLst>
                                    </p:anim>
                                    <p:animEffect transition="in" filter="fade">
                                      <p:cBhvr>
                                        <p:cTn id="137" dur="500"/>
                                        <p:tgtEl>
                                          <p:spTgt spid="6">
                                            <p:graphicEl>
                                              <a:dgm id="{9C615F19-022D-4CA7-98ED-48A62F89BB7E}"/>
                                            </p:graphicEl>
                                          </p:spTgt>
                                        </p:tgtEl>
                                      </p:cBhvr>
                                    </p:animEffect>
                                    <p:anim calcmode="lin" valueType="num">
                                      <p:cBhvr>
                                        <p:cTn id="138" dur="500" fill="hold"/>
                                        <p:tgtEl>
                                          <p:spTgt spid="6">
                                            <p:graphicEl>
                                              <a:dgm id="{9C615F19-022D-4CA7-98ED-48A62F89BB7E}"/>
                                            </p:graphicEl>
                                          </p:spTgt>
                                        </p:tgtEl>
                                        <p:attrNameLst>
                                          <p:attrName>ppt_x</p:attrName>
                                        </p:attrNameLst>
                                      </p:cBhvr>
                                      <p:tavLst>
                                        <p:tav tm="0">
                                          <p:val>
                                            <p:fltVal val="0.5"/>
                                          </p:val>
                                        </p:tav>
                                        <p:tav tm="100000">
                                          <p:val>
                                            <p:strVal val="#ppt_x"/>
                                          </p:val>
                                        </p:tav>
                                      </p:tavLst>
                                    </p:anim>
                                    <p:anim calcmode="lin" valueType="num">
                                      <p:cBhvr>
                                        <p:cTn id="139" dur="500" fill="hold"/>
                                        <p:tgtEl>
                                          <p:spTgt spid="6">
                                            <p:graphicEl>
                                              <a:dgm id="{9C615F19-022D-4CA7-98ED-48A62F89BB7E}"/>
                                            </p:graphicEl>
                                          </p:spTgt>
                                        </p:tgtEl>
                                        <p:attrNameLst>
                                          <p:attrName>ppt_y</p:attrName>
                                        </p:attrNameLst>
                                      </p:cBhvr>
                                      <p:tavLst>
                                        <p:tav tm="0">
                                          <p:val>
                                            <p:fltVal val="0.5"/>
                                          </p:val>
                                        </p:tav>
                                        <p:tav tm="100000">
                                          <p:val>
                                            <p:strVal val="#ppt_y"/>
                                          </p:val>
                                        </p:tav>
                                      </p:tavLst>
                                    </p:anim>
                                  </p:childTnLst>
                                </p:cTn>
                              </p:par>
                              <p:par>
                                <p:cTn id="140" presetID="53" presetClass="entr" presetSubtype="528" fill="hold" grpId="0" nodeType="withEffect">
                                  <p:stCondLst>
                                    <p:cond delay="0"/>
                                  </p:stCondLst>
                                  <p:childTnLst>
                                    <p:set>
                                      <p:cBhvr>
                                        <p:cTn id="141" dur="1" fill="hold">
                                          <p:stCondLst>
                                            <p:cond delay="0"/>
                                          </p:stCondLst>
                                        </p:cTn>
                                        <p:tgtEl>
                                          <p:spTgt spid="6">
                                            <p:graphicEl>
                                              <a:dgm id="{F2608036-6754-493D-83C0-47470FAAF0A4}"/>
                                            </p:graphicEl>
                                          </p:spTgt>
                                        </p:tgtEl>
                                        <p:attrNameLst>
                                          <p:attrName>style.visibility</p:attrName>
                                        </p:attrNameLst>
                                      </p:cBhvr>
                                      <p:to>
                                        <p:strVal val="visible"/>
                                      </p:to>
                                    </p:set>
                                    <p:anim calcmode="lin" valueType="num">
                                      <p:cBhvr>
                                        <p:cTn id="142" dur="500" fill="hold"/>
                                        <p:tgtEl>
                                          <p:spTgt spid="6">
                                            <p:graphicEl>
                                              <a:dgm id="{F2608036-6754-493D-83C0-47470FAAF0A4}"/>
                                            </p:graphicEl>
                                          </p:spTgt>
                                        </p:tgtEl>
                                        <p:attrNameLst>
                                          <p:attrName>ppt_w</p:attrName>
                                        </p:attrNameLst>
                                      </p:cBhvr>
                                      <p:tavLst>
                                        <p:tav tm="0">
                                          <p:val>
                                            <p:fltVal val="0"/>
                                          </p:val>
                                        </p:tav>
                                        <p:tav tm="100000">
                                          <p:val>
                                            <p:strVal val="#ppt_w"/>
                                          </p:val>
                                        </p:tav>
                                      </p:tavLst>
                                    </p:anim>
                                    <p:anim calcmode="lin" valueType="num">
                                      <p:cBhvr>
                                        <p:cTn id="143" dur="500" fill="hold"/>
                                        <p:tgtEl>
                                          <p:spTgt spid="6">
                                            <p:graphicEl>
                                              <a:dgm id="{F2608036-6754-493D-83C0-47470FAAF0A4}"/>
                                            </p:graphicEl>
                                          </p:spTgt>
                                        </p:tgtEl>
                                        <p:attrNameLst>
                                          <p:attrName>ppt_h</p:attrName>
                                        </p:attrNameLst>
                                      </p:cBhvr>
                                      <p:tavLst>
                                        <p:tav tm="0">
                                          <p:val>
                                            <p:fltVal val="0"/>
                                          </p:val>
                                        </p:tav>
                                        <p:tav tm="100000">
                                          <p:val>
                                            <p:strVal val="#ppt_h"/>
                                          </p:val>
                                        </p:tav>
                                      </p:tavLst>
                                    </p:anim>
                                    <p:animEffect transition="in" filter="fade">
                                      <p:cBhvr>
                                        <p:cTn id="144" dur="500"/>
                                        <p:tgtEl>
                                          <p:spTgt spid="6">
                                            <p:graphicEl>
                                              <a:dgm id="{F2608036-6754-493D-83C0-47470FAAF0A4}"/>
                                            </p:graphicEl>
                                          </p:spTgt>
                                        </p:tgtEl>
                                      </p:cBhvr>
                                    </p:animEffect>
                                    <p:anim calcmode="lin" valueType="num">
                                      <p:cBhvr>
                                        <p:cTn id="145" dur="500" fill="hold"/>
                                        <p:tgtEl>
                                          <p:spTgt spid="6">
                                            <p:graphicEl>
                                              <a:dgm id="{F2608036-6754-493D-83C0-47470FAAF0A4}"/>
                                            </p:graphicEl>
                                          </p:spTgt>
                                        </p:tgtEl>
                                        <p:attrNameLst>
                                          <p:attrName>ppt_x</p:attrName>
                                        </p:attrNameLst>
                                      </p:cBhvr>
                                      <p:tavLst>
                                        <p:tav tm="0">
                                          <p:val>
                                            <p:fltVal val="0.5"/>
                                          </p:val>
                                        </p:tav>
                                        <p:tav tm="100000">
                                          <p:val>
                                            <p:strVal val="#ppt_x"/>
                                          </p:val>
                                        </p:tav>
                                      </p:tavLst>
                                    </p:anim>
                                    <p:anim calcmode="lin" valueType="num">
                                      <p:cBhvr>
                                        <p:cTn id="146" dur="500" fill="hold"/>
                                        <p:tgtEl>
                                          <p:spTgt spid="6">
                                            <p:graphicEl>
                                              <a:dgm id="{F2608036-6754-493D-83C0-47470FAAF0A4}"/>
                                            </p:graphicEl>
                                          </p:spTgt>
                                        </p:tgtEl>
                                        <p:attrNameLst>
                                          <p:attrName>ppt_y</p:attrName>
                                        </p:attrNameLst>
                                      </p:cBhvr>
                                      <p:tavLst>
                                        <p:tav tm="0">
                                          <p:val>
                                            <p:fltVal val="0.5"/>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53" presetClass="entr" presetSubtype="528" fill="hold" grpId="0" nodeType="clickEffect">
                                  <p:stCondLst>
                                    <p:cond delay="0"/>
                                  </p:stCondLst>
                                  <p:childTnLst>
                                    <p:set>
                                      <p:cBhvr>
                                        <p:cTn id="150" dur="1" fill="hold">
                                          <p:stCondLst>
                                            <p:cond delay="0"/>
                                          </p:stCondLst>
                                        </p:cTn>
                                        <p:tgtEl>
                                          <p:spTgt spid="6">
                                            <p:graphicEl>
                                              <a:dgm id="{4305B81A-953D-4738-BCB2-9F5EFDE2C32D}"/>
                                            </p:graphicEl>
                                          </p:spTgt>
                                        </p:tgtEl>
                                        <p:attrNameLst>
                                          <p:attrName>style.visibility</p:attrName>
                                        </p:attrNameLst>
                                      </p:cBhvr>
                                      <p:to>
                                        <p:strVal val="visible"/>
                                      </p:to>
                                    </p:set>
                                    <p:anim calcmode="lin" valueType="num">
                                      <p:cBhvr>
                                        <p:cTn id="151" dur="500" fill="hold"/>
                                        <p:tgtEl>
                                          <p:spTgt spid="6">
                                            <p:graphicEl>
                                              <a:dgm id="{4305B81A-953D-4738-BCB2-9F5EFDE2C32D}"/>
                                            </p:graphicEl>
                                          </p:spTgt>
                                        </p:tgtEl>
                                        <p:attrNameLst>
                                          <p:attrName>ppt_w</p:attrName>
                                        </p:attrNameLst>
                                      </p:cBhvr>
                                      <p:tavLst>
                                        <p:tav tm="0">
                                          <p:val>
                                            <p:fltVal val="0"/>
                                          </p:val>
                                        </p:tav>
                                        <p:tav tm="100000">
                                          <p:val>
                                            <p:strVal val="#ppt_w"/>
                                          </p:val>
                                        </p:tav>
                                      </p:tavLst>
                                    </p:anim>
                                    <p:anim calcmode="lin" valueType="num">
                                      <p:cBhvr>
                                        <p:cTn id="152" dur="500" fill="hold"/>
                                        <p:tgtEl>
                                          <p:spTgt spid="6">
                                            <p:graphicEl>
                                              <a:dgm id="{4305B81A-953D-4738-BCB2-9F5EFDE2C32D}"/>
                                            </p:graphicEl>
                                          </p:spTgt>
                                        </p:tgtEl>
                                        <p:attrNameLst>
                                          <p:attrName>ppt_h</p:attrName>
                                        </p:attrNameLst>
                                      </p:cBhvr>
                                      <p:tavLst>
                                        <p:tav tm="0">
                                          <p:val>
                                            <p:fltVal val="0"/>
                                          </p:val>
                                        </p:tav>
                                        <p:tav tm="100000">
                                          <p:val>
                                            <p:strVal val="#ppt_h"/>
                                          </p:val>
                                        </p:tav>
                                      </p:tavLst>
                                    </p:anim>
                                    <p:animEffect transition="in" filter="fade">
                                      <p:cBhvr>
                                        <p:cTn id="153" dur="500"/>
                                        <p:tgtEl>
                                          <p:spTgt spid="6">
                                            <p:graphicEl>
                                              <a:dgm id="{4305B81A-953D-4738-BCB2-9F5EFDE2C32D}"/>
                                            </p:graphicEl>
                                          </p:spTgt>
                                        </p:tgtEl>
                                      </p:cBhvr>
                                    </p:animEffect>
                                    <p:anim calcmode="lin" valueType="num">
                                      <p:cBhvr>
                                        <p:cTn id="154" dur="500" fill="hold"/>
                                        <p:tgtEl>
                                          <p:spTgt spid="6">
                                            <p:graphicEl>
                                              <a:dgm id="{4305B81A-953D-4738-BCB2-9F5EFDE2C32D}"/>
                                            </p:graphicEl>
                                          </p:spTgt>
                                        </p:tgtEl>
                                        <p:attrNameLst>
                                          <p:attrName>ppt_x</p:attrName>
                                        </p:attrNameLst>
                                      </p:cBhvr>
                                      <p:tavLst>
                                        <p:tav tm="0">
                                          <p:val>
                                            <p:fltVal val="0.5"/>
                                          </p:val>
                                        </p:tav>
                                        <p:tav tm="100000">
                                          <p:val>
                                            <p:strVal val="#ppt_x"/>
                                          </p:val>
                                        </p:tav>
                                      </p:tavLst>
                                    </p:anim>
                                    <p:anim calcmode="lin" valueType="num">
                                      <p:cBhvr>
                                        <p:cTn id="155" dur="500" fill="hold"/>
                                        <p:tgtEl>
                                          <p:spTgt spid="6">
                                            <p:graphicEl>
                                              <a:dgm id="{4305B81A-953D-4738-BCB2-9F5EFDE2C32D}"/>
                                            </p:graphicEl>
                                          </p:spTgt>
                                        </p:tgtEl>
                                        <p:attrNameLst>
                                          <p:attrName>ppt_y</p:attrName>
                                        </p:attrNameLst>
                                      </p:cBhvr>
                                      <p:tavLst>
                                        <p:tav tm="0">
                                          <p:val>
                                            <p:fltVal val="0.5"/>
                                          </p:val>
                                        </p:tav>
                                        <p:tav tm="100000">
                                          <p:val>
                                            <p:strVal val="#ppt_y"/>
                                          </p:val>
                                        </p:tav>
                                      </p:tavLst>
                                    </p:anim>
                                  </p:childTnLst>
                                </p:cTn>
                              </p:par>
                              <p:par>
                                <p:cTn id="156" presetID="53" presetClass="entr" presetSubtype="528" fill="hold" grpId="0" nodeType="withEffect">
                                  <p:stCondLst>
                                    <p:cond delay="0"/>
                                  </p:stCondLst>
                                  <p:childTnLst>
                                    <p:set>
                                      <p:cBhvr>
                                        <p:cTn id="157" dur="1" fill="hold">
                                          <p:stCondLst>
                                            <p:cond delay="0"/>
                                          </p:stCondLst>
                                        </p:cTn>
                                        <p:tgtEl>
                                          <p:spTgt spid="6">
                                            <p:graphicEl>
                                              <a:dgm id="{71AFCBF9-9213-459F-80F4-EBC7270BF0C6}"/>
                                            </p:graphicEl>
                                          </p:spTgt>
                                        </p:tgtEl>
                                        <p:attrNameLst>
                                          <p:attrName>style.visibility</p:attrName>
                                        </p:attrNameLst>
                                      </p:cBhvr>
                                      <p:to>
                                        <p:strVal val="visible"/>
                                      </p:to>
                                    </p:set>
                                    <p:anim calcmode="lin" valueType="num">
                                      <p:cBhvr>
                                        <p:cTn id="158" dur="500" fill="hold"/>
                                        <p:tgtEl>
                                          <p:spTgt spid="6">
                                            <p:graphicEl>
                                              <a:dgm id="{71AFCBF9-9213-459F-80F4-EBC7270BF0C6}"/>
                                            </p:graphicEl>
                                          </p:spTgt>
                                        </p:tgtEl>
                                        <p:attrNameLst>
                                          <p:attrName>ppt_w</p:attrName>
                                        </p:attrNameLst>
                                      </p:cBhvr>
                                      <p:tavLst>
                                        <p:tav tm="0">
                                          <p:val>
                                            <p:fltVal val="0"/>
                                          </p:val>
                                        </p:tav>
                                        <p:tav tm="100000">
                                          <p:val>
                                            <p:strVal val="#ppt_w"/>
                                          </p:val>
                                        </p:tav>
                                      </p:tavLst>
                                    </p:anim>
                                    <p:anim calcmode="lin" valueType="num">
                                      <p:cBhvr>
                                        <p:cTn id="159" dur="500" fill="hold"/>
                                        <p:tgtEl>
                                          <p:spTgt spid="6">
                                            <p:graphicEl>
                                              <a:dgm id="{71AFCBF9-9213-459F-80F4-EBC7270BF0C6}"/>
                                            </p:graphicEl>
                                          </p:spTgt>
                                        </p:tgtEl>
                                        <p:attrNameLst>
                                          <p:attrName>ppt_h</p:attrName>
                                        </p:attrNameLst>
                                      </p:cBhvr>
                                      <p:tavLst>
                                        <p:tav tm="0">
                                          <p:val>
                                            <p:fltVal val="0"/>
                                          </p:val>
                                        </p:tav>
                                        <p:tav tm="100000">
                                          <p:val>
                                            <p:strVal val="#ppt_h"/>
                                          </p:val>
                                        </p:tav>
                                      </p:tavLst>
                                    </p:anim>
                                    <p:animEffect transition="in" filter="fade">
                                      <p:cBhvr>
                                        <p:cTn id="160" dur="500"/>
                                        <p:tgtEl>
                                          <p:spTgt spid="6">
                                            <p:graphicEl>
                                              <a:dgm id="{71AFCBF9-9213-459F-80F4-EBC7270BF0C6}"/>
                                            </p:graphicEl>
                                          </p:spTgt>
                                        </p:tgtEl>
                                      </p:cBhvr>
                                    </p:animEffect>
                                    <p:anim calcmode="lin" valueType="num">
                                      <p:cBhvr>
                                        <p:cTn id="161" dur="500" fill="hold"/>
                                        <p:tgtEl>
                                          <p:spTgt spid="6">
                                            <p:graphicEl>
                                              <a:dgm id="{71AFCBF9-9213-459F-80F4-EBC7270BF0C6}"/>
                                            </p:graphicEl>
                                          </p:spTgt>
                                        </p:tgtEl>
                                        <p:attrNameLst>
                                          <p:attrName>ppt_x</p:attrName>
                                        </p:attrNameLst>
                                      </p:cBhvr>
                                      <p:tavLst>
                                        <p:tav tm="0">
                                          <p:val>
                                            <p:fltVal val="0.5"/>
                                          </p:val>
                                        </p:tav>
                                        <p:tav tm="100000">
                                          <p:val>
                                            <p:strVal val="#ppt_x"/>
                                          </p:val>
                                        </p:tav>
                                      </p:tavLst>
                                    </p:anim>
                                    <p:anim calcmode="lin" valueType="num">
                                      <p:cBhvr>
                                        <p:cTn id="162" dur="500" fill="hold"/>
                                        <p:tgtEl>
                                          <p:spTgt spid="6">
                                            <p:graphicEl>
                                              <a:dgm id="{71AFCBF9-9213-459F-80F4-EBC7270BF0C6}"/>
                                            </p:graphicEl>
                                          </p:spTgt>
                                        </p:tgtEl>
                                        <p:attrNameLst>
                                          <p:attrName>ppt_y</p:attrName>
                                        </p:attrNameLst>
                                      </p:cBhvr>
                                      <p:tavLst>
                                        <p:tav tm="0">
                                          <p:val>
                                            <p:fltVal val="0.5"/>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53" presetClass="entr" presetSubtype="528" fill="hold" grpId="0" nodeType="clickEffect">
                                  <p:stCondLst>
                                    <p:cond delay="0"/>
                                  </p:stCondLst>
                                  <p:childTnLst>
                                    <p:set>
                                      <p:cBhvr>
                                        <p:cTn id="166" dur="1" fill="hold">
                                          <p:stCondLst>
                                            <p:cond delay="0"/>
                                          </p:stCondLst>
                                        </p:cTn>
                                        <p:tgtEl>
                                          <p:spTgt spid="6">
                                            <p:graphicEl>
                                              <a:dgm id="{27B953BA-DD38-4447-A2C8-31A24E9F0D99}"/>
                                            </p:graphicEl>
                                          </p:spTgt>
                                        </p:tgtEl>
                                        <p:attrNameLst>
                                          <p:attrName>style.visibility</p:attrName>
                                        </p:attrNameLst>
                                      </p:cBhvr>
                                      <p:to>
                                        <p:strVal val="visible"/>
                                      </p:to>
                                    </p:set>
                                    <p:anim calcmode="lin" valueType="num">
                                      <p:cBhvr>
                                        <p:cTn id="167" dur="500" fill="hold"/>
                                        <p:tgtEl>
                                          <p:spTgt spid="6">
                                            <p:graphicEl>
                                              <a:dgm id="{27B953BA-DD38-4447-A2C8-31A24E9F0D99}"/>
                                            </p:graphicEl>
                                          </p:spTgt>
                                        </p:tgtEl>
                                        <p:attrNameLst>
                                          <p:attrName>ppt_w</p:attrName>
                                        </p:attrNameLst>
                                      </p:cBhvr>
                                      <p:tavLst>
                                        <p:tav tm="0">
                                          <p:val>
                                            <p:fltVal val="0"/>
                                          </p:val>
                                        </p:tav>
                                        <p:tav tm="100000">
                                          <p:val>
                                            <p:strVal val="#ppt_w"/>
                                          </p:val>
                                        </p:tav>
                                      </p:tavLst>
                                    </p:anim>
                                    <p:anim calcmode="lin" valueType="num">
                                      <p:cBhvr>
                                        <p:cTn id="168" dur="500" fill="hold"/>
                                        <p:tgtEl>
                                          <p:spTgt spid="6">
                                            <p:graphicEl>
                                              <a:dgm id="{27B953BA-DD38-4447-A2C8-31A24E9F0D99}"/>
                                            </p:graphicEl>
                                          </p:spTgt>
                                        </p:tgtEl>
                                        <p:attrNameLst>
                                          <p:attrName>ppt_h</p:attrName>
                                        </p:attrNameLst>
                                      </p:cBhvr>
                                      <p:tavLst>
                                        <p:tav tm="0">
                                          <p:val>
                                            <p:fltVal val="0"/>
                                          </p:val>
                                        </p:tav>
                                        <p:tav tm="100000">
                                          <p:val>
                                            <p:strVal val="#ppt_h"/>
                                          </p:val>
                                        </p:tav>
                                      </p:tavLst>
                                    </p:anim>
                                    <p:animEffect transition="in" filter="fade">
                                      <p:cBhvr>
                                        <p:cTn id="169" dur="500"/>
                                        <p:tgtEl>
                                          <p:spTgt spid="6">
                                            <p:graphicEl>
                                              <a:dgm id="{27B953BA-DD38-4447-A2C8-31A24E9F0D99}"/>
                                            </p:graphicEl>
                                          </p:spTgt>
                                        </p:tgtEl>
                                      </p:cBhvr>
                                    </p:animEffect>
                                    <p:anim calcmode="lin" valueType="num">
                                      <p:cBhvr>
                                        <p:cTn id="170" dur="500" fill="hold"/>
                                        <p:tgtEl>
                                          <p:spTgt spid="6">
                                            <p:graphicEl>
                                              <a:dgm id="{27B953BA-DD38-4447-A2C8-31A24E9F0D99}"/>
                                            </p:graphicEl>
                                          </p:spTgt>
                                        </p:tgtEl>
                                        <p:attrNameLst>
                                          <p:attrName>ppt_x</p:attrName>
                                        </p:attrNameLst>
                                      </p:cBhvr>
                                      <p:tavLst>
                                        <p:tav tm="0">
                                          <p:val>
                                            <p:fltVal val="0.5"/>
                                          </p:val>
                                        </p:tav>
                                        <p:tav tm="100000">
                                          <p:val>
                                            <p:strVal val="#ppt_x"/>
                                          </p:val>
                                        </p:tav>
                                      </p:tavLst>
                                    </p:anim>
                                    <p:anim calcmode="lin" valueType="num">
                                      <p:cBhvr>
                                        <p:cTn id="171" dur="500" fill="hold"/>
                                        <p:tgtEl>
                                          <p:spTgt spid="6">
                                            <p:graphicEl>
                                              <a:dgm id="{27B953BA-DD38-4447-A2C8-31A24E9F0D99}"/>
                                            </p:graphicEl>
                                          </p:spTgt>
                                        </p:tgtEl>
                                        <p:attrNameLst>
                                          <p:attrName>ppt_y</p:attrName>
                                        </p:attrNameLst>
                                      </p:cBhvr>
                                      <p:tavLst>
                                        <p:tav tm="0">
                                          <p:val>
                                            <p:fltVal val="0.5"/>
                                          </p:val>
                                        </p:tav>
                                        <p:tav tm="100000">
                                          <p:val>
                                            <p:strVal val="#ppt_y"/>
                                          </p:val>
                                        </p:tav>
                                      </p:tavLst>
                                    </p:anim>
                                  </p:childTnLst>
                                </p:cTn>
                              </p:par>
                              <p:par>
                                <p:cTn id="172" presetID="53" presetClass="entr" presetSubtype="528" fill="hold" grpId="0" nodeType="withEffect">
                                  <p:stCondLst>
                                    <p:cond delay="0"/>
                                  </p:stCondLst>
                                  <p:childTnLst>
                                    <p:set>
                                      <p:cBhvr>
                                        <p:cTn id="173" dur="1" fill="hold">
                                          <p:stCondLst>
                                            <p:cond delay="0"/>
                                          </p:stCondLst>
                                        </p:cTn>
                                        <p:tgtEl>
                                          <p:spTgt spid="6">
                                            <p:graphicEl>
                                              <a:dgm id="{61E27E05-1999-463B-8139-EEB9545A7ABB}"/>
                                            </p:graphicEl>
                                          </p:spTgt>
                                        </p:tgtEl>
                                        <p:attrNameLst>
                                          <p:attrName>style.visibility</p:attrName>
                                        </p:attrNameLst>
                                      </p:cBhvr>
                                      <p:to>
                                        <p:strVal val="visible"/>
                                      </p:to>
                                    </p:set>
                                    <p:anim calcmode="lin" valueType="num">
                                      <p:cBhvr>
                                        <p:cTn id="174" dur="500" fill="hold"/>
                                        <p:tgtEl>
                                          <p:spTgt spid="6">
                                            <p:graphicEl>
                                              <a:dgm id="{61E27E05-1999-463B-8139-EEB9545A7ABB}"/>
                                            </p:graphicEl>
                                          </p:spTgt>
                                        </p:tgtEl>
                                        <p:attrNameLst>
                                          <p:attrName>ppt_w</p:attrName>
                                        </p:attrNameLst>
                                      </p:cBhvr>
                                      <p:tavLst>
                                        <p:tav tm="0">
                                          <p:val>
                                            <p:fltVal val="0"/>
                                          </p:val>
                                        </p:tav>
                                        <p:tav tm="100000">
                                          <p:val>
                                            <p:strVal val="#ppt_w"/>
                                          </p:val>
                                        </p:tav>
                                      </p:tavLst>
                                    </p:anim>
                                    <p:anim calcmode="lin" valueType="num">
                                      <p:cBhvr>
                                        <p:cTn id="175" dur="500" fill="hold"/>
                                        <p:tgtEl>
                                          <p:spTgt spid="6">
                                            <p:graphicEl>
                                              <a:dgm id="{61E27E05-1999-463B-8139-EEB9545A7ABB}"/>
                                            </p:graphicEl>
                                          </p:spTgt>
                                        </p:tgtEl>
                                        <p:attrNameLst>
                                          <p:attrName>ppt_h</p:attrName>
                                        </p:attrNameLst>
                                      </p:cBhvr>
                                      <p:tavLst>
                                        <p:tav tm="0">
                                          <p:val>
                                            <p:fltVal val="0"/>
                                          </p:val>
                                        </p:tav>
                                        <p:tav tm="100000">
                                          <p:val>
                                            <p:strVal val="#ppt_h"/>
                                          </p:val>
                                        </p:tav>
                                      </p:tavLst>
                                    </p:anim>
                                    <p:animEffect transition="in" filter="fade">
                                      <p:cBhvr>
                                        <p:cTn id="176" dur="500"/>
                                        <p:tgtEl>
                                          <p:spTgt spid="6">
                                            <p:graphicEl>
                                              <a:dgm id="{61E27E05-1999-463B-8139-EEB9545A7ABB}"/>
                                            </p:graphicEl>
                                          </p:spTgt>
                                        </p:tgtEl>
                                      </p:cBhvr>
                                    </p:animEffect>
                                    <p:anim calcmode="lin" valueType="num">
                                      <p:cBhvr>
                                        <p:cTn id="177" dur="500" fill="hold"/>
                                        <p:tgtEl>
                                          <p:spTgt spid="6">
                                            <p:graphicEl>
                                              <a:dgm id="{61E27E05-1999-463B-8139-EEB9545A7ABB}"/>
                                            </p:graphicEl>
                                          </p:spTgt>
                                        </p:tgtEl>
                                        <p:attrNameLst>
                                          <p:attrName>ppt_x</p:attrName>
                                        </p:attrNameLst>
                                      </p:cBhvr>
                                      <p:tavLst>
                                        <p:tav tm="0">
                                          <p:val>
                                            <p:fltVal val="0.5"/>
                                          </p:val>
                                        </p:tav>
                                        <p:tav tm="100000">
                                          <p:val>
                                            <p:strVal val="#ppt_x"/>
                                          </p:val>
                                        </p:tav>
                                      </p:tavLst>
                                    </p:anim>
                                    <p:anim calcmode="lin" valueType="num">
                                      <p:cBhvr>
                                        <p:cTn id="178" dur="500" fill="hold"/>
                                        <p:tgtEl>
                                          <p:spTgt spid="6">
                                            <p:graphicEl>
                                              <a:dgm id="{61E27E05-1999-463B-8139-EEB9545A7ABB}"/>
                                            </p:graphicEl>
                                          </p:spTgt>
                                        </p:tgtEl>
                                        <p:attrNameLst>
                                          <p:attrName>ppt_y</p:attrName>
                                        </p:attrNameLst>
                                      </p:cBhvr>
                                      <p:tavLst>
                                        <p:tav tm="0">
                                          <p:val>
                                            <p:fltVal val="0.5"/>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53" presetClass="entr" presetSubtype="528" fill="hold" grpId="0" nodeType="clickEffect">
                                  <p:stCondLst>
                                    <p:cond delay="0"/>
                                  </p:stCondLst>
                                  <p:childTnLst>
                                    <p:set>
                                      <p:cBhvr>
                                        <p:cTn id="182" dur="1" fill="hold">
                                          <p:stCondLst>
                                            <p:cond delay="0"/>
                                          </p:stCondLst>
                                        </p:cTn>
                                        <p:tgtEl>
                                          <p:spTgt spid="6">
                                            <p:graphicEl>
                                              <a:dgm id="{E9AF0C9D-3B4F-44A7-91E1-B3B0A19EA1CC}"/>
                                            </p:graphicEl>
                                          </p:spTgt>
                                        </p:tgtEl>
                                        <p:attrNameLst>
                                          <p:attrName>style.visibility</p:attrName>
                                        </p:attrNameLst>
                                      </p:cBhvr>
                                      <p:to>
                                        <p:strVal val="visible"/>
                                      </p:to>
                                    </p:set>
                                    <p:anim calcmode="lin" valueType="num">
                                      <p:cBhvr>
                                        <p:cTn id="183" dur="500" fill="hold"/>
                                        <p:tgtEl>
                                          <p:spTgt spid="6">
                                            <p:graphicEl>
                                              <a:dgm id="{E9AF0C9D-3B4F-44A7-91E1-B3B0A19EA1CC}"/>
                                            </p:graphicEl>
                                          </p:spTgt>
                                        </p:tgtEl>
                                        <p:attrNameLst>
                                          <p:attrName>ppt_w</p:attrName>
                                        </p:attrNameLst>
                                      </p:cBhvr>
                                      <p:tavLst>
                                        <p:tav tm="0">
                                          <p:val>
                                            <p:fltVal val="0"/>
                                          </p:val>
                                        </p:tav>
                                        <p:tav tm="100000">
                                          <p:val>
                                            <p:strVal val="#ppt_w"/>
                                          </p:val>
                                        </p:tav>
                                      </p:tavLst>
                                    </p:anim>
                                    <p:anim calcmode="lin" valueType="num">
                                      <p:cBhvr>
                                        <p:cTn id="184" dur="500" fill="hold"/>
                                        <p:tgtEl>
                                          <p:spTgt spid="6">
                                            <p:graphicEl>
                                              <a:dgm id="{E9AF0C9D-3B4F-44A7-91E1-B3B0A19EA1CC}"/>
                                            </p:graphicEl>
                                          </p:spTgt>
                                        </p:tgtEl>
                                        <p:attrNameLst>
                                          <p:attrName>ppt_h</p:attrName>
                                        </p:attrNameLst>
                                      </p:cBhvr>
                                      <p:tavLst>
                                        <p:tav tm="0">
                                          <p:val>
                                            <p:fltVal val="0"/>
                                          </p:val>
                                        </p:tav>
                                        <p:tav tm="100000">
                                          <p:val>
                                            <p:strVal val="#ppt_h"/>
                                          </p:val>
                                        </p:tav>
                                      </p:tavLst>
                                    </p:anim>
                                    <p:animEffect transition="in" filter="fade">
                                      <p:cBhvr>
                                        <p:cTn id="185" dur="500"/>
                                        <p:tgtEl>
                                          <p:spTgt spid="6">
                                            <p:graphicEl>
                                              <a:dgm id="{E9AF0C9D-3B4F-44A7-91E1-B3B0A19EA1CC}"/>
                                            </p:graphicEl>
                                          </p:spTgt>
                                        </p:tgtEl>
                                      </p:cBhvr>
                                    </p:animEffect>
                                    <p:anim calcmode="lin" valueType="num">
                                      <p:cBhvr>
                                        <p:cTn id="186" dur="500" fill="hold"/>
                                        <p:tgtEl>
                                          <p:spTgt spid="6">
                                            <p:graphicEl>
                                              <a:dgm id="{E9AF0C9D-3B4F-44A7-91E1-B3B0A19EA1CC}"/>
                                            </p:graphicEl>
                                          </p:spTgt>
                                        </p:tgtEl>
                                        <p:attrNameLst>
                                          <p:attrName>ppt_x</p:attrName>
                                        </p:attrNameLst>
                                      </p:cBhvr>
                                      <p:tavLst>
                                        <p:tav tm="0">
                                          <p:val>
                                            <p:fltVal val="0.5"/>
                                          </p:val>
                                        </p:tav>
                                        <p:tav tm="100000">
                                          <p:val>
                                            <p:strVal val="#ppt_x"/>
                                          </p:val>
                                        </p:tav>
                                      </p:tavLst>
                                    </p:anim>
                                    <p:anim calcmode="lin" valueType="num">
                                      <p:cBhvr>
                                        <p:cTn id="187" dur="500" fill="hold"/>
                                        <p:tgtEl>
                                          <p:spTgt spid="6">
                                            <p:graphicEl>
                                              <a:dgm id="{E9AF0C9D-3B4F-44A7-91E1-B3B0A19EA1CC}"/>
                                            </p:graphicEl>
                                          </p:spTgt>
                                        </p:tgtEl>
                                        <p:attrNameLst>
                                          <p:attrName>ppt_y</p:attrName>
                                        </p:attrNameLst>
                                      </p:cBhvr>
                                      <p:tavLst>
                                        <p:tav tm="0">
                                          <p:val>
                                            <p:fltVal val="0.5"/>
                                          </p:val>
                                        </p:tav>
                                        <p:tav tm="100000">
                                          <p:val>
                                            <p:strVal val="#ppt_y"/>
                                          </p:val>
                                        </p:tav>
                                      </p:tavLst>
                                    </p:anim>
                                  </p:childTnLst>
                                </p:cTn>
                              </p:par>
                              <p:par>
                                <p:cTn id="188" presetID="53" presetClass="entr" presetSubtype="528" fill="hold" grpId="0" nodeType="withEffect">
                                  <p:stCondLst>
                                    <p:cond delay="0"/>
                                  </p:stCondLst>
                                  <p:childTnLst>
                                    <p:set>
                                      <p:cBhvr>
                                        <p:cTn id="189" dur="1" fill="hold">
                                          <p:stCondLst>
                                            <p:cond delay="0"/>
                                          </p:stCondLst>
                                        </p:cTn>
                                        <p:tgtEl>
                                          <p:spTgt spid="6">
                                            <p:graphicEl>
                                              <a:dgm id="{46728C27-CF33-4417-BBBF-42C3BC12D460}"/>
                                            </p:graphicEl>
                                          </p:spTgt>
                                        </p:tgtEl>
                                        <p:attrNameLst>
                                          <p:attrName>style.visibility</p:attrName>
                                        </p:attrNameLst>
                                      </p:cBhvr>
                                      <p:to>
                                        <p:strVal val="visible"/>
                                      </p:to>
                                    </p:set>
                                    <p:anim calcmode="lin" valueType="num">
                                      <p:cBhvr>
                                        <p:cTn id="190" dur="500" fill="hold"/>
                                        <p:tgtEl>
                                          <p:spTgt spid="6">
                                            <p:graphicEl>
                                              <a:dgm id="{46728C27-CF33-4417-BBBF-42C3BC12D460}"/>
                                            </p:graphicEl>
                                          </p:spTgt>
                                        </p:tgtEl>
                                        <p:attrNameLst>
                                          <p:attrName>ppt_w</p:attrName>
                                        </p:attrNameLst>
                                      </p:cBhvr>
                                      <p:tavLst>
                                        <p:tav tm="0">
                                          <p:val>
                                            <p:fltVal val="0"/>
                                          </p:val>
                                        </p:tav>
                                        <p:tav tm="100000">
                                          <p:val>
                                            <p:strVal val="#ppt_w"/>
                                          </p:val>
                                        </p:tav>
                                      </p:tavLst>
                                    </p:anim>
                                    <p:anim calcmode="lin" valueType="num">
                                      <p:cBhvr>
                                        <p:cTn id="191" dur="500" fill="hold"/>
                                        <p:tgtEl>
                                          <p:spTgt spid="6">
                                            <p:graphicEl>
                                              <a:dgm id="{46728C27-CF33-4417-BBBF-42C3BC12D460}"/>
                                            </p:graphicEl>
                                          </p:spTgt>
                                        </p:tgtEl>
                                        <p:attrNameLst>
                                          <p:attrName>ppt_h</p:attrName>
                                        </p:attrNameLst>
                                      </p:cBhvr>
                                      <p:tavLst>
                                        <p:tav tm="0">
                                          <p:val>
                                            <p:fltVal val="0"/>
                                          </p:val>
                                        </p:tav>
                                        <p:tav tm="100000">
                                          <p:val>
                                            <p:strVal val="#ppt_h"/>
                                          </p:val>
                                        </p:tav>
                                      </p:tavLst>
                                    </p:anim>
                                    <p:animEffect transition="in" filter="fade">
                                      <p:cBhvr>
                                        <p:cTn id="192" dur="500"/>
                                        <p:tgtEl>
                                          <p:spTgt spid="6">
                                            <p:graphicEl>
                                              <a:dgm id="{46728C27-CF33-4417-BBBF-42C3BC12D460}"/>
                                            </p:graphicEl>
                                          </p:spTgt>
                                        </p:tgtEl>
                                      </p:cBhvr>
                                    </p:animEffect>
                                    <p:anim calcmode="lin" valueType="num">
                                      <p:cBhvr>
                                        <p:cTn id="193" dur="500" fill="hold"/>
                                        <p:tgtEl>
                                          <p:spTgt spid="6">
                                            <p:graphicEl>
                                              <a:dgm id="{46728C27-CF33-4417-BBBF-42C3BC12D460}"/>
                                            </p:graphicEl>
                                          </p:spTgt>
                                        </p:tgtEl>
                                        <p:attrNameLst>
                                          <p:attrName>ppt_x</p:attrName>
                                        </p:attrNameLst>
                                      </p:cBhvr>
                                      <p:tavLst>
                                        <p:tav tm="0">
                                          <p:val>
                                            <p:fltVal val="0.5"/>
                                          </p:val>
                                        </p:tav>
                                        <p:tav tm="100000">
                                          <p:val>
                                            <p:strVal val="#ppt_x"/>
                                          </p:val>
                                        </p:tav>
                                      </p:tavLst>
                                    </p:anim>
                                    <p:anim calcmode="lin" valueType="num">
                                      <p:cBhvr>
                                        <p:cTn id="194" dur="500" fill="hold"/>
                                        <p:tgtEl>
                                          <p:spTgt spid="6">
                                            <p:graphicEl>
                                              <a:dgm id="{46728C27-CF33-4417-BBBF-42C3BC12D460}"/>
                                            </p:graphicEl>
                                          </p:spTgt>
                                        </p:tgtEl>
                                        <p:attrNameLst>
                                          <p:attrName>ppt_y</p:attrName>
                                        </p:attrNameLst>
                                      </p:cBhvr>
                                      <p:tavLst>
                                        <p:tav tm="0">
                                          <p:val>
                                            <p:fltVal val="0.5"/>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53" presetClass="entr" presetSubtype="528" fill="hold" grpId="0" nodeType="clickEffect">
                                  <p:stCondLst>
                                    <p:cond delay="0"/>
                                  </p:stCondLst>
                                  <p:childTnLst>
                                    <p:set>
                                      <p:cBhvr>
                                        <p:cTn id="198" dur="1" fill="hold">
                                          <p:stCondLst>
                                            <p:cond delay="0"/>
                                          </p:stCondLst>
                                        </p:cTn>
                                        <p:tgtEl>
                                          <p:spTgt spid="6">
                                            <p:graphicEl>
                                              <a:dgm id="{6A0127D3-9DC8-42B3-B488-CC0FD3BF23F8}"/>
                                            </p:graphicEl>
                                          </p:spTgt>
                                        </p:tgtEl>
                                        <p:attrNameLst>
                                          <p:attrName>style.visibility</p:attrName>
                                        </p:attrNameLst>
                                      </p:cBhvr>
                                      <p:to>
                                        <p:strVal val="visible"/>
                                      </p:to>
                                    </p:set>
                                    <p:anim calcmode="lin" valueType="num">
                                      <p:cBhvr>
                                        <p:cTn id="199" dur="500" fill="hold"/>
                                        <p:tgtEl>
                                          <p:spTgt spid="6">
                                            <p:graphicEl>
                                              <a:dgm id="{6A0127D3-9DC8-42B3-B488-CC0FD3BF23F8}"/>
                                            </p:graphicEl>
                                          </p:spTgt>
                                        </p:tgtEl>
                                        <p:attrNameLst>
                                          <p:attrName>ppt_w</p:attrName>
                                        </p:attrNameLst>
                                      </p:cBhvr>
                                      <p:tavLst>
                                        <p:tav tm="0">
                                          <p:val>
                                            <p:fltVal val="0"/>
                                          </p:val>
                                        </p:tav>
                                        <p:tav tm="100000">
                                          <p:val>
                                            <p:strVal val="#ppt_w"/>
                                          </p:val>
                                        </p:tav>
                                      </p:tavLst>
                                    </p:anim>
                                    <p:anim calcmode="lin" valueType="num">
                                      <p:cBhvr>
                                        <p:cTn id="200" dur="500" fill="hold"/>
                                        <p:tgtEl>
                                          <p:spTgt spid="6">
                                            <p:graphicEl>
                                              <a:dgm id="{6A0127D3-9DC8-42B3-B488-CC0FD3BF23F8}"/>
                                            </p:graphicEl>
                                          </p:spTgt>
                                        </p:tgtEl>
                                        <p:attrNameLst>
                                          <p:attrName>ppt_h</p:attrName>
                                        </p:attrNameLst>
                                      </p:cBhvr>
                                      <p:tavLst>
                                        <p:tav tm="0">
                                          <p:val>
                                            <p:fltVal val="0"/>
                                          </p:val>
                                        </p:tav>
                                        <p:tav tm="100000">
                                          <p:val>
                                            <p:strVal val="#ppt_h"/>
                                          </p:val>
                                        </p:tav>
                                      </p:tavLst>
                                    </p:anim>
                                    <p:animEffect transition="in" filter="fade">
                                      <p:cBhvr>
                                        <p:cTn id="201" dur="500"/>
                                        <p:tgtEl>
                                          <p:spTgt spid="6">
                                            <p:graphicEl>
                                              <a:dgm id="{6A0127D3-9DC8-42B3-B488-CC0FD3BF23F8}"/>
                                            </p:graphicEl>
                                          </p:spTgt>
                                        </p:tgtEl>
                                      </p:cBhvr>
                                    </p:animEffect>
                                    <p:anim calcmode="lin" valueType="num">
                                      <p:cBhvr>
                                        <p:cTn id="202" dur="500" fill="hold"/>
                                        <p:tgtEl>
                                          <p:spTgt spid="6">
                                            <p:graphicEl>
                                              <a:dgm id="{6A0127D3-9DC8-42B3-B488-CC0FD3BF23F8}"/>
                                            </p:graphicEl>
                                          </p:spTgt>
                                        </p:tgtEl>
                                        <p:attrNameLst>
                                          <p:attrName>ppt_x</p:attrName>
                                        </p:attrNameLst>
                                      </p:cBhvr>
                                      <p:tavLst>
                                        <p:tav tm="0">
                                          <p:val>
                                            <p:fltVal val="0.5"/>
                                          </p:val>
                                        </p:tav>
                                        <p:tav tm="100000">
                                          <p:val>
                                            <p:strVal val="#ppt_x"/>
                                          </p:val>
                                        </p:tav>
                                      </p:tavLst>
                                    </p:anim>
                                    <p:anim calcmode="lin" valueType="num">
                                      <p:cBhvr>
                                        <p:cTn id="203" dur="500" fill="hold"/>
                                        <p:tgtEl>
                                          <p:spTgt spid="6">
                                            <p:graphicEl>
                                              <a:dgm id="{6A0127D3-9DC8-42B3-B488-CC0FD3BF23F8}"/>
                                            </p:graphicEl>
                                          </p:spTgt>
                                        </p:tgtEl>
                                        <p:attrNameLst>
                                          <p:attrName>ppt_y</p:attrName>
                                        </p:attrNameLst>
                                      </p:cBhvr>
                                      <p:tavLst>
                                        <p:tav tm="0">
                                          <p:val>
                                            <p:fltVal val="0.5"/>
                                          </p:val>
                                        </p:tav>
                                        <p:tav tm="100000">
                                          <p:val>
                                            <p:strVal val="#ppt_y"/>
                                          </p:val>
                                        </p:tav>
                                      </p:tavLst>
                                    </p:anim>
                                  </p:childTnLst>
                                </p:cTn>
                              </p:par>
                              <p:par>
                                <p:cTn id="204" presetID="53" presetClass="entr" presetSubtype="528" fill="hold" grpId="0" nodeType="withEffect">
                                  <p:stCondLst>
                                    <p:cond delay="0"/>
                                  </p:stCondLst>
                                  <p:childTnLst>
                                    <p:set>
                                      <p:cBhvr>
                                        <p:cTn id="205" dur="1" fill="hold">
                                          <p:stCondLst>
                                            <p:cond delay="0"/>
                                          </p:stCondLst>
                                        </p:cTn>
                                        <p:tgtEl>
                                          <p:spTgt spid="6">
                                            <p:graphicEl>
                                              <a:dgm id="{9363CF32-A502-43FA-88FF-D5F12F15A9C0}"/>
                                            </p:graphicEl>
                                          </p:spTgt>
                                        </p:tgtEl>
                                        <p:attrNameLst>
                                          <p:attrName>style.visibility</p:attrName>
                                        </p:attrNameLst>
                                      </p:cBhvr>
                                      <p:to>
                                        <p:strVal val="visible"/>
                                      </p:to>
                                    </p:set>
                                    <p:anim calcmode="lin" valueType="num">
                                      <p:cBhvr>
                                        <p:cTn id="206" dur="500" fill="hold"/>
                                        <p:tgtEl>
                                          <p:spTgt spid="6">
                                            <p:graphicEl>
                                              <a:dgm id="{9363CF32-A502-43FA-88FF-D5F12F15A9C0}"/>
                                            </p:graphicEl>
                                          </p:spTgt>
                                        </p:tgtEl>
                                        <p:attrNameLst>
                                          <p:attrName>ppt_w</p:attrName>
                                        </p:attrNameLst>
                                      </p:cBhvr>
                                      <p:tavLst>
                                        <p:tav tm="0">
                                          <p:val>
                                            <p:fltVal val="0"/>
                                          </p:val>
                                        </p:tav>
                                        <p:tav tm="100000">
                                          <p:val>
                                            <p:strVal val="#ppt_w"/>
                                          </p:val>
                                        </p:tav>
                                      </p:tavLst>
                                    </p:anim>
                                    <p:anim calcmode="lin" valueType="num">
                                      <p:cBhvr>
                                        <p:cTn id="207" dur="500" fill="hold"/>
                                        <p:tgtEl>
                                          <p:spTgt spid="6">
                                            <p:graphicEl>
                                              <a:dgm id="{9363CF32-A502-43FA-88FF-D5F12F15A9C0}"/>
                                            </p:graphicEl>
                                          </p:spTgt>
                                        </p:tgtEl>
                                        <p:attrNameLst>
                                          <p:attrName>ppt_h</p:attrName>
                                        </p:attrNameLst>
                                      </p:cBhvr>
                                      <p:tavLst>
                                        <p:tav tm="0">
                                          <p:val>
                                            <p:fltVal val="0"/>
                                          </p:val>
                                        </p:tav>
                                        <p:tav tm="100000">
                                          <p:val>
                                            <p:strVal val="#ppt_h"/>
                                          </p:val>
                                        </p:tav>
                                      </p:tavLst>
                                    </p:anim>
                                    <p:animEffect transition="in" filter="fade">
                                      <p:cBhvr>
                                        <p:cTn id="208" dur="500"/>
                                        <p:tgtEl>
                                          <p:spTgt spid="6">
                                            <p:graphicEl>
                                              <a:dgm id="{9363CF32-A502-43FA-88FF-D5F12F15A9C0}"/>
                                            </p:graphicEl>
                                          </p:spTgt>
                                        </p:tgtEl>
                                      </p:cBhvr>
                                    </p:animEffect>
                                    <p:anim calcmode="lin" valueType="num">
                                      <p:cBhvr>
                                        <p:cTn id="209" dur="500" fill="hold"/>
                                        <p:tgtEl>
                                          <p:spTgt spid="6">
                                            <p:graphicEl>
                                              <a:dgm id="{9363CF32-A502-43FA-88FF-D5F12F15A9C0}"/>
                                            </p:graphicEl>
                                          </p:spTgt>
                                        </p:tgtEl>
                                        <p:attrNameLst>
                                          <p:attrName>ppt_x</p:attrName>
                                        </p:attrNameLst>
                                      </p:cBhvr>
                                      <p:tavLst>
                                        <p:tav tm="0">
                                          <p:val>
                                            <p:fltVal val="0.5"/>
                                          </p:val>
                                        </p:tav>
                                        <p:tav tm="100000">
                                          <p:val>
                                            <p:strVal val="#ppt_x"/>
                                          </p:val>
                                        </p:tav>
                                      </p:tavLst>
                                    </p:anim>
                                    <p:anim calcmode="lin" valueType="num">
                                      <p:cBhvr>
                                        <p:cTn id="210" dur="500" fill="hold"/>
                                        <p:tgtEl>
                                          <p:spTgt spid="6">
                                            <p:graphicEl>
                                              <a:dgm id="{9363CF32-A502-43FA-88FF-D5F12F15A9C0}"/>
                                            </p:graphicEl>
                                          </p:spTgt>
                                        </p:tgtEl>
                                        <p:attrNameLst>
                                          <p:attrName>ppt_y</p:attrName>
                                        </p:attrNameLst>
                                      </p:cBhvr>
                                      <p:tavLst>
                                        <p:tav tm="0">
                                          <p:val>
                                            <p:fltVal val="0.5"/>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53" presetClass="entr" presetSubtype="528" fill="hold" grpId="0" nodeType="clickEffect">
                                  <p:stCondLst>
                                    <p:cond delay="0"/>
                                  </p:stCondLst>
                                  <p:childTnLst>
                                    <p:set>
                                      <p:cBhvr>
                                        <p:cTn id="214" dur="1" fill="hold">
                                          <p:stCondLst>
                                            <p:cond delay="0"/>
                                          </p:stCondLst>
                                        </p:cTn>
                                        <p:tgtEl>
                                          <p:spTgt spid="6">
                                            <p:graphicEl>
                                              <a:dgm id="{C50E1B89-1353-4B43-B58B-A9818E98CA2C}"/>
                                            </p:graphicEl>
                                          </p:spTgt>
                                        </p:tgtEl>
                                        <p:attrNameLst>
                                          <p:attrName>style.visibility</p:attrName>
                                        </p:attrNameLst>
                                      </p:cBhvr>
                                      <p:to>
                                        <p:strVal val="visible"/>
                                      </p:to>
                                    </p:set>
                                    <p:anim calcmode="lin" valueType="num">
                                      <p:cBhvr>
                                        <p:cTn id="215" dur="500" fill="hold"/>
                                        <p:tgtEl>
                                          <p:spTgt spid="6">
                                            <p:graphicEl>
                                              <a:dgm id="{C50E1B89-1353-4B43-B58B-A9818E98CA2C}"/>
                                            </p:graphicEl>
                                          </p:spTgt>
                                        </p:tgtEl>
                                        <p:attrNameLst>
                                          <p:attrName>ppt_w</p:attrName>
                                        </p:attrNameLst>
                                      </p:cBhvr>
                                      <p:tavLst>
                                        <p:tav tm="0">
                                          <p:val>
                                            <p:fltVal val="0"/>
                                          </p:val>
                                        </p:tav>
                                        <p:tav tm="100000">
                                          <p:val>
                                            <p:strVal val="#ppt_w"/>
                                          </p:val>
                                        </p:tav>
                                      </p:tavLst>
                                    </p:anim>
                                    <p:anim calcmode="lin" valueType="num">
                                      <p:cBhvr>
                                        <p:cTn id="216" dur="500" fill="hold"/>
                                        <p:tgtEl>
                                          <p:spTgt spid="6">
                                            <p:graphicEl>
                                              <a:dgm id="{C50E1B89-1353-4B43-B58B-A9818E98CA2C}"/>
                                            </p:graphicEl>
                                          </p:spTgt>
                                        </p:tgtEl>
                                        <p:attrNameLst>
                                          <p:attrName>ppt_h</p:attrName>
                                        </p:attrNameLst>
                                      </p:cBhvr>
                                      <p:tavLst>
                                        <p:tav tm="0">
                                          <p:val>
                                            <p:fltVal val="0"/>
                                          </p:val>
                                        </p:tav>
                                        <p:tav tm="100000">
                                          <p:val>
                                            <p:strVal val="#ppt_h"/>
                                          </p:val>
                                        </p:tav>
                                      </p:tavLst>
                                    </p:anim>
                                    <p:animEffect transition="in" filter="fade">
                                      <p:cBhvr>
                                        <p:cTn id="217" dur="500"/>
                                        <p:tgtEl>
                                          <p:spTgt spid="6">
                                            <p:graphicEl>
                                              <a:dgm id="{C50E1B89-1353-4B43-B58B-A9818E98CA2C}"/>
                                            </p:graphicEl>
                                          </p:spTgt>
                                        </p:tgtEl>
                                      </p:cBhvr>
                                    </p:animEffect>
                                    <p:anim calcmode="lin" valueType="num">
                                      <p:cBhvr>
                                        <p:cTn id="218" dur="500" fill="hold"/>
                                        <p:tgtEl>
                                          <p:spTgt spid="6">
                                            <p:graphicEl>
                                              <a:dgm id="{C50E1B89-1353-4B43-B58B-A9818E98CA2C}"/>
                                            </p:graphicEl>
                                          </p:spTgt>
                                        </p:tgtEl>
                                        <p:attrNameLst>
                                          <p:attrName>ppt_x</p:attrName>
                                        </p:attrNameLst>
                                      </p:cBhvr>
                                      <p:tavLst>
                                        <p:tav tm="0">
                                          <p:val>
                                            <p:fltVal val="0.5"/>
                                          </p:val>
                                        </p:tav>
                                        <p:tav tm="100000">
                                          <p:val>
                                            <p:strVal val="#ppt_x"/>
                                          </p:val>
                                        </p:tav>
                                      </p:tavLst>
                                    </p:anim>
                                    <p:anim calcmode="lin" valueType="num">
                                      <p:cBhvr>
                                        <p:cTn id="219" dur="500" fill="hold"/>
                                        <p:tgtEl>
                                          <p:spTgt spid="6">
                                            <p:graphicEl>
                                              <a:dgm id="{C50E1B89-1353-4B43-B58B-A9818E98CA2C}"/>
                                            </p:graphicEl>
                                          </p:spTgt>
                                        </p:tgtEl>
                                        <p:attrNameLst>
                                          <p:attrName>ppt_y</p:attrName>
                                        </p:attrNameLst>
                                      </p:cBhvr>
                                      <p:tavLst>
                                        <p:tav tm="0">
                                          <p:val>
                                            <p:fltVal val="0.5"/>
                                          </p:val>
                                        </p:tav>
                                        <p:tav tm="100000">
                                          <p:val>
                                            <p:strVal val="#ppt_y"/>
                                          </p:val>
                                        </p:tav>
                                      </p:tavLst>
                                    </p:anim>
                                  </p:childTnLst>
                                </p:cTn>
                              </p:par>
                              <p:par>
                                <p:cTn id="220" presetID="53" presetClass="entr" presetSubtype="528" fill="hold" grpId="0" nodeType="withEffect">
                                  <p:stCondLst>
                                    <p:cond delay="0"/>
                                  </p:stCondLst>
                                  <p:childTnLst>
                                    <p:set>
                                      <p:cBhvr>
                                        <p:cTn id="221" dur="1" fill="hold">
                                          <p:stCondLst>
                                            <p:cond delay="0"/>
                                          </p:stCondLst>
                                        </p:cTn>
                                        <p:tgtEl>
                                          <p:spTgt spid="6">
                                            <p:graphicEl>
                                              <a:dgm id="{3813F228-72A3-4688-980C-CAE7F6C1B961}"/>
                                            </p:graphicEl>
                                          </p:spTgt>
                                        </p:tgtEl>
                                        <p:attrNameLst>
                                          <p:attrName>style.visibility</p:attrName>
                                        </p:attrNameLst>
                                      </p:cBhvr>
                                      <p:to>
                                        <p:strVal val="visible"/>
                                      </p:to>
                                    </p:set>
                                    <p:anim calcmode="lin" valueType="num">
                                      <p:cBhvr>
                                        <p:cTn id="222" dur="500" fill="hold"/>
                                        <p:tgtEl>
                                          <p:spTgt spid="6">
                                            <p:graphicEl>
                                              <a:dgm id="{3813F228-72A3-4688-980C-CAE7F6C1B961}"/>
                                            </p:graphicEl>
                                          </p:spTgt>
                                        </p:tgtEl>
                                        <p:attrNameLst>
                                          <p:attrName>ppt_w</p:attrName>
                                        </p:attrNameLst>
                                      </p:cBhvr>
                                      <p:tavLst>
                                        <p:tav tm="0">
                                          <p:val>
                                            <p:fltVal val="0"/>
                                          </p:val>
                                        </p:tav>
                                        <p:tav tm="100000">
                                          <p:val>
                                            <p:strVal val="#ppt_w"/>
                                          </p:val>
                                        </p:tav>
                                      </p:tavLst>
                                    </p:anim>
                                    <p:anim calcmode="lin" valueType="num">
                                      <p:cBhvr>
                                        <p:cTn id="223" dur="500" fill="hold"/>
                                        <p:tgtEl>
                                          <p:spTgt spid="6">
                                            <p:graphicEl>
                                              <a:dgm id="{3813F228-72A3-4688-980C-CAE7F6C1B961}"/>
                                            </p:graphicEl>
                                          </p:spTgt>
                                        </p:tgtEl>
                                        <p:attrNameLst>
                                          <p:attrName>ppt_h</p:attrName>
                                        </p:attrNameLst>
                                      </p:cBhvr>
                                      <p:tavLst>
                                        <p:tav tm="0">
                                          <p:val>
                                            <p:fltVal val="0"/>
                                          </p:val>
                                        </p:tav>
                                        <p:tav tm="100000">
                                          <p:val>
                                            <p:strVal val="#ppt_h"/>
                                          </p:val>
                                        </p:tav>
                                      </p:tavLst>
                                    </p:anim>
                                    <p:animEffect transition="in" filter="fade">
                                      <p:cBhvr>
                                        <p:cTn id="224" dur="500"/>
                                        <p:tgtEl>
                                          <p:spTgt spid="6">
                                            <p:graphicEl>
                                              <a:dgm id="{3813F228-72A3-4688-980C-CAE7F6C1B961}"/>
                                            </p:graphicEl>
                                          </p:spTgt>
                                        </p:tgtEl>
                                      </p:cBhvr>
                                    </p:animEffect>
                                    <p:anim calcmode="lin" valueType="num">
                                      <p:cBhvr>
                                        <p:cTn id="225" dur="500" fill="hold"/>
                                        <p:tgtEl>
                                          <p:spTgt spid="6">
                                            <p:graphicEl>
                                              <a:dgm id="{3813F228-72A3-4688-980C-CAE7F6C1B961}"/>
                                            </p:graphicEl>
                                          </p:spTgt>
                                        </p:tgtEl>
                                        <p:attrNameLst>
                                          <p:attrName>ppt_x</p:attrName>
                                        </p:attrNameLst>
                                      </p:cBhvr>
                                      <p:tavLst>
                                        <p:tav tm="0">
                                          <p:val>
                                            <p:fltVal val="0.5"/>
                                          </p:val>
                                        </p:tav>
                                        <p:tav tm="100000">
                                          <p:val>
                                            <p:strVal val="#ppt_x"/>
                                          </p:val>
                                        </p:tav>
                                      </p:tavLst>
                                    </p:anim>
                                    <p:anim calcmode="lin" valueType="num">
                                      <p:cBhvr>
                                        <p:cTn id="226" dur="500" fill="hold"/>
                                        <p:tgtEl>
                                          <p:spTgt spid="6">
                                            <p:graphicEl>
                                              <a:dgm id="{3813F228-72A3-4688-980C-CAE7F6C1B961}"/>
                                            </p:graphicEl>
                                          </p:spTgt>
                                        </p:tgtEl>
                                        <p:attrNameLst>
                                          <p:attrName>ppt_y</p:attrName>
                                        </p:attrNameLst>
                                      </p:cBhvr>
                                      <p:tavLst>
                                        <p:tav tm="0">
                                          <p:val>
                                            <p:fltVal val="0.5"/>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53" presetClass="entr" presetSubtype="528" fill="hold" grpId="0" nodeType="clickEffect">
                                  <p:stCondLst>
                                    <p:cond delay="0"/>
                                  </p:stCondLst>
                                  <p:childTnLst>
                                    <p:set>
                                      <p:cBhvr>
                                        <p:cTn id="230" dur="1" fill="hold">
                                          <p:stCondLst>
                                            <p:cond delay="0"/>
                                          </p:stCondLst>
                                        </p:cTn>
                                        <p:tgtEl>
                                          <p:spTgt spid="6">
                                            <p:graphicEl>
                                              <a:dgm id="{023461E3-89E1-4D51-9904-FF045D6F188A}"/>
                                            </p:graphicEl>
                                          </p:spTgt>
                                        </p:tgtEl>
                                        <p:attrNameLst>
                                          <p:attrName>style.visibility</p:attrName>
                                        </p:attrNameLst>
                                      </p:cBhvr>
                                      <p:to>
                                        <p:strVal val="visible"/>
                                      </p:to>
                                    </p:set>
                                    <p:anim calcmode="lin" valueType="num">
                                      <p:cBhvr>
                                        <p:cTn id="231" dur="500" fill="hold"/>
                                        <p:tgtEl>
                                          <p:spTgt spid="6">
                                            <p:graphicEl>
                                              <a:dgm id="{023461E3-89E1-4D51-9904-FF045D6F188A}"/>
                                            </p:graphicEl>
                                          </p:spTgt>
                                        </p:tgtEl>
                                        <p:attrNameLst>
                                          <p:attrName>ppt_w</p:attrName>
                                        </p:attrNameLst>
                                      </p:cBhvr>
                                      <p:tavLst>
                                        <p:tav tm="0">
                                          <p:val>
                                            <p:fltVal val="0"/>
                                          </p:val>
                                        </p:tav>
                                        <p:tav tm="100000">
                                          <p:val>
                                            <p:strVal val="#ppt_w"/>
                                          </p:val>
                                        </p:tav>
                                      </p:tavLst>
                                    </p:anim>
                                    <p:anim calcmode="lin" valueType="num">
                                      <p:cBhvr>
                                        <p:cTn id="232" dur="500" fill="hold"/>
                                        <p:tgtEl>
                                          <p:spTgt spid="6">
                                            <p:graphicEl>
                                              <a:dgm id="{023461E3-89E1-4D51-9904-FF045D6F188A}"/>
                                            </p:graphicEl>
                                          </p:spTgt>
                                        </p:tgtEl>
                                        <p:attrNameLst>
                                          <p:attrName>ppt_h</p:attrName>
                                        </p:attrNameLst>
                                      </p:cBhvr>
                                      <p:tavLst>
                                        <p:tav tm="0">
                                          <p:val>
                                            <p:fltVal val="0"/>
                                          </p:val>
                                        </p:tav>
                                        <p:tav tm="100000">
                                          <p:val>
                                            <p:strVal val="#ppt_h"/>
                                          </p:val>
                                        </p:tav>
                                      </p:tavLst>
                                    </p:anim>
                                    <p:animEffect transition="in" filter="fade">
                                      <p:cBhvr>
                                        <p:cTn id="233" dur="500"/>
                                        <p:tgtEl>
                                          <p:spTgt spid="6">
                                            <p:graphicEl>
                                              <a:dgm id="{023461E3-89E1-4D51-9904-FF045D6F188A}"/>
                                            </p:graphicEl>
                                          </p:spTgt>
                                        </p:tgtEl>
                                      </p:cBhvr>
                                    </p:animEffect>
                                    <p:anim calcmode="lin" valueType="num">
                                      <p:cBhvr>
                                        <p:cTn id="234" dur="500" fill="hold"/>
                                        <p:tgtEl>
                                          <p:spTgt spid="6">
                                            <p:graphicEl>
                                              <a:dgm id="{023461E3-89E1-4D51-9904-FF045D6F188A}"/>
                                            </p:graphicEl>
                                          </p:spTgt>
                                        </p:tgtEl>
                                        <p:attrNameLst>
                                          <p:attrName>ppt_x</p:attrName>
                                        </p:attrNameLst>
                                      </p:cBhvr>
                                      <p:tavLst>
                                        <p:tav tm="0">
                                          <p:val>
                                            <p:fltVal val="0.5"/>
                                          </p:val>
                                        </p:tav>
                                        <p:tav tm="100000">
                                          <p:val>
                                            <p:strVal val="#ppt_x"/>
                                          </p:val>
                                        </p:tav>
                                      </p:tavLst>
                                    </p:anim>
                                    <p:anim calcmode="lin" valueType="num">
                                      <p:cBhvr>
                                        <p:cTn id="235" dur="500" fill="hold"/>
                                        <p:tgtEl>
                                          <p:spTgt spid="6">
                                            <p:graphicEl>
                                              <a:dgm id="{023461E3-89E1-4D51-9904-FF045D6F188A}"/>
                                            </p:graphicEl>
                                          </p:spTgt>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p:stCondLst>
                                    <p:cond delay="0"/>
                                  </p:stCondLst>
                                  <p:childTnLst>
                                    <p:set>
                                      <p:cBhvr>
                                        <p:cTn id="237" dur="1" fill="hold">
                                          <p:stCondLst>
                                            <p:cond delay="0"/>
                                          </p:stCondLst>
                                        </p:cTn>
                                        <p:tgtEl>
                                          <p:spTgt spid="6">
                                            <p:graphicEl>
                                              <a:dgm id="{38FED76B-BF3E-46D3-9530-ED86906E7A74}"/>
                                            </p:graphicEl>
                                          </p:spTgt>
                                        </p:tgtEl>
                                        <p:attrNameLst>
                                          <p:attrName>style.visibility</p:attrName>
                                        </p:attrNameLst>
                                      </p:cBhvr>
                                      <p:to>
                                        <p:strVal val="visible"/>
                                      </p:to>
                                    </p:set>
                                    <p:anim calcmode="lin" valueType="num">
                                      <p:cBhvr>
                                        <p:cTn id="238" dur="500" fill="hold"/>
                                        <p:tgtEl>
                                          <p:spTgt spid="6">
                                            <p:graphicEl>
                                              <a:dgm id="{38FED76B-BF3E-46D3-9530-ED86906E7A74}"/>
                                            </p:graphicEl>
                                          </p:spTgt>
                                        </p:tgtEl>
                                        <p:attrNameLst>
                                          <p:attrName>ppt_w</p:attrName>
                                        </p:attrNameLst>
                                      </p:cBhvr>
                                      <p:tavLst>
                                        <p:tav tm="0">
                                          <p:val>
                                            <p:fltVal val="0"/>
                                          </p:val>
                                        </p:tav>
                                        <p:tav tm="100000">
                                          <p:val>
                                            <p:strVal val="#ppt_w"/>
                                          </p:val>
                                        </p:tav>
                                      </p:tavLst>
                                    </p:anim>
                                    <p:anim calcmode="lin" valueType="num">
                                      <p:cBhvr>
                                        <p:cTn id="239" dur="500" fill="hold"/>
                                        <p:tgtEl>
                                          <p:spTgt spid="6">
                                            <p:graphicEl>
                                              <a:dgm id="{38FED76B-BF3E-46D3-9530-ED86906E7A74}"/>
                                            </p:graphicEl>
                                          </p:spTgt>
                                        </p:tgtEl>
                                        <p:attrNameLst>
                                          <p:attrName>ppt_h</p:attrName>
                                        </p:attrNameLst>
                                      </p:cBhvr>
                                      <p:tavLst>
                                        <p:tav tm="0">
                                          <p:val>
                                            <p:fltVal val="0"/>
                                          </p:val>
                                        </p:tav>
                                        <p:tav tm="100000">
                                          <p:val>
                                            <p:strVal val="#ppt_h"/>
                                          </p:val>
                                        </p:tav>
                                      </p:tavLst>
                                    </p:anim>
                                    <p:animEffect transition="in" filter="fade">
                                      <p:cBhvr>
                                        <p:cTn id="240" dur="500"/>
                                        <p:tgtEl>
                                          <p:spTgt spid="6">
                                            <p:graphicEl>
                                              <a:dgm id="{38FED76B-BF3E-46D3-9530-ED86906E7A74}"/>
                                            </p:graphicEl>
                                          </p:spTgt>
                                        </p:tgtEl>
                                      </p:cBhvr>
                                    </p:animEffect>
                                    <p:anim calcmode="lin" valueType="num">
                                      <p:cBhvr>
                                        <p:cTn id="241" dur="500" fill="hold"/>
                                        <p:tgtEl>
                                          <p:spTgt spid="6">
                                            <p:graphicEl>
                                              <a:dgm id="{38FED76B-BF3E-46D3-9530-ED86906E7A74}"/>
                                            </p:graphicEl>
                                          </p:spTgt>
                                        </p:tgtEl>
                                        <p:attrNameLst>
                                          <p:attrName>ppt_x</p:attrName>
                                        </p:attrNameLst>
                                      </p:cBhvr>
                                      <p:tavLst>
                                        <p:tav tm="0">
                                          <p:val>
                                            <p:fltVal val="0.5"/>
                                          </p:val>
                                        </p:tav>
                                        <p:tav tm="100000">
                                          <p:val>
                                            <p:strVal val="#ppt_x"/>
                                          </p:val>
                                        </p:tav>
                                      </p:tavLst>
                                    </p:anim>
                                    <p:anim calcmode="lin" valueType="num">
                                      <p:cBhvr>
                                        <p:cTn id="242" dur="500" fill="hold"/>
                                        <p:tgtEl>
                                          <p:spTgt spid="6">
                                            <p:graphicEl>
                                              <a:dgm id="{38FED76B-BF3E-46D3-9530-ED86906E7A74}"/>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b="-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28984A-E3F4-EEC3-C154-D32842787300}"/>
              </a:ext>
            </a:extLst>
          </p:cNvPr>
          <p:cNvPicPr>
            <a:picLocks noChangeAspect="1"/>
          </p:cNvPicPr>
          <p:nvPr/>
        </p:nvPicPr>
        <p:blipFill>
          <a:blip r:embed="rId3">
            <a:duotone>
              <a:schemeClr val="accent1">
                <a:shade val="45000"/>
                <a:satMod val="135000"/>
              </a:schemeClr>
              <a:prstClr val="white"/>
            </a:duotone>
          </a:blip>
          <a:stretch>
            <a:fillRect/>
          </a:stretch>
        </p:blipFill>
        <p:spPr>
          <a:xfrm>
            <a:off x="84393" y="1076541"/>
            <a:ext cx="12023214" cy="5739269"/>
          </a:xfrm>
          <a:prstGeom prst="rect">
            <a:avLst/>
          </a:prstGeom>
        </p:spPr>
      </p:pic>
      <p:sp>
        <p:nvSpPr>
          <p:cNvPr id="7" name="CuadroTexto 6">
            <a:extLst>
              <a:ext uri="{FF2B5EF4-FFF2-40B4-BE49-F238E27FC236}">
                <a16:creationId xmlns:a16="http://schemas.microsoft.com/office/drawing/2014/main" id="{86B09DF0-F643-69AE-A446-AF6EF5529681}"/>
              </a:ext>
            </a:extLst>
          </p:cNvPr>
          <p:cNvSpPr txBox="1"/>
          <p:nvPr/>
        </p:nvSpPr>
        <p:spPr>
          <a:xfrm>
            <a:off x="2691947" y="-27691"/>
            <a:ext cx="9328818" cy="2031325"/>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Ubohá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která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mnoho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let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trpěla</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utratila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všechen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svůj</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majetek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lékaře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kteří</a:t>
            </a:r>
            <a:r>
              <a:rPr lang="es-ES" b="1" dirty="0">
                <a:solidFill>
                  <a:schemeClr val="bg1"/>
                </a:solidFill>
                <a:effectLst>
                  <a:outerShdw blurRad="38100" dist="38100" dir="2700000" algn="tl">
                    <a:srgbClr val="000000">
                      <a:alpha val="43137"/>
                    </a:srgbClr>
                  </a:outerShdw>
                </a:effectLst>
              </a:rPr>
              <a:t> ji </a:t>
            </a:r>
            <a:r>
              <a:rPr lang="es-ES" b="1" dirty="0" err="1">
                <a:solidFill>
                  <a:schemeClr val="bg1"/>
                </a:solidFill>
                <a:effectLst>
                  <a:outerShdw blurRad="38100" dist="38100" dir="2700000" algn="tl">
                    <a:srgbClr val="000000">
                      <a:alpha val="43137"/>
                    </a:srgbClr>
                  </a:outerShdw>
                </a:effectLst>
              </a:rPr>
              <a:t>nevyléčili</a:t>
            </a:r>
            <a:r>
              <a:rPr lang="es-ES" b="1" dirty="0">
                <a:solidFill>
                  <a:schemeClr val="bg1"/>
                </a:solidFill>
                <a:effectLst>
                  <a:outerShdw blurRad="38100" dist="38100" dir="2700000" algn="tl">
                    <a:srgbClr val="000000">
                      <a:alpha val="43137"/>
                    </a:srgbClr>
                  </a:outerShdw>
                </a:effectLst>
              </a:rPr>
              <a:t>, ale </a:t>
            </a:r>
            <a:r>
              <a:rPr lang="es-ES" b="1" dirty="0" err="1">
                <a:solidFill>
                  <a:schemeClr val="bg1"/>
                </a:solidFill>
                <a:effectLst>
                  <a:outerShdw blurRad="38100" dist="38100" dir="2700000" algn="tl">
                    <a:srgbClr val="000000">
                      <a:alpha val="43137"/>
                    </a:srgbClr>
                  </a:outerShdw>
                </a:effectLst>
              </a:rPr>
              <a:t>zhoršili</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myslela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kdyby</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mohla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dostat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dosah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kdyby</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jen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mohla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dotknout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lemu</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je</a:t>
            </a:r>
            <a:r>
              <a:rPr lang="es-ES" b="1" dirty="0" err="1">
                <a:solidFill>
                  <a:schemeClr val="bg1"/>
                </a:solidFill>
                <a:effectLst>
                  <a:outerShdw blurRad="38100" dist="38100" dir="2700000" algn="tl">
                    <a:srgbClr val="000000">
                      <a:alpha val="43137"/>
                    </a:srgbClr>
                  </a:outerShdw>
                </a:effectLst>
              </a:rPr>
              <a:t>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pláště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uzdravena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Kristus</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pochopil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vše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co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bylo</a:t>
            </a:r>
            <a:r>
              <a:rPr lang="es-ES" b="1" dirty="0">
                <a:solidFill>
                  <a:schemeClr val="bg1"/>
                </a:solidFill>
                <a:effectLst>
                  <a:outerShdw blurRad="38100" dist="38100" dir="2700000" algn="tl">
                    <a:srgbClr val="000000">
                      <a:alpha val="43137"/>
                    </a:srgbClr>
                  </a:outerShdw>
                </a:effectLst>
              </a:rPr>
              <a:t> v </a:t>
            </a:r>
            <a:r>
              <a:rPr lang="es-ES" b="1" dirty="0" err="1">
                <a:solidFill>
                  <a:schemeClr val="bg1"/>
                </a:solidFill>
                <a:effectLst>
                  <a:outerShdw blurRad="38100" dist="38100" dir="2700000" algn="tl">
                    <a:srgbClr val="000000">
                      <a:alpha val="43137"/>
                    </a:srgbClr>
                  </a:outerShdw>
                </a:effectLst>
              </a:rPr>
              <a:t>jejím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srdci</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postavil</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tam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měla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příležitost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které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toužila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Použil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a:t>
            </a:r>
            <a:r>
              <a:rPr lang="es-ES" b="1" dirty="0">
                <a:solidFill>
                  <a:schemeClr val="bg1"/>
                </a:solidFill>
                <a:effectLst>
                  <a:outerShdw blurRad="38100" dist="38100" dir="2700000" algn="tl">
                    <a:srgbClr val="000000">
                      <a:alpha val="43137"/>
                    </a:srgbClr>
                  </a:outerShdw>
                </a:effectLst>
              </a:rPr>
              <a:t> tuto </a:t>
            </a:r>
            <a:r>
              <a:rPr lang="es-ES" b="1" dirty="0" err="1">
                <a:solidFill>
                  <a:schemeClr val="bg1"/>
                </a:solidFill>
                <a:effectLst>
                  <a:outerShdw blurRad="38100" dist="38100" dir="2700000" algn="tl">
                    <a:srgbClr val="000000">
                      <a:alpha val="43137"/>
                    </a:srgbClr>
                  </a:outerShdw>
                </a:effectLst>
              </a:rPr>
              <a:t>skutečnost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aby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ukázal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rozdíl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mezi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dotekem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pravé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víry</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náhodným</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kontaktem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těch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kteří</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kolem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něj</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mačkali</a:t>
            </a:r>
            <a:r>
              <a:rPr lang="es-ES" b="1" dirty="0">
                <a:solidFill>
                  <a:schemeClr val="bg1"/>
                </a:solidFill>
                <a:effectLst>
                  <a:outerShdw blurRad="38100" dist="38100" dir="2700000" algn="tl">
                    <a:srgbClr val="000000">
                      <a:alpha val="43137"/>
                    </a:srgbClr>
                  </a:outerShdw>
                </a:effectLst>
              </a:rPr>
              <a:t> z </a:t>
            </a:r>
            <a:r>
              <a:rPr lang="es-ES" b="1" dirty="0" err="1">
                <a:solidFill>
                  <a:schemeClr val="bg1"/>
                </a:solidFill>
                <a:effectLst>
                  <a:outerShdw blurRad="38100" dist="38100" dir="2700000" algn="tl">
                    <a:srgbClr val="000000">
                      <a:alpha val="43137"/>
                    </a:srgbClr>
                  </a:outerShdw>
                </a:effectLst>
              </a:rPr>
              <a:t>pouhé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zvědavosti</a:t>
            </a:r>
            <a:r>
              <a:rPr lang="es-ES" b="1" dirty="0">
                <a:solidFill>
                  <a:schemeClr val="bg1"/>
                </a:solidFill>
                <a:effectLst>
                  <a:outerShdw blurRad="38100" dist="38100" dir="2700000" algn="tl">
                    <a:srgbClr val="000000">
                      <a:alpha val="43137"/>
                    </a:srgbClr>
                  </a:outerShdw>
                </a:effectLst>
              </a:rPr>
              <a:t>. 
</a:t>
            </a:r>
          </a:p>
        </p:txBody>
      </p:sp>
      <p:grpSp>
        <p:nvGrpSpPr>
          <p:cNvPr id="3" name="Grupo 2">
            <a:extLst>
              <a:ext uri="{FF2B5EF4-FFF2-40B4-BE49-F238E27FC236}">
                <a16:creationId xmlns:a16="http://schemas.microsoft.com/office/drawing/2014/main" id="{CC17755C-4D54-E78E-B38D-DED08F6FC984}"/>
              </a:ext>
            </a:extLst>
          </p:cNvPr>
          <p:cNvGrpSpPr/>
          <p:nvPr/>
        </p:nvGrpSpPr>
        <p:grpSpPr>
          <a:xfrm>
            <a:off x="84392" y="249674"/>
            <a:ext cx="2607554" cy="1145613"/>
            <a:chOff x="84392" y="249674"/>
            <a:chExt cx="2607554" cy="1145613"/>
          </a:xfrm>
        </p:grpSpPr>
        <p:pic>
          <p:nvPicPr>
            <p:cNvPr id="2" name="Imagen 1">
              <a:extLst>
                <a:ext uri="{FF2B5EF4-FFF2-40B4-BE49-F238E27FC236}">
                  <a16:creationId xmlns:a16="http://schemas.microsoft.com/office/drawing/2014/main" id="{53F31523-8AE6-5F7D-D0F8-2AF0064B34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93" y="249674"/>
              <a:ext cx="2607553" cy="1145613"/>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F3B41C3A-4529-B6FB-F016-9598C3FC64E1}"/>
                </a:ext>
              </a:extLst>
            </p:cNvPr>
            <p:cNvSpPr txBox="1"/>
            <p:nvPr/>
          </p:nvSpPr>
          <p:spPr>
            <a:xfrm>
              <a:off x="84392" y="607095"/>
              <a:ext cx="2021809"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2000" b="1" dirty="0" err="1">
                  <a:solidFill>
                    <a:schemeClr val="bg1"/>
                  </a:solidFill>
                  <a:latin typeface="Times New Roman" panose="02020603050405020304" pitchFamily="18" charset="0"/>
                </a:rPr>
                <a:t>Důvěřujte</a:t>
              </a:r>
              <a:r>
                <a:rPr lang="es-ES" sz="2000" b="1" dirty="0">
                  <a:solidFill>
                    <a:schemeClr val="bg1"/>
                  </a:solidFill>
                  <a:latin typeface="Times New Roman" panose="02020603050405020304" pitchFamily="18" charset="0"/>
                </a:rPr>
                <a:t> </a:t>
              </a:r>
              <a:r>
                <a:rPr lang="es-ES" sz="2000" b="1" dirty="0" err="1">
                  <a:solidFill>
                    <a:schemeClr val="bg1"/>
                  </a:solidFill>
                  <a:latin typeface="Times New Roman" panose="02020603050405020304" pitchFamily="18" charset="0"/>
                </a:rPr>
                <a:t>Bohu</a:t>
              </a:r>
              <a:r>
                <a:rPr lang="es-ES" sz="2000" b="1" dirty="0">
                  <a:solidFill>
                    <a:schemeClr val="bg1"/>
                  </a:solidFill>
                  <a:latin typeface="Times New Roman" panose="02020603050405020304" pitchFamily="18" charset="0"/>
                </a:rPr>
                <a:t>
</a:t>
              </a:r>
            </a:p>
          </p:txBody>
        </p:sp>
      </p:grpSp>
      <p:sp>
        <p:nvSpPr>
          <p:cNvPr id="11" name="CuadroTexto 10">
            <a:extLst>
              <a:ext uri="{FF2B5EF4-FFF2-40B4-BE49-F238E27FC236}">
                <a16:creationId xmlns:a16="http://schemas.microsoft.com/office/drawing/2014/main" id="{2B7C0497-1D3F-7B40-EE28-A3592C50C8B3}"/>
              </a:ext>
            </a:extLst>
          </p:cNvPr>
          <p:cNvSpPr txBox="1"/>
          <p:nvPr/>
        </p:nvSpPr>
        <p:spPr>
          <a:xfrm>
            <a:off x="4081990" y="4345995"/>
            <a:ext cx="7421641" cy="2308324"/>
          </a:xfrm>
          <a:prstGeom prst="rect">
            <a:avLst/>
          </a:prstGeom>
          <a:noFill/>
        </p:spPr>
        <p:txBody>
          <a:bodyPr wrap="square">
            <a:spAutoFit/>
          </a:bodyPr>
          <a:lstStyle/>
          <a:p>
            <a:r>
              <a:rPr lang="es-ES" b="1" dirty="0" err="1">
                <a:solidFill>
                  <a:schemeClr val="bg1"/>
                </a:solidFill>
                <a:effectLst>
                  <a:outerShdw blurRad="38100" dist="38100" dir="2700000" algn="tl">
                    <a:srgbClr val="000000">
                      <a:alpha val="43137"/>
                    </a:srgbClr>
                  </a:outerShdw>
                </a:effectLst>
              </a:rPr>
              <a:t>Když</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viděla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objevena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třásla</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aby</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lehla</a:t>
            </a:r>
            <a:r>
              <a:rPr lang="es-ES" b="1" dirty="0">
                <a:solidFill>
                  <a:schemeClr val="bg1"/>
                </a:solidFill>
                <a:effectLst>
                  <a:outerShdw blurRad="38100" dist="38100" dir="2700000" algn="tl">
                    <a:srgbClr val="000000">
                      <a:alpha val="43137"/>
                    </a:srgbClr>
                  </a:outerShdw>
                </a:effectLst>
              </a:rPr>
              <a:t> k </a:t>
            </a:r>
            <a:r>
              <a:rPr lang="es-ES" b="1" dirty="0" err="1">
                <a:solidFill>
                  <a:schemeClr val="bg1"/>
                </a:solidFill>
                <a:effectLst>
                  <a:outerShdw blurRad="38100" dist="38100" dir="2700000" algn="tl">
                    <a:srgbClr val="000000">
                      <a:alpha val="43137"/>
                    </a:srgbClr>
                  </a:outerShdw>
                </a:effectLst>
              </a:rPr>
              <a:t>nohám</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vyprá</a:t>
            </a:r>
            <a:r>
              <a:rPr lang="cs-CZ"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věla</a:t>
            </a:r>
            <a:r>
              <a:rPr lang="cs-CZ" b="1" dirty="0">
                <a:solidFill>
                  <a:schemeClr val="bg1"/>
                </a:solidFill>
                <a:effectLst>
                  <a:outerShdw blurRad="38100" dist="38100" dir="2700000" algn="tl">
                    <a:srgbClr val="000000">
                      <a:alpha val="43137"/>
                    </a:srgbClr>
                  </a:outerShdw>
                </a:effectLst>
              </a:rPr>
              <a:t>mu</a:t>
            </a:r>
            <a:r>
              <a:rPr lang="es-ES" b="1" dirty="0">
                <a:solidFill>
                  <a:schemeClr val="bg1"/>
                </a:solidFill>
                <a:effectLst>
                  <a:outerShdw blurRad="38100" dist="38100" dir="2700000" algn="tl">
                    <a:srgbClr val="000000">
                      <a:alpha val="43137"/>
                    </a:srgbClr>
                  </a:outerShdw>
                </a:effectLst>
              </a:rPr>
              <a:t>í </a:t>
            </a:r>
            <a:r>
              <a:rPr lang="es-ES" b="1" dirty="0" err="1">
                <a:solidFill>
                  <a:schemeClr val="bg1"/>
                </a:solidFill>
                <a:effectLst>
                  <a:outerShdw blurRad="38100" dist="38100" dir="2700000" algn="tl">
                    <a:srgbClr val="000000">
                      <a:alpha val="43137"/>
                    </a:srgbClr>
                  </a:outerShdw>
                </a:effectLst>
              </a:rPr>
              <a:t>svůj</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příběh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Obával</a:t>
            </a:r>
            <a:r>
              <a:rPr lang="cs-CZ" b="1" dirty="0">
                <a:solidFill>
                  <a:schemeClr val="bg1"/>
                </a:solidFill>
                <a:effectLst>
                  <a:outerShdw blurRad="38100" dist="38100" dir="2700000" algn="tl">
                    <a:srgbClr val="000000">
                      <a:alpha val="43137"/>
                    </a:srgbClr>
                  </a:outerShdw>
                </a:effectLst>
              </a:rPr>
              <a:t>a</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dopustil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opovážlivosti</a:t>
            </a:r>
            <a:r>
              <a:rPr lang="es-ES" b="1" dirty="0">
                <a:solidFill>
                  <a:schemeClr val="bg1"/>
                </a:solidFill>
                <a:effectLst>
                  <a:outerShdw blurRad="38100" dist="38100" dir="2700000" algn="tl">
                    <a:srgbClr val="000000">
                      <a:alpha val="43137"/>
                    </a:srgbClr>
                  </a:outerShdw>
                </a:effectLst>
              </a:rPr>
              <a:t>; ale z </a:t>
            </a:r>
            <a:r>
              <a:rPr lang="es-ES" b="1" dirty="0" err="1">
                <a:solidFill>
                  <a:schemeClr val="bg1"/>
                </a:solidFill>
                <a:effectLst>
                  <a:outerShdw blurRad="38100" dist="38100" dir="2700000" algn="tl">
                    <a:srgbClr val="000000">
                      <a:alpha val="43137"/>
                    </a:srgbClr>
                  </a:outerShdw>
                </a:effectLst>
              </a:rPr>
              <a:t>Kristo</a:t>
            </a:r>
            <a:r>
              <a:rPr lang="cs-CZ"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vých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úst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nevzešlo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žádné</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slovo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kritiky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Řekl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slova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souhlasu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přicházející</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z </a:t>
            </a:r>
            <a:r>
              <a:rPr lang="es-ES" b="1" dirty="0" err="1">
                <a:solidFill>
                  <a:schemeClr val="bg1"/>
                </a:solidFill>
                <a:effectLst>
                  <a:outerShdw blurRad="38100" dist="38100" dir="2700000" algn="tl">
                    <a:srgbClr val="000000">
                      <a:alpha val="43137"/>
                    </a:srgbClr>
                  </a:outerShdw>
                </a:effectLst>
              </a:rPr>
              <a:t>milujícího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srdce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plného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soucitu</a:t>
            </a:r>
            <a:r>
              <a:rPr lang="es-ES" b="1" dirty="0">
                <a:solidFill>
                  <a:schemeClr val="bg1"/>
                </a:solidFill>
                <a:effectLst>
                  <a:outerShdw blurRad="38100" dist="38100" dir="2700000" algn="tl">
                    <a:srgbClr val="000000">
                      <a:alpha val="43137"/>
                    </a:srgbClr>
                  </a:outerShdw>
                </a:effectLst>
              </a:rPr>
              <a:t> s </a:t>
            </a:r>
            <a:r>
              <a:rPr lang="es-ES" b="1" dirty="0" err="1">
                <a:solidFill>
                  <a:schemeClr val="bg1"/>
                </a:solidFill>
                <a:effectLst>
                  <a:outerShdw blurRad="38100" dist="38100" dir="2700000" algn="tl">
                    <a:srgbClr val="000000">
                      <a:alpha val="43137"/>
                    </a:srgbClr>
                  </a:outerShdw>
                </a:effectLst>
              </a:rPr>
              <a:t>lidským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neštěstím</a:t>
            </a:r>
            <a:r>
              <a:rPr lang="es-ES" b="1" dirty="0">
                <a:solidFill>
                  <a:schemeClr val="bg1"/>
                </a:solidFill>
                <a:effectLst>
                  <a:outerShdw blurRad="38100" dist="38100" dir="2700000" algn="tl">
                    <a:srgbClr val="000000">
                      <a:alpha val="43137"/>
                    </a:srgbClr>
                  </a:outerShdw>
                </a:effectLst>
              </a:rPr>
              <a:t>. S </a:t>
            </a:r>
            <a:r>
              <a:rPr lang="es-ES" b="1" dirty="0" err="1">
                <a:solidFill>
                  <a:schemeClr val="bg1"/>
                </a:solidFill>
                <a:effectLst>
                  <a:outerShdw blurRad="38100" dist="38100" dir="2700000" algn="tl">
                    <a:srgbClr val="000000">
                      <a:alpha val="43137"/>
                    </a:srgbClr>
                  </a:outerShdw>
                </a:effectLst>
              </a:rPr>
              <a:t>vlídností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řekl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Dcero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tvá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víra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zachránila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jdi</a:t>
            </a:r>
            <a:r>
              <a:rPr lang="es-ES" b="1" dirty="0">
                <a:solidFill>
                  <a:schemeClr val="bg1"/>
                </a:solidFill>
                <a:effectLst>
                  <a:outerShdw blurRad="38100" dist="38100" dir="2700000" algn="tl">
                    <a:srgbClr val="000000">
                      <a:alpha val="43137"/>
                    </a:srgbClr>
                  </a:outerShdw>
                </a:effectLst>
              </a:rPr>
              <a:t> v </a:t>
            </a:r>
            <a:r>
              <a:rPr lang="es-ES" b="1" dirty="0" err="1">
                <a:solidFill>
                  <a:schemeClr val="bg1"/>
                </a:solidFill>
                <a:effectLst>
                  <a:outerShdw blurRad="38100" dist="38100" dir="2700000" algn="tl">
                    <a:srgbClr val="000000">
                      <a:alpha val="43137"/>
                    </a:srgbClr>
                  </a:outerShdw>
                </a:effectLst>
              </a:rPr>
              <a:t>pokoji</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(v</a:t>
            </a:r>
            <a:r>
              <a:rPr lang="es-ES" b="1" dirty="0" err="1">
                <a:solidFill>
                  <a:schemeClr val="bg1"/>
                </a:solidFill>
                <a:effectLst>
                  <a:outerShdw blurRad="38100" dist="38100" dir="2700000" algn="tl">
                    <a:srgbClr val="000000">
                      <a:alpha val="43137"/>
                    </a:srgbClr>
                  </a:outerShdw>
                </a:effectLst>
              </a:rPr>
              <a:t>er</a:t>
            </a:r>
            <a:r>
              <a:rPr lang="cs-CZ" b="1" dirty="0">
                <a:solidFill>
                  <a:schemeClr val="bg1"/>
                </a:solidFill>
                <a:effectLst>
                  <a:outerShdw blurRad="38100" dist="38100" dir="2700000" algn="tl">
                    <a:srgbClr val="000000">
                      <a:alpha val="43137"/>
                    </a:srgbClr>
                  </a:outerShdw>
                </a:effectLst>
              </a:rPr>
              <a:t>š</a:t>
            </a:r>
            <a:r>
              <a:rPr lang="es-ES" b="1" dirty="0">
                <a:solidFill>
                  <a:schemeClr val="bg1"/>
                </a:solidFill>
                <a:effectLst>
                  <a:outerShdw blurRad="38100" dist="38100" dir="2700000" algn="tl">
                    <a:srgbClr val="000000">
                      <a:alpha val="43137"/>
                    </a:srgbClr>
                  </a:outerShdw>
                </a:effectLst>
              </a:rPr>
              <a:t> 48</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Jak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povzbudivá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tato </a:t>
            </a:r>
            <a:r>
              <a:rPr lang="es-ES" b="1" dirty="0" err="1">
                <a:solidFill>
                  <a:schemeClr val="bg1"/>
                </a:solidFill>
                <a:effectLst>
                  <a:outerShdw blurRad="38100" dist="38100" dir="2700000" algn="tl">
                    <a:srgbClr val="000000">
                      <a:alpha val="43137"/>
                    </a:srgbClr>
                  </a:outerShdw>
                </a:effectLst>
              </a:rPr>
              <a:t>slova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Strach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spáchal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nějakou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křivdu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už</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nebude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radost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zhoršovat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Pouhý</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dotek</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víry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obdržel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svou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odměnu</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E</a:t>
            </a:r>
            <a:r>
              <a:rPr lang="cs-CZ" b="1" dirty="0">
                <a:solidFill>
                  <a:schemeClr val="bg1"/>
                </a:solidFill>
                <a:effectLst>
                  <a:outerShdw blurRad="38100" dist="38100" dir="2700000" algn="tl">
                    <a:srgbClr val="000000">
                      <a:alpha val="43137"/>
                    </a:srgbClr>
                  </a:outerShdw>
                </a:effectLst>
              </a:rPr>
              <a:t>GW: Na nebeských výšinách, strana</a:t>
            </a:r>
            <a:r>
              <a:rPr lang="es-ES" b="1" dirty="0">
                <a:solidFill>
                  <a:schemeClr val="bg1"/>
                </a:solidFill>
                <a:effectLst>
                  <a:outerShdw blurRad="38100" dist="38100" dir="2700000" algn="tl">
                    <a:srgbClr val="000000">
                      <a:alpha val="43137"/>
                    </a:srgbClr>
                  </a:outerShdw>
                </a:effectLst>
              </a:rPr>
              <a:t> 10</a:t>
            </a:r>
            <a:r>
              <a:rPr lang="cs-CZ" b="1" dirty="0">
                <a:solidFill>
                  <a:schemeClr val="bg1"/>
                </a:solidFill>
                <a:effectLst>
                  <a:outerShdw blurRad="38100" dist="38100" dir="2700000" algn="tl">
                    <a:srgbClr val="000000">
                      <a:alpha val="43137"/>
                    </a:srgbClr>
                  </a:outerShdw>
                </a:effectLst>
              </a:rPr>
              <a:t>8</a:t>
            </a:r>
            <a:r>
              <a:rPr lang="es-ES" b="1" dirty="0">
                <a:solidFill>
                  <a:schemeClr val="bg1"/>
                </a:solidFill>
                <a:effectLst>
                  <a:outerShdw blurRad="38100" dist="38100" dir="2700000" algn="tl">
                    <a:srgbClr val="000000">
                      <a:alpha val="43137"/>
                    </a:srgbClr>
                  </a:outerShdw>
                </a:effectLst>
              </a:rPr>
              <a:t> </a:t>
            </a:r>
          </a:p>
        </p:txBody>
      </p:sp>
      <p:pic>
        <p:nvPicPr>
          <p:cNvPr id="12" name="Imagen 11" descr="Un grupo de personas disfrazadas&#10;&#10;Descripción generada automáticamente con confianza baja">
            <a:extLst>
              <a:ext uri="{FF2B5EF4-FFF2-40B4-BE49-F238E27FC236}">
                <a16:creationId xmlns:a16="http://schemas.microsoft.com/office/drawing/2014/main" id="{3F2A8F93-CF72-5295-C8D0-2336741F3056}"/>
              </a:ext>
            </a:extLst>
          </p:cNvPr>
          <p:cNvPicPr>
            <a:picLocks noChangeAspect="1"/>
          </p:cNvPicPr>
          <p:nvPr/>
        </p:nvPicPr>
        <p:blipFill rotWithShape="1">
          <a:blip r:embed="rId5">
            <a:extLst>
              <a:ext uri="{28A0092B-C50C-407E-A947-70E740481C1C}">
                <a14:useLocalDpi xmlns:a14="http://schemas.microsoft.com/office/drawing/2010/main" val="0"/>
              </a:ext>
            </a:extLst>
          </a:blip>
          <a:srcRect r="10397"/>
          <a:stretch/>
        </p:blipFill>
        <p:spPr>
          <a:xfrm>
            <a:off x="7226499" y="1793189"/>
            <a:ext cx="3630289" cy="2511709"/>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64CB2361-ABDF-E702-4FD5-42938325ED93}"/>
              </a:ext>
            </a:extLst>
          </p:cNvPr>
          <p:cNvSpPr txBox="1"/>
          <p:nvPr/>
        </p:nvSpPr>
        <p:spPr>
          <a:xfrm>
            <a:off x="606107" y="1864733"/>
            <a:ext cx="6582292" cy="2308324"/>
          </a:xfrm>
          <a:prstGeom prst="rect">
            <a:avLst/>
          </a:prstGeom>
          <a:noFill/>
        </p:spPr>
        <p:txBody>
          <a:bodyPr wrap="square">
            <a:spAutoFit/>
          </a:bodyPr>
          <a:lstStyle/>
          <a:p>
            <a:r>
              <a:rPr lang="es-ES" b="1" dirty="0" err="1">
                <a:solidFill>
                  <a:schemeClr val="bg1"/>
                </a:solidFill>
                <a:effectLst>
                  <a:outerShdw blurRad="38100" dist="38100" dir="2700000" algn="tl">
                    <a:srgbClr val="000000">
                      <a:alpha val="43137"/>
                    </a:srgbClr>
                  </a:outerShdw>
                </a:effectLst>
              </a:rPr>
              <a:t>Když</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žena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natáhla</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dotkla</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lemu</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je</a:t>
            </a:r>
            <a:r>
              <a:rPr lang="es-ES" b="1" dirty="0" err="1">
                <a:solidFill>
                  <a:schemeClr val="bg1"/>
                </a:solidFill>
                <a:effectLst>
                  <a:outerShdw blurRad="38100" dist="38100" dir="2700000" algn="tl">
                    <a:srgbClr val="000000">
                      <a:alpha val="43137"/>
                    </a:srgbClr>
                  </a:outerShdw>
                </a:effectLst>
              </a:rPr>
              <a:t>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pláště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myslela</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tohoto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kradmého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doteku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nikdo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nevšimne</a:t>
            </a:r>
            <a:r>
              <a:rPr lang="es-ES" b="1" dirty="0">
                <a:solidFill>
                  <a:schemeClr val="bg1"/>
                </a:solidFill>
                <a:effectLst>
                  <a:outerShdw blurRad="38100" dist="38100" dir="2700000" algn="tl">
                    <a:srgbClr val="000000">
                      <a:alpha val="43137"/>
                    </a:srgbClr>
                  </a:outerShdw>
                </a:effectLst>
              </a:rPr>
              <a:t>; ale </a:t>
            </a:r>
            <a:r>
              <a:rPr lang="es-ES" b="1" dirty="0" err="1">
                <a:solidFill>
                  <a:schemeClr val="bg1"/>
                </a:solidFill>
                <a:effectLst>
                  <a:outerShdw blurRad="38100" dist="38100" dir="2700000" algn="tl">
                    <a:srgbClr val="000000">
                      <a:alpha val="43137"/>
                    </a:srgbClr>
                  </a:outerShdw>
                </a:effectLst>
              </a:rPr>
              <a:t>Kristus</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uvědomil</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a </a:t>
            </a:r>
            <a:r>
              <a:rPr lang="es-ES" b="1" dirty="0" err="1">
                <a:solidFill>
                  <a:schemeClr val="bg1"/>
                </a:solidFill>
                <a:effectLst>
                  <a:outerShdw blurRad="38100" dist="38100" dir="2700000" algn="tl">
                    <a:srgbClr val="000000">
                      <a:alpha val="43137"/>
                    </a:srgbClr>
                  </a:outerShdw>
                </a:effectLst>
              </a:rPr>
              <a:t>odpovídal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jejich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víře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svou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uzdravující</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mocí</a:t>
            </a:r>
            <a:r>
              <a:rPr lang="es-ES" b="1" dirty="0">
                <a:solidFill>
                  <a:schemeClr val="bg1"/>
                </a:solidFill>
                <a:effectLst>
                  <a:outerShdw blurRad="38100" dist="38100" dir="2700000" algn="tl">
                    <a:srgbClr val="000000">
                      <a:alpha val="43137"/>
                    </a:srgbClr>
                  </a:outerShdw>
                </a:effectLst>
              </a:rPr>
              <a:t>. V </a:t>
            </a:r>
            <a:r>
              <a:rPr lang="es-ES" b="1" dirty="0" err="1">
                <a:solidFill>
                  <a:schemeClr val="bg1"/>
                </a:solidFill>
                <a:effectLst>
                  <a:outerShdw blurRad="38100" dist="38100" dir="2700000" algn="tl">
                    <a:srgbClr val="000000">
                      <a:alpha val="43137"/>
                    </a:srgbClr>
                  </a:outerShdw>
                </a:effectLst>
              </a:rPr>
              <a:t>okamžiku</a:t>
            </a:r>
            <a:r>
              <a:rPr lang="es-ES" b="1" dirty="0">
                <a:solidFill>
                  <a:schemeClr val="bg1"/>
                </a:solidFill>
                <a:effectLst>
                  <a:outerShdw blurRad="38100" dist="38100" dir="2700000" algn="tl">
                    <a:srgbClr val="000000">
                      <a:alpha val="43137"/>
                    </a:srgbClr>
                  </a:outerShdw>
                </a:effectLst>
              </a:rPr>
              <a:t> si </a:t>
            </a:r>
            <a:r>
              <a:rPr lang="es-ES" b="1" dirty="0" err="1">
                <a:solidFill>
                  <a:schemeClr val="bg1"/>
                </a:solidFill>
                <a:effectLst>
                  <a:outerShdw blurRad="38100" dist="38100" dir="2700000" algn="tl">
                    <a:srgbClr val="000000">
                      <a:alpha val="43137"/>
                    </a:srgbClr>
                  </a:outerShdw>
                </a:effectLst>
              </a:rPr>
              <a:t>uvědo</a:t>
            </a:r>
            <a:r>
              <a:rPr lang="cs-CZ"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mila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byla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uzdravena</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Pán</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Ježíš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neopomene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upozornit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tako</a:t>
            </a:r>
            <a:r>
              <a:rPr lang="cs-CZ"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vou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víru</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Rychle</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otočil</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zeptal</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Kdo</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mě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dotkl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Všichni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učedníci</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ho</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pevně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tiskli</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Petr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řekl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Zástup</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tě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mačká</a:t>
            </a:r>
            <a:r>
              <a:rPr lang="es-ES" b="1" dirty="0">
                <a:solidFill>
                  <a:schemeClr val="bg1"/>
                </a:solidFill>
                <a:effectLst>
                  <a:outerShdw blurRad="38100" dist="38100" dir="2700000" algn="tl">
                    <a:srgbClr val="000000">
                      <a:alpha val="43137"/>
                    </a:srgbClr>
                  </a:outerShdw>
                </a:effectLst>
              </a:rPr>
              <a:t> a </a:t>
            </a:r>
            <a:r>
              <a:rPr lang="es-ES" b="1" dirty="0" err="1">
                <a:solidFill>
                  <a:schemeClr val="bg1"/>
                </a:solidFill>
                <a:effectLst>
                  <a:outerShdw blurRad="38100" dist="38100" dir="2700000" algn="tl">
                    <a:srgbClr val="000000">
                      <a:alpha val="43137"/>
                    </a:srgbClr>
                  </a:outerShdw>
                </a:effectLst>
              </a:rPr>
              <a:t>utlačuje</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a </a:t>
            </a:r>
            <a:r>
              <a:rPr lang="es-ES" b="1" dirty="0" err="1">
                <a:solidFill>
                  <a:schemeClr val="bg1"/>
                </a:solidFill>
                <a:effectLst>
                  <a:outerShdw blurRad="38100" dist="38100" dir="2700000" algn="tl">
                    <a:srgbClr val="000000">
                      <a:alpha val="43137"/>
                    </a:srgbClr>
                  </a:outerShdw>
                </a:effectLst>
              </a:rPr>
              <a:t>ty</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říkáš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Kdo</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mě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dotkl</a:t>
            </a:r>
            <a:r>
              <a:rPr lang="es-ES" b="1" dirty="0">
                <a:solidFill>
                  <a:schemeClr val="bg1"/>
                </a:solidFill>
                <a:effectLst>
                  <a:outerShdw blurRad="38100" dist="38100" dir="2700000" algn="tl">
                    <a:srgbClr val="000000">
                      <a:alpha val="43137"/>
                    </a:srgbClr>
                  </a:outerShdw>
                </a:effectLst>
              </a:rPr>
              <a:t>?</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Ale </a:t>
            </a:r>
            <a:r>
              <a:rPr lang="es-ES" b="1" dirty="0" err="1">
                <a:solidFill>
                  <a:schemeClr val="bg1"/>
                </a:solidFill>
                <a:effectLst>
                  <a:outerShdw blurRad="38100" dist="38100" dir="2700000" algn="tl">
                    <a:srgbClr val="000000">
                      <a:alpha val="43137"/>
                    </a:srgbClr>
                  </a:outerShdw>
                </a:effectLst>
              </a:rPr>
              <a:t>Ježíš</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řekl</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a:t>
            </a:r>
            <a:r>
              <a:rPr lang="es-ES" b="1" dirty="0" err="1">
                <a:solidFill>
                  <a:schemeClr val="bg1"/>
                </a:solidFill>
                <a:effectLst>
                  <a:outerShdw blurRad="38100" dist="38100" dir="2700000" algn="tl">
                    <a:srgbClr val="000000">
                      <a:alpha val="43137"/>
                    </a:srgbClr>
                  </a:outerShdw>
                </a:effectLst>
              </a:rPr>
              <a:t>Někdo</a:t>
            </a:r>
            <a:r>
              <a:rPr lang="es-ES" b="1" dirty="0">
                <a:solidFill>
                  <a:schemeClr val="bg1"/>
                </a:solidFill>
                <a:effectLst>
                  <a:outerShdw blurRad="38100" dist="38100" dir="2700000" algn="tl">
                    <a:srgbClr val="000000">
                      <a:alpha val="43137"/>
                    </a:srgbClr>
                  </a:outerShdw>
                </a:effectLst>
              </a:rPr>
              <a:t> se </a:t>
            </a:r>
            <a:r>
              <a:rPr lang="es-ES" b="1" dirty="0" err="1">
                <a:solidFill>
                  <a:schemeClr val="bg1"/>
                </a:solidFill>
                <a:effectLst>
                  <a:outerShdw blurRad="38100" dist="38100" dir="2700000" algn="tl">
                    <a:srgbClr val="000000">
                      <a:alpha val="43137"/>
                    </a:srgbClr>
                  </a:outerShdw>
                </a:effectLst>
              </a:rPr>
              <a:t>mě</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dotkl</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neboť</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jsem</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poznal</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že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ze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mne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vyšla</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moc</a:t>
            </a:r>
            <a:r>
              <a:rPr lang="es-ES" b="1" dirty="0">
                <a:solidFill>
                  <a:schemeClr val="bg1"/>
                </a:solidFill>
                <a:effectLst>
                  <a:outerShdw blurRad="38100" dist="38100" dir="2700000" algn="tl">
                    <a:srgbClr val="000000">
                      <a:alpha val="43137"/>
                    </a:srgbClr>
                  </a:outerShdw>
                </a:effectLst>
              </a:rPr>
              <a:t>." Lu</a:t>
            </a:r>
            <a:r>
              <a:rPr lang="cs-CZ" b="1" dirty="0" err="1">
                <a:solidFill>
                  <a:schemeClr val="bg1"/>
                </a:solidFill>
                <a:effectLst>
                  <a:outerShdw blurRad="38100" dist="38100" dir="2700000" algn="tl">
                    <a:srgbClr val="000000">
                      <a:alpha val="43137"/>
                    </a:srgbClr>
                  </a:outerShdw>
                </a:effectLst>
              </a:rPr>
              <a:t>káš</a:t>
            </a:r>
            <a:r>
              <a:rPr lang="es-ES" b="1" dirty="0">
                <a:solidFill>
                  <a:schemeClr val="bg1"/>
                </a:solidFill>
                <a:effectLst>
                  <a:outerShdw blurRad="38100" dist="38100" dir="2700000" algn="tl">
                    <a:srgbClr val="000000">
                      <a:alpha val="43137"/>
                    </a:srgbClr>
                  </a:outerShdw>
                </a:effectLst>
              </a:rPr>
              <a:t> 8</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45</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46. </a:t>
            </a:r>
          </a:p>
        </p:txBody>
      </p:sp>
      <p:pic>
        <p:nvPicPr>
          <p:cNvPr id="14" name="Imagen 13" descr="Un dibujo de una persona&#10;&#10;Descripción generada automáticamente con confianza media">
            <a:extLst>
              <a:ext uri="{FF2B5EF4-FFF2-40B4-BE49-F238E27FC236}">
                <a16:creationId xmlns:a16="http://schemas.microsoft.com/office/drawing/2014/main" id="{2AD5EDA8-A5E5-EA72-5109-0550F7F98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93" y="4597600"/>
            <a:ext cx="3863699" cy="2129815"/>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4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down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upRigh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Imagen que contiene persona, mujer, hombre, sostener&#10;&#10;Descripción generada automáticamente">
            <a:extLst>
              <a:ext uri="{FF2B5EF4-FFF2-40B4-BE49-F238E27FC236}">
                <a16:creationId xmlns:a16="http://schemas.microsoft.com/office/drawing/2014/main" id="{1EF42175-1AF3-8E1D-EDA2-D686A74424D6}"/>
              </a:ext>
            </a:extLst>
          </p:cNvPr>
          <p:cNvPicPr>
            <a:picLocks noChangeAspect="1"/>
          </p:cNvPicPr>
          <p:nvPr/>
        </p:nvPicPr>
        <p:blipFill rotWithShape="1">
          <a:blip r:embed="rId3">
            <a:extLst>
              <a:ext uri="{28A0092B-C50C-407E-A947-70E740481C1C}">
                <a14:useLocalDpi xmlns:a14="http://schemas.microsoft.com/office/drawing/2010/main" val="0"/>
              </a:ext>
            </a:extLst>
          </a:blip>
          <a:srcRect l="5371" t="15387" r="13847" b="1182"/>
          <a:stretch/>
        </p:blipFill>
        <p:spPr>
          <a:xfrm>
            <a:off x="3331378" y="-8506"/>
            <a:ext cx="8860622" cy="6863417"/>
          </a:xfrm>
          <a:prstGeom prst="rect">
            <a:avLst/>
          </a:prstGeom>
          <a:ln>
            <a:noFill/>
          </a:ln>
          <a:effectLst>
            <a:softEdge rad="112500"/>
          </a:effectLst>
        </p:spPr>
      </p:pic>
      <p:sp>
        <p:nvSpPr>
          <p:cNvPr id="6" name="CuadroTexto 5">
            <a:extLst>
              <a:ext uri="{FF2B5EF4-FFF2-40B4-BE49-F238E27FC236}">
                <a16:creationId xmlns:a16="http://schemas.microsoft.com/office/drawing/2014/main" id="{D9B30C1C-1A12-A32B-A7DD-B4DFEAA4B68B}"/>
              </a:ext>
            </a:extLst>
          </p:cNvPr>
          <p:cNvSpPr txBox="1"/>
          <p:nvPr/>
        </p:nvSpPr>
        <p:spPr>
          <a:xfrm>
            <a:off x="89980" y="124844"/>
            <a:ext cx="4653470" cy="6524863"/>
          </a:xfrm>
          <a:prstGeom prst="rect">
            <a:avLst/>
          </a:prstGeom>
          <a:noFill/>
        </p:spPr>
        <p:txBody>
          <a:bodyPr wrap="square">
            <a:spAutoFit/>
          </a:bodyPr>
          <a:lstStyle/>
          <a:p>
            <a:r>
              <a:rPr lang="es-ES" sz="2400" b="1" dirty="0" err="1">
                <a:solidFill>
                  <a:schemeClr val="bg1"/>
                </a:solidFill>
                <a:effectLst>
                  <a:glow rad="63500">
                    <a:srgbClr val="3B4020"/>
                  </a:glow>
                  <a:outerShdw blurRad="38100" dist="38100" dir="2700000" algn="tl">
                    <a:srgbClr val="000000">
                      <a:alpha val="43137"/>
                    </a:srgbClr>
                  </a:outerShdw>
                </a:effectLst>
              </a:rPr>
              <a:t>Žen</a:t>
            </a:r>
            <a:r>
              <a:rPr lang="cs-CZ" sz="2400" b="1" dirty="0">
                <a:solidFill>
                  <a:schemeClr val="bg1"/>
                </a:solidFill>
                <a:effectLst>
                  <a:glow rad="63500">
                    <a:srgbClr val="3B4020"/>
                  </a:glow>
                  <a:outerShdw blurRad="38100" dist="38100" dir="2700000" algn="tl">
                    <a:srgbClr val="000000">
                      <a:alpha val="43137"/>
                    </a:srgbClr>
                  </a:outerShdw>
                </a:effectLst>
              </a:rPr>
              <a:t>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víry</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dovoluj</a:t>
            </a:r>
            <a:r>
              <a:rPr lang="es-ES" sz="2400" b="1" dirty="0">
                <a:solidFill>
                  <a:schemeClr val="bg1"/>
                </a:solidFill>
                <a:effectLst>
                  <a:glow rad="63500">
                    <a:srgbClr val="3B4020"/>
                  </a:glow>
                  <a:outerShdw blurRad="38100" dist="38100" dir="2700000" algn="tl">
                    <a:srgbClr val="000000">
                      <a:alpha val="43137"/>
                    </a:srgbClr>
                  </a:outerShdw>
                </a:effectLst>
              </a:rPr>
              <a:t>í, </a:t>
            </a:r>
            <a:r>
              <a:rPr lang="es-ES" sz="2400" b="1" dirty="0" err="1">
                <a:solidFill>
                  <a:schemeClr val="bg1"/>
                </a:solidFill>
                <a:effectLst>
                  <a:glow rad="63500">
                    <a:srgbClr val="3B4020"/>
                  </a:glow>
                  <a:outerShdw blurRad="38100" dist="38100" dir="2700000" algn="tl">
                    <a:srgbClr val="000000">
                      <a:alpha val="43137"/>
                    </a:srgbClr>
                  </a:outerShdw>
                </a:effectLst>
              </a:rPr>
              <a:t>aby</a:t>
            </a:r>
            <a:r>
              <a:rPr lang="es-ES" sz="2400" b="1" dirty="0">
                <a:solidFill>
                  <a:schemeClr val="bg1"/>
                </a:solidFill>
                <a:effectLst>
                  <a:glow rad="63500">
                    <a:srgbClr val="3B4020"/>
                  </a:glow>
                  <a:outerShdw blurRad="38100" dist="38100" dir="2700000" algn="tl">
                    <a:srgbClr val="000000">
                      <a:alpha val="43137"/>
                    </a:srgbClr>
                  </a:outerShdw>
                </a:effectLst>
              </a:rPr>
              <a:t> se v </a:t>
            </a:r>
            <a:r>
              <a:rPr lang="es-ES" sz="2400" b="1" dirty="0" err="1">
                <a:solidFill>
                  <a:schemeClr val="bg1"/>
                </a:solidFill>
                <a:effectLst>
                  <a:glow rad="63500">
                    <a:srgbClr val="3B4020"/>
                  </a:glow>
                  <a:outerShdw blurRad="38100" dist="38100" dir="2700000" algn="tl">
                    <a:srgbClr val="000000">
                      <a:alpha val="43137"/>
                    </a:srgbClr>
                  </a:outerShdw>
                </a:effectLst>
              </a:rPr>
              <a:t>jej</a:t>
            </a:r>
            <a:r>
              <a:rPr lang="cs-CZ" sz="2400" b="1" dirty="0" err="1">
                <a:solidFill>
                  <a:schemeClr val="bg1"/>
                </a:solidFill>
                <a:effectLst>
                  <a:glow rad="63500">
                    <a:srgbClr val="3B4020"/>
                  </a:glow>
                  <a:outerShdw blurRad="38100" dist="38100" dir="2700000" algn="tl">
                    <a:srgbClr val="000000">
                      <a:alpha val="43137"/>
                    </a:srgbClr>
                  </a:outerShdw>
                </a:effectLst>
              </a:rPr>
              <a:t>ich</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životě</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naplnila</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Boží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vůle</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tím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že</a:t>
            </a:r>
            <a:r>
              <a:rPr lang="es-ES" sz="2400" b="1" dirty="0">
                <a:solidFill>
                  <a:schemeClr val="bg1"/>
                </a:solidFill>
                <a:effectLst>
                  <a:glow rad="63500">
                    <a:srgbClr val="3B4020"/>
                  </a:glow>
                  <a:outerShdw blurRad="38100" dist="38100" dir="2700000" algn="tl">
                    <a:srgbClr val="000000">
                      <a:alpha val="43137"/>
                    </a:srgbClr>
                  </a:outerShdw>
                </a:effectLst>
              </a:rPr>
              <a:t> Ho </a:t>
            </a:r>
            <a:r>
              <a:rPr lang="es-ES" sz="2400" b="1" dirty="0" err="1">
                <a:solidFill>
                  <a:schemeClr val="bg1"/>
                </a:solidFill>
                <a:effectLst>
                  <a:glow rad="63500">
                    <a:srgbClr val="3B4020"/>
                  </a:glow>
                  <a:outerShdw blurRad="38100" dist="38100" dir="2700000" algn="tl">
                    <a:srgbClr val="000000">
                      <a:alpha val="43137"/>
                    </a:srgbClr>
                  </a:outerShdw>
                </a:effectLst>
              </a:rPr>
              <a:t>poslouch</a:t>
            </a:r>
            <a:r>
              <a:rPr lang="cs-CZ" sz="2400" b="1" dirty="0" err="1">
                <a:solidFill>
                  <a:schemeClr val="bg1"/>
                </a:solidFill>
                <a:effectLst>
                  <a:glow rad="63500">
                    <a:srgbClr val="3B4020"/>
                  </a:glow>
                  <a:outerShdw blurRad="38100" dist="38100" dir="2700000" algn="tl">
                    <a:srgbClr val="000000">
                      <a:alpha val="43137"/>
                    </a:srgbClr>
                  </a:outerShdw>
                </a:effectLst>
              </a:rPr>
              <a:t>ají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pěstuj</a:t>
            </a:r>
            <a:r>
              <a:rPr lang="cs-CZ" sz="2400" b="1" dirty="0">
                <a:solidFill>
                  <a:schemeClr val="bg1"/>
                </a:solidFill>
                <a:effectLst>
                  <a:glow rad="63500">
                    <a:srgbClr val="3B4020"/>
                  </a:glow>
                  <a:outerShdw blurRad="38100" dist="38100" dir="2700000" algn="tl">
                    <a:srgbClr val="000000">
                      <a:alpha val="43137"/>
                    </a:srgbClr>
                  </a:outerShdw>
                </a:effectLst>
              </a:rPr>
              <a:t>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odvahu</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vypěstovanou</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všemi</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kteří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důvěřují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Pánu</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aby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čelili</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výzvám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které</a:t>
            </a:r>
            <a:r>
              <a:rPr lang="es-ES" sz="2400" b="1" dirty="0">
                <a:solidFill>
                  <a:schemeClr val="bg1"/>
                </a:solidFill>
                <a:effectLst>
                  <a:glow rad="63500">
                    <a:srgbClr val="3B4020"/>
                  </a:glow>
                  <a:outerShdw blurRad="38100" dist="38100" dir="2700000" algn="tl">
                    <a:srgbClr val="000000">
                      <a:alpha val="43137"/>
                    </a:srgbClr>
                  </a:outerShdw>
                </a:effectLst>
              </a:rPr>
              <a:t> je </a:t>
            </a:r>
            <a:r>
              <a:rPr lang="es-ES" sz="2400" b="1" dirty="0" err="1">
                <a:solidFill>
                  <a:schemeClr val="bg1"/>
                </a:solidFill>
                <a:effectLst>
                  <a:glow rad="63500">
                    <a:srgbClr val="3B4020"/>
                  </a:glow>
                  <a:outerShdw blurRad="38100" dist="38100" dir="2700000" algn="tl">
                    <a:srgbClr val="000000">
                      <a:alpha val="43137"/>
                    </a:srgbClr>
                  </a:outerShdw>
                </a:effectLst>
              </a:rPr>
              <a:t>čekají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Učí</a:t>
            </a:r>
            <a:r>
              <a:rPr lang="es-ES" sz="2400" b="1" dirty="0">
                <a:solidFill>
                  <a:schemeClr val="bg1"/>
                </a:solidFill>
                <a:effectLst>
                  <a:glow rad="63500">
                    <a:srgbClr val="3B4020"/>
                  </a:glow>
                  <a:outerShdw blurRad="38100" dist="38100" dir="2700000" algn="tl">
                    <a:srgbClr val="000000">
                      <a:alpha val="43137"/>
                    </a:srgbClr>
                  </a:outerShdw>
                </a:effectLst>
              </a:rPr>
              <a:t> se </a:t>
            </a:r>
            <a:r>
              <a:rPr lang="es-ES" sz="2400" b="1" dirty="0" err="1">
                <a:solidFill>
                  <a:schemeClr val="bg1"/>
                </a:solidFill>
                <a:effectLst>
                  <a:glow rad="63500">
                    <a:srgbClr val="3B4020"/>
                  </a:glow>
                  <a:outerShdw blurRad="38100" dist="38100" dir="2700000" algn="tl">
                    <a:srgbClr val="000000">
                      <a:alpha val="43137"/>
                    </a:srgbClr>
                  </a:outerShdw>
                </a:effectLst>
              </a:rPr>
              <a:t>vytrvat</a:t>
            </a:r>
            <a:r>
              <a:rPr lang="es-ES" sz="2400" b="1" dirty="0">
                <a:solidFill>
                  <a:schemeClr val="bg1"/>
                </a:solidFill>
                <a:effectLst>
                  <a:glow rad="63500">
                    <a:srgbClr val="3B4020"/>
                  </a:glow>
                  <a:outerShdw blurRad="38100" dist="38100" dir="2700000" algn="tl">
                    <a:srgbClr val="000000">
                      <a:alpha val="43137"/>
                    </a:srgbClr>
                  </a:outerShdw>
                </a:effectLst>
              </a:rPr>
              <a:t> ve </a:t>
            </a:r>
            <a:r>
              <a:rPr lang="es-ES" sz="2400" b="1" dirty="0" err="1">
                <a:solidFill>
                  <a:schemeClr val="bg1"/>
                </a:solidFill>
                <a:effectLst>
                  <a:glow rad="63500">
                    <a:srgbClr val="3B4020"/>
                  </a:glow>
                  <a:outerShdw blurRad="38100" dist="38100" dir="2700000" algn="tl">
                    <a:srgbClr val="000000">
                      <a:alpha val="43137"/>
                    </a:srgbClr>
                  </a:outerShdw>
                </a:effectLst>
              </a:rPr>
              <a:t>všem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co</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podnik</a:t>
            </a:r>
            <a:r>
              <a:rPr lang="cs-CZ" sz="2400" b="1" dirty="0" err="1">
                <a:solidFill>
                  <a:schemeClr val="bg1"/>
                </a:solidFill>
                <a:effectLst>
                  <a:glow rad="63500">
                    <a:srgbClr val="3B4020"/>
                  </a:glow>
                  <a:outerShdw blurRad="38100" dist="38100" dir="2700000" algn="tl">
                    <a:srgbClr val="000000">
                      <a:alpha val="43137"/>
                    </a:srgbClr>
                  </a:outerShdw>
                </a:effectLst>
              </a:rPr>
              <a:t>ají</a:t>
            </a:r>
            <a:r>
              <a:rPr lang="es-ES" sz="2400" b="1" dirty="0">
                <a:solidFill>
                  <a:schemeClr val="bg1"/>
                </a:solidFill>
                <a:effectLst>
                  <a:glow rad="63500">
                    <a:srgbClr val="3B4020"/>
                  </a:glow>
                  <a:outerShdw blurRad="38100" dist="38100" dir="2700000" algn="tl">
                    <a:srgbClr val="000000">
                      <a:alpha val="43137"/>
                    </a:srgbClr>
                  </a:outerShdw>
                </a:effectLst>
              </a:rPr>
              <a:t>, a </a:t>
            </a:r>
            <a:r>
              <a:rPr lang="es-ES" sz="2400" b="1" dirty="0" err="1">
                <a:solidFill>
                  <a:schemeClr val="bg1"/>
                </a:solidFill>
                <a:effectLst>
                  <a:glow rad="63500">
                    <a:srgbClr val="3B4020"/>
                  </a:glow>
                  <a:outerShdw blurRad="38100" dist="38100" dir="2700000" algn="tl">
                    <a:srgbClr val="000000">
                      <a:alpha val="43137"/>
                    </a:srgbClr>
                  </a:outerShdw>
                </a:effectLst>
              </a:rPr>
              <a:t>díky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tomu</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získáv</a:t>
            </a:r>
            <a:r>
              <a:rPr lang="cs-CZ" sz="2400" b="1" dirty="0" err="1">
                <a:solidFill>
                  <a:schemeClr val="bg1"/>
                </a:solidFill>
                <a:effectLst>
                  <a:glow rad="63500">
                    <a:srgbClr val="3B4020"/>
                  </a:glow>
                  <a:outerShdw blurRad="38100" dist="38100" dir="2700000" algn="tl">
                    <a:srgbClr val="000000">
                      <a:alpha val="43137"/>
                    </a:srgbClr>
                  </a:outerShdw>
                </a:effectLst>
              </a:rPr>
              <a:t>ají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moudrost</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která</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ji</a:t>
            </a:r>
            <a:r>
              <a:rPr lang="es-ES" sz="2400" b="1" dirty="0">
                <a:solidFill>
                  <a:schemeClr val="bg1"/>
                </a:solidFill>
                <a:effectLst>
                  <a:glow rad="63500">
                    <a:srgbClr val="3B4020"/>
                  </a:glow>
                  <a:outerShdw blurRad="38100" dist="38100" dir="2700000" algn="tl">
                    <a:srgbClr val="000000">
                      <a:alpha val="43137"/>
                    </a:srgbClr>
                  </a:outerShdw>
                </a:effectLst>
              </a:rPr>
              <a:t>m </a:t>
            </a:r>
            <a:r>
              <a:rPr lang="es-ES" sz="2400" b="1" dirty="0" err="1">
                <a:solidFill>
                  <a:schemeClr val="bg1"/>
                </a:solidFill>
                <a:effectLst>
                  <a:glow rad="63500">
                    <a:srgbClr val="3B4020"/>
                  </a:glow>
                  <a:outerShdw blurRad="38100" dist="38100" dir="2700000" algn="tl">
                    <a:srgbClr val="000000">
                      <a:alpha val="43137"/>
                    </a:srgbClr>
                  </a:outerShdw>
                </a:effectLst>
              </a:rPr>
              <a:t>umožní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svědčit</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svým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bližním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rodině</a:t>
            </a:r>
            <a:r>
              <a:rPr lang="es-ES" sz="2400" b="1" dirty="0">
                <a:solidFill>
                  <a:schemeClr val="bg1"/>
                </a:solidFill>
                <a:effectLst>
                  <a:glow rad="63500">
                    <a:srgbClr val="3B4020"/>
                  </a:glow>
                  <a:outerShdw blurRad="38100" dist="38100" dir="2700000" algn="tl">
                    <a:srgbClr val="000000">
                      <a:alpha val="43137"/>
                    </a:srgbClr>
                  </a:outerShdw>
                </a:effectLst>
              </a:rPr>
              <a:t> a </a:t>
            </a:r>
            <a:r>
              <a:rPr lang="es-ES" sz="2400" b="1" dirty="0" err="1">
                <a:solidFill>
                  <a:schemeClr val="bg1"/>
                </a:solidFill>
                <a:effectLst>
                  <a:glow rad="63500">
                    <a:srgbClr val="3B4020"/>
                  </a:glow>
                  <a:outerShdw blurRad="38100" dist="38100" dir="2700000" algn="tl">
                    <a:srgbClr val="000000">
                      <a:alpha val="43137"/>
                    </a:srgbClr>
                  </a:outerShdw>
                </a:effectLst>
              </a:rPr>
              <a:t>přátelům</a:t>
            </a:r>
            <a:r>
              <a:rPr lang="es-ES" sz="2400" b="1" dirty="0">
                <a:solidFill>
                  <a:schemeClr val="bg1"/>
                </a:solidFill>
                <a:effectLst>
                  <a:glow rad="63500">
                    <a:srgbClr val="3B4020"/>
                  </a:glow>
                  <a:outerShdw blurRad="38100" dist="38100" dir="2700000" algn="tl">
                    <a:srgbClr val="000000">
                      <a:alpha val="43137"/>
                    </a:srgbClr>
                  </a:outerShdw>
                </a:effectLst>
              </a:rPr>
              <a:t>.</a:t>
            </a:r>
          </a:p>
          <a:p>
            <a:pPr>
              <a:spcBef>
                <a:spcPts val="1200"/>
              </a:spcBef>
            </a:pPr>
            <a:r>
              <a:rPr lang="es-ES" sz="2400" b="1" dirty="0" err="1">
                <a:solidFill>
                  <a:schemeClr val="bg1"/>
                </a:solidFill>
                <a:effectLst>
                  <a:glow rad="63500">
                    <a:srgbClr val="3B4020"/>
                  </a:glow>
                  <a:outerShdw blurRad="38100" dist="38100" dir="2700000" algn="tl">
                    <a:srgbClr val="000000">
                      <a:alpha val="43137"/>
                    </a:srgbClr>
                  </a:outerShdw>
                </a:effectLst>
              </a:rPr>
              <a:t>Ženy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víry</a:t>
            </a:r>
            <a:r>
              <a:rPr lang="es-ES" sz="2400" b="1" dirty="0">
                <a:solidFill>
                  <a:schemeClr val="bg1"/>
                </a:solidFill>
                <a:effectLst>
                  <a:glow rad="63500">
                    <a:srgbClr val="3B4020"/>
                  </a:glow>
                  <a:outerShdw blurRad="38100" dist="38100" dir="2700000" algn="tl">
                    <a:srgbClr val="000000">
                      <a:alpha val="43137"/>
                    </a:srgbClr>
                  </a:outerShdw>
                </a:effectLst>
              </a:rPr>
              <a:t>, se </a:t>
            </a:r>
            <a:r>
              <a:rPr lang="es-ES" sz="2400" b="1" dirty="0" err="1">
                <a:solidFill>
                  <a:schemeClr val="bg1"/>
                </a:solidFill>
                <a:effectLst>
                  <a:glow rad="63500">
                    <a:srgbClr val="3B4020"/>
                  </a:glow>
                  <a:outerShdw blurRad="38100" dist="38100" dir="2700000" algn="tl">
                    <a:srgbClr val="000000">
                      <a:alpha val="43137"/>
                    </a:srgbClr>
                  </a:outerShdw>
                </a:effectLst>
              </a:rPr>
              <a:t>kterými</a:t>
            </a:r>
            <a:r>
              <a:rPr lang="es-ES" sz="2400" b="1" dirty="0">
                <a:solidFill>
                  <a:schemeClr val="bg1"/>
                </a:solidFill>
                <a:effectLst>
                  <a:glow rad="63500">
                    <a:srgbClr val="3B4020"/>
                  </a:glow>
                  <a:outerShdw blurRad="38100" dist="38100" dir="2700000" algn="tl">
                    <a:srgbClr val="000000">
                      <a:alpha val="43137"/>
                    </a:srgbClr>
                  </a:outerShdw>
                </a:effectLst>
              </a:rPr>
              <a:t> se v </a:t>
            </a:r>
            <a:r>
              <a:rPr lang="es-ES" sz="2400" b="1" dirty="0" err="1">
                <a:solidFill>
                  <a:schemeClr val="bg1"/>
                </a:solidFill>
                <a:effectLst>
                  <a:glow rad="63500">
                    <a:srgbClr val="3B4020"/>
                  </a:glow>
                  <a:outerShdw blurRad="38100" dist="38100" dir="2700000" algn="tl">
                    <a:srgbClr val="000000">
                      <a:alpha val="43137"/>
                    </a:srgbClr>
                  </a:outerShdw>
                </a:effectLst>
              </a:rPr>
              <a:t>Bibli</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setkáváme</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byly</a:t>
            </a:r>
            <a:r>
              <a:rPr lang="es-ES" sz="2400" b="1" dirty="0">
                <a:solidFill>
                  <a:schemeClr val="bg1"/>
                </a:solidFill>
                <a:effectLst>
                  <a:glow rad="63500">
                    <a:srgbClr val="3B4020"/>
                  </a:glow>
                  <a:outerShdw blurRad="38100" dist="38100" dir="2700000" algn="tl">
                    <a:srgbClr val="000000">
                      <a:alpha val="43137"/>
                    </a:srgbClr>
                  </a:outerShdw>
                </a:effectLst>
              </a:rPr>
              <a:t> lid</a:t>
            </a:r>
            <a:r>
              <a:rPr lang="cs-CZ" sz="2400" b="1" dirty="0">
                <a:solidFill>
                  <a:schemeClr val="bg1"/>
                </a:solidFill>
                <a:effectLst>
                  <a:glow rad="63500">
                    <a:srgbClr val="3B4020"/>
                  </a:glow>
                  <a:outerShdw blurRad="38100" dist="38100" dir="2700000" algn="tl">
                    <a:srgbClr val="000000">
                      <a:alpha val="43137"/>
                    </a:srgbClr>
                  </a:outerShdw>
                </a:effectLst>
              </a:rPr>
              <a:t>mi</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jako</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t</a:t>
            </a:r>
            <a:r>
              <a:rPr lang="es-ES" sz="2400" b="1" dirty="0">
                <a:solidFill>
                  <a:schemeClr val="bg1"/>
                </a:solidFill>
                <a:effectLst>
                  <a:glow rad="63500">
                    <a:srgbClr val="3B4020"/>
                  </a:glow>
                  <a:outerShdw blurRad="38100" dist="38100" dir="2700000" algn="tl">
                    <a:srgbClr val="000000">
                      <a:alpha val="43137"/>
                    </a:srgbClr>
                  </a:outerShdw>
                </a:effectLst>
              </a:rPr>
              <a:t>y a </a:t>
            </a:r>
            <a:r>
              <a:rPr lang="es-ES" sz="2400" b="1" dirty="0" err="1">
                <a:solidFill>
                  <a:schemeClr val="bg1"/>
                </a:solidFill>
                <a:effectLst>
                  <a:glow rad="63500">
                    <a:srgbClr val="3B4020"/>
                  </a:glow>
                  <a:outerShdw blurRad="38100" dist="38100" dir="2700000" algn="tl">
                    <a:srgbClr val="000000">
                      <a:alpha val="43137"/>
                    </a:srgbClr>
                  </a:outerShdw>
                </a:effectLst>
              </a:rPr>
              <a:t>já</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Procházely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zkoušk</a:t>
            </a:r>
            <a:r>
              <a:rPr lang="cs-CZ" sz="2400" b="1" dirty="0" err="1">
                <a:solidFill>
                  <a:schemeClr val="bg1"/>
                </a:solidFill>
                <a:effectLst>
                  <a:glow rad="63500">
                    <a:srgbClr val="3B4020"/>
                  </a:glow>
                  <a:outerShdw blurRad="38100" dist="38100" dir="2700000" algn="tl">
                    <a:srgbClr val="000000">
                      <a:alpha val="43137"/>
                    </a:srgbClr>
                  </a:outerShdw>
                </a:effectLst>
              </a:rPr>
              <a:t>ami</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dělal</a:t>
            </a:r>
            <a:r>
              <a:rPr lang="cs-CZ" sz="2400" b="1" dirty="0">
                <a:solidFill>
                  <a:schemeClr val="bg1"/>
                </a:solidFill>
                <a:effectLst>
                  <a:glow rad="63500">
                    <a:srgbClr val="3B4020"/>
                  </a:glow>
                  <a:outerShdw blurRad="38100" dist="38100" dir="2700000" algn="tl">
                    <a:srgbClr val="000000">
                      <a:alpha val="43137"/>
                    </a:srgbClr>
                  </a:outerShdw>
                </a:effectLst>
              </a:rPr>
              <a:t>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chyby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zažíval</a:t>
            </a:r>
            <a:r>
              <a:rPr lang="cs-CZ" sz="2400" b="1" dirty="0">
                <a:solidFill>
                  <a:schemeClr val="bg1"/>
                </a:solidFill>
                <a:effectLst>
                  <a:glow rad="63500">
                    <a:srgbClr val="3B4020"/>
                  </a:glow>
                  <a:outerShdw blurRad="38100" dist="38100" dir="2700000" algn="tl">
                    <a:srgbClr val="000000">
                      <a:alpha val="43137"/>
                    </a:srgbClr>
                  </a:outerShdw>
                </a:effectLst>
              </a:rPr>
              <a:t>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ztráty</a:t>
            </a:r>
            <a:r>
              <a:rPr lang="cs-CZ" sz="2400" b="1" dirty="0">
                <a:solidFill>
                  <a:schemeClr val="bg1"/>
                </a:solidFill>
                <a:effectLst>
                  <a:glow rad="63500">
                    <a:srgbClr val="3B4020"/>
                  </a:glow>
                  <a:outerShdw blurRad="38100" dist="38100" dir="2700000" algn="tl">
                    <a:srgbClr val="000000">
                      <a:alpha val="43137"/>
                    </a:srgbClr>
                  </a:outerShdw>
                </a:effectLst>
              </a:rPr>
              <a:t>, a</a:t>
            </a:r>
            <a:r>
              <a:rPr lang="es-ES" sz="2400" b="1" dirty="0">
                <a:solidFill>
                  <a:schemeClr val="bg1"/>
                </a:solidFill>
                <a:effectLst>
                  <a:glow rad="63500">
                    <a:srgbClr val="3B4020"/>
                  </a:glow>
                  <a:outerShdw blurRad="38100" dist="38100" dir="2700000" algn="tl">
                    <a:srgbClr val="000000">
                      <a:alpha val="43137"/>
                    </a:srgbClr>
                  </a:outerShdw>
                </a:effectLst>
              </a:rPr>
              <a:t>le </a:t>
            </a:r>
            <a:r>
              <a:rPr lang="es-ES" sz="2400" b="1" dirty="0" err="1">
                <a:solidFill>
                  <a:schemeClr val="bg1"/>
                </a:solidFill>
                <a:effectLst>
                  <a:glow rad="63500">
                    <a:srgbClr val="3B4020"/>
                  </a:glow>
                  <a:outerShdw blurRad="38100" dist="38100" dir="2700000" algn="tl">
                    <a:srgbClr val="000000">
                      <a:alpha val="43137"/>
                    </a:srgbClr>
                  </a:outerShdw>
                </a:effectLst>
              </a:rPr>
              <a:t>úspěch</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    </a:t>
            </a:r>
            <a:r>
              <a:rPr lang="es-ES" sz="2400" b="1" dirty="0">
                <a:solidFill>
                  <a:schemeClr val="bg1"/>
                </a:solidFill>
                <a:effectLst>
                  <a:glow rad="63500">
                    <a:srgbClr val="3B4020"/>
                  </a:glow>
                  <a:outerShdw blurRad="38100" dist="38100" dir="2700000" algn="tl">
                    <a:srgbClr val="000000">
                      <a:alpha val="43137"/>
                    </a:srgbClr>
                  </a:outerShdw>
                </a:effectLst>
              </a:rPr>
              <a:t>v </a:t>
            </a:r>
            <a:r>
              <a:rPr lang="es-ES" sz="2400" b="1" dirty="0" err="1">
                <a:solidFill>
                  <a:schemeClr val="bg1"/>
                </a:solidFill>
                <a:effectLst>
                  <a:glow rad="63500">
                    <a:srgbClr val="3B4020"/>
                  </a:glow>
                  <a:outerShdw blurRad="38100" dist="38100" dir="2700000" algn="tl">
                    <a:srgbClr val="000000">
                      <a:alpha val="43137"/>
                    </a:srgbClr>
                  </a:outerShdw>
                </a:effectLst>
              </a:rPr>
              <a:t>jejich</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životech</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byl</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založen</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na</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dů</a:t>
            </a:r>
            <a:r>
              <a:rPr lang="cs-CZ" sz="2400" b="1">
                <a:solidFill>
                  <a:schemeClr val="bg1"/>
                </a:solidFill>
                <a:effectLst>
                  <a:glow rad="63500">
                    <a:srgbClr val="3B4020"/>
                  </a:glow>
                  <a:outerShdw blurRad="38100" dist="38100" dir="2700000" algn="tl">
                    <a:srgbClr val="000000">
                      <a:alpha val="43137"/>
                    </a:srgbClr>
                  </a:outerShdw>
                </a:effectLst>
              </a:rPr>
              <a:t>-</a:t>
            </a:r>
            <a:r>
              <a:rPr lang="es-ES" sz="2400" b="1">
                <a:solidFill>
                  <a:schemeClr val="bg1"/>
                </a:solidFill>
                <a:effectLst>
                  <a:glow rad="63500">
                    <a:srgbClr val="3B4020"/>
                  </a:glow>
                  <a:outerShdw blurRad="38100" dist="38100" dir="2700000" algn="tl">
                    <a:srgbClr val="000000">
                      <a:alpha val="43137"/>
                    </a:srgbClr>
                  </a:outerShdw>
                </a:effectLst>
              </a:rPr>
              <a:t>věře</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že</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Všemohoucí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Bůh</a:t>
            </a:r>
            <a:r>
              <a:rPr lang="es-ES" sz="2400" b="1" dirty="0">
                <a:solidFill>
                  <a:schemeClr val="bg1"/>
                </a:solidFill>
                <a:effectLst>
                  <a:glow rad="63500">
                    <a:srgbClr val="3B4020"/>
                  </a:glow>
                  <a:outerShdw blurRad="38100" dist="38100" dir="2700000" algn="tl">
                    <a:srgbClr val="000000">
                      <a:alpha val="43137"/>
                    </a:srgbClr>
                  </a:outerShdw>
                </a:effectLst>
              </a:rPr>
              <a:t> je </a:t>
            </a:r>
            <a:r>
              <a:rPr lang="es-ES" sz="2400" b="1" dirty="0" err="1">
                <a:solidFill>
                  <a:schemeClr val="bg1"/>
                </a:solidFill>
                <a:effectLst>
                  <a:glow rad="63500">
                    <a:srgbClr val="3B4020"/>
                  </a:glow>
                  <a:outerShdw blurRad="38100" dist="38100" dir="2700000" algn="tl">
                    <a:srgbClr val="000000">
                      <a:alpha val="43137"/>
                    </a:srgbClr>
                  </a:outerShdw>
                </a:effectLst>
              </a:rPr>
              <a:t>zde</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aby</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jim</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pomohl</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dosáhnout</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vítězství</a:t>
            </a:r>
            <a:r>
              <a:rPr lang="es-ES" sz="2400" b="1" dirty="0">
                <a:solidFill>
                  <a:schemeClr val="bg1"/>
                </a:solidFill>
                <a:effectLst>
                  <a:glow rad="63500">
                    <a:srgbClr val="3B4020"/>
                  </a:glow>
                  <a:outerShdw blurRad="38100" dist="38100" dir="2700000" algn="tl">
                    <a:srgbClr val="000000">
                      <a:alpha val="43137"/>
                    </a:srgbClr>
                  </a:outerShdw>
                </a:effectLst>
              </a:rPr>
              <a:t>. </a:t>
            </a:r>
            <a:r>
              <a:rPr lang="es-ES" sz="2400" b="1" dirty="0" err="1">
                <a:solidFill>
                  <a:schemeClr val="bg1"/>
                </a:solidFill>
                <a:effectLst>
                  <a:glow rad="63500">
                    <a:srgbClr val="3B4020"/>
                  </a:glow>
                  <a:outerShdw blurRad="38100" dist="38100" dir="2700000" algn="tl">
                    <a:srgbClr val="000000">
                      <a:alpha val="43137"/>
                    </a:srgbClr>
                  </a:outerShdw>
                </a:effectLst>
              </a:rPr>
              <a:t>Buďte</a:t>
            </a:r>
            <a:r>
              <a:rPr lang="es-ES" sz="2400" b="1" dirty="0">
                <a:solidFill>
                  <a:schemeClr val="bg1"/>
                </a:solidFill>
                <a:effectLst>
                  <a:glow rad="63500">
                    <a:srgbClr val="3B4020"/>
                  </a:glow>
                  <a:outerShdw blurRad="38100" dist="38100" dir="2700000" algn="tl">
                    <a:srgbClr val="000000">
                      <a:alpha val="43137"/>
                    </a:srgbClr>
                  </a:outerShdw>
                </a:effectLst>
              </a:rPr>
              <a:t> </a:t>
            </a:r>
            <a:r>
              <a:rPr lang="cs-CZ" sz="2400" b="1" dirty="0">
                <a:solidFill>
                  <a:schemeClr val="bg1"/>
                </a:solidFill>
                <a:effectLst>
                  <a:glow rad="63500">
                    <a:srgbClr val="3B4020"/>
                  </a:glow>
                  <a:outerShdw blurRad="38100" dist="38100" dir="2700000" algn="tl">
                    <a:srgbClr val="000000">
                      <a:alpha val="43137"/>
                    </a:srgbClr>
                  </a:outerShdw>
                </a:effectLst>
              </a:rPr>
              <a:t>jako on</a:t>
            </a:r>
            <a:r>
              <a:rPr lang="es-ES" sz="2400" b="1" dirty="0">
                <a:solidFill>
                  <a:schemeClr val="bg1"/>
                </a:solidFill>
                <a:effectLst>
                  <a:glow rad="63500">
                    <a:srgbClr val="3B4020"/>
                  </a:glow>
                  <a:outerShdw blurRad="38100" dist="38100" dir="2700000" algn="tl">
                    <a:srgbClr val="000000">
                      <a:alpha val="43137"/>
                    </a:srgbClr>
                  </a:outerShdw>
                </a:effectLst>
              </a:rPr>
              <a:t>y.</a:t>
            </a:r>
          </a:p>
        </p:txBody>
      </p:sp>
    </p:spTree>
    <p:extLst>
      <p:ext uri="{BB962C8B-B14F-4D97-AF65-F5344CB8AC3E}">
        <p14:creationId xmlns:p14="http://schemas.microsoft.com/office/powerpoint/2010/main" val="19616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2000" b="-2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43AB9C8-3236-857A-A2D7-45CEBF541E00}"/>
              </a:ext>
            </a:extLst>
          </p:cNvPr>
          <p:cNvGrpSpPr/>
          <p:nvPr/>
        </p:nvGrpSpPr>
        <p:grpSpPr>
          <a:xfrm>
            <a:off x="148112" y="122549"/>
            <a:ext cx="2188478" cy="1460723"/>
            <a:chOff x="148112" y="122549"/>
            <a:chExt cx="2188478" cy="1460723"/>
          </a:xfrm>
        </p:grpSpPr>
        <p:pic>
          <p:nvPicPr>
            <p:cNvPr id="3" name="Imagen 2" descr="Logotipo, Icono&#10;&#10;Descripción generada automáticamente">
              <a:extLst>
                <a:ext uri="{FF2B5EF4-FFF2-40B4-BE49-F238E27FC236}">
                  <a16:creationId xmlns:a16="http://schemas.microsoft.com/office/drawing/2014/main" id="{C5BE3104-ACAE-218D-559A-7ECF24C3D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2" y="122549"/>
              <a:ext cx="2088000" cy="1460723"/>
            </a:xfrm>
            <a:prstGeom prst="rect">
              <a:avLst/>
            </a:prstGeom>
            <a:effectLst>
              <a:outerShdw blurRad="63500" sx="102000" sy="102000" algn="ctr" rotWithShape="0">
                <a:schemeClr val="bg1"/>
              </a:outerShdw>
            </a:effectLst>
          </p:spPr>
        </p:pic>
        <p:sp>
          <p:nvSpPr>
            <p:cNvPr id="6" name="CuadroTexto 5">
              <a:extLst>
                <a:ext uri="{FF2B5EF4-FFF2-40B4-BE49-F238E27FC236}">
                  <a16:creationId xmlns:a16="http://schemas.microsoft.com/office/drawing/2014/main" id="{5F3DCC70-60B9-C060-8FC4-8603DA236018}"/>
                </a:ext>
              </a:extLst>
            </p:cNvPr>
            <p:cNvSpPr txBox="1"/>
            <p:nvPr/>
          </p:nvSpPr>
          <p:spPr>
            <a:xfrm>
              <a:off x="544036" y="369377"/>
              <a:ext cx="1792554" cy="369332"/>
            </a:xfrm>
            <a:prstGeom prst="rect">
              <a:avLst/>
            </a:prstGeom>
            <a:noFill/>
          </p:spPr>
          <p:txBody>
            <a:bodyPr wrap="square" rtlCol="0">
              <a:spAutoFit/>
            </a:bodyPr>
            <a:lstStyle/>
            <a:p>
              <a:r>
                <a:rPr lang="cs-CZ" b="1" dirty="0">
                  <a:solidFill>
                    <a:schemeClr val="bg1"/>
                  </a:solidFill>
                  <a:effectLst>
                    <a:outerShdw blurRad="38100" dist="38100" dir="2700000" algn="tl">
                      <a:srgbClr val="000000">
                        <a:alpha val="43137"/>
                      </a:srgbClr>
                    </a:outerShdw>
                  </a:effectLst>
                </a:rPr>
                <a:t>1. Mojžíšova </a:t>
              </a:r>
              <a:r>
                <a:rPr lang="es-ES" b="1" dirty="0">
                  <a:solidFill>
                    <a:schemeClr val="bg1"/>
                  </a:solidFill>
                  <a:effectLst>
                    <a:outerShdw blurRad="38100" dist="38100" dir="2700000" algn="tl">
                      <a:srgbClr val="000000">
                        <a:alpha val="43137"/>
                      </a:srgbClr>
                    </a:outerShdw>
                  </a:effectLst>
                </a:rPr>
                <a:t>24</a:t>
              </a:r>
            </a:p>
          </p:txBody>
        </p:sp>
      </p:grpSp>
      <p:sp>
        <p:nvSpPr>
          <p:cNvPr id="5" name="CuadroTexto 4">
            <a:extLst>
              <a:ext uri="{FF2B5EF4-FFF2-40B4-BE49-F238E27FC236}">
                <a16:creationId xmlns:a16="http://schemas.microsoft.com/office/drawing/2014/main" id="{8F181298-0B97-85D7-9752-1AB94B6FF393}"/>
              </a:ext>
            </a:extLst>
          </p:cNvPr>
          <p:cNvSpPr txBox="1"/>
          <p:nvPr/>
        </p:nvSpPr>
        <p:spPr>
          <a:xfrm>
            <a:off x="526626" y="686921"/>
            <a:ext cx="1903367" cy="1200329"/>
          </a:xfrm>
          <a:prstGeom prst="rect">
            <a:avLst/>
          </a:prstGeom>
          <a:noFill/>
        </p:spPr>
        <p:txBody>
          <a:bodyPr wrap="square">
            <a:spAutoFit/>
          </a:bodyPr>
          <a:lstStyle/>
          <a:p>
            <a:pPr algn="ctr"/>
            <a:r>
              <a:rPr lang="pl-PL" b="1" dirty="0">
                <a:latin typeface="Times New Roman" panose="02020603050405020304" pitchFamily="18" charset="0"/>
              </a:rPr>
              <a:t>Žena
víry má     odvahu
</a:t>
            </a:r>
            <a:endParaRPr lang="es-ES" b="1" dirty="0">
              <a:latin typeface="Times New Roman" panose="02020603050405020304" pitchFamily="18" charset="0"/>
            </a:endParaRPr>
          </a:p>
        </p:txBody>
      </p:sp>
      <p:pic>
        <p:nvPicPr>
          <p:cNvPr id="9" name="Imagen 8" descr="Dibujo de un hombre&#10;&#10;Descripción generada automáticamente con confianza baja">
            <a:extLst>
              <a:ext uri="{FF2B5EF4-FFF2-40B4-BE49-F238E27FC236}">
                <a16:creationId xmlns:a16="http://schemas.microsoft.com/office/drawing/2014/main" id="{ECB025EA-AD07-0037-8F78-8BBBA89C3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993" y="153433"/>
            <a:ext cx="2358089" cy="1802176"/>
          </a:xfrm>
          <a:prstGeom prst="rect">
            <a:avLst/>
          </a:prstGeom>
          <a:ln w="57150" cap="rnd">
            <a:solidFill>
              <a:srgbClr val="3EB7C5"/>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a caricatura de una persona&#10;&#10;Descripción generada automáticamente con confianza baja">
            <a:extLst>
              <a:ext uri="{FF2B5EF4-FFF2-40B4-BE49-F238E27FC236}">
                <a16:creationId xmlns:a16="http://schemas.microsoft.com/office/drawing/2014/main" id="{8FBADFDC-B057-DDAB-CC4D-B4115BCCFF22}"/>
              </a:ext>
            </a:extLst>
          </p:cNvPr>
          <p:cNvPicPr>
            <a:picLocks noChangeAspect="1"/>
          </p:cNvPicPr>
          <p:nvPr/>
        </p:nvPicPr>
        <p:blipFill rotWithShape="1">
          <a:blip r:embed="rId5">
            <a:extLst>
              <a:ext uri="{28A0092B-C50C-407E-A947-70E740481C1C}">
                <a14:useLocalDpi xmlns:a14="http://schemas.microsoft.com/office/drawing/2010/main" val="0"/>
              </a:ext>
            </a:extLst>
          </a:blip>
          <a:srcRect t="4159" b="4159"/>
          <a:stretch/>
        </p:blipFill>
        <p:spPr>
          <a:xfrm>
            <a:off x="4852910" y="153432"/>
            <a:ext cx="2354455"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Un dibujo de una persona&#10;&#10;Descripción generada automáticamente con confianza baja">
            <a:extLst>
              <a:ext uri="{FF2B5EF4-FFF2-40B4-BE49-F238E27FC236}">
                <a16:creationId xmlns:a16="http://schemas.microsoft.com/office/drawing/2014/main" id="{E9F7D673-5DB9-3B6D-F905-F1F17A8F0A6C}"/>
              </a:ext>
            </a:extLst>
          </p:cNvPr>
          <p:cNvPicPr>
            <a:picLocks noChangeAspect="1"/>
          </p:cNvPicPr>
          <p:nvPr/>
        </p:nvPicPr>
        <p:blipFill rotWithShape="1">
          <a:blip r:embed="rId6">
            <a:extLst>
              <a:ext uri="{28A0092B-C50C-407E-A947-70E740481C1C}">
                <a14:useLocalDpi xmlns:a14="http://schemas.microsoft.com/office/drawing/2010/main" val="0"/>
              </a:ext>
            </a:extLst>
          </a:blip>
          <a:srcRect l="5080"/>
          <a:stretch/>
        </p:blipFill>
        <p:spPr>
          <a:xfrm>
            <a:off x="7272193" y="153432"/>
            <a:ext cx="2476074" cy="1802177"/>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Imagen que contiene pasto, persona, exterior, hombre&#10;&#10;Descripción generada automáticamente">
            <a:extLst>
              <a:ext uri="{FF2B5EF4-FFF2-40B4-BE49-F238E27FC236}">
                <a16:creationId xmlns:a16="http://schemas.microsoft.com/office/drawing/2014/main" id="{46B8BAB4-4F48-426C-FB52-9DBB1B805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6698" y="1056119"/>
            <a:ext cx="2347190" cy="1740408"/>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Imagen que contiene persona, ropa, mujer, exterior&#10;&#10;Descripción generada automáticamente">
            <a:extLst>
              <a:ext uri="{FF2B5EF4-FFF2-40B4-BE49-F238E27FC236}">
                <a16:creationId xmlns:a16="http://schemas.microsoft.com/office/drawing/2014/main" id="{73BD4046-A43E-19EC-CACD-3887D8EABD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1017" y="2297550"/>
            <a:ext cx="2354455" cy="1885744"/>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descr="Una roca en el campo&#10;&#10;Descripción generada automáticamente con confianza baja">
            <a:extLst>
              <a:ext uri="{FF2B5EF4-FFF2-40B4-BE49-F238E27FC236}">
                <a16:creationId xmlns:a16="http://schemas.microsoft.com/office/drawing/2014/main" id="{25E5392D-91F5-471A-FBDF-F9AEF560C2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0575" y="2869453"/>
            <a:ext cx="2350821" cy="1918445"/>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CuadroTexto 1">
            <a:extLst>
              <a:ext uri="{FF2B5EF4-FFF2-40B4-BE49-F238E27FC236}">
                <a16:creationId xmlns:a16="http://schemas.microsoft.com/office/drawing/2014/main" id="{C1141688-76AF-D5BE-7568-AFBC148B4AD6}"/>
              </a:ext>
            </a:extLst>
          </p:cNvPr>
          <p:cNvSpPr txBox="1"/>
          <p:nvPr/>
        </p:nvSpPr>
        <p:spPr>
          <a:xfrm>
            <a:off x="130604" y="2087418"/>
            <a:ext cx="7208403" cy="4401205"/>
          </a:xfrm>
          <a:prstGeom prst="rect">
            <a:avLst/>
          </a:prstGeom>
          <a:noFill/>
        </p:spPr>
        <p:txBody>
          <a:bodyPr wrap="square" rtlCol="0">
            <a:spAutoFit/>
          </a:bodyPr>
          <a:lstStyle/>
          <a:p>
            <a:r>
              <a:rPr lang="es-ES" sz="2000" b="1" dirty="0"/>
              <a:t>Rebe</a:t>
            </a:r>
            <a:r>
              <a:rPr lang="cs-CZ" sz="2000" b="1" dirty="0"/>
              <a:t>k</a:t>
            </a:r>
            <a:r>
              <a:rPr lang="es-ES" sz="2000" b="1" dirty="0"/>
              <a:t>a </a:t>
            </a:r>
            <a:r>
              <a:rPr lang="es-ES" sz="2000" b="1" dirty="0" err="1"/>
              <a:t>byla</a:t>
            </a:r>
            <a:r>
              <a:rPr lang="es-ES" sz="2000" b="1" dirty="0"/>
              <a:t> </a:t>
            </a:r>
            <a:r>
              <a:rPr lang="es-ES" sz="2000" b="1" dirty="0" err="1"/>
              <a:t>tvrdě</a:t>
            </a:r>
            <a:r>
              <a:rPr lang="es-ES" sz="2000" b="1" dirty="0"/>
              <a:t> </a:t>
            </a:r>
            <a:r>
              <a:rPr lang="es-ES" sz="2000" b="1" dirty="0" err="1"/>
              <a:t>pracující</a:t>
            </a:r>
            <a:r>
              <a:rPr lang="es-ES" sz="2000" b="1" dirty="0"/>
              <a:t> </a:t>
            </a:r>
            <a:r>
              <a:rPr lang="es-ES" sz="2000" b="1" dirty="0" err="1"/>
              <a:t>mladá</a:t>
            </a:r>
            <a:r>
              <a:rPr lang="es-ES" sz="2000" b="1" dirty="0"/>
              <a:t> </a:t>
            </a:r>
            <a:r>
              <a:rPr lang="es-ES" sz="2000" b="1" dirty="0" err="1"/>
              <a:t>žena</a:t>
            </a:r>
            <a:r>
              <a:rPr lang="es-ES" sz="2000" b="1" dirty="0"/>
              <a:t>. </a:t>
            </a:r>
            <a:r>
              <a:rPr lang="es-ES" sz="2000" b="1" dirty="0" err="1"/>
              <a:t>Žil</a:t>
            </a:r>
            <a:r>
              <a:rPr lang="cs-CZ" sz="2000" b="1" dirty="0"/>
              <a:t>a</a:t>
            </a:r>
            <a:r>
              <a:rPr lang="es-ES" sz="2000" b="1" dirty="0"/>
              <a:t> </a:t>
            </a:r>
            <a:r>
              <a:rPr lang="es-ES" sz="2000" b="1" dirty="0" err="1"/>
              <a:t>tiše</a:t>
            </a:r>
            <a:r>
              <a:rPr lang="es-ES" sz="2000" b="1" dirty="0"/>
              <a:t> v </a:t>
            </a:r>
            <a:r>
              <a:rPr lang="es-ES" sz="2000" b="1" dirty="0" err="1"/>
              <a:t>domě</a:t>
            </a:r>
            <a:r>
              <a:rPr lang="es-ES" sz="2000" b="1" dirty="0"/>
              <a:t> </a:t>
            </a:r>
            <a:r>
              <a:rPr lang="es-ES" sz="2000" b="1" dirty="0" err="1"/>
              <a:t>svých</a:t>
            </a:r>
            <a:r>
              <a:rPr lang="es-ES" sz="2000" b="1" dirty="0"/>
              <a:t> ro</a:t>
            </a:r>
            <a:r>
              <a:rPr lang="cs-CZ" sz="2000" b="1" dirty="0"/>
              <a:t>-</a:t>
            </a:r>
            <a:r>
              <a:rPr lang="es-ES" sz="2000" b="1" dirty="0" err="1"/>
              <a:t>dičů</a:t>
            </a:r>
            <a:r>
              <a:rPr lang="es-ES" sz="2000" b="1" dirty="0"/>
              <a:t> ve </a:t>
            </a:r>
            <a:r>
              <a:rPr lang="es-ES" sz="2000" b="1" dirty="0" err="1"/>
              <a:t>městě</a:t>
            </a:r>
            <a:r>
              <a:rPr lang="es-ES" sz="2000" b="1" dirty="0"/>
              <a:t> </a:t>
            </a:r>
            <a:r>
              <a:rPr lang="es-ES" sz="2000" b="1" dirty="0" err="1"/>
              <a:t>Haran</a:t>
            </a:r>
            <a:r>
              <a:rPr lang="es-ES" sz="2000" b="1" dirty="0"/>
              <a:t>. </a:t>
            </a:r>
            <a:r>
              <a:rPr lang="es-ES" sz="2000" b="1" dirty="0" err="1"/>
              <a:t>Nic</a:t>
            </a:r>
            <a:r>
              <a:rPr lang="es-ES" sz="2000" b="1" dirty="0"/>
              <a:t> mu </a:t>
            </a:r>
            <a:r>
              <a:rPr lang="es-ES" sz="2000" b="1" dirty="0" err="1"/>
              <a:t>nechybělo</a:t>
            </a:r>
            <a:r>
              <a:rPr lang="es-ES" sz="2000" b="1" dirty="0"/>
              <a:t>. </a:t>
            </a:r>
            <a:r>
              <a:rPr lang="es-ES" sz="2000" b="1" dirty="0" err="1"/>
              <a:t>Měla</a:t>
            </a:r>
            <a:r>
              <a:rPr lang="es-ES" sz="2000" b="1" dirty="0"/>
              <a:t> </a:t>
            </a:r>
            <a:r>
              <a:rPr lang="es-ES" sz="2000" b="1" dirty="0" err="1"/>
              <a:t>zajištěnou</a:t>
            </a:r>
            <a:r>
              <a:rPr lang="es-ES" sz="2000" b="1" dirty="0"/>
              <a:t> </a:t>
            </a:r>
            <a:r>
              <a:rPr lang="es-ES" sz="2000" b="1" dirty="0" err="1"/>
              <a:t>budouc</a:t>
            </a:r>
            <a:r>
              <a:rPr lang="cs-CZ" sz="2000" b="1" dirty="0"/>
              <a:t>-</a:t>
            </a:r>
            <a:r>
              <a:rPr lang="es-ES" sz="2000" b="1" dirty="0" err="1"/>
              <a:t>nost</a:t>
            </a:r>
            <a:r>
              <a:rPr lang="es-ES" sz="2000" b="1" dirty="0"/>
              <a:t>, </a:t>
            </a:r>
            <a:r>
              <a:rPr lang="es-ES" sz="2000" b="1" dirty="0" err="1"/>
              <a:t>protože</a:t>
            </a:r>
            <a:r>
              <a:rPr lang="es-ES" sz="2000" b="1" dirty="0"/>
              <a:t> </a:t>
            </a:r>
            <a:r>
              <a:rPr lang="es-ES" sz="2000" b="1" dirty="0" err="1"/>
              <a:t>díky</a:t>
            </a:r>
            <a:r>
              <a:rPr lang="es-ES" sz="2000" b="1" dirty="0"/>
              <a:t> </a:t>
            </a:r>
            <a:r>
              <a:rPr lang="es-ES" sz="2000" b="1" dirty="0" err="1"/>
              <a:t>své</a:t>
            </a:r>
            <a:r>
              <a:rPr lang="es-ES" sz="2000" b="1" dirty="0"/>
              <a:t> </a:t>
            </a:r>
            <a:r>
              <a:rPr lang="es-ES" sz="2000" b="1" dirty="0" err="1"/>
              <a:t>kráse</a:t>
            </a:r>
            <a:r>
              <a:rPr lang="es-ES" sz="2000" b="1" dirty="0"/>
              <a:t> </a:t>
            </a:r>
            <a:r>
              <a:rPr lang="es-ES" sz="2000" b="1" dirty="0" err="1"/>
              <a:t>by</a:t>
            </a:r>
            <a:r>
              <a:rPr lang="es-ES" sz="2000" b="1" dirty="0"/>
              <a:t> </a:t>
            </a:r>
            <a:r>
              <a:rPr lang="es-ES" sz="2000" b="1" dirty="0" err="1"/>
              <a:t>neměla</a:t>
            </a:r>
            <a:r>
              <a:rPr lang="es-ES" sz="2000" b="1" dirty="0"/>
              <a:t> </a:t>
            </a:r>
            <a:r>
              <a:rPr lang="es-ES" sz="2000" b="1" dirty="0" err="1"/>
              <a:t>nouzi</a:t>
            </a:r>
            <a:r>
              <a:rPr lang="es-ES" sz="2000" b="1" dirty="0"/>
              <a:t> o </a:t>
            </a:r>
            <a:r>
              <a:rPr lang="es-ES" sz="2000" b="1" dirty="0" err="1"/>
              <a:t>nápadníky</a:t>
            </a:r>
            <a:r>
              <a:rPr lang="es-ES" sz="2000" b="1" dirty="0"/>
              <a:t>. </a:t>
            </a:r>
            <a:r>
              <a:rPr lang="es-ES" sz="2000" b="1" dirty="0" err="1"/>
              <a:t>Najednou</a:t>
            </a:r>
            <a:r>
              <a:rPr lang="es-ES" sz="2000" b="1" dirty="0"/>
              <a:t> se je</a:t>
            </a:r>
            <a:r>
              <a:rPr lang="cs-CZ" sz="2000" b="1" dirty="0"/>
              <a:t>jí</a:t>
            </a:r>
            <a:r>
              <a:rPr lang="es-ES" sz="2000" b="1" dirty="0"/>
              <a:t> </a:t>
            </a:r>
            <a:r>
              <a:rPr lang="es-ES" sz="2000" b="1" dirty="0" err="1"/>
              <a:t>život</a:t>
            </a:r>
            <a:r>
              <a:rPr lang="es-ES" sz="2000" b="1" dirty="0"/>
              <a:t> </a:t>
            </a:r>
            <a:r>
              <a:rPr lang="es-ES" sz="2000" b="1" dirty="0" err="1"/>
              <a:t>ocitl</a:t>
            </a:r>
            <a:r>
              <a:rPr lang="es-ES" sz="2000" b="1" dirty="0"/>
              <a:t> </a:t>
            </a:r>
            <a:r>
              <a:rPr lang="es-ES" sz="2000" b="1" dirty="0" err="1"/>
              <a:t>na</a:t>
            </a:r>
            <a:r>
              <a:rPr lang="es-ES" sz="2000" b="1" dirty="0"/>
              <a:t> </a:t>
            </a:r>
            <a:r>
              <a:rPr lang="es-ES" sz="2000" b="1" dirty="0" err="1"/>
              <a:t>křižovatce</a:t>
            </a:r>
            <a:r>
              <a:rPr lang="es-ES" sz="2000" b="1" dirty="0"/>
              <a:t>. </a:t>
            </a:r>
            <a:r>
              <a:rPr lang="es-ES" sz="2000" b="1" dirty="0" err="1"/>
              <a:t>Neznámý</a:t>
            </a:r>
            <a:r>
              <a:rPr lang="es-ES" sz="2000" b="1" dirty="0"/>
              <a:t> </a:t>
            </a:r>
            <a:r>
              <a:rPr lang="es-ES" sz="2000" b="1" dirty="0" err="1"/>
              <a:t>muž</a:t>
            </a:r>
            <a:r>
              <a:rPr lang="es-ES" sz="2000" b="1" dirty="0"/>
              <a:t> </a:t>
            </a:r>
            <a:r>
              <a:rPr lang="cs-CZ" sz="2000" b="1" dirty="0"/>
              <a:t>ji</a:t>
            </a:r>
            <a:r>
              <a:rPr lang="es-ES" sz="2000" b="1" dirty="0"/>
              <a:t> </a:t>
            </a:r>
            <a:r>
              <a:rPr lang="es-ES" sz="2000" b="1" dirty="0" err="1"/>
              <a:t>nečeka</a:t>
            </a:r>
            <a:r>
              <a:rPr lang="cs-CZ" sz="2000" b="1" dirty="0"/>
              <a:t>-</a:t>
            </a:r>
            <a:r>
              <a:rPr lang="es-ES" sz="2000" b="1" dirty="0" err="1"/>
              <a:t>ně</a:t>
            </a:r>
            <a:r>
              <a:rPr lang="es-ES" sz="2000" b="1" dirty="0"/>
              <a:t> </a:t>
            </a:r>
            <a:r>
              <a:rPr lang="es-ES" sz="2000" b="1" dirty="0" err="1"/>
              <a:t>požádal</a:t>
            </a:r>
            <a:r>
              <a:rPr lang="es-ES" sz="2000" b="1" dirty="0"/>
              <a:t>: </a:t>
            </a:r>
            <a:r>
              <a:rPr lang="es-ES" sz="2000" b="1" dirty="0" err="1"/>
              <a:t>aby</a:t>
            </a:r>
            <a:r>
              <a:rPr lang="es-ES" sz="2000" b="1" dirty="0"/>
              <a:t> </a:t>
            </a:r>
            <a:r>
              <a:rPr lang="es-ES" sz="2000" b="1" dirty="0" err="1"/>
              <a:t>byla</a:t>
            </a:r>
            <a:r>
              <a:rPr lang="es-ES" sz="2000" b="1" dirty="0"/>
              <a:t> </a:t>
            </a:r>
            <a:r>
              <a:rPr lang="es-ES" sz="2000" b="1" dirty="0" err="1"/>
              <a:t>manželkou</a:t>
            </a:r>
            <a:r>
              <a:rPr lang="es-ES" sz="2000" b="1" dirty="0"/>
              <a:t> </a:t>
            </a:r>
            <a:r>
              <a:rPr lang="es-ES" sz="2000" b="1" dirty="0" err="1"/>
              <a:t>vzdáleného</a:t>
            </a:r>
            <a:r>
              <a:rPr lang="es-ES" sz="2000" b="1" dirty="0"/>
              <a:t> </a:t>
            </a:r>
            <a:r>
              <a:rPr lang="es-ES" sz="2000" b="1" dirty="0" err="1"/>
              <a:t>příbuzného</a:t>
            </a:r>
            <a:r>
              <a:rPr lang="es-ES" sz="2000" b="1" dirty="0"/>
              <a:t>, </a:t>
            </a:r>
            <a:r>
              <a:rPr lang="es-ES" sz="2000" b="1" dirty="0" err="1"/>
              <a:t>kterého</a:t>
            </a:r>
            <a:r>
              <a:rPr lang="es-ES" sz="2000" b="1" dirty="0"/>
              <a:t> </a:t>
            </a:r>
            <a:r>
              <a:rPr lang="es-ES" sz="2000" b="1" dirty="0" err="1"/>
              <a:t>ani</a:t>
            </a:r>
            <a:r>
              <a:rPr lang="es-ES" sz="2000" b="1" dirty="0"/>
              <a:t> </a:t>
            </a:r>
            <a:r>
              <a:rPr lang="es-ES" sz="2000" b="1" dirty="0" err="1"/>
              <a:t>neznala</a:t>
            </a:r>
            <a:r>
              <a:rPr lang="es-ES" sz="2000" b="1" dirty="0"/>
              <a:t>.</a:t>
            </a:r>
          </a:p>
          <a:p>
            <a:r>
              <a:rPr lang="es-ES" sz="2000" b="1" dirty="0" err="1"/>
              <a:t>Existoval</a:t>
            </a:r>
            <a:r>
              <a:rPr lang="es-ES" sz="2000" b="1" dirty="0"/>
              <a:t> </a:t>
            </a:r>
            <a:r>
              <a:rPr lang="es-ES" sz="2000" b="1" dirty="0" err="1"/>
              <a:t>důkaz</a:t>
            </a:r>
            <a:r>
              <a:rPr lang="es-ES" sz="2000" b="1" dirty="0"/>
              <a:t>, </a:t>
            </a:r>
            <a:r>
              <a:rPr lang="es-ES" sz="2000" b="1" dirty="0" err="1"/>
              <a:t>že</a:t>
            </a:r>
            <a:r>
              <a:rPr lang="es-ES" sz="2000" b="1" dirty="0"/>
              <a:t> tato </a:t>
            </a:r>
            <a:r>
              <a:rPr lang="es-ES" sz="2000" b="1" dirty="0" err="1"/>
              <a:t>žádost</a:t>
            </a:r>
            <a:r>
              <a:rPr lang="es-ES" sz="2000" b="1" dirty="0"/>
              <a:t> </a:t>
            </a:r>
            <a:r>
              <a:rPr lang="es-ES" sz="2000" b="1" dirty="0" err="1"/>
              <a:t>přišla</a:t>
            </a:r>
            <a:r>
              <a:rPr lang="es-ES" sz="2000" b="1" dirty="0"/>
              <a:t> </a:t>
            </a:r>
            <a:r>
              <a:rPr lang="es-ES" sz="2000" b="1" dirty="0" err="1"/>
              <a:t>od</a:t>
            </a:r>
            <a:r>
              <a:rPr lang="es-ES" sz="2000" b="1" dirty="0"/>
              <a:t> </a:t>
            </a:r>
            <a:r>
              <a:rPr lang="es-ES" sz="2000" b="1" dirty="0" err="1"/>
              <a:t>Boha</a:t>
            </a:r>
            <a:r>
              <a:rPr lang="es-ES" sz="2000" b="1" dirty="0"/>
              <a:t> (</a:t>
            </a:r>
            <a:r>
              <a:rPr lang="cs-CZ" sz="2000" b="1" dirty="0"/>
              <a:t>1. Mojžíšova</a:t>
            </a:r>
            <a:r>
              <a:rPr lang="es-ES" sz="2000" b="1" dirty="0"/>
              <a:t> 24</a:t>
            </a:r>
            <a:r>
              <a:rPr lang="cs-CZ" sz="2000" b="1" dirty="0"/>
              <a:t>,</a:t>
            </a:r>
            <a:r>
              <a:rPr lang="es-ES" sz="2000" b="1" dirty="0"/>
              <a:t>50). A </a:t>
            </a:r>
            <a:r>
              <a:rPr lang="es-ES" sz="2000" b="1" dirty="0" err="1"/>
              <a:t>tak</a:t>
            </a:r>
            <a:r>
              <a:rPr lang="es-ES" sz="2000" b="1" dirty="0"/>
              <a:t> </a:t>
            </a:r>
            <a:r>
              <a:rPr lang="es-ES" sz="2000" b="1" dirty="0" err="1"/>
              <a:t>byla</a:t>
            </a:r>
            <a:r>
              <a:rPr lang="es-ES" sz="2000" b="1" dirty="0"/>
              <a:t> </a:t>
            </a:r>
            <a:r>
              <a:rPr lang="es-ES" sz="2000" b="1" dirty="0" err="1"/>
              <a:t>Rebeka</a:t>
            </a:r>
            <a:r>
              <a:rPr lang="es-ES" sz="2000" b="1" dirty="0"/>
              <a:t> </a:t>
            </a:r>
            <a:r>
              <a:rPr lang="es-ES" sz="2000" b="1" dirty="0" err="1"/>
              <a:t>přímo</a:t>
            </a:r>
            <a:r>
              <a:rPr lang="es-ES" sz="2000" b="1" dirty="0"/>
              <a:t> </a:t>
            </a:r>
            <a:r>
              <a:rPr lang="es-ES" sz="2000" b="1" dirty="0" err="1"/>
              <a:t>dotázána</a:t>
            </a:r>
            <a:r>
              <a:rPr lang="es-ES" sz="2000" b="1" dirty="0"/>
              <a:t>, </a:t>
            </a:r>
            <a:r>
              <a:rPr lang="es-ES" sz="2000" b="1" dirty="0" err="1"/>
              <a:t>zda</a:t>
            </a:r>
            <a:r>
              <a:rPr lang="es-ES" sz="2000" b="1" dirty="0"/>
              <a:t> se </a:t>
            </a:r>
            <a:r>
              <a:rPr lang="es-ES" sz="2000" b="1" dirty="0" err="1"/>
              <a:t>chce</a:t>
            </a:r>
            <a:r>
              <a:rPr lang="es-ES" sz="2000" b="1" dirty="0"/>
              <a:t> </a:t>
            </a:r>
            <a:r>
              <a:rPr lang="es-ES" sz="2000" b="1" dirty="0" err="1"/>
              <a:t>provdat</a:t>
            </a:r>
            <a:r>
              <a:rPr lang="es-ES" sz="2000" b="1" dirty="0"/>
              <a:t> </a:t>
            </a:r>
            <a:r>
              <a:rPr lang="es-ES" sz="2000" b="1" dirty="0" err="1"/>
              <a:t>za</a:t>
            </a:r>
            <a:r>
              <a:rPr lang="es-ES" sz="2000" b="1" dirty="0"/>
              <a:t> </a:t>
            </a:r>
            <a:r>
              <a:rPr lang="es-ES" sz="2000" b="1" dirty="0" err="1"/>
              <a:t>osobu</a:t>
            </a:r>
            <a:r>
              <a:rPr lang="es-ES" sz="2000" b="1" dirty="0"/>
              <a:t>, </a:t>
            </a:r>
            <a:r>
              <a:rPr lang="es-ES" sz="2000" b="1" dirty="0" err="1"/>
              <a:t>kterou</a:t>
            </a:r>
            <a:r>
              <a:rPr lang="es-ES" sz="2000" b="1" dirty="0"/>
              <a:t> </a:t>
            </a:r>
            <a:r>
              <a:rPr lang="es-ES" sz="2000" b="1" dirty="0" err="1"/>
              <a:t>jí</a:t>
            </a:r>
            <a:r>
              <a:rPr lang="es-ES" sz="2000" b="1" dirty="0"/>
              <a:t> </a:t>
            </a:r>
            <a:r>
              <a:rPr lang="es-ES" sz="2000" b="1" dirty="0" err="1"/>
              <a:t>Bůh</a:t>
            </a:r>
            <a:r>
              <a:rPr lang="es-ES" sz="2000" b="1" dirty="0"/>
              <a:t> </a:t>
            </a:r>
            <a:r>
              <a:rPr lang="es-ES" sz="2000" b="1" dirty="0" err="1"/>
              <a:t>vybral</a:t>
            </a:r>
            <a:r>
              <a:rPr lang="es-ES" sz="2000" b="1" dirty="0"/>
              <a:t>.</a:t>
            </a:r>
          </a:p>
          <a:p>
            <a:r>
              <a:rPr lang="cs-CZ" sz="2000" b="1" dirty="0"/>
              <a:t>I přes všechny</a:t>
            </a:r>
            <a:r>
              <a:rPr lang="es-ES" sz="2000" b="1" dirty="0"/>
              <a:t> </a:t>
            </a:r>
            <a:r>
              <a:rPr lang="es-ES" sz="2000" b="1" dirty="0" err="1"/>
              <a:t>těžkost</a:t>
            </a:r>
            <a:r>
              <a:rPr lang="cs-CZ" sz="2000" b="1" dirty="0"/>
              <a:t>i</a:t>
            </a:r>
            <a:r>
              <a:rPr lang="es-ES" sz="2000" b="1" dirty="0"/>
              <a:t> </a:t>
            </a:r>
            <a:r>
              <a:rPr lang="es-ES" sz="2000" b="1" dirty="0" err="1"/>
              <a:t>byla</a:t>
            </a:r>
            <a:r>
              <a:rPr lang="es-ES" sz="2000" b="1" dirty="0"/>
              <a:t> </a:t>
            </a:r>
            <a:r>
              <a:rPr lang="es-ES" sz="2000" b="1" dirty="0" err="1"/>
              <a:t>odvážná</a:t>
            </a:r>
            <a:r>
              <a:rPr lang="es-ES" sz="2000" b="1" dirty="0"/>
              <a:t> a </a:t>
            </a:r>
            <a:r>
              <a:rPr lang="es-ES" sz="2000" b="1" dirty="0" err="1"/>
              <a:t>opustila</a:t>
            </a:r>
            <a:r>
              <a:rPr lang="es-ES" sz="2000" b="1" dirty="0"/>
              <a:t> </a:t>
            </a:r>
            <a:r>
              <a:rPr lang="es-ES" sz="2000" b="1" dirty="0" err="1"/>
              <a:t>svůj</a:t>
            </a:r>
            <a:r>
              <a:rPr lang="es-ES" sz="2000" b="1" dirty="0"/>
              <a:t> </a:t>
            </a:r>
            <a:r>
              <a:rPr lang="es-ES" sz="2000" b="1" dirty="0" err="1"/>
              <a:t>domov</a:t>
            </a:r>
            <a:r>
              <a:rPr lang="es-ES" sz="2000" b="1" dirty="0"/>
              <a:t>, </a:t>
            </a:r>
            <a:r>
              <a:rPr lang="es-ES" sz="2000" b="1" dirty="0" err="1"/>
              <a:t>svou</a:t>
            </a:r>
            <a:r>
              <a:rPr lang="es-ES" sz="2000" b="1" dirty="0"/>
              <a:t> </a:t>
            </a:r>
            <a:r>
              <a:rPr lang="es-ES" sz="2000" b="1" dirty="0" err="1"/>
              <a:t>rodinu</a:t>
            </a:r>
            <a:r>
              <a:rPr lang="es-ES" sz="2000" b="1" dirty="0"/>
              <a:t>, </a:t>
            </a:r>
            <a:r>
              <a:rPr lang="es-ES" sz="2000" b="1" dirty="0" err="1"/>
              <a:t>své</a:t>
            </a:r>
            <a:r>
              <a:rPr lang="es-ES" sz="2000" b="1" dirty="0"/>
              <a:t> </a:t>
            </a:r>
            <a:r>
              <a:rPr lang="es-ES" sz="2000" b="1" dirty="0" err="1"/>
              <a:t>pohodlí</a:t>
            </a:r>
            <a:r>
              <a:rPr lang="es-ES" sz="2000" b="1" dirty="0"/>
              <a:t> a </a:t>
            </a:r>
            <a:r>
              <a:rPr lang="es-ES" sz="2000" b="1" dirty="0" err="1"/>
              <a:t>vše</a:t>
            </a:r>
            <a:r>
              <a:rPr lang="es-ES" sz="2000" b="1" dirty="0"/>
              <a:t>, </a:t>
            </a:r>
            <a:r>
              <a:rPr lang="es-ES" sz="2000" b="1" dirty="0" err="1"/>
              <a:t>na</a:t>
            </a:r>
            <a:r>
              <a:rPr lang="es-ES" sz="2000" b="1" dirty="0"/>
              <a:t> </a:t>
            </a:r>
            <a:r>
              <a:rPr lang="es-ES" sz="2000" b="1" dirty="0" err="1"/>
              <a:t>co</a:t>
            </a:r>
            <a:r>
              <a:rPr lang="es-ES" sz="2000" b="1" dirty="0"/>
              <a:t> </a:t>
            </a:r>
            <a:r>
              <a:rPr lang="es-ES" sz="2000" b="1" dirty="0" err="1"/>
              <a:t>byla</a:t>
            </a:r>
            <a:r>
              <a:rPr lang="es-ES" sz="2000" b="1" dirty="0"/>
              <a:t> </a:t>
            </a:r>
            <a:r>
              <a:rPr lang="es-ES" sz="2000" b="1" dirty="0" err="1"/>
              <a:t>zvyklá</a:t>
            </a:r>
            <a:r>
              <a:rPr lang="es-ES" sz="2000" b="1" dirty="0"/>
              <a:t>, a </a:t>
            </a:r>
            <a:r>
              <a:rPr lang="es-ES" sz="2000" b="1" dirty="0" err="1"/>
              <a:t>rozhodla</a:t>
            </a:r>
            <a:r>
              <a:rPr lang="es-ES" sz="2000" b="1" dirty="0"/>
              <a:t> se </a:t>
            </a:r>
            <a:r>
              <a:rPr lang="es-ES" sz="2000" b="1" dirty="0" err="1"/>
              <a:t>poslech</a:t>
            </a:r>
            <a:r>
              <a:rPr lang="cs-CZ" sz="2000" b="1" dirty="0"/>
              <a:t>-</a:t>
            </a:r>
            <a:r>
              <a:rPr lang="es-ES" sz="2000" b="1" dirty="0" err="1"/>
              <a:t>nout</a:t>
            </a:r>
            <a:r>
              <a:rPr lang="es-ES" sz="2000" b="1" dirty="0"/>
              <a:t> </a:t>
            </a:r>
            <a:r>
              <a:rPr lang="es-ES" sz="2000" b="1" dirty="0" err="1"/>
              <a:t>Boha</a:t>
            </a:r>
            <a:r>
              <a:rPr lang="es-ES" sz="2000" b="1" dirty="0"/>
              <a:t> a </a:t>
            </a:r>
            <a:r>
              <a:rPr lang="es-ES" sz="2000" b="1" dirty="0" err="1"/>
              <a:t>jít</a:t>
            </a:r>
            <a:r>
              <a:rPr lang="es-ES" sz="2000" b="1" dirty="0"/>
              <a:t> </a:t>
            </a:r>
            <a:r>
              <a:rPr lang="es-ES" sz="2000" b="1" dirty="0" err="1"/>
              <a:t>tam</a:t>
            </a:r>
            <a:r>
              <a:rPr lang="es-ES" sz="2000" b="1" dirty="0"/>
              <a:t>, </a:t>
            </a:r>
            <a:r>
              <a:rPr lang="es-ES" sz="2000" b="1" dirty="0" err="1"/>
              <a:t>kam</a:t>
            </a:r>
            <a:r>
              <a:rPr lang="es-ES" sz="2000" b="1" dirty="0"/>
              <a:t> ji </a:t>
            </a:r>
            <a:r>
              <a:rPr lang="es-ES" sz="2000" b="1" dirty="0" err="1"/>
              <a:t>povolal</a:t>
            </a:r>
            <a:r>
              <a:rPr lang="es-ES" sz="2000" b="1" dirty="0"/>
              <a:t>.</a:t>
            </a:r>
          </a:p>
          <a:p>
            <a:r>
              <a:rPr lang="es-ES" sz="2000" b="1" dirty="0" err="1"/>
              <a:t>Tímto</a:t>
            </a:r>
            <a:r>
              <a:rPr lang="es-ES" sz="2000" b="1" dirty="0"/>
              <a:t> </a:t>
            </a:r>
            <a:r>
              <a:rPr lang="es-ES" sz="2000" b="1" dirty="0" err="1"/>
              <a:t>rozhodnutím</a:t>
            </a:r>
            <a:r>
              <a:rPr lang="es-ES" sz="2000" b="1" dirty="0"/>
              <a:t> a </a:t>
            </a:r>
            <a:r>
              <a:rPr lang="cs-CZ" sz="2000" b="1" dirty="0"/>
              <a:t>projevem</a:t>
            </a:r>
            <a:r>
              <a:rPr lang="es-ES" sz="2000" b="1" dirty="0"/>
              <a:t> </a:t>
            </a:r>
            <a:r>
              <a:rPr lang="es-ES" sz="2000" b="1" dirty="0" err="1"/>
              <a:t>odvah</a:t>
            </a:r>
            <a:r>
              <a:rPr lang="cs-CZ" sz="2000" b="1" dirty="0"/>
              <a:t>y</a:t>
            </a:r>
            <a:r>
              <a:rPr lang="es-ES" sz="2000" b="1" dirty="0"/>
              <a:t> se </a:t>
            </a:r>
            <a:r>
              <a:rPr lang="es-ES" sz="2000" b="1" dirty="0" err="1"/>
              <a:t>Rebeka</a:t>
            </a:r>
            <a:r>
              <a:rPr lang="es-ES" sz="2000" b="1" dirty="0"/>
              <a:t> </a:t>
            </a:r>
            <a:r>
              <a:rPr lang="es-ES" sz="2000" b="1" dirty="0" err="1"/>
              <a:t>stala</a:t>
            </a:r>
            <a:r>
              <a:rPr lang="es-ES" sz="2000" b="1" dirty="0"/>
              <a:t> </a:t>
            </a:r>
            <a:r>
              <a:rPr lang="es-ES" sz="2000" b="1" dirty="0" err="1"/>
              <a:t>součástí</a:t>
            </a:r>
            <a:r>
              <a:rPr lang="es-ES" sz="2000" b="1" dirty="0"/>
              <a:t> </a:t>
            </a:r>
            <a:r>
              <a:rPr lang="es-ES" sz="2000" b="1" dirty="0" err="1"/>
              <a:t>genealogické</a:t>
            </a:r>
            <a:r>
              <a:rPr lang="es-ES" sz="2000" b="1" dirty="0"/>
              <a:t> </a:t>
            </a:r>
            <a:r>
              <a:rPr lang="es-ES" sz="2000" b="1" dirty="0" err="1"/>
              <a:t>linie</a:t>
            </a:r>
            <a:r>
              <a:rPr lang="es-ES" sz="2000" b="1" dirty="0"/>
              <a:t> </a:t>
            </a:r>
            <a:r>
              <a:rPr lang="es-ES" sz="2000" b="1" dirty="0" err="1"/>
              <a:t>zaslíbeného</a:t>
            </a:r>
            <a:r>
              <a:rPr lang="es-ES" sz="2000" b="1" dirty="0"/>
              <a:t> </a:t>
            </a:r>
            <a:r>
              <a:rPr lang="es-ES" sz="2000" b="1" dirty="0" err="1"/>
              <a:t>Mesiáše</a:t>
            </a:r>
            <a:r>
              <a:rPr lang="es-ES" sz="2000" b="1" dirty="0"/>
              <a:t>.</a:t>
            </a:r>
          </a:p>
        </p:txBody>
      </p:sp>
      <p:pic>
        <p:nvPicPr>
          <p:cNvPr id="21" name="Imagen 20" descr="Hombre parado en una montaña&#10;&#10;Descripción generada automáticamente">
            <a:extLst>
              <a:ext uri="{FF2B5EF4-FFF2-40B4-BE49-F238E27FC236}">
                <a16:creationId xmlns:a16="http://schemas.microsoft.com/office/drawing/2014/main" id="{153D6CA1-9D16-F88E-A7C6-D6173BDF5D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4019" y="4525235"/>
            <a:ext cx="2343555" cy="1820343"/>
          </a:xfrm>
          <a:prstGeom prst="rect">
            <a:avLst/>
          </a:prstGeom>
          <a:ln w="57150" cap="rnd">
            <a:solidFill>
              <a:srgbClr val="3EB7C5"/>
            </a:solidFill>
          </a:ln>
          <a:effectLst>
            <a:outerShdw blurRad="7620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3" name="Imagen 22" descr="Imagen que contiene persona, ropa, hombre, montaña&#10;&#10;Descripción generada automáticamente">
            <a:extLst>
              <a:ext uri="{FF2B5EF4-FFF2-40B4-BE49-F238E27FC236}">
                <a16:creationId xmlns:a16="http://schemas.microsoft.com/office/drawing/2014/main" id="{E429AD55-1F63-C07B-4FD8-06BC67A41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5108" y="4862424"/>
            <a:ext cx="2336288" cy="1842143"/>
          </a:xfrm>
          <a:prstGeom prst="rect">
            <a:avLst/>
          </a:prstGeom>
          <a:ln w="57150" cap="rnd">
            <a:solidFill>
              <a:srgbClr val="3EB7C5"/>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34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0-#ppt_h/2"/>
                                          </p:val>
                                        </p:tav>
                                        <p:tav tm="100000">
                                          <p:val>
                                            <p:strVal val="#ppt_y"/>
                                          </p:val>
                                        </p:tav>
                                      </p:tavLst>
                                    </p:anim>
                                  </p:childTnLst>
                                </p:cTn>
                              </p:par>
                            </p:childTnLst>
                          </p:cTn>
                        </p:par>
                        <p:par>
                          <p:cTn id="65" fill="hold">
                            <p:stCondLst>
                              <p:cond delay="500"/>
                            </p:stCondLst>
                            <p:childTnLst>
                              <p:par>
                                <p:cTn id="66" presetID="2" presetClass="entr" presetSubtype="1" fill="hold" nodeType="after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0-#ppt_h/2"/>
                                          </p:val>
                                        </p:tav>
                                        <p:tav tm="100000">
                                          <p:val>
                                            <p:strVal val="#ppt_y"/>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4" name="Imagen 3" descr="Imagen que contiene comida, gato, parado, agua&#10;&#10;Descripción generada automáticamente">
            <a:extLst>
              <a:ext uri="{FF2B5EF4-FFF2-40B4-BE49-F238E27FC236}">
                <a16:creationId xmlns:a16="http://schemas.microsoft.com/office/drawing/2014/main" id="{A260895C-C3E7-EFD6-0082-57891CF38217}"/>
              </a:ext>
            </a:extLst>
          </p:cNvPr>
          <p:cNvPicPr>
            <a:picLocks noChangeAspect="1"/>
          </p:cNvPicPr>
          <p:nvPr/>
        </p:nvPicPr>
        <p:blipFill rotWithShape="1">
          <a:blip r:embed="rId3">
            <a:extLst>
              <a:ext uri="{28A0092B-C50C-407E-A947-70E740481C1C}">
                <a14:useLocalDpi xmlns:a14="http://schemas.microsoft.com/office/drawing/2010/main" val="0"/>
              </a:ext>
            </a:extLst>
          </a:blip>
          <a:srcRect l="42658" r="4553"/>
          <a:stretch/>
        </p:blipFill>
        <p:spPr>
          <a:xfrm>
            <a:off x="10982528" y="91723"/>
            <a:ext cx="994003" cy="1412225"/>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31" name="Imagen 30">
            <a:extLst>
              <a:ext uri="{FF2B5EF4-FFF2-40B4-BE49-F238E27FC236}">
                <a16:creationId xmlns:a16="http://schemas.microsoft.com/office/drawing/2014/main" id="{44CF8EAC-AC3C-279F-60DF-9FA9F4C62416}"/>
              </a:ext>
            </a:extLst>
          </p:cNvPr>
          <p:cNvPicPr>
            <a:picLocks noChangeAspect="1"/>
          </p:cNvPicPr>
          <p:nvPr/>
        </p:nvPicPr>
        <p:blipFill>
          <a:blip r:embed="rId4"/>
          <a:stretch>
            <a:fillRect/>
          </a:stretch>
        </p:blipFill>
        <p:spPr>
          <a:xfrm>
            <a:off x="84392" y="904126"/>
            <a:ext cx="12046859" cy="5822767"/>
          </a:xfrm>
          <a:prstGeom prst="rect">
            <a:avLst/>
          </a:prstGeom>
        </p:spPr>
      </p:pic>
      <p:grpSp>
        <p:nvGrpSpPr>
          <p:cNvPr id="2" name="Grupo 1">
            <a:extLst>
              <a:ext uri="{FF2B5EF4-FFF2-40B4-BE49-F238E27FC236}">
                <a16:creationId xmlns:a16="http://schemas.microsoft.com/office/drawing/2014/main" id="{3EA5CDF3-43D0-E44E-998F-F1D7ABF66FAD}"/>
              </a:ext>
            </a:extLst>
          </p:cNvPr>
          <p:cNvGrpSpPr/>
          <p:nvPr/>
        </p:nvGrpSpPr>
        <p:grpSpPr>
          <a:xfrm>
            <a:off x="108227" y="225283"/>
            <a:ext cx="2606400" cy="1145106"/>
            <a:chOff x="147139" y="225283"/>
            <a:chExt cx="2606400" cy="1145106"/>
          </a:xfrm>
        </p:grpSpPr>
        <p:pic>
          <p:nvPicPr>
            <p:cNvPr id="20" name="Imagen 19">
              <a:extLst>
                <a:ext uri="{FF2B5EF4-FFF2-40B4-BE49-F238E27FC236}">
                  <a16:creationId xmlns:a16="http://schemas.microsoft.com/office/drawing/2014/main" id="{FB215C75-EE92-1E34-5996-BDCBAF1BAA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ln>
              <a:noFill/>
            </a:ln>
            <a:effectLst>
              <a:outerShdw blurRad="63500" sx="102000" sy="102000" algn="ctr" rotWithShape="0">
                <a:prstClr val="black">
                  <a:alpha val="40000"/>
                </a:prstClr>
              </a:outerShdw>
            </a:effectLst>
          </p:spPr>
        </p:pic>
        <p:sp>
          <p:nvSpPr>
            <p:cNvPr id="22" name="CuadroTexto 21">
              <a:extLst>
                <a:ext uri="{FF2B5EF4-FFF2-40B4-BE49-F238E27FC236}">
                  <a16:creationId xmlns:a16="http://schemas.microsoft.com/office/drawing/2014/main" id="{BC4EE709-71E3-5919-25BA-DBF9CF8510C4}"/>
                </a:ext>
              </a:extLst>
            </p:cNvPr>
            <p:cNvSpPr txBox="1"/>
            <p:nvPr/>
          </p:nvSpPr>
          <p:spPr>
            <a:xfrm>
              <a:off x="186051" y="536318"/>
              <a:ext cx="2167436" cy="830997"/>
            </a:xfrm>
            <a:prstGeom prst="rect">
              <a:avLst/>
            </a:prstGeom>
            <a:noFill/>
          </p:spPr>
          <p:txBody>
            <a:bodyPr wrap="square">
              <a:spAutoFit/>
            </a:bodyPr>
            <a:lstStyle/>
            <a:p>
              <a:r>
                <a:rPr lang="cs-CZ"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Mějte odvahu</a:t>
              </a:r>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
</a:t>
              </a:r>
            </a:p>
          </p:txBody>
        </p:sp>
      </p:grpSp>
      <p:sp>
        <p:nvSpPr>
          <p:cNvPr id="24" name="CuadroTexto 23">
            <a:extLst>
              <a:ext uri="{FF2B5EF4-FFF2-40B4-BE49-F238E27FC236}">
                <a16:creationId xmlns:a16="http://schemas.microsoft.com/office/drawing/2014/main" id="{572C087F-754D-A5D8-D1DF-4D642C808FFD}"/>
              </a:ext>
            </a:extLst>
          </p:cNvPr>
          <p:cNvSpPr txBox="1"/>
          <p:nvPr/>
        </p:nvSpPr>
        <p:spPr>
          <a:xfrm>
            <a:off x="2893925" y="76107"/>
            <a:ext cx="8088603" cy="1631216"/>
          </a:xfrm>
          <a:prstGeom prst="rect">
            <a:avLst/>
          </a:prstGeom>
          <a:noFill/>
        </p:spPr>
        <p:txBody>
          <a:bodyPr wrap="square">
            <a:spAutoFit/>
          </a:bodyPr>
          <a:lstStyle/>
          <a:p>
            <a:r>
              <a:rPr lang="es-ES" sz="2000" b="1" dirty="0" err="1"/>
              <a:t>Kananejci</a:t>
            </a:r>
            <a:r>
              <a:rPr lang="es-ES" sz="2000" b="1" dirty="0"/>
              <a:t> </a:t>
            </a:r>
            <a:r>
              <a:rPr lang="es-ES" sz="2000" b="1" dirty="0" err="1"/>
              <a:t>byli</a:t>
            </a:r>
            <a:r>
              <a:rPr lang="es-ES" sz="2000" b="1" dirty="0"/>
              <a:t> </a:t>
            </a:r>
            <a:r>
              <a:rPr lang="es-ES" sz="2000" b="1" dirty="0" err="1"/>
              <a:t>modláři</a:t>
            </a:r>
            <a:r>
              <a:rPr lang="es-ES" sz="2000" b="1" dirty="0"/>
              <a:t> a </a:t>
            </a:r>
            <a:r>
              <a:rPr lang="es-ES" sz="2000" b="1" dirty="0" err="1"/>
              <a:t>Hospodin</a:t>
            </a:r>
            <a:r>
              <a:rPr lang="es-ES" sz="2000" b="1" dirty="0"/>
              <a:t> </a:t>
            </a:r>
            <a:r>
              <a:rPr lang="es-ES" sz="2000" b="1" dirty="0" err="1"/>
              <a:t>přikázal</a:t>
            </a:r>
            <a:r>
              <a:rPr lang="es-ES" sz="2000" b="1" dirty="0"/>
              <a:t> </a:t>
            </a:r>
            <a:r>
              <a:rPr lang="es-ES" sz="2000" b="1" dirty="0" err="1"/>
              <a:t>svému</a:t>
            </a:r>
            <a:r>
              <a:rPr lang="es-ES" sz="2000" b="1" dirty="0"/>
              <a:t> </a:t>
            </a:r>
            <a:r>
              <a:rPr lang="es-ES" sz="2000" b="1" dirty="0" err="1"/>
              <a:t>lidu</a:t>
            </a:r>
            <a:r>
              <a:rPr lang="es-ES" sz="2000" b="1" dirty="0"/>
              <a:t>, </a:t>
            </a:r>
            <a:r>
              <a:rPr lang="es-ES" sz="2000" b="1" dirty="0" err="1"/>
              <a:t>aby</a:t>
            </a:r>
            <a:r>
              <a:rPr lang="es-ES" sz="2000" b="1" dirty="0"/>
              <a:t> se s </a:t>
            </a:r>
            <a:r>
              <a:rPr lang="es-ES" sz="2000" b="1" dirty="0" err="1"/>
              <a:t>nimi</a:t>
            </a:r>
            <a:r>
              <a:rPr lang="es-ES" sz="2000" b="1" dirty="0"/>
              <a:t> </a:t>
            </a:r>
            <a:r>
              <a:rPr lang="es-ES" sz="2000" b="1" dirty="0" err="1"/>
              <a:t>neženil</a:t>
            </a:r>
            <a:r>
              <a:rPr lang="cs-CZ" sz="2000" b="1" dirty="0"/>
              <a:t>i</a:t>
            </a:r>
            <a:r>
              <a:rPr lang="es-ES" sz="2000" b="1" dirty="0"/>
              <a:t>, </a:t>
            </a:r>
            <a:r>
              <a:rPr lang="es-ES" sz="2000" b="1" dirty="0" err="1"/>
              <a:t>aby</a:t>
            </a:r>
            <a:r>
              <a:rPr lang="es-ES" sz="2000" b="1" dirty="0"/>
              <a:t> </a:t>
            </a:r>
            <a:r>
              <a:rPr lang="es-ES" sz="2000" b="1" dirty="0" err="1"/>
              <a:t>neupadli</a:t>
            </a:r>
            <a:r>
              <a:rPr lang="es-ES" sz="2000" b="1" dirty="0"/>
              <a:t> do </a:t>
            </a:r>
            <a:r>
              <a:rPr lang="es-ES" sz="2000" b="1" dirty="0" err="1"/>
              <a:t>modlářství</a:t>
            </a:r>
            <a:r>
              <a:rPr lang="es-ES" sz="2000" b="1" dirty="0"/>
              <a:t>. Abraham </a:t>
            </a:r>
            <a:r>
              <a:rPr lang="es-ES" sz="2000" b="1" dirty="0" err="1"/>
              <a:t>byl</a:t>
            </a:r>
            <a:r>
              <a:rPr lang="es-ES" sz="2000" b="1" dirty="0"/>
              <a:t> </a:t>
            </a:r>
            <a:r>
              <a:rPr lang="es-ES" sz="2000" b="1" dirty="0" err="1"/>
              <a:t>již</a:t>
            </a:r>
            <a:r>
              <a:rPr lang="es-ES" sz="2000" b="1" dirty="0"/>
              <a:t> </a:t>
            </a:r>
            <a:r>
              <a:rPr lang="es-ES" sz="2000" b="1" dirty="0" err="1"/>
              <a:t>starý</a:t>
            </a:r>
            <a:r>
              <a:rPr lang="es-ES" sz="2000" b="1" dirty="0"/>
              <a:t> a </a:t>
            </a:r>
            <a:r>
              <a:rPr lang="es-ES" sz="2000" b="1" dirty="0" err="1"/>
              <a:t>myslel</a:t>
            </a:r>
            <a:r>
              <a:rPr lang="es-ES" sz="2000" b="1" dirty="0"/>
              <a:t> si, </a:t>
            </a:r>
            <a:r>
              <a:rPr lang="es-ES" sz="2000" b="1" dirty="0" err="1"/>
              <a:t>že</a:t>
            </a:r>
            <a:r>
              <a:rPr lang="es-ES" sz="2000" b="1" dirty="0"/>
              <a:t> </a:t>
            </a:r>
            <a:r>
              <a:rPr lang="es-ES" sz="2000" b="1" dirty="0" err="1"/>
              <a:t>brzy</a:t>
            </a:r>
            <a:r>
              <a:rPr lang="es-ES" sz="2000" b="1" dirty="0"/>
              <a:t> </a:t>
            </a:r>
            <a:r>
              <a:rPr lang="es-ES" sz="2000" b="1" dirty="0" err="1"/>
              <a:t>zemře</a:t>
            </a:r>
            <a:r>
              <a:rPr lang="es-ES" sz="2000" b="1" dirty="0"/>
              <a:t>. </a:t>
            </a:r>
            <a:r>
              <a:rPr lang="es-ES" sz="2000" b="1" dirty="0" err="1"/>
              <a:t>Izák</a:t>
            </a:r>
            <a:r>
              <a:rPr lang="es-ES" sz="2000" b="1" dirty="0"/>
              <a:t> </a:t>
            </a:r>
            <a:r>
              <a:rPr lang="es-ES" sz="2000" b="1" dirty="0" err="1"/>
              <a:t>byl</a:t>
            </a:r>
            <a:r>
              <a:rPr lang="es-ES" sz="2000" b="1" dirty="0"/>
              <a:t> </a:t>
            </a:r>
            <a:r>
              <a:rPr lang="es-ES" sz="2000" b="1" dirty="0" err="1"/>
              <a:t>stále</a:t>
            </a:r>
            <a:r>
              <a:rPr lang="es-ES" sz="2000" b="1" dirty="0"/>
              <a:t> </a:t>
            </a:r>
            <a:r>
              <a:rPr lang="es-ES" sz="2000" b="1" dirty="0" err="1"/>
              <a:t>svobodný</a:t>
            </a:r>
            <a:r>
              <a:rPr lang="es-ES" sz="2000" b="1" dirty="0"/>
              <a:t> a Abraham </a:t>
            </a:r>
            <a:r>
              <a:rPr lang="es-ES" sz="2000" b="1" dirty="0" err="1"/>
              <a:t>byl</a:t>
            </a:r>
            <a:r>
              <a:rPr lang="es-ES" sz="2000" b="1" dirty="0"/>
              <a:t> </a:t>
            </a:r>
            <a:r>
              <a:rPr lang="es-ES" sz="2000" b="1" dirty="0" err="1"/>
              <a:t>znepokojen</a:t>
            </a:r>
            <a:r>
              <a:rPr lang="es-ES" sz="2000" b="1" dirty="0"/>
              <a:t> </a:t>
            </a:r>
            <a:r>
              <a:rPr lang="es-ES" sz="2000" b="1" dirty="0" err="1"/>
              <a:t>zhoubnými</a:t>
            </a:r>
            <a:r>
              <a:rPr lang="es-ES" sz="2000" b="1" dirty="0"/>
              <a:t> </a:t>
            </a:r>
            <a:r>
              <a:rPr lang="es-ES" sz="2000" b="1" dirty="0" err="1"/>
              <a:t>vlivy</a:t>
            </a:r>
            <a:r>
              <a:rPr lang="es-ES" sz="2000" b="1" dirty="0"/>
              <a:t>, </a:t>
            </a:r>
            <a:r>
              <a:rPr lang="es-ES" sz="2000" b="1" dirty="0" err="1"/>
              <a:t>které</a:t>
            </a:r>
            <a:r>
              <a:rPr lang="es-ES" sz="2000" b="1" dirty="0"/>
              <a:t> </a:t>
            </a:r>
            <a:r>
              <a:rPr lang="es-ES" sz="2000" b="1" dirty="0" err="1"/>
              <a:t>obklopovaly</a:t>
            </a:r>
            <a:r>
              <a:rPr lang="es-ES" sz="2000" b="1" dirty="0"/>
              <a:t> </a:t>
            </a:r>
            <a:r>
              <a:rPr lang="es-ES" sz="2000" b="1" dirty="0" err="1"/>
              <a:t>jeho</a:t>
            </a:r>
            <a:r>
              <a:rPr lang="es-ES" sz="2000" b="1" dirty="0"/>
              <a:t> </a:t>
            </a:r>
            <a:r>
              <a:rPr lang="es-ES" sz="2000" b="1" dirty="0" err="1"/>
              <a:t>syna</a:t>
            </a:r>
            <a:r>
              <a:rPr lang="es-ES" sz="2000" b="1" dirty="0"/>
              <a:t>. </a:t>
            </a:r>
            <a:r>
              <a:rPr lang="es-ES" sz="2000" b="1" dirty="0" err="1"/>
              <a:t>Chtěl</a:t>
            </a:r>
            <a:r>
              <a:rPr lang="es-ES" sz="2000" b="1" dirty="0"/>
              <a:t> </a:t>
            </a:r>
            <a:r>
              <a:rPr lang="cs-CZ" sz="2000" b="1" dirty="0"/>
              <a:t>mu</a:t>
            </a:r>
            <a:r>
              <a:rPr lang="es-ES" sz="2000" b="1" dirty="0"/>
              <a:t> </a:t>
            </a:r>
            <a:r>
              <a:rPr lang="es-ES" sz="2000" b="1" dirty="0" err="1"/>
              <a:t>vybrat</a:t>
            </a:r>
            <a:r>
              <a:rPr lang="es-ES" sz="2000" b="1" dirty="0"/>
              <a:t> </a:t>
            </a:r>
            <a:r>
              <a:rPr lang="es-ES" sz="2000" b="1" dirty="0" err="1"/>
              <a:t>ženu</a:t>
            </a:r>
            <a:r>
              <a:rPr lang="es-ES" sz="2000" b="1" dirty="0"/>
              <a:t>, </a:t>
            </a:r>
            <a:r>
              <a:rPr lang="es-ES" sz="2000" b="1" dirty="0" err="1"/>
              <a:t>která</a:t>
            </a:r>
            <a:r>
              <a:rPr lang="es-ES" sz="2000" b="1" dirty="0"/>
              <a:t> </a:t>
            </a:r>
            <a:r>
              <a:rPr lang="es-ES" sz="2000" b="1" dirty="0" err="1"/>
              <a:t>by</a:t>
            </a:r>
            <a:r>
              <a:rPr lang="es-ES" sz="2000" b="1" dirty="0"/>
              <a:t> </a:t>
            </a:r>
            <a:r>
              <a:rPr lang="es-ES" sz="2000" b="1" dirty="0" err="1"/>
              <a:t>ho</a:t>
            </a:r>
            <a:r>
              <a:rPr lang="es-ES" sz="2000" b="1" dirty="0"/>
              <a:t> </a:t>
            </a:r>
            <a:r>
              <a:rPr lang="es-ES" sz="2000" b="1" dirty="0" err="1"/>
              <a:t>neodloučila</a:t>
            </a:r>
            <a:r>
              <a:rPr lang="es-ES" sz="2000" b="1" dirty="0"/>
              <a:t> </a:t>
            </a:r>
            <a:r>
              <a:rPr lang="es-ES" sz="2000" b="1" dirty="0" err="1"/>
              <a:t>od</a:t>
            </a:r>
            <a:r>
              <a:rPr lang="es-ES" sz="2000" b="1" dirty="0"/>
              <a:t> </a:t>
            </a:r>
            <a:r>
              <a:rPr lang="es-ES" sz="2000" b="1" dirty="0" err="1"/>
              <a:t>Boha</a:t>
            </a:r>
            <a:r>
              <a:rPr lang="es-ES" sz="2000" b="1" dirty="0"/>
              <a:t>. </a:t>
            </a:r>
          </a:p>
        </p:txBody>
      </p:sp>
      <p:sp>
        <p:nvSpPr>
          <p:cNvPr id="25" name="CuadroTexto 24">
            <a:extLst>
              <a:ext uri="{FF2B5EF4-FFF2-40B4-BE49-F238E27FC236}">
                <a16:creationId xmlns:a16="http://schemas.microsoft.com/office/drawing/2014/main" id="{D28D19D2-D2ED-78AB-F897-5CF073B130AD}"/>
              </a:ext>
            </a:extLst>
          </p:cNvPr>
          <p:cNvSpPr txBox="1"/>
          <p:nvPr/>
        </p:nvSpPr>
        <p:spPr>
          <a:xfrm>
            <a:off x="3938728" y="1898409"/>
            <a:ext cx="7573972" cy="4478149"/>
          </a:xfrm>
          <a:prstGeom prst="rect">
            <a:avLst/>
          </a:prstGeom>
          <a:noFill/>
        </p:spPr>
        <p:txBody>
          <a:bodyPr wrap="square">
            <a:spAutoFit/>
          </a:bodyPr>
          <a:lstStyle/>
          <a:p>
            <a:r>
              <a:rPr lang="es-ES" sz="1900" b="1" dirty="0" err="1"/>
              <a:t>Tento</a:t>
            </a:r>
            <a:r>
              <a:rPr lang="es-ES" sz="1900" b="1" dirty="0"/>
              <a:t> </a:t>
            </a:r>
            <a:r>
              <a:rPr lang="es-ES" sz="1900" b="1" dirty="0" err="1"/>
              <a:t>úkol</a:t>
            </a:r>
            <a:r>
              <a:rPr lang="es-ES" sz="1900" b="1" dirty="0"/>
              <a:t> </a:t>
            </a:r>
            <a:r>
              <a:rPr lang="es-ES" sz="1900" b="1" dirty="0" err="1"/>
              <a:t>svěř</a:t>
            </a:r>
            <a:r>
              <a:rPr lang="cs-CZ" sz="1900" b="1" dirty="0" err="1"/>
              <a:t>il</a:t>
            </a:r>
            <a:r>
              <a:rPr lang="es-ES" sz="1900" b="1" dirty="0"/>
              <a:t> </a:t>
            </a:r>
            <a:r>
              <a:rPr lang="cs-CZ" sz="1900" b="1" dirty="0"/>
              <a:t>svému</a:t>
            </a:r>
            <a:r>
              <a:rPr lang="es-ES" sz="1900" b="1" dirty="0"/>
              <a:t> </a:t>
            </a:r>
            <a:r>
              <a:rPr lang="es-ES" sz="1900" b="1" dirty="0" err="1"/>
              <a:t>věrnému</a:t>
            </a:r>
            <a:r>
              <a:rPr lang="es-ES" sz="1900" b="1" dirty="0"/>
              <a:t> a </a:t>
            </a:r>
            <a:r>
              <a:rPr lang="es-ES" sz="1900" b="1" dirty="0" err="1"/>
              <a:t>zkušenému</a:t>
            </a:r>
            <a:r>
              <a:rPr lang="es-ES" sz="1900" b="1" dirty="0"/>
              <a:t> </a:t>
            </a:r>
            <a:r>
              <a:rPr lang="es-ES" sz="1900" b="1" dirty="0" err="1"/>
              <a:t>služebníkovi</a:t>
            </a:r>
            <a:r>
              <a:rPr lang="es-ES" sz="1900" b="1" dirty="0"/>
              <a:t>, </a:t>
            </a:r>
            <a:r>
              <a:rPr lang="es-ES" sz="1900" b="1" dirty="0" err="1"/>
              <a:t>který</a:t>
            </a:r>
            <a:r>
              <a:rPr lang="es-ES" sz="1900" b="1" dirty="0"/>
              <a:t> </a:t>
            </a:r>
            <a:r>
              <a:rPr lang="es-ES" sz="1900" b="1" dirty="0" err="1"/>
              <a:t>byl</a:t>
            </a:r>
            <a:r>
              <a:rPr lang="es-ES" sz="1900" b="1" dirty="0"/>
              <a:t> </a:t>
            </a:r>
            <a:r>
              <a:rPr lang="es-ES" sz="1900" b="1" dirty="0" err="1"/>
              <a:t>správcem</a:t>
            </a:r>
            <a:r>
              <a:rPr lang="es-ES" sz="1900" b="1" dirty="0"/>
              <a:t> </a:t>
            </a:r>
            <a:r>
              <a:rPr lang="es-ES" sz="1900" b="1" dirty="0" err="1"/>
              <a:t>všeho</a:t>
            </a:r>
            <a:r>
              <a:rPr lang="es-ES" sz="1900" b="1" dirty="0"/>
              <a:t>, </a:t>
            </a:r>
            <a:r>
              <a:rPr lang="es-ES" sz="1900" b="1" dirty="0" err="1"/>
              <a:t>co</a:t>
            </a:r>
            <a:r>
              <a:rPr lang="es-ES" sz="1900" b="1" dirty="0"/>
              <a:t> </a:t>
            </a:r>
            <a:r>
              <a:rPr lang="es-ES" sz="1900" b="1" dirty="0" err="1"/>
              <a:t>měl</a:t>
            </a:r>
            <a:r>
              <a:rPr lang="es-ES" sz="1900" b="1" dirty="0"/>
              <a:t>. Abraham</a:t>
            </a:r>
            <a:r>
              <a:rPr lang="cs-CZ" sz="1900" b="1" dirty="0"/>
              <a:t> od něj</a:t>
            </a:r>
            <a:r>
              <a:rPr lang="es-ES" sz="1900" b="1" dirty="0"/>
              <a:t> </a:t>
            </a:r>
            <a:r>
              <a:rPr lang="es-ES" sz="1900" b="1" dirty="0" err="1"/>
              <a:t>požadoval</a:t>
            </a:r>
            <a:r>
              <a:rPr lang="es-ES" sz="1900" b="1" dirty="0"/>
              <a:t>, </a:t>
            </a:r>
            <a:r>
              <a:rPr lang="es-ES" sz="1900" b="1" dirty="0" err="1"/>
              <a:t>aby</a:t>
            </a:r>
            <a:r>
              <a:rPr lang="es-ES" sz="1900" b="1" dirty="0"/>
              <a:t> </a:t>
            </a:r>
            <a:r>
              <a:rPr lang="es-ES" sz="1900" b="1" dirty="0" err="1"/>
              <a:t>před</a:t>
            </a:r>
            <a:r>
              <a:rPr lang="es-ES" sz="1900" b="1" dirty="0"/>
              <a:t> </a:t>
            </a:r>
            <a:r>
              <a:rPr lang="es-ES" sz="1900" b="1" dirty="0" err="1"/>
              <a:t>Bohem</a:t>
            </a:r>
            <a:r>
              <a:rPr lang="es-ES" sz="1900" b="1" dirty="0"/>
              <a:t> </a:t>
            </a:r>
            <a:r>
              <a:rPr lang="es-ES" sz="1900" b="1" dirty="0" err="1"/>
              <a:t>uzavřel</a:t>
            </a:r>
            <a:r>
              <a:rPr lang="es-ES" sz="1900" b="1" dirty="0"/>
              <a:t> </a:t>
            </a:r>
            <a:r>
              <a:rPr lang="es-ES" sz="1900" b="1" dirty="0" err="1"/>
              <a:t>slavnostní</a:t>
            </a:r>
            <a:r>
              <a:rPr lang="es-ES" sz="1900" b="1" dirty="0"/>
              <a:t> </a:t>
            </a:r>
            <a:r>
              <a:rPr lang="es-ES" sz="1900" b="1" dirty="0" err="1"/>
              <a:t>smlouvu</a:t>
            </a:r>
            <a:r>
              <a:rPr lang="es-ES" sz="1900" b="1" dirty="0"/>
              <a:t>, </a:t>
            </a:r>
            <a:r>
              <a:rPr lang="es-ES" sz="1900" b="1" dirty="0" err="1"/>
              <a:t>že</a:t>
            </a:r>
            <a:r>
              <a:rPr lang="es-ES" sz="1900" b="1" dirty="0"/>
              <a:t> si</a:t>
            </a:r>
            <a:r>
              <a:rPr lang="cs-CZ" sz="1900" b="1" dirty="0"/>
              <a:t> Izák</a:t>
            </a:r>
            <a:r>
              <a:rPr lang="es-ES" sz="1900" b="1" dirty="0"/>
              <a:t> </a:t>
            </a:r>
            <a:r>
              <a:rPr lang="es-ES" sz="1900" b="1" dirty="0" err="1"/>
              <a:t>nev</a:t>
            </a:r>
            <a:r>
              <a:rPr lang="cs-CZ" sz="1900" b="1" dirty="0" err="1"/>
              <a:t>ybere</a:t>
            </a:r>
            <a:r>
              <a:rPr lang="es-ES" sz="1900" b="1" dirty="0"/>
              <a:t> </a:t>
            </a:r>
            <a:r>
              <a:rPr lang="es-ES" sz="1900" b="1" dirty="0" err="1"/>
              <a:t>ženu</a:t>
            </a:r>
            <a:r>
              <a:rPr lang="es-ES" sz="1900" b="1" dirty="0"/>
              <a:t> </a:t>
            </a:r>
            <a:r>
              <a:rPr lang="es-ES" sz="1900" b="1" dirty="0" err="1"/>
              <a:t>mezi</a:t>
            </a:r>
            <a:r>
              <a:rPr lang="es-ES" sz="1900" b="1" dirty="0"/>
              <a:t> </a:t>
            </a:r>
            <a:r>
              <a:rPr lang="es-ES" sz="1900" b="1" dirty="0" err="1"/>
              <a:t>kananejsk</a:t>
            </a:r>
            <a:r>
              <a:rPr lang="cs-CZ" sz="1900" b="1" dirty="0" err="1"/>
              <a:t>ými</a:t>
            </a:r>
            <a:r>
              <a:rPr lang="es-ES" sz="1900" b="1" dirty="0"/>
              <a:t> </a:t>
            </a:r>
            <a:r>
              <a:rPr lang="es-ES" sz="1900" b="1" dirty="0" err="1"/>
              <a:t>žen</a:t>
            </a:r>
            <a:r>
              <a:rPr lang="cs-CZ" sz="1900" b="1" dirty="0" err="1"/>
              <a:t>ami</a:t>
            </a:r>
            <a:r>
              <a:rPr lang="es-ES" sz="1900" b="1" dirty="0"/>
              <a:t>, al</a:t>
            </a:r>
            <a:r>
              <a:rPr lang="cs-CZ" sz="1900" b="1" dirty="0"/>
              <a:t>e ž</a:t>
            </a:r>
            <a:r>
              <a:rPr lang="es-ES" sz="1900" b="1" dirty="0"/>
              <a:t>e </a:t>
            </a:r>
            <a:r>
              <a:rPr lang="es-ES" sz="1900" b="1" dirty="0" err="1"/>
              <a:t>půjde</a:t>
            </a:r>
            <a:r>
              <a:rPr lang="es-ES" sz="1900" b="1" dirty="0"/>
              <a:t> k </a:t>
            </a:r>
            <a:r>
              <a:rPr lang="es-ES" sz="1900" b="1" dirty="0" err="1"/>
              <a:t>Abrahamovým</a:t>
            </a:r>
            <a:r>
              <a:rPr lang="es-ES" sz="1900" b="1" dirty="0"/>
              <a:t> </a:t>
            </a:r>
            <a:r>
              <a:rPr lang="es-ES" sz="1900" b="1" dirty="0" err="1"/>
              <a:t>příbuzným</a:t>
            </a:r>
            <a:r>
              <a:rPr lang="es-ES" sz="1900" b="1" dirty="0"/>
              <a:t>, </a:t>
            </a:r>
            <a:r>
              <a:rPr lang="es-ES" sz="1900" b="1" dirty="0" err="1"/>
              <a:t>kteří</a:t>
            </a:r>
            <a:r>
              <a:rPr lang="es-ES" sz="1900" b="1" dirty="0"/>
              <a:t> </a:t>
            </a:r>
            <a:r>
              <a:rPr lang="es-ES" sz="1900" b="1" dirty="0" err="1"/>
              <a:t>uvěřili</a:t>
            </a:r>
            <a:r>
              <a:rPr lang="es-ES" sz="1900" b="1" dirty="0"/>
              <a:t> v </a:t>
            </a:r>
            <a:r>
              <a:rPr lang="es-ES" sz="1900" b="1" dirty="0" err="1"/>
              <a:t>pravého</a:t>
            </a:r>
            <a:r>
              <a:rPr lang="es-ES" sz="1900" b="1" dirty="0"/>
              <a:t> </a:t>
            </a:r>
            <a:r>
              <a:rPr lang="es-ES" sz="1900" b="1" dirty="0" err="1"/>
              <a:t>Boha</a:t>
            </a:r>
            <a:r>
              <a:rPr lang="es-ES" sz="1900" b="1" dirty="0"/>
              <a:t>, a </a:t>
            </a:r>
            <a:r>
              <a:rPr lang="es-ES" sz="1900" b="1" dirty="0" err="1"/>
              <a:t>vybere</a:t>
            </a:r>
            <a:r>
              <a:rPr lang="es-ES" sz="1900" b="1" dirty="0"/>
              <a:t> pro </a:t>
            </a:r>
            <a:r>
              <a:rPr lang="es-ES" sz="1900" b="1" dirty="0" err="1"/>
              <a:t>mladého</a:t>
            </a:r>
            <a:r>
              <a:rPr lang="es-ES" sz="1900" b="1" dirty="0"/>
              <a:t> </a:t>
            </a:r>
            <a:r>
              <a:rPr lang="es-ES" sz="1900" b="1" dirty="0" err="1"/>
              <a:t>muže</a:t>
            </a:r>
            <a:r>
              <a:rPr lang="es-ES" sz="1900" b="1" dirty="0"/>
              <a:t> </a:t>
            </a:r>
            <a:r>
              <a:rPr lang="es-ES" sz="1900" b="1" dirty="0" err="1"/>
              <a:t>manželku</a:t>
            </a:r>
            <a:r>
              <a:rPr lang="es-ES" sz="1900" b="1" dirty="0"/>
              <a:t>. </a:t>
            </a:r>
            <a:r>
              <a:rPr lang="es-ES" sz="1900" b="1" dirty="0" err="1"/>
              <a:t>Nechtěl</a:t>
            </a:r>
            <a:r>
              <a:rPr lang="es-ES" sz="1900" b="1" dirty="0"/>
              <a:t>, </a:t>
            </a:r>
            <a:r>
              <a:rPr lang="es-ES" sz="1900" b="1" dirty="0" err="1"/>
              <a:t>aby</a:t>
            </a:r>
            <a:r>
              <a:rPr lang="es-ES" sz="1900" b="1" dirty="0"/>
              <a:t> </a:t>
            </a:r>
            <a:r>
              <a:rPr lang="es-ES" sz="1900" b="1" dirty="0" err="1"/>
              <a:t>ho</a:t>
            </a:r>
            <a:r>
              <a:rPr lang="es-ES" sz="1900" b="1" dirty="0"/>
              <a:t> </a:t>
            </a:r>
            <a:r>
              <a:rPr lang="es-ES" sz="1900" b="1" dirty="0" err="1"/>
              <a:t>Izák</a:t>
            </a:r>
            <a:r>
              <a:rPr lang="es-ES" sz="1900" b="1" dirty="0"/>
              <a:t> </a:t>
            </a:r>
            <a:r>
              <a:rPr lang="es-ES" sz="1900" b="1" dirty="0" err="1"/>
              <a:t>na</a:t>
            </a:r>
            <a:r>
              <a:rPr lang="es-ES" sz="1900" b="1" dirty="0"/>
              <a:t> </a:t>
            </a:r>
            <a:r>
              <a:rPr lang="es-ES" sz="1900" b="1" dirty="0" err="1"/>
              <a:t>této</a:t>
            </a:r>
            <a:r>
              <a:rPr lang="es-ES" sz="1900" b="1" dirty="0"/>
              <a:t> </a:t>
            </a:r>
            <a:r>
              <a:rPr lang="es-ES" sz="1900" b="1" dirty="0" err="1"/>
              <a:t>cestě</a:t>
            </a:r>
            <a:r>
              <a:rPr lang="es-ES" sz="1900" b="1" dirty="0"/>
              <a:t> </a:t>
            </a:r>
            <a:r>
              <a:rPr lang="es-ES" sz="1900" b="1" dirty="0" err="1"/>
              <a:t>doprovázel</a:t>
            </a:r>
            <a:r>
              <a:rPr lang="es-ES" sz="1900" b="1" dirty="0"/>
              <a:t>, </a:t>
            </a:r>
            <a:r>
              <a:rPr lang="es-ES" sz="1900" b="1" dirty="0" err="1"/>
              <a:t>protože</a:t>
            </a:r>
            <a:r>
              <a:rPr lang="es-ES" sz="1900" b="1" dirty="0"/>
              <a:t> </a:t>
            </a:r>
            <a:r>
              <a:rPr lang="es-ES" sz="1900" b="1" dirty="0" err="1"/>
              <a:t>prakticky</a:t>
            </a:r>
            <a:r>
              <a:rPr lang="es-ES" sz="1900" b="1" dirty="0"/>
              <a:t> </a:t>
            </a:r>
            <a:r>
              <a:rPr lang="es-ES" sz="1900" b="1" dirty="0" err="1"/>
              <a:t>každý</a:t>
            </a:r>
            <a:r>
              <a:rPr lang="es-ES" sz="1900" b="1" dirty="0"/>
              <a:t> </a:t>
            </a:r>
            <a:r>
              <a:rPr lang="cs-CZ" sz="1900" b="1" dirty="0"/>
              <a:t>v</a:t>
            </a:r>
            <a:r>
              <a:rPr lang="es-ES" sz="1900" b="1" dirty="0"/>
              <a:t> té </a:t>
            </a:r>
            <a:r>
              <a:rPr lang="es-ES" sz="1900" b="1" dirty="0" err="1"/>
              <a:t>zemi</a:t>
            </a:r>
            <a:r>
              <a:rPr lang="es-ES" sz="1900" b="1" dirty="0"/>
              <a:t> </a:t>
            </a:r>
            <a:r>
              <a:rPr lang="es-ES" sz="1900" b="1" dirty="0" err="1"/>
              <a:t>upadl</a:t>
            </a:r>
            <a:r>
              <a:rPr lang="es-ES" sz="1900" b="1" dirty="0"/>
              <a:t> do </a:t>
            </a:r>
            <a:r>
              <a:rPr lang="es-ES" sz="1900" b="1" dirty="0" err="1"/>
              <a:t>modlářství</a:t>
            </a:r>
            <a:r>
              <a:rPr lang="es-ES" sz="1900" b="1" dirty="0"/>
              <a:t>. </a:t>
            </a:r>
            <a:r>
              <a:rPr lang="es-ES" sz="1900" b="1" dirty="0" err="1"/>
              <a:t>Kdyby</a:t>
            </a:r>
            <a:r>
              <a:rPr lang="es-ES" sz="1900" b="1" dirty="0"/>
              <a:t> </a:t>
            </a:r>
            <a:r>
              <a:rPr lang="es-ES" sz="1900" b="1" dirty="0" err="1"/>
              <a:t>nemohl</a:t>
            </a:r>
            <a:r>
              <a:rPr lang="es-ES" sz="1900" b="1" dirty="0"/>
              <a:t> </a:t>
            </a:r>
            <a:r>
              <a:rPr lang="es-ES" sz="1900" b="1" dirty="0" err="1"/>
              <a:t>najít</a:t>
            </a:r>
            <a:r>
              <a:rPr lang="es-ES" sz="1900" b="1" dirty="0"/>
              <a:t> pro </a:t>
            </a:r>
            <a:r>
              <a:rPr lang="es-ES" sz="1900" b="1" dirty="0" err="1"/>
              <a:t>Izáka</a:t>
            </a:r>
            <a:r>
              <a:rPr lang="es-ES" sz="1900" b="1" dirty="0"/>
              <a:t> </a:t>
            </a:r>
            <a:r>
              <a:rPr lang="es-ES" sz="1900" b="1" dirty="0" err="1"/>
              <a:t>manželku</a:t>
            </a:r>
            <a:r>
              <a:rPr lang="es-ES" sz="1900" b="1" dirty="0"/>
              <a:t>, </a:t>
            </a:r>
            <a:r>
              <a:rPr lang="es-ES" sz="1900" b="1" dirty="0" err="1"/>
              <a:t>která</a:t>
            </a:r>
            <a:r>
              <a:rPr lang="es-ES" sz="1900" b="1" dirty="0"/>
              <a:t> </a:t>
            </a:r>
            <a:r>
              <a:rPr lang="es-ES" sz="1900" b="1" dirty="0" err="1"/>
              <a:t>by</a:t>
            </a:r>
            <a:r>
              <a:rPr lang="es-ES" sz="1900" b="1" dirty="0"/>
              <a:t> </a:t>
            </a:r>
            <a:r>
              <a:rPr lang="es-ES" sz="1900" b="1" dirty="0" err="1"/>
              <a:t>byla</a:t>
            </a:r>
            <a:r>
              <a:rPr lang="es-ES" sz="1900" b="1" dirty="0"/>
              <a:t> </a:t>
            </a:r>
            <a:r>
              <a:rPr lang="es-ES" sz="1900" b="1" dirty="0" err="1"/>
              <a:t>ochotná</a:t>
            </a:r>
            <a:r>
              <a:rPr lang="es-ES" sz="1900" b="1" dirty="0"/>
              <a:t> </a:t>
            </a:r>
            <a:r>
              <a:rPr lang="es-ES" sz="1900" b="1" dirty="0" err="1"/>
              <a:t>opustit</a:t>
            </a:r>
            <a:r>
              <a:rPr lang="es-ES" sz="1900" b="1" dirty="0"/>
              <a:t> </a:t>
            </a:r>
            <a:r>
              <a:rPr lang="cs-CZ" sz="1900" b="1" dirty="0"/>
              <a:t> </a:t>
            </a:r>
            <a:r>
              <a:rPr lang="es-ES" sz="1900" b="1" dirty="0" err="1"/>
              <a:t>své</a:t>
            </a:r>
            <a:r>
              <a:rPr lang="es-ES" sz="1900" b="1" dirty="0"/>
              <a:t> </a:t>
            </a:r>
            <a:r>
              <a:rPr lang="es-ES" sz="1900" b="1" dirty="0" err="1"/>
              <a:t>příbuzenstv</a:t>
            </a:r>
            <a:r>
              <a:rPr lang="cs-CZ" sz="1900" b="1" dirty="0"/>
              <a:t>o</a:t>
            </a:r>
            <a:r>
              <a:rPr lang="es-ES" sz="1900" b="1" dirty="0"/>
              <a:t> a </a:t>
            </a:r>
            <a:r>
              <a:rPr lang="es-ES" sz="1900" b="1" dirty="0" err="1"/>
              <a:t>přijít</a:t>
            </a:r>
            <a:r>
              <a:rPr lang="es-ES" sz="1900" b="1" dirty="0"/>
              <a:t> </a:t>
            </a:r>
            <a:r>
              <a:rPr lang="es-ES" sz="1900" b="1" dirty="0" err="1"/>
              <a:t>tam</a:t>
            </a:r>
            <a:r>
              <a:rPr lang="es-ES" sz="1900" b="1" dirty="0"/>
              <a:t>, </a:t>
            </a:r>
            <a:r>
              <a:rPr lang="es-ES" sz="1900" b="1" dirty="0" err="1"/>
              <a:t>kde</a:t>
            </a:r>
            <a:r>
              <a:rPr lang="es-ES" sz="1900" b="1" dirty="0"/>
              <a:t> </a:t>
            </a:r>
            <a:r>
              <a:rPr lang="es-ES" sz="1900" b="1" dirty="0" err="1"/>
              <a:t>byl</a:t>
            </a:r>
            <a:r>
              <a:rPr lang="es-ES" sz="1900" b="1" dirty="0"/>
              <a:t> </a:t>
            </a:r>
            <a:r>
              <a:rPr lang="es-ES" sz="1900" b="1" dirty="0" err="1"/>
              <a:t>mladý</a:t>
            </a:r>
            <a:r>
              <a:rPr lang="es-ES" sz="1900" b="1" dirty="0"/>
              <a:t> </a:t>
            </a:r>
            <a:r>
              <a:rPr lang="es-ES" sz="1900" b="1" dirty="0" err="1"/>
              <a:t>muž</a:t>
            </a:r>
            <a:r>
              <a:rPr lang="es-ES" sz="1900" b="1" dirty="0"/>
              <a:t>, </a:t>
            </a:r>
            <a:r>
              <a:rPr lang="es-ES" sz="1900" b="1" dirty="0" err="1"/>
              <a:t>pak</a:t>
            </a:r>
            <a:r>
              <a:rPr lang="es-ES" sz="1900" b="1" dirty="0"/>
              <a:t> </a:t>
            </a:r>
            <a:r>
              <a:rPr lang="es-ES" sz="1900" b="1" dirty="0" err="1"/>
              <a:t>by</a:t>
            </a:r>
            <a:r>
              <a:rPr lang="es-ES" sz="1900" b="1" dirty="0"/>
              <a:t> </a:t>
            </a:r>
            <a:r>
              <a:rPr lang="es-ES" sz="1900" b="1" dirty="0" err="1"/>
              <a:t>byl</a:t>
            </a:r>
            <a:r>
              <a:rPr lang="es-ES" sz="1900" b="1" dirty="0"/>
              <a:t> </a:t>
            </a:r>
            <a:r>
              <a:rPr lang="es-ES" sz="1900" b="1" dirty="0" err="1"/>
              <a:t>osvobozen</a:t>
            </a:r>
            <a:r>
              <a:rPr lang="es-ES" sz="1900" b="1" dirty="0"/>
              <a:t> </a:t>
            </a:r>
            <a:r>
              <a:rPr lang="es-ES" sz="1900" b="1" dirty="0" err="1"/>
              <a:t>od</a:t>
            </a:r>
            <a:r>
              <a:rPr lang="es-ES" sz="1900" b="1" dirty="0"/>
              <a:t> </a:t>
            </a:r>
            <a:r>
              <a:rPr lang="es-ES" sz="1900" b="1" dirty="0" err="1"/>
              <a:t>smlouvy</a:t>
            </a:r>
            <a:r>
              <a:rPr lang="es-ES" sz="1900" b="1" dirty="0"/>
              <a:t>, </a:t>
            </a:r>
            <a:r>
              <a:rPr lang="es-ES" sz="1900" b="1" dirty="0" err="1"/>
              <a:t>kterou</a:t>
            </a:r>
            <a:r>
              <a:rPr lang="es-ES" sz="1900" b="1" dirty="0"/>
              <a:t> </a:t>
            </a:r>
            <a:r>
              <a:rPr lang="es-ES" sz="1900" b="1" dirty="0" err="1"/>
              <a:t>uzavřel</a:t>
            </a:r>
            <a:r>
              <a:rPr lang="es-ES" sz="1900" b="1" dirty="0"/>
              <a:t>.</a:t>
            </a:r>
          </a:p>
          <a:p>
            <a:r>
              <a:rPr lang="es-ES" sz="1900" b="1" dirty="0"/>
              <a:t>Abraham </a:t>
            </a:r>
            <a:r>
              <a:rPr lang="es-ES" sz="1900" b="1" dirty="0" err="1"/>
              <a:t>dokonce</a:t>
            </a:r>
            <a:r>
              <a:rPr lang="es-ES" sz="1900" b="1" dirty="0"/>
              <a:t> </a:t>
            </a:r>
            <a:r>
              <a:rPr lang="es-ES" sz="1900" b="1" dirty="0" err="1"/>
              <a:t>řekl</a:t>
            </a:r>
            <a:r>
              <a:rPr lang="es-ES" sz="1900" b="1" dirty="0"/>
              <a:t> </a:t>
            </a:r>
            <a:r>
              <a:rPr lang="es-ES" sz="1900" b="1" dirty="0" err="1"/>
              <a:t>svému</a:t>
            </a:r>
            <a:r>
              <a:rPr lang="es-ES" sz="1900" b="1" dirty="0"/>
              <a:t> </a:t>
            </a:r>
            <a:r>
              <a:rPr lang="es-ES" sz="1900" b="1" dirty="0" err="1"/>
              <a:t>služebníkovi</a:t>
            </a:r>
            <a:r>
              <a:rPr lang="es-ES" sz="1900" b="1" dirty="0"/>
              <a:t>, </a:t>
            </a:r>
            <a:r>
              <a:rPr lang="es-ES" sz="1900" b="1" dirty="0" err="1"/>
              <a:t>že</a:t>
            </a:r>
            <a:r>
              <a:rPr lang="es-ES" sz="1900" b="1" dirty="0"/>
              <a:t> </a:t>
            </a:r>
            <a:r>
              <a:rPr lang="es-ES" sz="1900" b="1" dirty="0" err="1"/>
              <a:t>Bůh</a:t>
            </a:r>
            <a:r>
              <a:rPr lang="es-ES" sz="1900" b="1" dirty="0"/>
              <a:t> </a:t>
            </a:r>
            <a:r>
              <a:rPr lang="es-ES" sz="1900" b="1" dirty="0" err="1"/>
              <a:t>pošle</a:t>
            </a:r>
            <a:r>
              <a:rPr lang="es-ES" sz="1900" b="1" dirty="0"/>
              <a:t> </a:t>
            </a:r>
            <a:r>
              <a:rPr lang="es-ES" sz="1900" b="1" dirty="0" err="1"/>
              <a:t>svého</a:t>
            </a:r>
            <a:r>
              <a:rPr lang="es-ES" sz="1900" b="1" dirty="0"/>
              <a:t> </a:t>
            </a:r>
            <a:r>
              <a:rPr lang="es-ES" sz="1900" b="1" dirty="0" err="1"/>
              <a:t>anděla</a:t>
            </a:r>
            <a:r>
              <a:rPr lang="es-ES" sz="1900" b="1" dirty="0"/>
              <a:t>, </a:t>
            </a:r>
            <a:r>
              <a:rPr lang="es-ES" sz="1900" b="1" dirty="0" err="1"/>
              <a:t>aby</a:t>
            </a:r>
            <a:r>
              <a:rPr lang="es-ES" sz="1900" b="1" dirty="0"/>
              <a:t> </a:t>
            </a:r>
            <a:r>
              <a:rPr lang="es-ES" sz="1900" b="1" dirty="0" err="1"/>
              <a:t>ho</a:t>
            </a:r>
            <a:r>
              <a:rPr lang="es-ES" sz="1900" b="1" dirty="0"/>
              <a:t> </a:t>
            </a:r>
            <a:r>
              <a:rPr lang="es-ES" sz="1900" b="1" dirty="0" err="1"/>
              <a:t>vedl</a:t>
            </a:r>
            <a:r>
              <a:rPr lang="es-ES" sz="1900" b="1" dirty="0"/>
              <a:t> ve </a:t>
            </a:r>
            <a:r>
              <a:rPr lang="es-ES" sz="1900" b="1" dirty="0" err="1"/>
              <a:t>vyvolení</a:t>
            </a:r>
            <a:r>
              <a:rPr lang="es-ES" sz="1900" b="1" dirty="0"/>
              <a:t>.  </a:t>
            </a:r>
            <a:r>
              <a:rPr lang="es-ES" sz="1900" b="1" dirty="0" err="1"/>
              <a:t>Služebník</a:t>
            </a:r>
            <a:r>
              <a:rPr lang="es-ES" sz="1900" b="1" dirty="0"/>
              <a:t> </a:t>
            </a:r>
            <a:r>
              <a:rPr lang="es-ES" sz="1900" b="1" dirty="0" err="1"/>
              <a:t>pověřený</a:t>
            </a:r>
            <a:r>
              <a:rPr lang="es-ES" sz="1900" b="1" dirty="0"/>
              <a:t> </a:t>
            </a:r>
            <a:r>
              <a:rPr lang="es-ES" sz="1900" b="1" dirty="0" err="1"/>
              <a:t>tímto</a:t>
            </a:r>
            <a:r>
              <a:rPr lang="es-ES" sz="1900" b="1" dirty="0"/>
              <a:t> </a:t>
            </a:r>
            <a:r>
              <a:rPr lang="es-ES" sz="1900" b="1" dirty="0" err="1"/>
              <a:t>úkolem</a:t>
            </a:r>
            <a:r>
              <a:rPr lang="es-ES" sz="1900" b="1" dirty="0"/>
              <a:t> se </a:t>
            </a:r>
            <a:r>
              <a:rPr lang="es-ES" sz="1900" b="1" dirty="0" err="1"/>
              <a:t>vydal</a:t>
            </a:r>
            <a:r>
              <a:rPr lang="es-ES" sz="1900" b="1" dirty="0"/>
              <a:t> </a:t>
            </a:r>
            <a:r>
              <a:rPr lang="es-ES" sz="1900" b="1" dirty="0" err="1"/>
              <a:t>na</a:t>
            </a:r>
            <a:r>
              <a:rPr lang="es-ES" sz="1900" b="1" dirty="0"/>
              <a:t> </a:t>
            </a:r>
            <a:r>
              <a:rPr lang="es-ES" sz="1900" b="1" dirty="0" err="1"/>
              <a:t>dlouhou</a:t>
            </a:r>
            <a:r>
              <a:rPr lang="es-ES" sz="1900" b="1" dirty="0"/>
              <a:t> </a:t>
            </a:r>
            <a:r>
              <a:rPr lang="es-ES" sz="1900" b="1" dirty="0" err="1"/>
              <a:t>cestu</a:t>
            </a:r>
            <a:r>
              <a:rPr lang="es-ES" sz="1900" b="1" dirty="0"/>
              <a:t>, a </a:t>
            </a:r>
            <a:r>
              <a:rPr lang="es-ES" sz="1900" b="1" dirty="0" err="1"/>
              <a:t>když</a:t>
            </a:r>
            <a:r>
              <a:rPr lang="es-ES" sz="1900" b="1" dirty="0"/>
              <a:t> </a:t>
            </a:r>
            <a:r>
              <a:rPr lang="es-ES" sz="1900" b="1" dirty="0" err="1"/>
              <a:t>vstoupil</a:t>
            </a:r>
            <a:r>
              <a:rPr lang="es-ES" sz="1900" b="1" dirty="0"/>
              <a:t> do </a:t>
            </a:r>
            <a:r>
              <a:rPr lang="es-ES" sz="1900" b="1" dirty="0" err="1"/>
              <a:t>města</a:t>
            </a:r>
            <a:r>
              <a:rPr lang="es-ES" sz="1900" b="1" dirty="0"/>
              <a:t>, </a:t>
            </a:r>
            <a:r>
              <a:rPr lang="es-ES" sz="1900" b="1" dirty="0" err="1"/>
              <a:t>kde</a:t>
            </a:r>
            <a:r>
              <a:rPr lang="es-ES" sz="1900" b="1" dirty="0"/>
              <a:t> </a:t>
            </a:r>
            <a:r>
              <a:rPr lang="es-ES" sz="1900" b="1" dirty="0" err="1"/>
              <a:t>žili</a:t>
            </a:r>
            <a:r>
              <a:rPr lang="es-ES" sz="1900" b="1" dirty="0"/>
              <a:t> </a:t>
            </a:r>
            <a:r>
              <a:rPr lang="es-ES" sz="1900" b="1" dirty="0" err="1"/>
              <a:t>Abrahamovi</a:t>
            </a:r>
            <a:r>
              <a:rPr lang="es-ES" sz="1900" b="1" dirty="0"/>
              <a:t> </a:t>
            </a:r>
            <a:r>
              <a:rPr lang="es-ES" sz="1900" b="1" dirty="0" err="1"/>
              <a:t>příbuzní</a:t>
            </a:r>
            <a:r>
              <a:rPr lang="es-ES" sz="1900" b="1" dirty="0"/>
              <a:t>, </a:t>
            </a:r>
            <a:r>
              <a:rPr lang="es-ES" sz="1900" b="1" dirty="0" err="1"/>
              <a:t>upřímně</a:t>
            </a:r>
            <a:r>
              <a:rPr lang="es-ES" sz="1900" b="1" dirty="0"/>
              <a:t> se </a:t>
            </a:r>
            <a:r>
              <a:rPr lang="es-ES" sz="1900" b="1" dirty="0" err="1"/>
              <a:t>modlil</a:t>
            </a:r>
            <a:r>
              <a:rPr lang="es-ES" sz="1900" b="1" dirty="0"/>
              <a:t> k </a:t>
            </a:r>
            <a:r>
              <a:rPr lang="es-ES" sz="1900" b="1" dirty="0" err="1"/>
              <a:t>Bohu</a:t>
            </a:r>
            <a:r>
              <a:rPr lang="es-ES" sz="1900" b="1" dirty="0"/>
              <a:t> a </a:t>
            </a:r>
            <a:r>
              <a:rPr lang="es-ES" sz="1900" b="1" dirty="0" err="1"/>
              <a:t>prosil</a:t>
            </a:r>
            <a:r>
              <a:rPr lang="es-ES" sz="1900" b="1" dirty="0"/>
              <a:t> </a:t>
            </a:r>
            <a:r>
              <a:rPr lang="es-ES" sz="1900" b="1" dirty="0" err="1"/>
              <a:t>ho</a:t>
            </a:r>
            <a:r>
              <a:rPr lang="es-ES" sz="1900" b="1" dirty="0"/>
              <a:t>, </a:t>
            </a:r>
            <a:r>
              <a:rPr lang="es-ES" sz="1900" b="1" dirty="0" err="1"/>
              <a:t>aby</a:t>
            </a:r>
            <a:r>
              <a:rPr lang="es-ES" sz="1900" b="1" dirty="0"/>
              <a:t> </a:t>
            </a:r>
            <a:r>
              <a:rPr lang="es-ES" sz="1900" b="1" dirty="0" err="1"/>
              <a:t>ho</a:t>
            </a:r>
            <a:r>
              <a:rPr lang="es-ES" sz="1900" b="1" dirty="0"/>
              <a:t> </a:t>
            </a:r>
            <a:r>
              <a:rPr lang="es-ES" sz="1900" b="1" dirty="0" err="1"/>
              <a:t>vedl</a:t>
            </a:r>
            <a:r>
              <a:rPr lang="es-ES" sz="1900" b="1" dirty="0"/>
              <a:t> </a:t>
            </a:r>
            <a:r>
              <a:rPr lang="es-ES" sz="1900" b="1" dirty="0" err="1"/>
              <a:t>při</a:t>
            </a:r>
            <a:r>
              <a:rPr lang="es-ES" sz="1900" b="1" dirty="0"/>
              <a:t> </a:t>
            </a:r>
            <a:r>
              <a:rPr lang="es-ES" sz="1900" b="1" dirty="0" err="1"/>
              <a:t>výběru</a:t>
            </a:r>
            <a:r>
              <a:rPr lang="es-ES" sz="1900" b="1" dirty="0"/>
              <a:t> </a:t>
            </a:r>
            <a:r>
              <a:rPr lang="es-ES" sz="1900" b="1" dirty="0" err="1"/>
              <a:t>manželky</a:t>
            </a:r>
            <a:r>
              <a:rPr lang="es-ES" sz="1900" b="1" dirty="0"/>
              <a:t> pro </a:t>
            </a:r>
            <a:r>
              <a:rPr lang="es-ES" sz="1900" b="1" dirty="0" err="1"/>
              <a:t>Izáka</a:t>
            </a:r>
            <a:r>
              <a:rPr lang="es-ES" sz="1900" b="1" dirty="0"/>
              <a:t>. </a:t>
            </a:r>
            <a:r>
              <a:rPr lang="es-ES" sz="1900" b="1" dirty="0" err="1"/>
              <a:t>Modlil</a:t>
            </a:r>
            <a:r>
              <a:rPr lang="es-ES" sz="1900" b="1" dirty="0"/>
              <a:t> se, </a:t>
            </a:r>
            <a:r>
              <a:rPr lang="es-ES" sz="1900" b="1" dirty="0" err="1"/>
              <a:t>aby</a:t>
            </a:r>
            <a:r>
              <a:rPr lang="es-ES" sz="1900" b="1" dirty="0"/>
              <a:t> mu </a:t>
            </a:r>
            <a:r>
              <a:rPr lang="es-ES" sz="1900" b="1" dirty="0" err="1"/>
              <a:t>bylo</a:t>
            </a:r>
            <a:r>
              <a:rPr lang="es-ES" sz="1900" b="1" dirty="0"/>
              <a:t> </a:t>
            </a:r>
            <a:r>
              <a:rPr lang="es-ES" sz="1900" b="1" dirty="0" err="1"/>
              <a:t>dáno</a:t>
            </a:r>
            <a:r>
              <a:rPr lang="es-ES" sz="1900" b="1" dirty="0"/>
              <a:t> </a:t>
            </a:r>
            <a:r>
              <a:rPr lang="es-ES" sz="1900" b="1" dirty="0" err="1"/>
              <a:t>nějaké</a:t>
            </a:r>
            <a:r>
              <a:rPr lang="es-ES" sz="1900" b="1" dirty="0"/>
              <a:t> </a:t>
            </a:r>
            <a:r>
              <a:rPr lang="es-ES" sz="1900" b="1" dirty="0" err="1"/>
              <a:t>znamení</a:t>
            </a:r>
            <a:r>
              <a:rPr lang="es-ES" sz="1900" b="1" dirty="0"/>
              <a:t> </a:t>
            </a:r>
            <a:r>
              <a:rPr lang="es-ES" sz="1900" b="1" dirty="0" err="1"/>
              <a:t>nebo</a:t>
            </a:r>
            <a:r>
              <a:rPr lang="es-ES" sz="1900" b="1" dirty="0"/>
              <a:t> </a:t>
            </a:r>
            <a:r>
              <a:rPr lang="es-ES" sz="1900" b="1" dirty="0" err="1"/>
              <a:t>důkaz</a:t>
            </a:r>
            <a:r>
              <a:rPr lang="es-ES" sz="1900" b="1" dirty="0"/>
              <a:t>, </a:t>
            </a:r>
            <a:r>
              <a:rPr lang="es-ES" sz="1900" b="1" dirty="0" err="1"/>
              <a:t>aby</a:t>
            </a:r>
            <a:r>
              <a:rPr lang="es-ES" sz="1900" b="1" dirty="0"/>
              <a:t> se v </a:t>
            </a:r>
            <a:r>
              <a:rPr lang="es-ES" sz="1900" b="1" dirty="0" err="1"/>
              <a:t>této</a:t>
            </a:r>
            <a:r>
              <a:rPr lang="es-ES" sz="1900" b="1" dirty="0"/>
              <a:t> </a:t>
            </a:r>
            <a:r>
              <a:rPr lang="es-ES" sz="1900" b="1" dirty="0" err="1"/>
              <a:t>věci</a:t>
            </a:r>
            <a:r>
              <a:rPr lang="es-ES" sz="1900" b="1" dirty="0"/>
              <a:t> </a:t>
            </a:r>
            <a:r>
              <a:rPr lang="es-ES" sz="1900" b="1" dirty="0" err="1"/>
              <a:t>nemýlil</a:t>
            </a:r>
            <a:r>
              <a:rPr lang="es-ES" sz="1900" b="1" dirty="0"/>
              <a:t>.  </a:t>
            </a:r>
            <a:r>
              <a:rPr lang="cs-CZ" sz="1900" b="1" dirty="0"/>
              <a:t>Synové Boží</a:t>
            </a:r>
            <a:r>
              <a:rPr lang="es-ES" sz="1900" b="1" dirty="0"/>
              <a:t> 26-27</a:t>
            </a:r>
          </a:p>
        </p:txBody>
      </p:sp>
      <p:pic>
        <p:nvPicPr>
          <p:cNvPr id="26" name="Imagen 25" descr="Un dibujo de una persona&#10;&#10;Descripción generada automáticamente con confianza media">
            <a:extLst>
              <a:ext uri="{FF2B5EF4-FFF2-40B4-BE49-F238E27FC236}">
                <a16:creationId xmlns:a16="http://schemas.microsoft.com/office/drawing/2014/main" id="{7DCDFCF8-78A1-1A07-5319-71B32F70D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139" y="3983636"/>
            <a:ext cx="3699695" cy="2685310"/>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27" name="Imagen 26" descr="Una caricatura de una persona&#10;&#10;Descripción generada automáticamente con confianza media">
            <a:extLst>
              <a:ext uri="{FF2B5EF4-FFF2-40B4-BE49-F238E27FC236}">
                <a16:creationId xmlns:a16="http://schemas.microsoft.com/office/drawing/2014/main" id="{8497B62B-60C3-EA6D-284D-8F7A3DEA6E95}"/>
              </a:ext>
            </a:extLst>
          </p:cNvPr>
          <p:cNvPicPr>
            <a:picLocks noChangeAspect="1"/>
          </p:cNvPicPr>
          <p:nvPr/>
        </p:nvPicPr>
        <p:blipFill rotWithShape="1">
          <a:blip r:embed="rId7">
            <a:extLst>
              <a:ext uri="{28A0092B-C50C-407E-A947-70E740481C1C}">
                <a14:useLocalDpi xmlns:a14="http://schemas.microsoft.com/office/drawing/2010/main" val="0"/>
              </a:ext>
            </a:extLst>
          </a:blip>
          <a:srcRect t="4843" b="4843"/>
          <a:stretch/>
        </p:blipFill>
        <p:spPr>
          <a:xfrm>
            <a:off x="745243" y="1706737"/>
            <a:ext cx="3101591" cy="2100872"/>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9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childTnLst>
                          </p:cTn>
                        </p:par>
                        <p:par>
                          <p:cTn id="13" fill="hold">
                            <p:stCondLst>
                              <p:cond delay="1500"/>
                            </p:stCondLst>
                            <p:childTnLst>
                              <p:par>
                                <p:cTn id="14" presetID="2" presetClass="entr" presetSubtype="3"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0-#ppt_w/2"/>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animEffect transition="in" filter="wipe(left)">
                                      <p:cBhvr>
                                        <p:cTn id="31" dur="500"/>
                                        <p:tgtEl>
                                          <p:spTgt spid="2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5">
                                            <p:txEl>
                                              <p:pRg st="1" end="1"/>
                                            </p:txEl>
                                          </p:spTgt>
                                        </p:tgtEl>
                                        <p:attrNameLst>
                                          <p:attrName>style.visibility</p:attrName>
                                        </p:attrNameLst>
                                      </p:cBhvr>
                                      <p:to>
                                        <p:strVal val="visible"/>
                                      </p:to>
                                    </p:set>
                                    <p:animEffect transition="in" filter="wipe(left)">
                                      <p:cBhvr>
                                        <p:cTn id="41"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2000" b="-2000"/>
          </a:stretch>
        </a:blipFill>
        <a:effectLst/>
      </p:bgPr>
    </p:bg>
    <p:spTree>
      <p:nvGrpSpPr>
        <p:cNvPr id="1" name=""/>
        <p:cNvGrpSpPr/>
        <p:nvPr/>
      </p:nvGrpSpPr>
      <p:grpSpPr>
        <a:xfrm>
          <a:off x="0" y="0"/>
          <a:ext cx="0" cy="0"/>
          <a:chOff x="0" y="0"/>
          <a:chExt cx="0" cy="0"/>
        </a:xfrm>
      </p:grpSpPr>
      <p:pic>
        <p:nvPicPr>
          <p:cNvPr id="11" name="Imagen 10" descr="Un grupo de personas disfrazadas&#10;&#10;Descripción generada automáticamente con confianza media">
            <a:extLst>
              <a:ext uri="{FF2B5EF4-FFF2-40B4-BE49-F238E27FC236}">
                <a16:creationId xmlns:a16="http://schemas.microsoft.com/office/drawing/2014/main" id="{456BF646-4991-014B-68BD-9EB85728C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522" y="65199"/>
            <a:ext cx="1443030" cy="1919964"/>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5CA4336D-5976-7796-90BA-9232FA7A326A}"/>
              </a:ext>
            </a:extLst>
          </p:cNvPr>
          <p:cNvPicPr>
            <a:picLocks noChangeAspect="1"/>
          </p:cNvPicPr>
          <p:nvPr/>
        </p:nvPicPr>
        <p:blipFill>
          <a:blip r:embed="rId4"/>
          <a:stretch>
            <a:fillRect/>
          </a:stretch>
        </p:blipFill>
        <p:spPr>
          <a:xfrm>
            <a:off x="84392" y="904126"/>
            <a:ext cx="12046859" cy="5822767"/>
          </a:xfrm>
          <a:prstGeom prst="rect">
            <a:avLst/>
          </a:prstGeom>
        </p:spPr>
      </p:pic>
      <p:grpSp>
        <p:nvGrpSpPr>
          <p:cNvPr id="2" name="Grupo 1">
            <a:extLst>
              <a:ext uri="{FF2B5EF4-FFF2-40B4-BE49-F238E27FC236}">
                <a16:creationId xmlns:a16="http://schemas.microsoft.com/office/drawing/2014/main" id="{E31F6AB6-7F1A-894D-D553-A2C76A4ABCCF}"/>
              </a:ext>
            </a:extLst>
          </p:cNvPr>
          <p:cNvGrpSpPr/>
          <p:nvPr/>
        </p:nvGrpSpPr>
        <p:grpSpPr>
          <a:xfrm>
            <a:off x="147139" y="225283"/>
            <a:ext cx="2606400" cy="1145106"/>
            <a:chOff x="147139" y="225283"/>
            <a:chExt cx="2606400" cy="1145106"/>
          </a:xfrm>
        </p:grpSpPr>
        <p:pic>
          <p:nvPicPr>
            <p:cNvPr id="3" name="Imagen 2">
              <a:extLst>
                <a:ext uri="{FF2B5EF4-FFF2-40B4-BE49-F238E27FC236}">
                  <a16:creationId xmlns:a16="http://schemas.microsoft.com/office/drawing/2014/main" id="{506E9815-5976-E060-ACFB-51AC36BB1A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139" y="225283"/>
              <a:ext cx="2606400" cy="1145106"/>
            </a:xfrm>
            <a:prstGeom prst="rect">
              <a:avLst/>
            </a:prstGeom>
            <a:effectLst>
              <a:outerShdw blurRad="63500" sx="102000" sy="102000" algn="ctr" rotWithShape="0">
                <a:prstClr val="black">
                  <a:alpha val="40000"/>
                </a:prstClr>
              </a:outerShdw>
            </a:effectLst>
          </p:spPr>
        </p:pic>
        <p:sp>
          <p:nvSpPr>
            <p:cNvPr id="4" name="CuadroTexto 3">
              <a:extLst>
                <a:ext uri="{FF2B5EF4-FFF2-40B4-BE49-F238E27FC236}">
                  <a16:creationId xmlns:a16="http://schemas.microsoft.com/office/drawing/2014/main" id="{3D76AA89-EA3A-D9C2-CC90-B609725178F0}"/>
                </a:ext>
              </a:extLst>
            </p:cNvPr>
            <p:cNvSpPr txBox="1"/>
            <p:nvPr/>
          </p:nvSpPr>
          <p:spPr>
            <a:xfrm>
              <a:off x="176938" y="539392"/>
              <a:ext cx="2193381" cy="830997"/>
            </a:xfrm>
            <a:prstGeom prst="rect">
              <a:avLst/>
            </a:prstGeom>
            <a:noFill/>
          </p:spPr>
          <p:txBody>
            <a:bodyPr wrap="square">
              <a:spAutoFit/>
            </a:bodyPr>
            <a:lstStyle/>
            <a:p>
              <a:r>
                <a:rPr lang="cs-CZ"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Mějte odvahu</a:t>
              </a:r>
              <a:r>
                <a:rPr lang="es-ES" sz="2400" b="1" dirty="0">
                  <a:solidFill>
                    <a:schemeClr val="bg1"/>
                  </a:solidFill>
                  <a:effectLst>
                    <a:outerShdw blurRad="50800" dist="38100" dir="2700000" algn="tl" rotWithShape="0">
                      <a:prstClr val="black">
                        <a:alpha val="40000"/>
                      </a:prstClr>
                    </a:outerShdw>
                  </a:effectLst>
                  <a:latin typeface="Times New Roman" panose="02020603050405020304" pitchFamily="18" charset="0"/>
                </a:rPr>
                <a:t>
</a:t>
              </a:r>
            </a:p>
          </p:txBody>
        </p:sp>
      </p:grpSp>
      <p:sp>
        <p:nvSpPr>
          <p:cNvPr id="5" name="CuadroTexto 4">
            <a:extLst>
              <a:ext uri="{FF2B5EF4-FFF2-40B4-BE49-F238E27FC236}">
                <a16:creationId xmlns:a16="http://schemas.microsoft.com/office/drawing/2014/main" id="{3109D9F4-439C-82AF-52F2-7EE66693599D}"/>
              </a:ext>
            </a:extLst>
          </p:cNvPr>
          <p:cNvSpPr txBox="1"/>
          <p:nvPr/>
        </p:nvSpPr>
        <p:spPr>
          <a:xfrm>
            <a:off x="836023" y="1722648"/>
            <a:ext cx="10533014" cy="2585323"/>
          </a:xfrm>
          <a:prstGeom prst="rect">
            <a:avLst/>
          </a:prstGeom>
          <a:noFill/>
        </p:spPr>
        <p:txBody>
          <a:bodyPr wrap="square">
            <a:spAutoFit/>
          </a:bodyPr>
          <a:lstStyle/>
          <a:p>
            <a:r>
              <a:rPr lang="es-ES" b="1" dirty="0" err="1"/>
              <a:t>Potom</a:t>
            </a:r>
            <a:r>
              <a:rPr lang="es-ES" b="1" dirty="0"/>
              <a:t> </a:t>
            </a:r>
            <a:r>
              <a:rPr lang="es-ES" b="1" dirty="0" err="1"/>
              <a:t>jim</a:t>
            </a:r>
            <a:r>
              <a:rPr lang="es-ES" b="1" dirty="0"/>
              <a:t> </a:t>
            </a:r>
            <a:r>
              <a:rPr lang="es-ES" b="1" dirty="0" err="1"/>
              <a:t>řekl</a:t>
            </a:r>
            <a:r>
              <a:rPr lang="es-ES" b="1" dirty="0"/>
              <a:t>: "</a:t>
            </a:r>
            <a:r>
              <a:rPr lang="es-ES" b="1" dirty="0" err="1"/>
              <a:t>Nuže</a:t>
            </a:r>
            <a:r>
              <a:rPr lang="es-ES" b="1" dirty="0"/>
              <a:t>, </a:t>
            </a:r>
            <a:r>
              <a:rPr lang="es-ES" b="1" dirty="0" err="1"/>
              <a:t>jste-li</a:t>
            </a:r>
            <a:r>
              <a:rPr lang="es-ES" b="1" dirty="0"/>
              <a:t> </a:t>
            </a:r>
            <a:r>
              <a:rPr lang="es-ES" b="1" dirty="0" err="1"/>
              <a:t>ochotni</a:t>
            </a:r>
            <a:r>
              <a:rPr lang="es-ES" b="1" dirty="0"/>
              <a:t> </a:t>
            </a:r>
            <a:r>
              <a:rPr lang="es-ES" b="1" dirty="0" err="1"/>
              <a:t>činiti</a:t>
            </a:r>
            <a:r>
              <a:rPr lang="es-ES" b="1" dirty="0"/>
              <a:t> </a:t>
            </a:r>
            <a:r>
              <a:rPr lang="es-ES" b="1" dirty="0" err="1"/>
              <a:t>milosrdenství</a:t>
            </a:r>
            <a:r>
              <a:rPr lang="es-ES" b="1" dirty="0"/>
              <a:t> a </a:t>
            </a:r>
            <a:r>
              <a:rPr lang="es-ES" b="1" dirty="0" err="1"/>
              <a:t>býti</a:t>
            </a:r>
            <a:r>
              <a:rPr lang="es-ES" b="1" dirty="0"/>
              <a:t> </a:t>
            </a:r>
            <a:r>
              <a:rPr lang="es-ES" b="1" dirty="0" err="1"/>
              <a:t>věrni</a:t>
            </a:r>
            <a:r>
              <a:rPr lang="es-ES" b="1" dirty="0"/>
              <a:t> </a:t>
            </a:r>
            <a:r>
              <a:rPr lang="es-ES" b="1" dirty="0" err="1"/>
              <a:t>pánu</a:t>
            </a:r>
            <a:r>
              <a:rPr lang="es-ES" b="1" dirty="0"/>
              <a:t> </a:t>
            </a:r>
            <a:r>
              <a:rPr lang="es-ES" b="1" dirty="0" err="1"/>
              <a:t>mému</a:t>
            </a:r>
            <a:r>
              <a:rPr lang="es-ES" b="1" dirty="0"/>
              <a:t>, </a:t>
            </a:r>
            <a:r>
              <a:rPr lang="es-ES" b="1" dirty="0" err="1"/>
              <a:t>oznamte</a:t>
            </a:r>
            <a:r>
              <a:rPr lang="es-ES" b="1" dirty="0"/>
              <a:t> mi </a:t>
            </a:r>
            <a:r>
              <a:rPr lang="es-ES" b="1" dirty="0" err="1"/>
              <a:t>to</a:t>
            </a:r>
            <a:r>
              <a:rPr lang="cs-CZ" b="1" dirty="0"/>
              <a:t>,                      a</a:t>
            </a:r>
            <a:r>
              <a:rPr lang="es-ES" b="1" dirty="0"/>
              <a:t> </a:t>
            </a:r>
            <a:r>
              <a:rPr lang="es-ES" b="1" dirty="0" err="1"/>
              <a:t>pokud</a:t>
            </a:r>
            <a:r>
              <a:rPr lang="es-ES" b="1" dirty="0"/>
              <a:t> </a:t>
            </a:r>
            <a:r>
              <a:rPr lang="es-ES" b="1" dirty="0" err="1"/>
              <a:t>ne</a:t>
            </a:r>
            <a:r>
              <a:rPr lang="es-ES" b="1" dirty="0"/>
              <a:t>, </a:t>
            </a:r>
            <a:r>
              <a:rPr lang="es-ES" b="1" dirty="0" err="1"/>
              <a:t>oznamte</a:t>
            </a:r>
            <a:r>
              <a:rPr lang="es-ES" b="1" dirty="0"/>
              <a:t> mi </a:t>
            </a:r>
            <a:r>
              <a:rPr lang="es-ES" b="1" dirty="0" err="1"/>
              <a:t>to</a:t>
            </a:r>
            <a:r>
              <a:rPr lang="es-ES" b="1" dirty="0"/>
              <a:t> </a:t>
            </a:r>
            <a:r>
              <a:rPr lang="es-ES" b="1" dirty="0" err="1"/>
              <a:t>také</a:t>
            </a:r>
            <a:r>
              <a:rPr lang="es-ES" b="1" dirty="0"/>
              <a:t>, a </a:t>
            </a:r>
            <a:r>
              <a:rPr lang="es-ES" b="1" dirty="0" err="1"/>
              <a:t>pak</a:t>
            </a:r>
            <a:r>
              <a:rPr lang="es-ES" b="1" dirty="0"/>
              <a:t> </a:t>
            </a:r>
            <a:r>
              <a:rPr lang="es-ES" b="1" dirty="0" err="1"/>
              <a:t>budu</a:t>
            </a:r>
            <a:r>
              <a:rPr lang="es-ES" b="1" dirty="0"/>
              <a:t> </a:t>
            </a:r>
            <a:r>
              <a:rPr lang="es-ES" b="1" dirty="0" err="1"/>
              <a:t>vědět</a:t>
            </a:r>
            <a:r>
              <a:rPr lang="es-ES" b="1" dirty="0"/>
              <a:t>, </a:t>
            </a:r>
            <a:r>
              <a:rPr lang="es-ES" b="1" dirty="0" err="1"/>
              <a:t>co</a:t>
            </a:r>
            <a:r>
              <a:rPr lang="es-ES" b="1" dirty="0"/>
              <a:t> </a:t>
            </a:r>
            <a:r>
              <a:rPr lang="es-ES" b="1" dirty="0" err="1"/>
              <a:t>mám</a:t>
            </a:r>
            <a:r>
              <a:rPr lang="es-ES" b="1" dirty="0"/>
              <a:t> </a:t>
            </a:r>
            <a:r>
              <a:rPr lang="es-ES" b="1" dirty="0" err="1"/>
              <a:t>dělat</a:t>
            </a:r>
            <a:r>
              <a:rPr lang="es-ES" b="1" dirty="0"/>
              <a:t>. </a:t>
            </a:r>
            <a:r>
              <a:rPr lang="es-ES" b="1" dirty="0" err="1"/>
              <a:t>Lában</a:t>
            </a:r>
            <a:r>
              <a:rPr lang="es-ES" b="1" dirty="0"/>
              <a:t> a </a:t>
            </a:r>
            <a:r>
              <a:rPr lang="es-ES" b="1" dirty="0" err="1"/>
              <a:t>Betúel</a:t>
            </a:r>
            <a:r>
              <a:rPr lang="es-ES" b="1" dirty="0"/>
              <a:t> </a:t>
            </a:r>
            <a:r>
              <a:rPr lang="es-ES" b="1" dirty="0" err="1"/>
              <a:t>odpověděli</a:t>
            </a:r>
            <a:r>
              <a:rPr lang="es-ES" b="1" dirty="0"/>
              <a:t>: "Toto </a:t>
            </a:r>
            <a:r>
              <a:rPr lang="es-ES" b="1" dirty="0" err="1"/>
              <a:t>vyšlo</a:t>
            </a:r>
            <a:r>
              <a:rPr lang="es-ES" b="1" dirty="0"/>
              <a:t> </a:t>
            </a:r>
            <a:r>
              <a:rPr lang="cs-CZ" b="1" dirty="0"/>
              <a:t>      </a:t>
            </a:r>
            <a:r>
              <a:rPr lang="es-ES" b="1" dirty="0"/>
              <a:t>z </a:t>
            </a:r>
            <a:r>
              <a:rPr lang="es-ES" b="1" dirty="0" err="1"/>
              <a:t>Hospodina</a:t>
            </a:r>
            <a:r>
              <a:rPr lang="es-ES" b="1" dirty="0"/>
              <a:t>; </a:t>
            </a:r>
            <a:r>
              <a:rPr lang="cs-CZ" b="1" dirty="0"/>
              <a:t>n</a:t>
            </a:r>
            <a:r>
              <a:rPr lang="es-ES" b="1" dirty="0" err="1"/>
              <a:t>emůžeme</a:t>
            </a:r>
            <a:r>
              <a:rPr lang="es-ES" b="1" dirty="0"/>
              <a:t> k </a:t>
            </a:r>
            <a:r>
              <a:rPr lang="es-ES" b="1" dirty="0" err="1"/>
              <a:t>vám</a:t>
            </a:r>
            <a:r>
              <a:rPr lang="es-ES" b="1" dirty="0"/>
              <a:t> </a:t>
            </a:r>
            <a:r>
              <a:rPr lang="es-ES" b="1" dirty="0" err="1"/>
              <a:t>mluvit</a:t>
            </a:r>
            <a:r>
              <a:rPr lang="es-ES" b="1" dirty="0"/>
              <a:t> </a:t>
            </a:r>
            <a:r>
              <a:rPr lang="es-ES" b="1" dirty="0" err="1"/>
              <a:t>ani</a:t>
            </a:r>
            <a:r>
              <a:rPr lang="es-ES" b="1" dirty="0"/>
              <a:t> </a:t>
            </a:r>
            <a:r>
              <a:rPr lang="es-ES" b="1" dirty="0" err="1"/>
              <a:t>zle</a:t>
            </a:r>
            <a:r>
              <a:rPr lang="es-ES" b="1" dirty="0"/>
              <a:t>, </a:t>
            </a:r>
            <a:r>
              <a:rPr lang="es-ES" b="1" dirty="0" err="1"/>
              <a:t>ani</a:t>
            </a:r>
            <a:r>
              <a:rPr lang="es-ES" b="1" dirty="0"/>
              <a:t> dobra. </a:t>
            </a:r>
            <a:r>
              <a:rPr lang="es-ES" b="1" dirty="0" err="1"/>
              <a:t>Před</a:t>
            </a:r>
            <a:r>
              <a:rPr lang="es-ES" b="1" dirty="0"/>
              <a:t> </a:t>
            </a:r>
            <a:r>
              <a:rPr lang="es-ES" b="1" dirty="0" err="1"/>
              <a:t>tebou</a:t>
            </a:r>
            <a:r>
              <a:rPr lang="es-ES" b="1" dirty="0"/>
              <a:t> je </a:t>
            </a:r>
            <a:r>
              <a:rPr lang="es-ES" b="1" dirty="0" err="1"/>
              <a:t>Rebeka</a:t>
            </a:r>
            <a:r>
              <a:rPr lang="es-ES" b="1" dirty="0"/>
              <a:t>, </a:t>
            </a:r>
            <a:r>
              <a:rPr lang="es-ES" b="1" dirty="0" err="1"/>
              <a:t>vezmi</a:t>
            </a:r>
            <a:r>
              <a:rPr lang="es-ES" b="1" dirty="0"/>
              <a:t> ji a </a:t>
            </a:r>
            <a:r>
              <a:rPr lang="es-ES" b="1" dirty="0" err="1"/>
              <a:t>jdi</a:t>
            </a:r>
            <a:r>
              <a:rPr lang="es-ES" b="1" dirty="0"/>
              <a:t> a </a:t>
            </a:r>
            <a:r>
              <a:rPr lang="es-ES" b="1" dirty="0" err="1"/>
              <a:t>buď</a:t>
            </a:r>
            <a:r>
              <a:rPr lang="es-ES" b="1" dirty="0"/>
              <a:t> </a:t>
            </a:r>
            <a:r>
              <a:rPr lang="es-ES" b="1" dirty="0" err="1"/>
              <a:t>ženou</a:t>
            </a:r>
            <a:r>
              <a:rPr lang="es-ES" b="1" dirty="0"/>
              <a:t> </a:t>
            </a:r>
            <a:r>
              <a:rPr lang="es-ES" b="1" dirty="0" err="1"/>
              <a:t>syna</a:t>
            </a:r>
            <a:r>
              <a:rPr lang="es-ES" b="1" dirty="0"/>
              <a:t> </a:t>
            </a:r>
            <a:r>
              <a:rPr lang="es-ES" b="1" dirty="0" err="1"/>
              <a:t>svého</a:t>
            </a:r>
            <a:r>
              <a:rPr lang="es-ES" b="1" dirty="0"/>
              <a:t> </a:t>
            </a:r>
            <a:r>
              <a:rPr lang="es-ES" b="1" dirty="0" err="1"/>
              <a:t>pána</a:t>
            </a:r>
            <a:r>
              <a:rPr lang="es-ES" b="1" dirty="0"/>
              <a:t>, </a:t>
            </a:r>
            <a:r>
              <a:rPr lang="es-ES" b="1" dirty="0" err="1"/>
              <a:t>jak</a:t>
            </a:r>
            <a:r>
              <a:rPr lang="es-ES" b="1" dirty="0"/>
              <a:t> </a:t>
            </a:r>
            <a:r>
              <a:rPr lang="es-ES" b="1" dirty="0" err="1"/>
              <a:t>řekl</a:t>
            </a:r>
            <a:r>
              <a:rPr lang="es-ES" b="1" dirty="0"/>
              <a:t> </a:t>
            </a:r>
            <a:r>
              <a:rPr lang="es-ES" b="1" dirty="0" err="1"/>
              <a:t>Hospodin</a:t>
            </a:r>
            <a:r>
              <a:rPr lang="es-ES" b="1" dirty="0"/>
              <a:t>." </a:t>
            </a:r>
            <a:r>
              <a:rPr lang="es-ES" b="1" dirty="0" err="1"/>
              <a:t>Když</a:t>
            </a:r>
            <a:r>
              <a:rPr lang="es-ES" b="1" dirty="0"/>
              <a:t> </a:t>
            </a:r>
            <a:r>
              <a:rPr lang="es-ES" b="1" dirty="0" err="1"/>
              <a:t>Abrahamův</a:t>
            </a:r>
            <a:r>
              <a:rPr lang="es-ES" b="1" dirty="0"/>
              <a:t> </a:t>
            </a:r>
            <a:r>
              <a:rPr lang="es-ES" b="1" dirty="0" err="1"/>
              <a:t>služebník</a:t>
            </a:r>
            <a:r>
              <a:rPr lang="es-ES" b="1" dirty="0"/>
              <a:t> </a:t>
            </a:r>
            <a:r>
              <a:rPr lang="es-ES" b="1" dirty="0" err="1"/>
              <a:t>uslyšel</a:t>
            </a:r>
            <a:r>
              <a:rPr lang="es-ES" b="1" dirty="0"/>
              <a:t> tato </a:t>
            </a:r>
            <a:r>
              <a:rPr lang="es-ES" b="1" dirty="0" err="1"/>
              <a:t>slova</a:t>
            </a:r>
            <a:r>
              <a:rPr lang="es-ES" b="1" dirty="0"/>
              <a:t>, </a:t>
            </a:r>
            <a:r>
              <a:rPr lang="es-ES" b="1" dirty="0" err="1"/>
              <a:t>sklonil</a:t>
            </a:r>
            <a:r>
              <a:rPr lang="es-ES" b="1" dirty="0"/>
              <a:t> se </a:t>
            </a:r>
            <a:r>
              <a:rPr lang="es-ES" b="1" dirty="0" err="1"/>
              <a:t>před</a:t>
            </a:r>
            <a:r>
              <a:rPr lang="es-ES" b="1" dirty="0"/>
              <a:t> </a:t>
            </a:r>
            <a:r>
              <a:rPr lang="cs-CZ" b="1" dirty="0" err="1"/>
              <a:t>Hospodi-nem</a:t>
            </a:r>
            <a:r>
              <a:rPr lang="es-ES" b="1" dirty="0"/>
              <a:t> k </a:t>
            </a:r>
            <a:r>
              <a:rPr lang="es-ES" b="1" dirty="0" err="1"/>
              <a:t>zemi</a:t>
            </a:r>
            <a:r>
              <a:rPr lang="es-ES" b="1" dirty="0"/>
              <a:t>." 
</a:t>
            </a:r>
            <a:r>
              <a:rPr lang="es-ES" b="1" dirty="0" err="1"/>
              <a:t>Když</a:t>
            </a:r>
            <a:r>
              <a:rPr lang="es-ES" b="1" dirty="0"/>
              <a:t> </a:t>
            </a:r>
            <a:r>
              <a:rPr lang="es-ES" b="1" dirty="0" err="1"/>
              <a:t>získal</a:t>
            </a:r>
            <a:r>
              <a:rPr lang="es-ES" b="1" dirty="0"/>
              <a:t> </a:t>
            </a:r>
            <a:r>
              <a:rPr lang="es-ES" b="1" dirty="0" err="1"/>
              <a:t>souhlas</a:t>
            </a:r>
            <a:r>
              <a:rPr lang="es-ES" b="1" dirty="0"/>
              <a:t> </a:t>
            </a:r>
            <a:r>
              <a:rPr lang="es-ES" b="1" dirty="0" err="1"/>
              <a:t>rodiny</a:t>
            </a:r>
            <a:r>
              <a:rPr lang="es-ES" b="1" dirty="0"/>
              <a:t>, </a:t>
            </a:r>
            <a:r>
              <a:rPr lang="es-ES" b="1" dirty="0" err="1"/>
              <a:t>požádal</a:t>
            </a:r>
            <a:r>
              <a:rPr lang="es-ES" b="1" dirty="0"/>
              <a:t> </a:t>
            </a:r>
            <a:r>
              <a:rPr lang="es-ES" b="1" dirty="0" err="1"/>
              <a:t>samotnou</a:t>
            </a:r>
            <a:r>
              <a:rPr lang="es-ES" b="1" dirty="0"/>
              <a:t> </a:t>
            </a:r>
            <a:r>
              <a:rPr lang="es-ES" b="1" dirty="0" err="1"/>
              <a:t>Rebeku</a:t>
            </a:r>
            <a:r>
              <a:rPr lang="es-ES" b="1" dirty="0"/>
              <a:t>, </a:t>
            </a:r>
            <a:r>
              <a:rPr lang="es-ES" b="1" dirty="0" err="1"/>
              <a:t>zda</a:t>
            </a:r>
            <a:r>
              <a:rPr lang="es-ES" b="1" dirty="0"/>
              <a:t> </a:t>
            </a:r>
            <a:r>
              <a:rPr lang="es-ES" b="1" dirty="0" err="1"/>
              <a:t>by</a:t>
            </a:r>
            <a:r>
              <a:rPr lang="es-ES" b="1" dirty="0"/>
              <a:t> </a:t>
            </a:r>
            <a:r>
              <a:rPr lang="es-ES" b="1" dirty="0" err="1"/>
              <a:t>šla</a:t>
            </a:r>
            <a:r>
              <a:rPr lang="es-ES" b="1" dirty="0"/>
              <a:t> </a:t>
            </a:r>
            <a:r>
              <a:rPr lang="es-ES" b="1" dirty="0" err="1"/>
              <a:t>tak</a:t>
            </a:r>
            <a:r>
              <a:rPr lang="es-ES" b="1" dirty="0"/>
              <a:t> </a:t>
            </a:r>
            <a:r>
              <a:rPr lang="es-ES" b="1" dirty="0" err="1"/>
              <a:t>daleko</a:t>
            </a:r>
            <a:r>
              <a:rPr lang="es-ES" b="1" dirty="0"/>
              <a:t> </a:t>
            </a:r>
            <a:r>
              <a:rPr lang="es-ES" b="1" dirty="0" err="1"/>
              <a:t>od</a:t>
            </a:r>
            <a:r>
              <a:rPr lang="es-ES" b="1" dirty="0"/>
              <a:t> </a:t>
            </a:r>
            <a:r>
              <a:rPr lang="es-ES" b="1" dirty="0" err="1"/>
              <a:t>domu</a:t>
            </a:r>
            <a:r>
              <a:rPr lang="es-ES" b="1" dirty="0"/>
              <a:t> </a:t>
            </a:r>
            <a:r>
              <a:rPr lang="es-ES" b="1" dirty="0" err="1"/>
              <a:t>svého</a:t>
            </a:r>
            <a:r>
              <a:rPr lang="es-ES" b="1" dirty="0"/>
              <a:t> </a:t>
            </a:r>
            <a:r>
              <a:rPr lang="es-ES" b="1" dirty="0" err="1"/>
              <a:t>otce</a:t>
            </a:r>
            <a:r>
              <a:rPr lang="es-ES" b="1" dirty="0"/>
              <a:t>, </a:t>
            </a:r>
            <a:r>
              <a:rPr lang="es-ES" b="1" dirty="0" err="1"/>
              <a:t>aby</a:t>
            </a:r>
            <a:r>
              <a:rPr lang="es-ES" b="1" dirty="0"/>
              <a:t> se </a:t>
            </a:r>
            <a:r>
              <a:rPr lang="es-ES" b="1" dirty="0" err="1"/>
              <a:t>provdala</a:t>
            </a:r>
            <a:r>
              <a:rPr lang="es-ES" b="1" dirty="0"/>
              <a:t> </a:t>
            </a:r>
            <a:r>
              <a:rPr lang="es-ES" b="1" dirty="0" err="1"/>
              <a:t>za</a:t>
            </a:r>
            <a:r>
              <a:rPr lang="es-ES" b="1" dirty="0"/>
              <a:t> </a:t>
            </a:r>
            <a:r>
              <a:rPr lang="es-ES" b="1" dirty="0" err="1"/>
              <a:t>Abrahamova</a:t>
            </a:r>
            <a:r>
              <a:rPr lang="es-ES" b="1" dirty="0"/>
              <a:t> </a:t>
            </a:r>
            <a:r>
              <a:rPr lang="es-ES" b="1" dirty="0" err="1"/>
              <a:t>syna</a:t>
            </a:r>
            <a:r>
              <a:rPr lang="es-ES" b="1" dirty="0"/>
              <a:t>. Po </a:t>
            </a:r>
            <a:r>
              <a:rPr lang="es-ES" b="1" dirty="0" err="1"/>
              <a:t>tom</a:t>
            </a:r>
            <a:r>
              <a:rPr lang="es-ES" b="1" dirty="0"/>
              <a:t>, </a:t>
            </a:r>
            <a:r>
              <a:rPr lang="es-ES" b="1" dirty="0" err="1"/>
              <a:t>co</a:t>
            </a:r>
            <a:r>
              <a:rPr lang="es-ES" b="1" dirty="0"/>
              <a:t> se </a:t>
            </a:r>
            <a:r>
              <a:rPr lang="es-ES" b="1" dirty="0" err="1"/>
              <a:t>stalo</a:t>
            </a:r>
            <a:r>
              <a:rPr lang="es-ES" b="1" dirty="0"/>
              <a:t>, </a:t>
            </a:r>
            <a:r>
              <a:rPr lang="es-ES" b="1" dirty="0" err="1"/>
              <a:t>uvěřila</a:t>
            </a:r>
            <a:r>
              <a:rPr lang="es-ES" b="1" dirty="0"/>
              <a:t>, </a:t>
            </a:r>
            <a:r>
              <a:rPr lang="es-ES" b="1" dirty="0" err="1"/>
              <a:t>že</a:t>
            </a:r>
            <a:r>
              <a:rPr lang="es-ES" b="1" dirty="0"/>
              <a:t> ji </a:t>
            </a:r>
            <a:r>
              <a:rPr lang="es-ES" b="1" dirty="0" err="1"/>
              <a:t>Bůh</a:t>
            </a:r>
            <a:r>
              <a:rPr lang="es-ES" b="1" dirty="0"/>
              <a:t> </a:t>
            </a:r>
            <a:r>
              <a:rPr lang="es-ES" b="1" dirty="0" err="1"/>
              <a:t>vyvolil</a:t>
            </a:r>
            <a:r>
              <a:rPr lang="es-ES" b="1" dirty="0"/>
              <a:t> </a:t>
            </a:r>
            <a:r>
              <a:rPr lang="es-ES" b="1" dirty="0" err="1"/>
              <a:t>za</a:t>
            </a:r>
            <a:r>
              <a:rPr lang="es-ES" b="1" dirty="0"/>
              <a:t> </a:t>
            </a:r>
            <a:r>
              <a:rPr lang="es-ES" b="1" dirty="0" err="1"/>
              <a:t>Izákovu</a:t>
            </a:r>
            <a:r>
              <a:rPr lang="es-ES" b="1" dirty="0"/>
              <a:t> </a:t>
            </a:r>
            <a:r>
              <a:rPr lang="es-ES" b="1" dirty="0" err="1"/>
              <a:t>manželku</a:t>
            </a:r>
            <a:r>
              <a:rPr lang="es-ES" b="1" dirty="0"/>
              <a:t>, a </a:t>
            </a:r>
            <a:r>
              <a:rPr lang="es-ES" b="1" dirty="0" err="1"/>
              <a:t>řekla</a:t>
            </a:r>
            <a:r>
              <a:rPr lang="es-ES" b="1" dirty="0"/>
              <a:t>: "Ano, </a:t>
            </a:r>
            <a:r>
              <a:rPr lang="es-ES" b="1" dirty="0" err="1"/>
              <a:t>půjdu</a:t>
            </a:r>
            <a:r>
              <a:rPr lang="es-ES" b="1" dirty="0"/>
              <a:t>." 
</a:t>
            </a:r>
          </a:p>
        </p:txBody>
      </p:sp>
      <p:sp>
        <p:nvSpPr>
          <p:cNvPr id="6" name="CuadroTexto 5">
            <a:extLst>
              <a:ext uri="{FF2B5EF4-FFF2-40B4-BE49-F238E27FC236}">
                <a16:creationId xmlns:a16="http://schemas.microsoft.com/office/drawing/2014/main" id="{7575E071-F3EC-5872-B325-DCCB72E51FA3}"/>
              </a:ext>
            </a:extLst>
          </p:cNvPr>
          <p:cNvSpPr txBox="1"/>
          <p:nvPr/>
        </p:nvSpPr>
        <p:spPr>
          <a:xfrm>
            <a:off x="2816286" y="26963"/>
            <a:ext cx="7835501" cy="2031325"/>
          </a:xfrm>
          <a:prstGeom prst="rect">
            <a:avLst/>
          </a:prstGeom>
          <a:noFill/>
        </p:spPr>
        <p:txBody>
          <a:bodyPr wrap="square">
            <a:spAutoFit/>
          </a:bodyPr>
          <a:lstStyle/>
          <a:p>
            <a:r>
              <a:rPr lang="es-ES" b="1" dirty="0" err="1"/>
              <a:t>Studna</a:t>
            </a:r>
            <a:r>
              <a:rPr lang="es-ES" b="1" dirty="0"/>
              <a:t>, </a:t>
            </a:r>
            <a:r>
              <a:rPr lang="es-ES" b="1" dirty="0" err="1"/>
              <a:t>kde</a:t>
            </a:r>
            <a:r>
              <a:rPr lang="es-ES" b="1" dirty="0"/>
              <a:t> se </a:t>
            </a:r>
            <a:r>
              <a:rPr lang="es-ES" b="1" dirty="0" err="1"/>
              <a:t>zastavil</a:t>
            </a:r>
            <a:r>
              <a:rPr lang="es-ES" b="1" dirty="0"/>
              <a:t>, </a:t>
            </a:r>
            <a:r>
              <a:rPr lang="es-ES" b="1" dirty="0" err="1"/>
              <a:t>aby</a:t>
            </a:r>
            <a:r>
              <a:rPr lang="es-ES" b="1" dirty="0"/>
              <a:t> si </a:t>
            </a:r>
            <a:r>
              <a:rPr lang="es-ES" b="1" dirty="0" err="1"/>
              <a:t>odpočinul</a:t>
            </a:r>
            <a:r>
              <a:rPr lang="es-ES" b="1" dirty="0"/>
              <a:t>, </a:t>
            </a:r>
            <a:r>
              <a:rPr lang="es-ES" b="1" dirty="0" err="1"/>
              <a:t>byla</a:t>
            </a:r>
            <a:r>
              <a:rPr lang="es-ES" b="1" dirty="0"/>
              <a:t> </a:t>
            </a:r>
            <a:r>
              <a:rPr lang="es-ES" b="1" dirty="0" err="1"/>
              <a:t>místem</a:t>
            </a:r>
            <a:r>
              <a:rPr lang="es-ES" b="1" dirty="0"/>
              <a:t>, </a:t>
            </a:r>
            <a:r>
              <a:rPr lang="es-ES" b="1" dirty="0" err="1"/>
              <a:t>kde</a:t>
            </a:r>
            <a:r>
              <a:rPr lang="es-ES" b="1" dirty="0"/>
              <a:t> se </a:t>
            </a:r>
            <a:r>
              <a:rPr lang="es-ES" b="1" dirty="0" err="1"/>
              <a:t>shromáždilo</a:t>
            </a:r>
            <a:r>
              <a:rPr lang="es-ES" b="1" dirty="0"/>
              <a:t> </a:t>
            </a:r>
            <a:r>
              <a:rPr lang="es-ES" b="1" dirty="0" err="1"/>
              <a:t>mnoho</a:t>
            </a:r>
            <a:r>
              <a:rPr lang="es-ES" b="1" dirty="0"/>
              <a:t> </a:t>
            </a:r>
            <a:r>
              <a:rPr lang="es-ES" b="1" dirty="0" err="1"/>
              <a:t>lidí</a:t>
            </a:r>
            <a:r>
              <a:rPr lang="es-ES" b="1" dirty="0"/>
              <a:t>. </a:t>
            </a:r>
            <a:r>
              <a:rPr lang="es-ES" b="1" dirty="0" err="1"/>
              <a:t>Právě</a:t>
            </a:r>
            <a:r>
              <a:rPr lang="es-ES" b="1" dirty="0"/>
              <a:t> </a:t>
            </a:r>
            <a:r>
              <a:rPr lang="es-ES" b="1" dirty="0" err="1"/>
              <a:t>zde</a:t>
            </a:r>
            <a:r>
              <a:rPr lang="es-ES" b="1" dirty="0"/>
              <a:t> si </a:t>
            </a:r>
            <a:r>
              <a:rPr lang="es-ES" b="1" dirty="0" err="1"/>
              <a:t>sluha</a:t>
            </a:r>
            <a:r>
              <a:rPr lang="es-ES" b="1" dirty="0"/>
              <a:t> </a:t>
            </a:r>
            <a:r>
              <a:rPr lang="es-ES" b="1" dirty="0" err="1"/>
              <a:t>všiml</a:t>
            </a:r>
            <a:r>
              <a:rPr lang="es-ES" b="1" dirty="0"/>
              <a:t> </a:t>
            </a:r>
            <a:r>
              <a:rPr lang="es-ES" b="1" dirty="0" err="1"/>
              <a:t>Rebečina</a:t>
            </a:r>
            <a:r>
              <a:rPr lang="es-ES" b="1" dirty="0"/>
              <a:t> </a:t>
            </a:r>
            <a:r>
              <a:rPr lang="es-ES" b="1" dirty="0" err="1"/>
              <a:t>jemného</a:t>
            </a:r>
            <a:r>
              <a:rPr lang="es-ES" b="1" dirty="0"/>
              <a:t> a </a:t>
            </a:r>
            <a:r>
              <a:rPr lang="es-ES" b="1" dirty="0" err="1"/>
              <a:t>zdvořilého</a:t>
            </a:r>
            <a:r>
              <a:rPr lang="es-ES" b="1" dirty="0"/>
              <a:t> </a:t>
            </a:r>
            <a:r>
              <a:rPr lang="es-ES" b="1" dirty="0" err="1"/>
              <a:t>chování</a:t>
            </a:r>
            <a:r>
              <a:rPr lang="es-ES" b="1" dirty="0"/>
              <a:t>. </a:t>
            </a:r>
            <a:r>
              <a:rPr lang="es-ES" b="1" dirty="0" err="1"/>
              <a:t>Všechny</a:t>
            </a:r>
            <a:r>
              <a:rPr lang="es-ES" b="1" dirty="0"/>
              <a:t> </a:t>
            </a:r>
            <a:r>
              <a:rPr lang="es-ES" b="1" dirty="0" err="1"/>
              <a:t>důkazy</a:t>
            </a:r>
            <a:r>
              <a:rPr lang="es-ES" b="1" dirty="0"/>
              <a:t> </a:t>
            </a:r>
            <a:r>
              <a:rPr lang="es-ES" b="1" dirty="0" err="1"/>
              <a:t>nasvědčovaly</a:t>
            </a:r>
            <a:r>
              <a:rPr lang="es-ES" b="1" dirty="0"/>
              <a:t> </a:t>
            </a:r>
            <a:r>
              <a:rPr lang="es-ES" b="1" dirty="0" err="1"/>
              <a:t>tomu</a:t>
            </a:r>
            <a:r>
              <a:rPr lang="es-ES" b="1" dirty="0"/>
              <a:t>, </a:t>
            </a:r>
            <a:r>
              <a:rPr lang="es-ES" b="1" dirty="0" err="1"/>
              <a:t>že</a:t>
            </a:r>
            <a:r>
              <a:rPr lang="es-ES" b="1" dirty="0"/>
              <a:t> </a:t>
            </a:r>
            <a:r>
              <a:rPr lang="es-ES" b="1" dirty="0" err="1"/>
              <a:t>to</a:t>
            </a:r>
            <a:r>
              <a:rPr lang="es-ES" b="1" dirty="0"/>
              <a:t> </a:t>
            </a:r>
            <a:r>
              <a:rPr lang="es-ES" b="1" dirty="0" err="1"/>
              <a:t>byla</a:t>
            </a:r>
            <a:r>
              <a:rPr lang="es-ES" b="1" dirty="0"/>
              <a:t> </a:t>
            </a:r>
            <a:r>
              <a:rPr lang="es-ES" b="1" dirty="0" err="1"/>
              <a:t>žena</a:t>
            </a:r>
            <a:r>
              <a:rPr lang="es-ES" b="1" dirty="0"/>
              <a:t>, </a:t>
            </a:r>
            <a:r>
              <a:rPr lang="es-ES" b="1" dirty="0" err="1"/>
              <a:t>kterou</a:t>
            </a:r>
            <a:r>
              <a:rPr lang="es-ES" b="1" dirty="0"/>
              <a:t> </a:t>
            </a:r>
            <a:r>
              <a:rPr lang="es-ES" b="1" dirty="0" err="1"/>
              <a:t>Bůh</a:t>
            </a:r>
            <a:r>
              <a:rPr lang="es-ES" b="1" dirty="0"/>
              <a:t> </a:t>
            </a:r>
            <a:r>
              <a:rPr lang="es-ES" b="1" dirty="0" err="1"/>
              <a:t>vybral</a:t>
            </a:r>
            <a:r>
              <a:rPr lang="es-ES" b="1" dirty="0"/>
              <a:t>, </a:t>
            </a:r>
            <a:r>
              <a:rPr lang="es-ES" b="1" dirty="0" err="1"/>
              <a:t>aby</a:t>
            </a:r>
            <a:r>
              <a:rPr lang="es-ES" b="1" dirty="0"/>
              <a:t> </a:t>
            </a:r>
            <a:r>
              <a:rPr lang="cs-CZ" b="1" dirty="0"/>
              <a:t>      </a:t>
            </a:r>
            <a:r>
              <a:rPr lang="es-ES" b="1" dirty="0"/>
              <a:t>se </a:t>
            </a:r>
            <a:r>
              <a:rPr lang="es-ES" b="1" dirty="0" err="1"/>
              <a:t>stala</a:t>
            </a:r>
            <a:r>
              <a:rPr lang="es-ES" b="1" dirty="0"/>
              <a:t> </a:t>
            </a:r>
            <a:r>
              <a:rPr lang="es-ES" b="1" dirty="0" err="1"/>
              <a:t>Izákovou</a:t>
            </a:r>
            <a:r>
              <a:rPr lang="es-ES" b="1" dirty="0"/>
              <a:t> </a:t>
            </a:r>
            <a:r>
              <a:rPr lang="es-ES" b="1" dirty="0" err="1"/>
              <a:t>manželkou</a:t>
            </a:r>
            <a:r>
              <a:rPr lang="es-ES" b="1" dirty="0"/>
              <a:t>. A </a:t>
            </a:r>
            <a:r>
              <a:rPr lang="es-ES" b="1" dirty="0" err="1"/>
              <a:t>když</a:t>
            </a:r>
            <a:r>
              <a:rPr lang="es-ES" b="1" dirty="0"/>
              <a:t> </a:t>
            </a:r>
            <a:r>
              <a:rPr lang="es-ES" b="1" dirty="0" err="1"/>
              <a:t>byl</a:t>
            </a:r>
            <a:r>
              <a:rPr lang="es-ES" b="1" dirty="0"/>
              <a:t> </a:t>
            </a:r>
            <a:r>
              <a:rPr lang="es-ES" b="1" dirty="0" err="1"/>
              <a:t>služebník</a:t>
            </a:r>
            <a:r>
              <a:rPr lang="es-ES" b="1" dirty="0"/>
              <a:t> </a:t>
            </a:r>
            <a:r>
              <a:rPr lang="es-ES" b="1" dirty="0" err="1"/>
              <a:t>pozván</a:t>
            </a:r>
            <a:r>
              <a:rPr lang="es-ES" b="1" dirty="0"/>
              <a:t> do </a:t>
            </a:r>
            <a:r>
              <a:rPr lang="es-ES" b="1" dirty="0" err="1"/>
              <a:t>domu</a:t>
            </a:r>
            <a:r>
              <a:rPr lang="es-ES" b="1" dirty="0"/>
              <a:t>, </a:t>
            </a:r>
            <a:r>
              <a:rPr lang="es-ES" b="1" dirty="0" err="1"/>
              <a:t>vyprávěl</a:t>
            </a:r>
            <a:r>
              <a:rPr lang="es-ES" b="1" dirty="0"/>
              <a:t> </a:t>
            </a:r>
            <a:r>
              <a:rPr lang="es-ES" b="1" dirty="0" err="1"/>
              <a:t>svému</a:t>
            </a:r>
            <a:r>
              <a:rPr lang="es-ES" b="1" dirty="0"/>
              <a:t> </a:t>
            </a:r>
            <a:r>
              <a:rPr lang="es-ES" b="1" dirty="0" err="1"/>
              <a:t>otci</a:t>
            </a:r>
            <a:r>
              <a:rPr lang="es-ES" b="1" dirty="0"/>
              <a:t> a </a:t>
            </a:r>
            <a:r>
              <a:rPr lang="es-ES" b="1" dirty="0" err="1"/>
              <a:t>bratrovi</a:t>
            </a:r>
            <a:r>
              <a:rPr lang="es-ES" b="1" dirty="0"/>
              <a:t>, </a:t>
            </a:r>
            <a:r>
              <a:rPr lang="es-ES" b="1" dirty="0" err="1"/>
              <a:t>jak</a:t>
            </a:r>
            <a:r>
              <a:rPr lang="es-ES" b="1" dirty="0"/>
              <a:t> mu </a:t>
            </a:r>
            <a:r>
              <a:rPr lang="es-ES" b="1" dirty="0" err="1"/>
              <a:t>Pán</a:t>
            </a:r>
            <a:r>
              <a:rPr lang="es-ES" b="1" dirty="0"/>
              <a:t> </a:t>
            </a:r>
            <a:r>
              <a:rPr lang="es-ES" b="1" dirty="0" err="1"/>
              <a:t>dal</a:t>
            </a:r>
            <a:r>
              <a:rPr lang="es-ES" b="1" dirty="0"/>
              <a:t> </a:t>
            </a:r>
            <a:r>
              <a:rPr lang="es-ES" b="1" dirty="0" err="1"/>
              <a:t>konkrétní</a:t>
            </a:r>
            <a:r>
              <a:rPr lang="es-ES" b="1" dirty="0"/>
              <a:t> </a:t>
            </a:r>
            <a:r>
              <a:rPr lang="es-ES" b="1" dirty="0" err="1"/>
              <a:t>důkaz</a:t>
            </a:r>
            <a:r>
              <a:rPr lang="es-ES" b="1" dirty="0"/>
              <a:t>, </a:t>
            </a:r>
            <a:r>
              <a:rPr lang="es-ES" b="1" dirty="0" err="1"/>
              <a:t>že</a:t>
            </a:r>
            <a:r>
              <a:rPr lang="es-ES" b="1" dirty="0"/>
              <a:t> se </a:t>
            </a:r>
            <a:r>
              <a:rPr lang="es-ES" b="1" dirty="0" err="1"/>
              <a:t>Rebeka</a:t>
            </a:r>
            <a:r>
              <a:rPr lang="es-ES" b="1" dirty="0"/>
              <a:t> </a:t>
            </a:r>
            <a:r>
              <a:rPr lang="es-ES" b="1" dirty="0" err="1"/>
              <a:t>stane</a:t>
            </a:r>
            <a:r>
              <a:rPr lang="es-ES" b="1" dirty="0"/>
              <a:t> </a:t>
            </a:r>
            <a:r>
              <a:rPr lang="es-ES" b="1" dirty="0" err="1"/>
              <a:t>manželkou</a:t>
            </a:r>
            <a:r>
              <a:rPr lang="es-ES" b="1" dirty="0"/>
              <a:t> </a:t>
            </a:r>
            <a:r>
              <a:rPr lang="es-ES" b="1" dirty="0" err="1"/>
              <a:t>Izáka</a:t>
            </a:r>
            <a:r>
              <a:rPr lang="es-ES" b="1" dirty="0"/>
              <a:t>, </a:t>
            </a:r>
            <a:r>
              <a:rPr lang="es-ES" b="1" dirty="0" err="1"/>
              <a:t>syna</a:t>
            </a:r>
            <a:r>
              <a:rPr lang="es-ES" b="1" dirty="0"/>
              <a:t> </a:t>
            </a:r>
            <a:r>
              <a:rPr lang="cs-CZ" b="1" dirty="0"/>
              <a:t>je</a:t>
            </a:r>
            <a:r>
              <a:rPr lang="es-ES" b="1" dirty="0" err="1"/>
              <a:t>ho</a:t>
            </a:r>
            <a:r>
              <a:rPr lang="es-ES" b="1" dirty="0"/>
              <a:t> </a:t>
            </a:r>
            <a:r>
              <a:rPr lang="es-ES" b="1" dirty="0" err="1"/>
              <a:t>pána</a:t>
            </a:r>
            <a:r>
              <a:rPr lang="es-ES" b="1" dirty="0"/>
              <a:t>. 
</a:t>
            </a:r>
          </a:p>
        </p:txBody>
      </p:sp>
      <p:sp>
        <p:nvSpPr>
          <p:cNvPr id="7" name="CuadroTexto 6">
            <a:extLst>
              <a:ext uri="{FF2B5EF4-FFF2-40B4-BE49-F238E27FC236}">
                <a16:creationId xmlns:a16="http://schemas.microsoft.com/office/drawing/2014/main" id="{96FFFEB8-B833-A5ED-126C-E4FE28C2E94F}"/>
              </a:ext>
            </a:extLst>
          </p:cNvPr>
          <p:cNvSpPr txBox="1"/>
          <p:nvPr/>
        </p:nvSpPr>
        <p:spPr>
          <a:xfrm>
            <a:off x="2632681" y="4102963"/>
            <a:ext cx="8752114" cy="2585323"/>
          </a:xfrm>
          <a:prstGeom prst="rect">
            <a:avLst/>
          </a:prstGeom>
          <a:noFill/>
        </p:spPr>
        <p:txBody>
          <a:bodyPr wrap="square">
            <a:spAutoFit/>
          </a:bodyPr>
          <a:lstStyle/>
          <a:p>
            <a:r>
              <a:rPr lang="es-ES" b="1" dirty="0" err="1"/>
              <a:t>Služebník</a:t>
            </a:r>
            <a:r>
              <a:rPr lang="es-ES" b="1" dirty="0"/>
              <a:t>, </a:t>
            </a:r>
            <a:r>
              <a:rPr lang="es-ES" b="1" dirty="0" err="1"/>
              <a:t>předvídaje</a:t>
            </a:r>
            <a:r>
              <a:rPr lang="es-ES" b="1" dirty="0"/>
              <a:t> </a:t>
            </a:r>
            <a:r>
              <a:rPr lang="es-ES" b="1" dirty="0" err="1"/>
              <a:t>radost</a:t>
            </a:r>
            <a:r>
              <a:rPr lang="es-ES" b="1" dirty="0"/>
              <a:t> </a:t>
            </a:r>
            <a:r>
              <a:rPr lang="es-ES" b="1" dirty="0" err="1"/>
              <a:t>svého</a:t>
            </a:r>
            <a:r>
              <a:rPr lang="es-ES" b="1" dirty="0"/>
              <a:t> </a:t>
            </a:r>
            <a:r>
              <a:rPr lang="es-ES" b="1" dirty="0" err="1"/>
              <a:t>pána</a:t>
            </a:r>
            <a:r>
              <a:rPr lang="es-ES" b="1" dirty="0"/>
              <a:t> z </a:t>
            </a:r>
            <a:r>
              <a:rPr lang="es-ES" b="1" dirty="0" err="1"/>
              <a:t>úspěchu</a:t>
            </a:r>
            <a:r>
              <a:rPr lang="es-ES" b="1" dirty="0"/>
              <a:t> </a:t>
            </a:r>
            <a:r>
              <a:rPr lang="es-ES" b="1" dirty="0" err="1"/>
              <a:t>své</a:t>
            </a:r>
            <a:r>
              <a:rPr lang="es-ES" b="1" dirty="0"/>
              <a:t> mise, </a:t>
            </a:r>
            <a:r>
              <a:rPr lang="es-ES" b="1" dirty="0" err="1"/>
              <a:t>nedokázal</a:t>
            </a:r>
            <a:r>
              <a:rPr lang="es-ES" b="1" dirty="0"/>
              <a:t> </a:t>
            </a:r>
            <a:r>
              <a:rPr lang="es-ES" b="1" dirty="0" err="1"/>
              <a:t>potlačit</a:t>
            </a:r>
            <a:r>
              <a:rPr lang="es-ES" b="1" dirty="0"/>
              <a:t> </a:t>
            </a:r>
            <a:r>
              <a:rPr lang="es-ES" b="1" dirty="0" err="1"/>
              <a:t>svou</a:t>
            </a:r>
            <a:r>
              <a:rPr lang="es-ES" b="1" dirty="0"/>
              <a:t> </a:t>
            </a:r>
            <a:r>
              <a:rPr lang="es-ES" b="1" dirty="0" err="1"/>
              <a:t>touhu</a:t>
            </a:r>
            <a:r>
              <a:rPr lang="es-ES" b="1" dirty="0"/>
              <a:t> </a:t>
            </a:r>
            <a:r>
              <a:rPr lang="es-ES" b="1" dirty="0" err="1"/>
              <a:t>odejít</a:t>
            </a:r>
            <a:r>
              <a:rPr lang="es-ES" b="1" dirty="0"/>
              <a:t> a </a:t>
            </a:r>
            <a:r>
              <a:rPr lang="es-ES" b="1" dirty="0" err="1"/>
              <a:t>příštího</a:t>
            </a:r>
            <a:r>
              <a:rPr lang="es-ES" b="1" dirty="0"/>
              <a:t> </a:t>
            </a:r>
            <a:r>
              <a:rPr lang="es-ES" b="1" dirty="0" err="1"/>
              <a:t>rána</a:t>
            </a:r>
            <a:r>
              <a:rPr lang="es-ES" b="1" dirty="0"/>
              <a:t> se </a:t>
            </a:r>
            <a:r>
              <a:rPr lang="es-ES" b="1" dirty="0" err="1"/>
              <a:t>vydali</a:t>
            </a:r>
            <a:r>
              <a:rPr lang="es-ES" b="1" dirty="0"/>
              <a:t> do </a:t>
            </a:r>
            <a:r>
              <a:rPr lang="cs-CZ" b="1" dirty="0"/>
              <a:t>jeho</a:t>
            </a:r>
            <a:r>
              <a:rPr lang="es-ES" b="1" dirty="0"/>
              <a:t> </a:t>
            </a:r>
            <a:r>
              <a:rPr lang="es-ES" b="1" dirty="0" err="1"/>
              <a:t>země</a:t>
            </a:r>
            <a:r>
              <a:rPr lang="es-ES" b="1" dirty="0"/>
              <a:t>. Abraham </a:t>
            </a:r>
            <a:r>
              <a:rPr lang="es-ES" b="1" dirty="0" err="1"/>
              <a:t>žil</a:t>
            </a:r>
            <a:r>
              <a:rPr lang="es-ES" b="1" dirty="0"/>
              <a:t> v </a:t>
            </a:r>
            <a:r>
              <a:rPr lang="es-ES" b="1" dirty="0" err="1"/>
              <a:t>Beer-šebě</a:t>
            </a:r>
            <a:r>
              <a:rPr lang="es-ES" b="1" dirty="0"/>
              <a:t> a </a:t>
            </a:r>
            <a:r>
              <a:rPr lang="es-ES" b="1" dirty="0" err="1"/>
              <a:t>Izák</a:t>
            </a:r>
            <a:r>
              <a:rPr lang="es-ES" b="1" dirty="0"/>
              <a:t> se poté, </a:t>
            </a:r>
            <a:r>
              <a:rPr lang="es-ES" b="1" dirty="0" err="1"/>
              <a:t>co</a:t>
            </a:r>
            <a:r>
              <a:rPr lang="es-ES" b="1" dirty="0"/>
              <a:t> </a:t>
            </a:r>
            <a:r>
              <a:rPr lang="es-ES" b="1" dirty="0" err="1"/>
              <a:t>pásl</a:t>
            </a:r>
            <a:r>
              <a:rPr lang="es-ES" b="1" dirty="0"/>
              <a:t> </a:t>
            </a:r>
            <a:r>
              <a:rPr lang="es-ES" b="1" dirty="0" err="1"/>
              <a:t>dobytek</a:t>
            </a:r>
            <a:r>
              <a:rPr lang="es-ES" b="1" dirty="0"/>
              <a:t> </a:t>
            </a:r>
            <a:r>
              <a:rPr lang="es-ES" b="1" dirty="0" err="1"/>
              <a:t>na</a:t>
            </a:r>
            <a:r>
              <a:rPr lang="es-ES" b="1" dirty="0"/>
              <a:t> </a:t>
            </a:r>
            <a:r>
              <a:rPr lang="es-ES" b="1" dirty="0" err="1"/>
              <a:t>sousedních</a:t>
            </a:r>
            <a:r>
              <a:rPr lang="es-ES" b="1" dirty="0"/>
              <a:t> </a:t>
            </a:r>
            <a:r>
              <a:rPr lang="es-ES" b="1" dirty="0" err="1"/>
              <a:t>polích</a:t>
            </a:r>
            <a:r>
              <a:rPr lang="es-ES" b="1" dirty="0"/>
              <a:t>, </a:t>
            </a:r>
            <a:r>
              <a:rPr lang="es-ES" b="1" dirty="0" err="1"/>
              <a:t>vrátil</a:t>
            </a:r>
            <a:r>
              <a:rPr lang="es-ES" b="1" dirty="0"/>
              <a:t> do </a:t>
            </a:r>
            <a:r>
              <a:rPr lang="es-ES" b="1" dirty="0" err="1"/>
              <a:t>stanu</a:t>
            </a:r>
            <a:r>
              <a:rPr lang="es-ES" b="1" dirty="0"/>
              <a:t> </a:t>
            </a:r>
            <a:r>
              <a:rPr lang="es-ES" b="1" dirty="0" err="1"/>
              <a:t>svého</a:t>
            </a:r>
            <a:r>
              <a:rPr lang="es-ES" b="1" dirty="0"/>
              <a:t> </a:t>
            </a:r>
            <a:r>
              <a:rPr lang="es-ES" b="1" dirty="0" err="1"/>
              <a:t>otce</a:t>
            </a:r>
            <a:r>
              <a:rPr lang="es-ES" b="1" dirty="0"/>
              <a:t>, </a:t>
            </a:r>
            <a:r>
              <a:rPr lang="es-ES" b="1" dirty="0" err="1"/>
              <a:t>aby</a:t>
            </a:r>
            <a:r>
              <a:rPr lang="es-ES" b="1" dirty="0"/>
              <a:t> </a:t>
            </a:r>
            <a:r>
              <a:rPr lang="es-ES" b="1" dirty="0" err="1"/>
              <a:t>tam</a:t>
            </a:r>
            <a:r>
              <a:rPr lang="es-ES" b="1" dirty="0"/>
              <a:t> </a:t>
            </a:r>
            <a:r>
              <a:rPr lang="es-ES" b="1" dirty="0" err="1"/>
              <a:t>čekal</a:t>
            </a:r>
            <a:r>
              <a:rPr lang="es-ES" b="1" dirty="0"/>
              <a:t> </a:t>
            </a:r>
            <a:r>
              <a:rPr lang="cs-CZ" b="1" dirty="0"/>
              <a:t>      </a:t>
            </a:r>
            <a:r>
              <a:rPr lang="es-ES" b="1" dirty="0" err="1"/>
              <a:t>na</a:t>
            </a:r>
            <a:r>
              <a:rPr lang="es-ES" b="1" dirty="0"/>
              <a:t> </a:t>
            </a:r>
            <a:r>
              <a:rPr lang="es-ES" b="1" dirty="0" err="1"/>
              <a:t>příchod</a:t>
            </a:r>
            <a:r>
              <a:rPr lang="es-ES" b="1" dirty="0"/>
              <a:t> </a:t>
            </a:r>
            <a:r>
              <a:rPr lang="es-ES" b="1" dirty="0" err="1"/>
              <a:t>posla</a:t>
            </a:r>
            <a:r>
              <a:rPr lang="es-ES" b="1" dirty="0"/>
              <a:t> z </a:t>
            </a:r>
            <a:r>
              <a:rPr lang="es-ES" b="1" dirty="0" err="1"/>
              <a:t>Cháranu</a:t>
            </a:r>
            <a:r>
              <a:rPr lang="es-ES" b="1" dirty="0"/>
              <a:t>. "A </a:t>
            </a:r>
            <a:r>
              <a:rPr lang="es-ES" b="1" dirty="0" err="1"/>
              <a:t>Izák</a:t>
            </a:r>
            <a:r>
              <a:rPr lang="es-ES" b="1" dirty="0"/>
              <a:t> </a:t>
            </a:r>
            <a:r>
              <a:rPr lang="es-ES" b="1" dirty="0" err="1"/>
              <a:t>vyšel</a:t>
            </a:r>
            <a:r>
              <a:rPr lang="es-ES" b="1" dirty="0"/>
              <a:t> </a:t>
            </a:r>
            <a:r>
              <a:rPr lang="es-ES" b="1" dirty="0" err="1"/>
              <a:t>rozjímat</a:t>
            </a:r>
            <a:r>
              <a:rPr lang="es-ES" b="1" dirty="0"/>
              <a:t> </a:t>
            </a:r>
            <a:r>
              <a:rPr lang="es-ES" b="1" dirty="0" err="1"/>
              <a:t>na</a:t>
            </a:r>
            <a:r>
              <a:rPr lang="es-ES" b="1" dirty="0"/>
              <a:t> pole v </a:t>
            </a:r>
            <a:r>
              <a:rPr lang="es-ES" b="1" dirty="0" err="1"/>
              <a:t>hodinu</a:t>
            </a:r>
            <a:r>
              <a:rPr lang="es-ES" b="1" dirty="0"/>
              <a:t> </a:t>
            </a:r>
            <a:r>
              <a:rPr lang="es-ES" b="1" dirty="0" err="1"/>
              <a:t>večerní</a:t>
            </a:r>
            <a:r>
              <a:rPr lang="es-ES" b="1" dirty="0"/>
              <a:t>, a </a:t>
            </a:r>
            <a:r>
              <a:rPr lang="es-ES" b="1" dirty="0" err="1"/>
              <a:t>pozdvihl</a:t>
            </a:r>
            <a:r>
              <a:rPr lang="es-ES" b="1" dirty="0"/>
              <a:t> </a:t>
            </a:r>
            <a:r>
              <a:rPr lang="es-ES" b="1" dirty="0" err="1"/>
              <a:t>oči</a:t>
            </a:r>
            <a:r>
              <a:rPr lang="es-ES" b="1" dirty="0"/>
              <a:t> </a:t>
            </a:r>
            <a:r>
              <a:rPr lang="es-ES" b="1" dirty="0" err="1"/>
              <a:t>své</a:t>
            </a:r>
            <a:r>
              <a:rPr lang="es-ES" b="1" dirty="0"/>
              <a:t>, </a:t>
            </a:r>
            <a:r>
              <a:rPr lang="es-ES" b="1" dirty="0" err="1"/>
              <a:t>podíval</a:t>
            </a:r>
            <a:r>
              <a:rPr lang="es-ES" b="1" dirty="0"/>
              <a:t> se, a </a:t>
            </a:r>
            <a:r>
              <a:rPr lang="es-ES" b="1" dirty="0" err="1"/>
              <a:t>hle</a:t>
            </a:r>
            <a:r>
              <a:rPr lang="es-ES" b="1" dirty="0"/>
              <a:t>, </a:t>
            </a:r>
            <a:r>
              <a:rPr lang="es-ES" b="1" dirty="0" err="1"/>
              <a:t>velbloudi</a:t>
            </a:r>
            <a:r>
              <a:rPr lang="es-ES" b="1" dirty="0"/>
              <a:t>, </a:t>
            </a:r>
            <a:r>
              <a:rPr lang="es-ES" b="1" dirty="0" err="1"/>
              <a:t>kteříž</a:t>
            </a:r>
            <a:r>
              <a:rPr lang="es-ES" b="1" dirty="0"/>
              <a:t> </a:t>
            </a:r>
            <a:r>
              <a:rPr lang="es-ES" b="1" dirty="0" err="1"/>
              <a:t>přicházeli</a:t>
            </a:r>
            <a:r>
              <a:rPr lang="es-ES" b="1" dirty="0"/>
              <a:t>. </a:t>
            </a:r>
            <a:r>
              <a:rPr lang="es-ES" b="1" dirty="0" err="1"/>
              <a:t>Rebeka</a:t>
            </a:r>
            <a:r>
              <a:rPr lang="es-ES" b="1" dirty="0"/>
              <a:t> </a:t>
            </a:r>
            <a:r>
              <a:rPr lang="es-ES" b="1" dirty="0" err="1"/>
              <a:t>také</a:t>
            </a:r>
            <a:r>
              <a:rPr lang="es-ES" b="1" dirty="0"/>
              <a:t> </a:t>
            </a:r>
            <a:r>
              <a:rPr lang="es-ES" b="1" dirty="0" err="1"/>
              <a:t>pozvedla</a:t>
            </a:r>
            <a:r>
              <a:rPr lang="es-ES" b="1" dirty="0"/>
              <a:t> </a:t>
            </a:r>
            <a:r>
              <a:rPr lang="es-ES" b="1" dirty="0" err="1"/>
              <a:t>oči</a:t>
            </a:r>
            <a:r>
              <a:rPr lang="es-ES" b="1" dirty="0"/>
              <a:t> a </a:t>
            </a:r>
            <a:r>
              <a:rPr lang="es-ES" b="1" dirty="0" err="1"/>
              <a:t>uviděla</a:t>
            </a:r>
            <a:r>
              <a:rPr lang="es-ES" b="1" dirty="0"/>
              <a:t> </a:t>
            </a:r>
            <a:r>
              <a:rPr lang="es-ES" b="1" dirty="0" err="1"/>
              <a:t>Izáka</a:t>
            </a:r>
            <a:r>
              <a:rPr lang="cs-CZ" b="1" dirty="0"/>
              <a:t>,</a:t>
            </a:r>
            <a:r>
              <a:rPr lang="es-ES" b="1" dirty="0"/>
              <a:t> </a:t>
            </a:r>
            <a:r>
              <a:rPr lang="es-ES" b="1" dirty="0" err="1"/>
              <a:t>sestoupila</a:t>
            </a:r>
            <a:r>
              <a:rPr lang="es-ES" b="1" dirty="0"/>
              <a:t> z </a:t>
            </a:r>
            <a:r>
              <a:rPr lang="es-ES" b="1" dirty="0" err="1"/>
              <a:t>velblouda</a:t>
            </a:r>
            <a:r>
              <a:rPr lang="cs-CZ" b="1" dirty="0"/>
              <a:t> a</a:t>
            </a:r>
            <a:r>
              <a:rPr lang="es-ES" b="1" dirty="0"/>
              <a:t> </a:t>
            </a:r>
            <a:r>
              <a:rPr lang="es-ES" b="1" dirty="0" err="1"/>
              <a:t>zeptal</a:t>
            </a:r>
            <a:r>
              <a:rPr lang="cs-CZ" b="1" dirty="0"/>
              <a:t>a se</a:t>
            </a:r>
            <a:r>
              <a:rPr lang="es-ES" b="1" dirty="0"/>
              <a:t> </a:t>
            </a:r>
            <a:r>
              <a:rPr lang="es-ES" b="1" dirty="0" err="1"/>
              <a:t>služebníka</a:t>
            </a:r>
            <a:r>
              <a:rPr lang="es-ES" b="1" dirty="0"/>
              <a:t>: "</a:t>
            </a:r>
            <a:r>
              <a:rPr lang="es-ES" b="1" dirty="0" err="1"/>
              <a:t>Kdo</a:t>
            </a:r>
            <a:r>
              <a:rPr lang="es-ES" b="1" dirty="0"/>
              <a:t> je ten </a:t>
            </a:r>
            <a:r>
              <a:rPr lang="es-ES" b="1" dirty="0" err="1"/>
              <a:t>muž</a:t>
            </a:r>
            <a:r>
              <a:rPr lang="es-ES" b="1" dirty="0"/>
              <a:t>, </a:t>
            </a:r>
            <a:r>
              <a:rPr lang="es-ES" b="1" dirty="0" err="1"/>
              <a:t>který</a:t>
            </a:r>
            <a:r>
              <a:rPr lang="es-ES" b="1" dirty="0"/>
              <a:t> k </a:t>
            </a:r>
            <a:r>
              <a:rPr lang="es-ES" b="1" dirty="0" err="1"/>
              <a:t>nám</a:t>
            </a:r>
            <a:r>
              <a:rPr lang="es-ES" b="1" dirty="0"/>
              <a:t> </a:t>
            </a:r>
            <a:r>
              <a:rPr lang="es-ES" b="1" dirty="0" err="1"/>
              <a:t>přichází</a:t>
            </a:r>
            <a:r>
              <a:rPr lang="es-ES" b="1" dirty="0"/>
              <a:t> </a:t>
            </a:r>
            <a:r>
              <a:rPr lang="es-ES" b="1" dirty="0" err="1"/>
              <a:t>polem</a:t>
            </a:r>
            <a:r>
              <a:rPr lang="es-ES" b="1" dirty="0"/>
              <a:t>?" A </a:t>
            </a:r>
            <a:r>
              <a:rPr lang="es-ES" b="1" dirty="0" err="1"/>
              <a:t>služebník</a:t>
            </a:r>
            <a:r>
              <a:rPr lang="es-ES" b="1" dirty="0"/>
              <a:t> </a:t>
            </a:r>
            <a:r>
              <a:rPr lang="es-ES" b="1" dirty="0" err="1"/>
              <a:t>odpověděl</a:t>
            </a:r>
            <a:r>
              <a:rPr lang="es-ES" b="1" dirty="0"/>
              <a:t>: "</a:t>
            </a:r>
            <a:r>
              <a:rPr lang="es-ES" b="1" dirty="0" err="1"/>
              <a:t>To</a:t>
            </a:r>
            <a:r>
              <a:rPr lang="es-ES" b="1" dirty="0"/>
              <a:t> je </a:t>
            </a:r>
            <a:r>
              <a:rPr lang="es-ES" b="1" dirty="0" err="1"/>
              <a:t>můj</a:t>
            </a:r>
            <a:r>
              <a:rPr lang="es-ES" b="1" dirty="0"/>
              <a:t> </a:t>
            </a:r>
            <a:r>
              <a:rPr lang="es-ES" b="1" dirty="0" err="1"/>
              <a:t>pán</a:t>
            </a:r>
            <a:r>
              <a:rPr lang="es-ES" b="1" dirty="0"/>
              <a:t>." Pak si </a:t>
            </a:r>
            <a:r>
              <a:rPr lang="es-ES" b="1" dirty="0" err="1"/>
              <a:t>vzala</a:t>
            </a:r>
            <a:r>
              <a:rPr lang="es-ES" b="1" dirty="0"/>
              <a:t> </a:t>
            </a:r>
            <a:r>
              <a:rPr lang="es-ES" b="1" dirty="0" err="1"/>
              <a:t>závoj</a:t>
            </a:r>
            <a:r>
              <a:rPr lang="es-ES" b="1" dirty="0"/>
              <a:t> a </a:t>
            </a:r>
            <a:r>
              <a:rPr lang="es-ES" b="1" dirty="0" err="1"/>
              <a:t>zakryla</a:t>
            </a:r>
            <a:r>
              <a:rPr lang="es-ES" b="1" dirty="0"/>
              <a:t> se. </a:t>
            </a:r>
            <a:r>
              <a:rPr lang="es-ES" b="1" dirty="0" err="1"/>
              <a:t>Potom</a:t>
            </a:r>
            <a:r>
              <a:rPr lang="es-ES" b="1" dirty="0"/>
              <a:t> </a:t>
            </a:r>
            <a:r>
              <a:rPr lang="es-ES" b="1" dirty="0" err="1"/>
              <a:t>služebník</a:t>
            </a:r>
            <a:r>
              <a:rPr lang="es-ES" b="1" dirty="0"/>
              <a:t> </a:t>
            </a:r>
            <a:r>
              <a:rPr lang="es-ES" b="1" dirty="0" err="1"/>
              <a:t>řekl</a:t>
            </a:r>
            <a:r>
              <a:rPr lang="es-ES" b="1" dirty="0"/>
              <a:t> </a:t>
            </a:r>
            <a:r>
              <a:rPr lang="es-ES" b="1" dirty="0" err="1"/>
              <a:t>Izákovi</a:t>
            </a:r>
            <a:r>
              <a:rPr lang="es-ES" b="1" dirty="0"/>
              <a:t> </a:t>
            </a:r>
            <a:r>
              <a:rPr lang="es-ES" b="1" dirty="0" err="1"/>
              <a:t>všechno</a:t>
            </a:r>
            <a:r>
              <a:rPr lang="es-ES" b="1" dirty="0"/>
              <a:t>, </a:t>
            </a:r>
            <a:r>
              <a:rPr lang="es-ES" b="1" dirty="0" err="1"/>
              <a:t>co</a:t>
            </a:r>
            <a:r>
              <a:rPr lang="es-ES" b="1" dirty="0"/>
              <a:t> </a:t>
            </a:r>
            <a:r>
              <a:rPr lang="es-ES" b="1" dirty="0" err="1"/>
              <a:t>udělal</a:t>
            </a:r>
            <a:r>
              <a:rPr lang="es-ES" b="1" dirty="0"/>
              <a:t>." </a:t>
            </a:r>
            <a:r>
              <a:rPr lang="cs-CZ" b="1" dirty="0"/>
              <a:t>(v</a:t>
            </a:r>
            <a:r>
              <a:rPr lang="es-ES" b="1" dirty="0" err="1"/>
              <a:t>er</a:t>
            </a:r>
            <a:r>
              <a:rPr lang="cs-CZ" b="1" dirty="0" err="1"/>
              <a:t>še</a:t>
            </a:r>
            <a:r>
              <a:rPr lang="es-ES" b="1" dirty="0"/>
              <a:t> 64-66</a:t>
            </a:r>
            <a:r>
              <a:rPr lang="cs-CZ" b="1" dirty="0"/>
              <a:t>)</a:t>
            </a:r>
            <a:r>
              <a:rPr lang="es-ES" b="1" dirty="0"/>
              <a:t> </a:t>
            </a:r>
            <a:r>
              <a:rPr lang="cs-CZ" b="1" dirty="0"/>
              <a:t>EGW: Dcery Boží, strany</a:t>
            </a:r>
            <a:r>
              <a:rPr lang="es-ES" b="1" dirty="0"/>
              <a:t> 27-28 
</a:t>
            </a:r>
          </a:p>
        </p:txBody>
      </p:sp>
      <p:pic>
        <p:nvPicPr>
          <p:cNvPr id="8" name="Imagen 7">
            <a:extLst>
              <a:ext uri="{FF2B5EF4-FFF2-40B4-BE49-F238E27FC236}">
                <a16:creationId xmlns:a16="http://schemas.microsoft.com/office/drawing/2014/main" id="{BA6BD77C-4DFF-9205-DFC4-2F3AC4B9D33E}"/>
              </a:ext>
            </a:extLst>
          </p:cNvPr>
          <p:cNvPicPr>
            <a:picLocks noChangeAspect="1"/>
          </p:cNvPicPr>
          <p:nvPr/>
        </p:nvPicPr>
        <p:blipFill>
          <a:blip r:embed="rId6"/>
          <a:stretch>
            <a:fillRect/>
          </a:stretch>
        </p:blipFill>
        <p:spPr>
          <a:xfrm>
            <a:off x="209005" y="4056435"/>
            <a:ext cx="2299063" cy="2678380"/>
          </a:xfrm>
          <a:prstGeom prst="rect">
            <a:avLst/>
          </a:prstGeom>
          <a:ln w="38100" cap="sq">
            <a:solidFill>
              <a:srgbClr val="3EB7C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15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500"/>
                            </p:stCondLst>
                            <p:childTnLst>
                              <p:par>
                                <p:cTn id="14" presetID="26"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90">
                                          <p:stCondLst>
                                            <p:cond delay="0"/>
                                          </p:stCondLst>
                                        </p:cTn>
                                        <p:tgtEl>
                                          <p:spTgt spid="8"/>
                                        </p:tgtEl>
                                      </p:cBhvr>
                                    </p:animEffect>
                                    <p:anim calcmode="lin" valueType="num">
                                      <p:cBhvr>
                                        <p:cTn id="1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2" dur="13">
                                          <p:stCondLst>
                                            <p:cond delay="325"/>
                                          </p:stCondLst>
                                        </p:cTn>
                                        <p:tgtEl>
                                          <p:spTgt spid="8"/>
                                        </p:tgtEl>
                                      </p:cBhvr>
                                      <p:to x="100000" y="60000"/>
                                    </p:animScale>
                                    <p:animScale>
                                      <p:cBhvr>
                                        <p:cTn id="23" dur="83" decel="50000">
                                          <p:stCondLst>
                                            <p:cond delay="338"/>
                                          </p:stCondLst>
                                        </p:cTn>
                                        <p:tgtEl>
                                          <p:spTgt spid="8"/>
                                        </p:tgtEl>
                                      </p:cBhvr>
                                      <p:to x="100000" y="100000"/>
                                    </p:animScale>
                                    <p:animScale>
                                      <p:cBhvr>
                                        <p:cTn id="24" dur="13">
                                          <p:stCondLst>
                                            <p:cond delay="656"/>
                                          </p:stCondLst>
                                        </p:cTn>
                                        <p:tgtEl>
                                          <p:spTgt spid="8"/>
                                        </p:tgtEl>
                                      </p:cBhvr>
                                      <p:to x="100000" y="80000"/>
                                    </p:animScale>
                                    <p:animScale>
                                      <p:cBhvr>
                                        <p:cTn id="25" dur="83" decel="50000">
                                          <p:stCondLst>
                                            <p:cond delay="669"/>
                                          </p:stCondLst>
                                        </p:cTn>
                                        <p:tgtEl>
                                          <p:spTgt spid="8"/>
                                        </p:tgtEl>
                                      </p:cBhvr>
                                      <p:to x="100000" y="100000"/>
                                    </p:animScale>
                                    <p:animScale>
                                      <p:cBhvr>
                                        <p:cTn id="26" dur="13">
                                          <p:stCondLst>
                                            <p:cond delay="821"/>
                                          </p:stCondLst>
                                        </p:cTn>
                                        <p:tgtEl>
                                          <p:spTgt spid="8"/>
                                        </p:tgtEl>
                                      </p:cBhvr>
                                      <p:to x="100000" y="90000"/>
                                    </p:animScale>
                                    <p:animScale>
                                      <p:cBhvr>
                                        <p:cTn id="27" dur="83" decel="50000">
                                          <p:stCondLst>
                                            <p:cond delay="834"/>
                                          </p:stCondLst>
                                        </p:cTn>
                                        <p:tgtEl>
                                          <p:spTgt spid="8"/>
                                        </p:tgtEl>
                                      </p:cBhvr>
                                      <p:to x="100000" y="100000"/>
                                    </p:animScale>
                                    <p:animScale>
                                      <p:cBhvr>
                                        <p:cTn id="28" dur="13">
                                          <p:stCondLst>
                                            <p:cond delay="904"/>
                                          </p:stCondLst>
                                        </p:cTn>
                                        <p:tgtEl>
                                          <p:spTgt spid="8"/>
                                        </p:tgtEl>
                                      </p:cBhvr>
                                      <p:to x="100000" y="95000"/>
                                    </p:animScale>
                                    <p:animScale>
                                      <p:cBhvr>
                                        <p:cTn id="29" dur="83" decel="50000">
                                          <p:stCondLst>
                                            <p:cond delay="917"/>
                                          </p:stCondLst>
                                        </p:cTn>
                                        <p:tgtEl>
                                          <p:spTgt spid="8"/>
                                        </p:tgtEl>
                                      </p:cBhvr>
                                      <p:to x="100000" y="100000"/>
                                    </p:animScale>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b="-2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6FAF86D-B903-DA48-0E2A-092859157E76}"/>
              </a:ext>
            </a:extLst>
          </p:cNvPr>
          <p:cNvGrpSpPr/>
          <p:nvPr/>
        </p:nvGrpSpPr>
        <p:grpSpPr>
          <a:xfrm>
            <a:off x="355091" y="120166"/>
            <a:ext cx="2686931" cy="1595889"/>
            <a:chOff x="355091" y="120166"/>
            <a:chExt cx="2686931" cy="1595889"/>
          </a:xfrm>
        </p:grpSpPr>
        <p:pic>
          <p:nvPicPr>
            <p:cNvPr id="2" name="Imagen 1">
              <a:extLst>
                <a:ext uri="{FF2B5EF4-FFF2-40B4-BE49-F238E27FC236}">
                  <a16:creationId xmlns:a16="http://schemas.microsoft.com/office/drawing/2014/main" id="{A77D1DF1-B4F7-E597-5B96-7386A0267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091" y="120166"/>
              <a:ext cx="2686931" cy="1595889"/>
            </a:xfrm>
            <a:prstGeom prst="rect">
              <a:avLst/>
            </a:prstGeom>
            <a:effectLst>
              <a:outerShdw blurRad="50800" dist="50800" dir="5400000" algn="ctr" rotWithShape="0">
                <a:schemeClr val="bg1"/>
              </a:outerShdw>
            </a:effectLst>
          </p:spPr>
        </p:pic>
        <p:sp>
          <p:nvSpPr>
            <p:cNvPr id="5" name="CuadroTexto 4">
              <a:extLst>
                <a:ext uri="{FF2B5EF4-FFF2-40B4-BE49-F238E27FC236}">
                  <a16:creationId xmlns:a16="http://schemas.microsoft.com/office/drawing/2014/main" id="{AD33F9FD-672A-7066-608D-8C4555AB9F57}"/>
                </a:ext>
              </a:extLst>
            </p:cNvPr>
            <p:cNvSpPr txBox="1"/>
            <p:nvPr/>
          </p:nvSpPr>
          <p:spPr>
            <a:xfrm>
              <a:off x="819151" y="400049"/>
              <a:ext cx="1750140" cy="400110"/>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rPr>
                <a:t>2</a:t>
              </a:r>
              <a:r>
                <a:rPr lang="cs-CZ" sz="2000" b="1" dirty="0">
                  <a:solidFill>
                    <a:schemeClr val="bg1"/>
                  </a:solidFill>
                  <a:effectLst>
                    <a:outerShdw blurRad="38100" dist="38100" dir="2700000" algn="tl">
                      <a:srgbClr val="000000">
                        <a:alpha val="43137"/>
                      </a:srgbClr>
                    </a:outerShdw>
                  </a:effectLst>
                </a:rPr>
                <a:t>. Královská</a:t>
              </a:r>
              <a:r>
                <a:rPr lang="es-ES" sz="2000" b="1" dirty="0">
                  <a:solidFill>
                    <a:schemeClr val="bg1"/>
                  </a:solidFill>
                  <a:effectLst>
                    <a:outerShdw blurRad="38100" dist="38100" dir="2700000" algn="tl">
                      <a:srgbClr val="000000">
                        <a:alpha val="43137"/>
                      </a:srgbClr>
                    </a:outerShdw>
                  </a:effectLst>
                </a:rPr>
                <a:t> 5</a:t>
              </a:r>
            </a:p>
          </p:txBody>
        </p:sp>
      </p:grpSp>
      <p:sp>
        <p:nvSpPr>
          <p:cNvPr id="3" name="CuadroTexto 2">
            <a:extLst>
              <a:ext uri="{FF2B5EF4-FFF2-40B4-BE49-F238E27FC236}">
                <a16:creationId xmlns:a16="http://schemas.microsoft.com/office/drawing/2014/main" id="{6027DCE5-2DA3-5A10-5B71-4363F6410E58}"/>
              </a:ext>
            </a:extLst>
          </p:cNvPr>
          <p:cNvSpPr txBox="1"/>
          <p:nvPr/>
        </p:nvSpPr>
        <p:spPr>
          <a:xfrm>
            <a:off x="5215663" y="1900881"/>
            <a:ext cx="6937535" cy="4447371"/>
          </a:xfrm>
          <a:prstGeom prst="rect">
            <a:avLst/>
          </a:prstGeom>
          <a:noFill/>
        </p:spPr>
        <p:txBody>
          <a:bodyPr wrap="square">
            <a:spAutoFit/>
          </a:bodyPr>
          <a:lstStyle/>
          <a:p>
            <a:pPr>
              <a:spcBef>
                <a:spcPts val="600"/>
              </a:spcBef>
              <a:spcAft>
                <a:spcPts val="600"/>
              </a:spcAft>
            </a:pPr>
            <a:r>
              <a:rPr lang="es-ES" sz="2100" b="1" dirty="0" err="1"/>
              <a:t>Mladá</a:t>
            </a:r>
            <a:r>
              <a:rPr lang="es-ES" sz="2100" b="1" dirty="0"/>
              <a:t> </a:t>
            </a:r>
            <a:r>
              <a:rPr lang="es-ES" sz="2100" b="1" dirty="0" err="1"/>
              <a:t>otrokyně</a:t>
            </a:r>
            <a:r>
              <a:rPr lang="es-ES" sz="2100" b="1" dirty="0"/>
              <a:t>, </a:t>
            </a:r>
            <a:r>
              <a:rPr lang="es-ES" sz="2100" b="1" dirty="0" err="1"/>
              <a:t>jak</a:t>
            </a:r>
            <a:r>
              <a:rPr lang="es-ES" sz="2100" b="1" dirty="0"/>
              <a:t> ji </a:t>
            </a:r>
            <a:r>
              <a:rPr lang="es-ES" sz="2100" b="1" dirty="0" err="1"/>
              <a:t>mnozí</a:t>
            </a:r>
            <a:r>
              <a:rPr lang="es-ES" sz="2100" b="1" dirty="0"/>
              <a:t> </a:t>
            </a:r>
            <a:r>
              <a:rPr lang="es-ES" sz="2100" b="1" dirty="0" err="1"/>
              <a:t>znají</a:t>
            </a:r>
            <a:r>
              <a:rPr lang="es-ES" sz="2100" b="1" dirty="0"/>
              <a:t>, je </a:t>
            </a:r>
            <a:r>
              <a:rPr lang="es-ES" sz="2100" b="1" dirty="0" err="1"/>
              <a:t>vynikajícím</a:t>
            </a:r>
            <a:r>
              <a:rPr lang="es-ES" sz="2100" b="1" dirty="0"/>
              <a:t> </a:t>
            </a:r>
            <a:r>
              <a:rPr lang="es-ES" sz="2100" b="1" dirty="0" err="1"/>
              <a:t>příkladem</a:t>
            </a:r>
            <a:r>
              <a:rPr lang="es-ES" sz="2100" b="1" dirty="0"/>
              <a:t> </a:t>
            </a:r>
            <a:r>
              <a:rPr lang="es-ES" sz="2100" b="1" dirty="0" err="1"/>
              <a:t>toho</a:t>
            </a:r>
            <a:r>
              <a:rPr lang="es-ES" sz="2100" b="1" dirty="0"/>
              <a:t>, </a:t>
            </a:r>
            <a:r>
              <a:rPr lang="es-ES" sz="2100" b="1" dirty="0" err="1"/>
              <a:t>jak</a:t>
            </a:r>
            <a:r>
              <a:rPr lang="es-ES" sz="2100" b="1" dirty="0"/>
              <a:t> </a:t>
            </a:r>
            <a:r>
              <a:rPr lang="es-ES" sz="2100" b="1" dirty="0" err="1"/>
              <a:t>víra</a:t>
            </a:r>
            <a:r>
              <a:rPr lang="es-ES" sz="2100" b="1" dirty="0"/>
              <a:t> v </a:t>
            </a:r>
            <a:r>
              <a:rPr lang="es-ES" sz="2100" b="1" dirty="0" err="1"/>
              <a:t>Boha</a:t>
            </a:r>
            <a:r>
              <a:rPr lang="es-ES" sz="2100" b="1" dirty="0"/>
              <a:t> </a:t>
            </a:r>
            <a:r>
              <a:rPr lang="es-ES" sz="2100" b="1" dirty="0" err="1"/>
              <a:t>může</a:t>
            </a:r>
            <a:r>
              <a:rPr lang="es-ES" sz="2100" b="1" dirty="0"/>
              <a:t> </a:t>
            </a:r>
            <a:r>
              <a:rPr lang="es-ES" sz="2100" b="1" dirty="0" err="1"/>
              <a:t>sloužit</a:t>
            </a:r>
            <a:r>
              <a:rPr lang="es-ES" sz="2100" b="1" dirty="0"/>
              <a:t> </a:t>
            </a:r>
            <a:r>
              <a:rPr lang="es-ES" sz="2100" b="1" dirty="0" err="1"/>
              <a:t>jako</a:t>
            </a:r>
            <a:r>
              <a:rPr lang="es-ES" sz="2100" b="1" dirty="0"/>
              <a:t> </a:t>
            </a:r>
            <a:r>
              <a:rPr lang="es-ES" sz="2100" b="1" dirty="0" err="1"/>
              <a:t>svědectví</a:t>
            </a:r>
            <a:r>
              <a:rPr lang="es-ES" sz="2100" b="1" dirty="0"/>
              <a:t>, </a:t>
            </a:r>
            <a:r>
              <a:rPr lang="es-ES" sz="2100" b="1" dirty="0" err="1"/>
              <a:t>které</a:t>
            </a:r>
            <a:r>
              <a:rPr lang="es-ES" sz="2100" b="1" dirty="0"/>
              <a:t> </a:t>
            </a:r>
            <a:r>
              <a:rPr lang="es-ES" sz="2100" b="1" dirty="0" err="1"/>
              <a:t>přivádí</a:t>
            </a:r>
            <a:r>
              <a:rPr lang="es-ES" sz="2100" b="1" dirty="0"/>
              <a:t> </a:t>
            </a:r>
            <a:r>
              <a:rPr lang="es-ES" sz="2100" b="1" dirty="0" err="1"/>
              <a:t>duše</a:t>
            </a:r>
            <a:r>
              <a:rPr lang="es-ES" sz="2100" b="1" dirty="0"/>
              <a:t> ke </a:t>
            </a:r>
            <a:r>
              <a:rPr lang="es-ES" sz="2100" b="1" dirty="0" err="1"/>
              <a:t>Kristovým</a:t>
            </a:r>
            <a:r>
              <a:rPr lang="es-ES" sz="2100" b="1" dirty="0"/>
              <a:t> </a:t>
            </a:r>
            <a:r>
              <a:rPr lang="es-ES" sz="2100" b="1" dirty="0" err="1"/>
              <a:t>nohám</a:t>
            </a:r>
            <a:r>
              <a:rPr lang="es-ES" sz="2100" b="1" dirty="0"/>
              <a:t>. </a:t>
            </a:r>
            <a:r>
              <a:rPr lang="es-ES" sz="2100" b="1" dirty="0" err="1"/>
              <a:t>Neznáme</a:t>
            </a:r>
            <a:r>
              <a:rPr lang="es-ES" sz="2100" b="1" dirty="0"/>
              <a:t> </a:t>
            </a:r>
            <a:r>
              <a:rPr lang="es-ES" sz="2100" b="1" dirty="0" err="1"/>
              <a:t>její</a:t>
            </a:r>
            <a:r>
              <a:rPr lang="es-ES" sz="2100" b="1" dirty="0"/>
              <a:t> </a:t>
            </a:r>
            <a:r>
              <a:rPr lang="es-ES" sz="2100" b="1" dirty="0" err="1"/>
              <a:t>jméno</a:t>
            </a:r>
            <a:r>
              <a:rPr lang="es-ES" sz="2100" b="1" dirty="0"/>
              <a:t> </a:t>
            </a:r>
            <a:r>
              <a:rPr lang="es-ES" sz="2100" b="1" dirty="0" err="1"/>
              <a:t>ani</a:t>
            </a:r>
            <a:r>
              <a:rPr lang="es-ES" sz="2100" b="1" dirty="0"/>
              <a:t> </a:t>
            </a:r>
            <a:r>
              <a:rPr lang="es-ES" sz="2100" b="1" dirty="0" err="1"/>
              <a:t>věk</a:t>
            </a:r>
            <a:r>
              <a:rPr lang="es-ES" sz="2100" b="1" dirty="0"/>
              <a:t>, </a:t>
            </a:r>
            <a:r>
              <a:rPr lang="es-ES" sz="2100" b="1" dirty="0" err="1"/>
              <a:t>víme</a:t>
            </a:r>
            <a:r>
              <a:rPr lang="es-ES" sz="2100" b="1" dirty="0"/>
              <a:t> </a:t>
            </a:r>
            <a:r>
              <a:rPr lang="es-ES" sz="2100" b="1" dirty="0" err="1"/>
              <a:t>jen</a:t>
            </a:r>
            <a:r>
              <a:rPr lang="es-ES" sz="2100" b="1" dirty="0"/>
              <a:t>, </a:t>
            </a:r>
            <a:r>
              <a:rPr lang="es-ES" sz="2100" b="1" dirty="0" err="1"/>
              <a:t>že</a:t>
            </a:r>
            <a:r>
              <a:rPr lang="es-ES" sz="2100" b="1" dirty="0"/>
              <a:t> </a:t>
            </a:r>
            <a:r>
              <a:rPr lang="es-ES" sz="2100" b="1" dirty="0" err="1"/>
              <a:t>byla</a:t>
            </a:r>
            <a:r>
              <a:rPr lang="es-ES" sz="2100" b="1" dirty="0"/>
              <a:t> </a:t>
            </a:r>
            <a:r>
              <a:rPr lang="es-ES" sz="2100" b="1" dirty="0" err="1"/>
              <a:t>věrnou</a:t>
            </a:r>
            <a:r>
              <a:rPr lang="es-ES" sz="2100" b="1" dirty="0"/>
              <a:t> </a:t>
            </a:r>
            <a:r>
              <a:rPr lang="es-ES" sz="2100" b="1" dirty="0" err="1"/>
              <a:t>služebnicí</a:t>
            </a:r>
            <a:r>
              <a:rPr lang="es-ES" sz="2100" b="1" dirty="0"/>
              <a:t> </a:t>
            </a:r>
            <a:r>
              <a:rPr lang="es-ES" sz="2100" b="1" dirty="0" err="1"/>
              <a:t>Páně</a:t>
            </a:r>
            <a:r>
              <a:rPr lang="es-ES" sz="2100" b="1" dirty="0"/>
              <a:t> a </a:t>
            </a:r>
            <a:r>
              <a:rPr lang="es-ES" sz="2100" b="1" dirty="0" err="1"/>
              <a:t>stala</a:t>
            </a:r>
            <a:r>
              <a:rPr lang="es-ES" sz="2100" b="1" dirty="0"/>
              <a:t> se </a:t>
            </a:r>
            <a:r>
              <a:rPr lang="es-ES" sz="2100" b="1" dirty="0" err="1"/>
              <a:t>příkladem</a:t>
            </a:r>
            <a:r>
              <a:rPr lang="es-ES" sz="2100" b="1" dirty="0"/>
              <a:t> </a:t>
            </a:r>
            <a:r>
              <a:rPr lang="es-ES" sz="2100" b="1" dirty="0" err="1"/>
              <a:t>víry</a:t>
            </a:r>
            <a:r>
              <a:rPr lang="es-ES" sz="2100" b="1" dirty="0"/>
              <a:t>. </a:t>
            </a:r>
            <a:r>
              <a:rPr lang="es-ES" sz="2100" b="1" dirty="0" err="1"/>
              <a:t>Nebála</a:t>
            </a:r>
            <a:r>
              <a:rPr lang="es-ES" sz="2100" b="1" dirty="0"/>
              <a:t> se </a:t>
            </a:r>
            <a:r>
              <a:rPr lang="es-ES" sz="2100" b="1" dirty="0" err="1"/>
              <a:t>ozvat</a:t>
            </a:r>
            <a:r>
              <a:rPr lang="es-ES" sz="2100" b="1" dirty="0"/>
              <a:t>, </a:t>
            </a:r>
            <a:r>
              <a:rPr lang="es-ES" sz="2100" b="1" dirty="0" err="1"/>
              <a:t>přestože</a:t>
            </a:r>
            <a:r>
              <a:rPr lang="es-ES" sz="2100" b="1" dirty="0"/>
              <a:t> </a:t>
            </a:r>
            <a:r>
              <a:rPr lang="es-ES" sz="2100" b="1" dirty="0" err="1"/>
              <a:t>byla</a:t>
            </a:r>
            <a:r>
              <a:rPr lang="es-ES" sz="2100" b="1" dirty="0"/>
              <a:t> </a:t>
            </a:r>
            <a:r>
              <a:rPr lang="es-ES" sz="2100" b="1" dirty="0" err="1"/>
              <a:t>služkou</a:t>
            </a:r>
            <a:r>
              <a:rPr lang="es-ES" sz="2100" b="1" dirty="0"/>
              <a:t>; </a:t>
            </a:r>
            <a:r>
              <a:rPr lang="es-ES" sz="2100" b="1" dirty="0" err="1"/>
              <a:t>nebála</a:t>
            </a:r>
            <a:r>
              <a:rPr lang="es-ES" sz="2100" b="1" dirty="0"/>
              <a:t> se </a:t>
            </a:r>
            <a:r>
              <a:rPr lang="cs-CZ" sz="2100" b="1" dirty="0"/>
              <a:t>vydat svědectví</a:t>
            </a:r>
            <a:r>
              <a:rPr lang="es-ES" sz="2100" b="1" dirty="0"/>
              <a:t> a </a:t>
            </a:r>
            <a:r>
              <a:rPr lang="es-ES" sz="2100" b="1" dirty="0" err="1"/>
              <a:t>poslat</a:t>
            </a:r>
            <a:r>
              <a:rPr lang="es-ES" sz="2100" b="1" dirty="0"/>
              <a:t> </a:t>
            </a:r>
            <a:r>
              <a:rPr lang="es-ES" sz="2100" b="1" dirty="0" err="1"/>
              <a:t>proroka</a:t>
            </a:r>
            <a:r>
              <a:rPr lang="es-ES" sz="2100" b="1" dirty="0"/>
              <a:t> </a:t>
            </a:r>
            <a:r>
              <a:rPr lang="es-ES" sz="2100" b="1" dirty="0" err="1"/>
              <a:t>Elíšu</a:t>
            </a:r>
            <a:r>
              <a:rPr lang="es-ES" sz="2100" b="1" dirty="0"/>
              <a:t> ke </a:t>
            </a:r>
            <a:r>
              <a:rPr lang="es-ES" sz="2100" b="1" dirty="0" err="1"/>
              <a:t>generálu</a:t>
            </a:r>
            <a:r>
              <a:rPr lang="es-ES" sz="2100" b="1" dirty="0"/>
              <a:t> </a:t>
            </a:r>
            <a:r>
              <a:rPr lang="es-ES" sz="2100" b="1" dirty="0" err="1"/>
              <a:t>Námanovi</a:t>
            </a:r>
            <a:r>
              <a:rPr lang="es-ES" sz="2100" b="1" dirty="0"/>
              <a:t>, </a:t>
            </a:r>
            <a:r>
              <a:rPr lang="es-ES" sz="2100" b="1" dirty="0" err="1"/>
              <a:t>protože</a:t>
            </a:r>
            <a:r>
              <a:rPr lang="es-ES" sz="2100" b="1" dirty="0"/>
              <a:t> </a:t>
            </a:r>
            <a:r>
              <a:rPr lang="es-ES" sz="2100" b="1" dirty="0" err="1"/>
              <a:t>znala</a:t>
            </a:r>
            <a:r>
              <a:rPr lang="es-ES" sz="2100" b="1" dirty="0"/>
              <a:t> </a:t>
            </a:r>
            <a:r>
              <a:rPr lang="es-ES" sz="2100" b="1" dirty="0" err="1"/>
              <a:t>Boha</a:t>
            </a:r>
            <a:r>
              <a:rPr lang="es-ES" sz="2100" b="1" dirty="0"/>
              <a:t> </a:t>
            </a:r>
            <a:r>
              <a:rPr lang="es-ES" sz="2100" b="1" dirty="0" err="1"/>
              <a:t>Izraele</a:t>
            </a:r>
            <a:r>
              <a:rPr lang="es-ES" sz="2100" b="1" dirty="0"/>
              <a:t>.</a:t>
            </a:r>
          </a:p>
          <a:p>
            <a:pPr>
              <a:spcBef>
                <a:spcPts val="600"/>
              </a:spcBef>
              <a:spcAft>
                <a:spcPts val="600"/>
              </a:spcAft>
            </a:pPr>
            <a:r>
              <a:rPr lang="es-ES" sz="2100" b="1" dirty="0" err="1"/>
              <a:t>Nedovolila</a:t>
            </a:r>
            <a:r>
              <a:rPr lang="es-ES" sz="2100" b="1" dirty="0"/>
              <a:t>, </a:t>
            </a:r>
            <a:r>
              <a:rPr lang="es-ES" sz="2100" b="1" dirty="0" err="1"/>
              <a:t>aby</a:t>
            </a:r>
            <a:r>
              <a:rPr lang="es-ES" sz="2100" b="1" dirty="0"/>
              <a:t> </a:t>
            </a:r>
            <a:r>
              <a:rPr lang="es-ES" sz="2100" b="1" dirty="0" err="1"/>
              <a:t>jí</a:t>
            </a:r>
            <a:r>
              <a:rPr lang="es-ES" sz="2100" b="1" dirty="0"/>
              <a:t> </a:t>
            </a:r>
            <a:r>
              <a:rPr lang="es-ES" sz="2100" b="1" dirty="0" err="1"/>
              <a:t>bolest</a:t>
            </a:r>
            <a:r>
              <a:rPr lang="es-ES" sz="2100" b="1" dirty="0"/>
              <a:t> z </a:t>
            </a:r>
            <a:r>
              <a:rPr lang="es-ES" sz="2100" b="1" dirty="0" err="1"/>
              <a:t>odcizení</a:t>
            </a:r>
            <a:r>
              <a:rPr lang="es-ES" sz="2100" b="1" dirty="0"/>
              <a:t> </a:t>
            </a:r>
            <a:r>
              <a:rPr lang="es-ES" sz="2100" b="1" dirty="0" err="1"/>
              <a:t>od</a:t>
            </a:r>
            <a:r>
              <a:rPr lang="es-ES" sz="2100" b="1" dirty="0"/>
              <a:t> </a:t>
            </a:r>
            <a:r>
              <a:rPr lang="es-ES" sz="2100" b="1" dirty="0" err="1"/>
              <a:t>její</a:t>
            </a:r>
            <a:r>
              <a:rPr lang="es-ES" sz="2100" b="1" dirty="0"/>
              <a:t> </a:t>
            </a:r>
            <a:r>
              <a:rPr lang="es-ES" sz="2100" b="1" dirty="0" err="1"/>
              <a:t>rodiny</a:t>
            </a:r>
            <a:r>
              <a:rPr lang="es-ES" sz="2100" b="1" dirty="0"/>
              <a:t> </a:t>
            </a:r>
            <a:r>
              <a:rPr lang="es-ES" sz="2100" b="1" dirty="0" err="1"/>
              <a:t>nebo</a:t>
            </a:r>
            <a:r>
              <a:rPr lang="es-ES" sz="2100" b="1" dirty="0"/>
              <a:t> z </a:t>
            </a:r>
            <a:r>
              <a:rPr lang="es-ES" sz="2100" b="1" dirty="0" err="1"/>
              <a:t>toho</a:t>
            </a:r>
            <a:r>
              <a:rPr lang="es-ES" sz="2100" b="1" dirty="0"/>
              <a:t>, </a:t>
            </a:r>
            <a:r>
              <a:rPr lang="es-ES" sz="2100" b="1" dirty="0" err="1"/>
              <a:t>že</a:t>
            </a:r>
            <a:r>
              <a:rPr lang="es-ES" sz="2100" b="1" dirty="0"/>
              <a:t> </a:t>
            </a:r>
            <a:r>
              <a:rPr lang="es-ES" sz="2100" b="1" dirty="0" err="1"/>
              <a:t>byla</a:t>
            </a:r>
            <a:r>
              <a:rPr lang="es-ES" sz="2100" b="1" dirty="0"/>
              <a:t> </a:t>
            </a:r>
            <a:r>
              <a:rPr lang="es-ES" sz="2100" b="1" dirty="0" err="1"/>
              <a:t>držena</a:t>
            </a:r>
            <a:r>
              <a:rPr lang="es-ES" sz="2100" b="1" dirty="0"/>
              <a:t> v </a:t>
            </a:r>
            <a:r>
              <a:rPr lang="es-ES" sz="2100" b="1" dirty="0" err="1"/>
              <a:t>zajetí</a:t>
            </a:r>
            <a:r>
              <a:rPr lang="es-ES" sz="2100" b="1" dirty="0"/>
              <a:t> v jiné </a:t>
            </a:r>
            <a:r>
              <a:rPr lang="es-ES" sz="2100" b="1" dirty="0" err="1"/>
              <a:t>zemi</a:t>
            </a:r>
            <a:r>
              <a:rPr lang="es-ES" sz="2100" b="1" dirty="0"/>
              <a:t>, </a:t>
            </a:r>
            <a:r>
              <a:rPr lang="es-ES" sz="2100" b="1" dirty="0" err="1"/>
              <a:t>zabránila</a:t>
            </a:r>
            <a:r>
              <a:rPr lang="es-ES" sz="2100" b="1" dirty="0"/>
              <a:t> </a:t>
            </a:r>
            <a:r>
              <a:rPr lang="es-ES" sz="2100" b="1" dirty="0" err="1"/>
              <a:t>svědčit</a:t>
            </a:r>
            <a:r>
              <a:rPr lang="es-ES" sz="2100" b="1" dirty="0"/>
              <a:t> o </a:t>
            </a:r>
            <a:r>
              <a:rPr lang="es-ES" sz="2100" b="1" dirty="0" err="1"/>
              <a:t>moci</a:t>
            </a:r>
            <a:r>
              <a:rPr lang="es-ES" sz="2100" b="1" dirty="0"/>
              <a:t> </a:t>
            </a:r>
            <a:r>
              <a:rPr lang="es-ES" sz="2100" b="1" dirty="0" err="1"/>
              <a:t>svého</a:t>
            </a:r>
            <a:r>
              <a:rPr lang="es-ES" sz="2100" b="1" dirty="0"/>
              <a:t> </a:t>
            </a:r>
            <a:r>
              <a:rPr lang="es-ES" sz="2100" b="1" dirty="0" err="1"/>
              <a:t>Stvořitele</a:t>
            </a:r>
            <a:r>
              <a:rPr lang="es-ES" sz="2100" b="1" dirty="0"/>
              <a:t>. </a:t>
            </a:r>
            <a:r>
              <a:rPr lang="es-ES" sz="2100" b="1" dirty="0" err="1"/>
              <a:t>Možná</a:t>
            </a:r>
            <a:r>
              <a:rPr lang="es-ES" sz="2100" b="1" dirty="0"/>
              <a:t> </a:t>
            </a:r>
            <a:r>
              <a:rPr lang="es-ES" sz="2100" b="1" dirty="0" err="1"/>
              <a:t>týrána</a:t>
            </a:r>
            <a:r>
              <a:rPr lang="es-ES" sz="2100" b="1" dirty="0"/>
              <a:t> a </a:t>
            </a:r>
            <a:r>
              <a:rPr lang="es-ES" sz="2100" b="1" dirty="0" err="1"/>
              <a:t>diskriminována</a:t>
            </a:r>
            <a:r>
              <a:rPr lang="es-ES" sz="2100" b="1" dirty="0"/>
              <a:t> </a:t>
            </a:r>
            <a:r>
              <a:rPr lang="es-ES" sz="2100" b="1" dirty="0" err="1"/>
              <a:t>během</a:t>
            </a:r>
            <a:r>
              <a:rPr lang="es-ES" sz="2100" b="1" dirty="0"/>
              <a:t> </a:t>
            </a:r>
            <a:r>
              <a:rPr lang="es-ES" sz="2100" b="1" dirty="0" err="1"/>
              <a:t>svého</a:t>
            </a:r>
            <a:r>
              <a:rPr lang="es-ES" sz="2100" b="1" dirty="0"/>
              <a:t> </a:t>
            </a:r>
            <a:r>
              <a:rPr lang="es-ES" sz="2100" b="1" dirty="0" err="1"/>
              <a:t>přesunu</a:t>
            </a:r>
            <a:r>
              <a:rPr lang="es-ES" sz="2100" b="1" dirty="0"/>
              <a:t>, </a:t>
            </a:r>
            <a:r>
              <a:rPr lang="es-ES" sz="2100" b="1" dirty="0" err="1"/>
              <a:t>rozhodla</a:t>
            </a:r>
            <a:r>
              <a:rPr lang="es-ES" sz="2100" b="1" dirty="0"/>
              <a:t> se </a:t>
            </a:r>
            <a:r>
              <a:rPr lang="es-ES" sz="2100" b="1" dirty="0" err="1"/>
              <a:t>představit</a:t>
            </a:r>
            <a:r>
              <a:rPr lang="es-ES" sz="2100" b="1" dirty="0"/>
              <a:t> </a:t>
            </a:r>
            <a:r>
              <a:rPr lang="es-ES" sz="2100" b="1" dirty="0" err="1"/>
              <a:t>jediný</a:t>
            </a:r>
            <a:r>
              <a:rPr lang="es-ES" sz="2100" b="1" dirty="0"/>
              <a:t> </a:t>
            </a:r>
            <a:r>
              <a:rPr lang="es-ES" sz="2100" b="1" dirty="0" err="1"/>
              <a:t>zdroj</a:t>
            </a:r>
            <a:r>
              <a:rPr lang="es-ES" sz="2100" b="1" dirty="0"/>
              <a:t> </a:t>
            </a:r>
            <a:r>
              <a:rPr lang="es-ES" sz="2100" b="1" dirty="0" err="1"/>
              <a:t>spásy</a:t>
            </a:r>
            <a:r>
              <a:rPr lang="es-ES" sz="2100" b="1" dirty="0"/>
              <a:t> </a:t>
            </a:r>
            <a:r>
              <a:rPr lang="cs-CZ" sz="2100" b="1" dirty="0"/>
              <a:t>       </a:t>
            </a:r>
            <a:r>
              <a:rPr lang="es-ES" sz="2100" b="1" dirty="0"/>
              <a:t>a </a:t>
            </a:r>
            <a:r>
              <a:rPr lang="es-ES" sz="2100" b="1" dirty="0" err="1"/>
              <a:t>uzdravení</a:t>
            </a:r>
            <a:r>
              <a:rPr lang="es-ES" sz="2100" b="1" dirty="0"/>
              <a:t> </a:t>
            </a:r>
            <a:r>
              <a:rPr lang="es-ES" sz="2100" b="1" dirty="0" err="1"/>
              <a:t>pohanskému</a:t>
            </a:r>
            <a:r>
              <a:rPr lang="es-ES" sz="2100" b="1" dirty="0"/>
              <a:t> </a:t>
            </a:r>
            <a:r>
              <a:rPr lang="es-ES" sz="2100" b="1" dirty="0" err="1"/>
              <a:t>lidu</a:t>
            </a:r>
            <a:r>
              <a:rPr lang="es-ES" sz="2100" b="1" dirty="0"/>
              <a:t>. V </a:t>
            </a:r>
            <a:r>
              <a:rPr lang="es-ES" sz="2100" b="1" dirty="0" err="1"/>
              <a:t>důsledku</a:t>
            </a:r>
            <a:r>
              <a:rPr lang="es-ES" sz="2100" b="1" dirty="0"/>
              <a:t> </a:t>
            </a:r>
            <a:r>
              <a:rPr lang="es-ES" sz="2100" b="1" dirty="0" err="1"/>
              <a:t>toho</a:t>
            </a:r>
            <a:r>
              <a:rPr lang="es-ES" sz="2100" b="1" dirty="0"/>
              <a:t> </a:t>
            </a:r>
            <a:r>
              <a:rPr lang="es-ES" sz="2100" b="1" dirty="0" err="1"/>
              <a:t>byl</a:t>
            </a:r>
            <a:r>
              <a:rPr lang="es-ES" sz="2100" b="1" dirty="0"/>
              <a:t> </a:t>
            </a:r>
            <a:r>
              <a:rPr lang="es-ES" sz="2100" b="1" dirty="0" err="1"/>
              <a:t>generál</a:t>
            </a:r>
            <a:r>
              <a:rPr lang="es-ES" sz="2100" b="1" dirty="0"/>
              <a:t> Naamán </a:t>
            </a:r>
            <a:r>
              <a:rPr lang="es-ES" sz="2100" b="1" dirty="0" err="1"/>
              <a:t>uzdraven</a:t>
            </a:r>
            <a:r>
              <a:rPr lang="es-ES" sz="2100" b="1" dirty="0"/>
              <a:t> a </a:t>
            </a:r>
            <a:r>
              <a:rPr lang="es-ES" sz="2100" b="1" dirty="0" err="1"/>
              <a:t>odevzdal</a:t>
            </a:r>
            <a:r>
              <a:rPr lang="es-ES" sz="2100" b="1" dirty="0"/>
              <a:t> </a:t>
            </a:r>
            <a:r>
              <a:rPr lang="es-ES" sz="2100" b="1" dirty="0" err="1"/>
              <a:t>své</a:t>
            </a:r>
            <a:r>
              <a:rPr lang="es-ES" sz="2100" b="1" dirty="0"/>
              <a:t> </a:t>
            </a:r>
            <a:r>
              <a:rPr lang="es-ES" sz="2100" b="1" dirty="0" err="1"/>
              <a:t>srdce</a:t>
            </a:r>
            <a:r>
              <a:rPr lang="es-ES" sz="2100" b="1" dirty="0"/>
              <a:t> </a:t>
            </a:r>
            <a:r>
              <a:rPr lang="es-ES" sz="2100" b="1" dirty="0" err="1"/>
              <a:t>Bohu</a:t>
            </a:r>
            <a:r>
              <a:rPr lang="es-ES" sz="2100" b="1" dirty="0"/>
              <a:t>.</a:t>
            </a:r>
          </a:p>
        </p:txBody>
      </p:sp>
      <p:pic>
        <p:nvPicPr>
          <p:cNvPr id="20" name="Imagen 19" descr="Grupo de personas en una playa&#10;&#10;Descripción generada automáticamente">
            <a:extLst>
              <a:ext uri="{FF2B5EF4-FFF2-40B4-BE49-F238E27FC236}">
                <a16:creationId xmlns:a16="http://schemas.microsoft.com/office/drawing/2014/main" id="{534F764D-7FDE-EE19-5295-67265140A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525" y="5354442"/>
            <a:ext cx="2236724" cy="14023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Imagen 20" descr="Un dibujo de una persona&#10;&#10;Descripción generada automáticamente con confianza media">
            <a:extLst>
              <a:ext uri="{FF2B5EF4-FFF2-40B4-BE49-F238E27FC236}">
                <a16:creationId xmlns:a16="http://schemas.microsoft.com/office/drawing/2014/main" id="{3C91B1D0-74CD-E09D-80F4-EDC18309954B}"/>
              </a:ext>
            </a:extLst>
          </p:cNvPr>
          <p:cNvPicPr>
            <a:picLocks noChangeAspect="1"/>
          </p:cNvPicPr>
          <p:nvPr/>
        </p:nvPicPr>
        <p:blipFill rotWithShape="1">
          <a:blip r:embed="rId5">
            <a:extLst>
              <a:ext uri="{28A0092B-C50C-407E-A947-70E740481C1C}">
                <a14:useLocalDpi xmlns:a14="http://schemas.microsoft.com/office/drawing/2010/main" val="0"/>
              </a:ext>
            </a:extLst>
          </a:blip>
          <a:srcRect t="7406" b="8498"/>
          <a:stretch/>
        </p:blipFill>
        <p:spPr>
          <a:xfrm>
            <a:off x="3175711" y="121175"/>
            <a:ext cx="2325177" cy="15072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 name="Imagen 21" descr="Una caricatura de un hombre con barba y bigote&#10;&#10;Descripción generada automáticamente con confianza baja">
            <a:extLst>
              <a:ext uri="{FF2B5EF4-FFF2-40B4-BE49-F238E27FC236}">
                <a16:creationId xmlns:a16="http://schemas.microsoft.com/office/drawing/2014/main" id="{CA5989DD-C445-8BC5-FAC7-0F1BA3D0C84A}"/>
              </a:ext>
            </a:extLst>
          </p:cNvPr>
          <p:cNvPicPr>
            <a:picLocks noChangeAspect="1"/>
          </p:cNvPicPr>
          <p:nvPr/>
        </p:nvPicPr>
        <p:blipFill rotWithShape="1">
          <a:blip r:embed="rId6">
            <a:extLst>
              <a:ext uri="{28A0092B-C50C-407E-A947-70E740481C1C}">
                <a14:useLocalDpi xmlns:a14="http://schemas.microsoft.com/office/drawing/2010/main" val="0"/>
              </a:ext>
            </a:extLst>
          </a:blip>
          <a:srcRect l="9445" r="20204"/>
          <a:stretch/>
        </p:blipFill>
        <p:spPr>
          <a:xfrm>
            <a:off x="7944737" y="111968"/>
            <a:ext cx="1900615" cy="151967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Imagen 22" descr="Una caricatura de un hombre&#10;&#10;Descripción generada automáticamente con confianza baja">
            <a:extLst>
              <a:ext uri="{FF2B5EF4-FFF2-40B4-BE49-F238E27FC236}">
                <a16:creationId xmlns:a16="http://schemas.microsoft.com/office/drawing/2014/main" id="{F2514890-C478-451F-DD52-FD167F7B7114}"/>
              </a:ext>
            </a:extLst>
          </p:cNvPr>
          <p:cNvPicPr>
            <a:picLocks noChangeAspect="1"/>
          </p:cNvPicPr>
          <p:nvPr/>
        </p:nvPicPr>
        <p:blipFill rotWithShape="1">
          <a:blip r:embed="rId7">
            <a:extLst>
              <a:ext uri="{28A0092B-C50C-407E-A947-70E740481C1C}">
                <a14:useLocalDpi xmlns:a14="http://schemas.microsoft.com/office/drawing/2010/main" val="0"/>
              </a:ext>
            </a:extLst>
          </a:blip>
          <a:srcRect r="2593"/>
          <a:stretch/>
        </p:blipFill>
        <p:spPr>
          <a:xfrm>
            <a:off x="10034430" y="111968"/>
            <a:ext cx="1985414" cy="155825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4" name="Imagen 23" descr="Una caricatura de una persona con un caballo&#10;&#10;Descripción generada automáticamente con confianza baja">
            <a:extLst>
              <a:ext uri="{FF2B5EF4-FFF2-40B4-BE49-F238E27FC236}">
                <a16:creationId xmlns:a16="http://schemas.microsoft.com/office/drawing/2014/main" id="{25A0A8A0-DE17-5A31-40F4-F4BFBE846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197" y="1840006"/>
            <a:ext cx="2439276" cy="16410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5" name="Imagen 24" descr="Grupo de personas junto a un cuerpo de agua&#10;&#10;Descripción generada automáticamente">
            <a:extLst>
              <a:ext uri="{FF2B5EF4-FFF2-40B4-BE49-F238E27FC236}">
                <a16:creationId xmlns:a16="http://schemas.microsoft.com/office/drawing/2014/main" id="{B325BFAC-3041-86DD-D14C-725CA87B10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04" y="3589710"/>
            <a:ext cx="2218474"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6" name="Imagen 25" descr="Hombre parado en un cuerpo de agua&#10;&#10;Descripción generada automáticamente">
            <a:extLst>
              <a:ext uri="{FF2B5EF4-FFF2-40B4-BE49-F238E27FC236}">
                <a16:creationId xmlns:a16="http://schemas.microsoft.com/office/drawing/2014/main" id="{CA648014-551E-3BF9-543D-032C40305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6294" y="3600496"/>
            <a:ext cx="2556653" cy="16469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7" name="Imagen 26" descr="Imagen que contiene agua, hombre, parado, surfeando&#10;&#10;Descripción generada automáticamente">
            <a:extLst>
              <a:ext uri="{FF2B5EF4-FFF2-40B4-BE49-F238E27FC236}">
                <a16:creationId xmlns:a16="http://schemas.microsoft.com/office/drawing/2014/main" id="{3E6F6A33-A9EA-D324-D0A8-4AE4307E17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05" y="5354472"/>
            <a:ext cx="2494186" cy="14029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CuadroTexto 3">
            <a:extLst>
              <a:ext uri="{FF2B5EF4-FFF2-40B4-BE49-F238E27FC236}">
                <a16:creationId xmlns:a16="http://schemas.microsoft.com/office/drawing/2014/main" id="{F2A80F1B-AD59-69A1-8F4E-BB7485DCAD48}"/>
              </a:ext>
            </a:extLst>
          </p:cNvPr>
          <p:cNvSpPr txBox="1"/>
          <p:nvPr/>
        </p:nvSpPr>
        <p:spPr>
          <a:xfrm>
            <a:off x="1165016" y="819464"/>
            <a:ext cx="1750140" cy="923330"/>
          </a:xfrm>
          <a:prstGeom prst="rect">
            <a:avLst/>
          </a:prstGeom>
          <a:noFill/>
        </p:spPr>
        <p:txBody>
          <a:bodyPr wrap="square">
            <a:spAutoFit/>
          </a:bodyPr>
          <a:lstStyle/>
          <a:p>
            <a:pPr algn="ctr"/>
            <a:r>
              <a:rPr lang="es-ES" b="1" dirty="0" err="1">
                <a:latin typeface="Times New Roman" panose="02020603050405020304" pitchFamily="18" charset="0"/>
              </a:rPr>
              <a:t>Žen</a:t>
            </a:r>
            <a:r>
              <a:rPr lang="cs-CZ" b="1" dirty="0">
                <a:latin typeface="Times New Roman" panose="02020603050405020304" pitchFamily="18" charset="0"/>
              </a:rPr>
              <a:t>a víry </a:t>
            </a:r>
            <a:r>
              <a:rPr lang="es-ES" b="1" dirty="0" err="1">
                <a:latin typeface="Times New Roman" panose="02020603050405020304" pitchFamily="18" charset="0"/>
              </a:rPr>
              <a:t>svědčí</a:t>
            </a:r>
            <a:r>
              <a:rPr lang="es-ES" b="1" dirty="0">
                <a:latin typeface="Times New Roman" panose="02020603050405020304" pitchFamily="18" charset="0"/>
              </a:rPr>
              <a:t>
</a:t>
            </a:r>
            <a:r>
              <a:rPr lang="cs-CZ" b="1" dirty="0">
                <a:latin typeface="Times New Roman" panose="02020603050405020304" pitchFamily="18" charset="0"/>
              </a:rPr>
              <a:t>o</a:t>
            </a:r>
            <a:r>
              <a:rPr lang="es-ES" b="1" dirty="0">
                <a:latin typeface="Times New Roman" panose="02020603050405020304" pitchFamily="18" charset="0"/>
              </a:rPr>
              <a:t> </a:t>
            </a:r>
            <a:r>
              <a:rPr lang="es-ES" b="1" dirty="0" err="1">
                <a:latin typeface="Times New Roman" panose="02020603050405020304" pitchFamily="18" charset="0"/>
              </a:rPr>
              <a:t>Boží</a:t>
            </a:r>
            <a:r>
              <a:rPr lang="cs-CZ" b="1" dirty="0">
                <a:latin typeface="Times New Roman" panose="02020603050405020304" pitchFamily="18" charset="0"/>
              </a:rPr>
              <a:t> </a:t>
            </a:r>
            <a:r>
              <a:rPr lang="es-ES" b="1" dirty="0" err="1">
                <a:latin typeface="Times New Roman" panose="02020603050405020304" pitchFamily="18" charset="0"/>
              </a:rPr>
              <a:t>moci</a:t>
            </a:r>
            <a:r>
              <a:rPr lang="cs-CZ" b="1" dirty="0">
                <a:latin typeface="Times New Roman" panose="02020603050405020304" pitchFamily="18" charset="0"/>
              </a:rPr>
              <a:t> </a:t>
            </a:r>
            <a:endParaRPr lang="es-ES" b="1" dirty="0">
              <a:latin typeface="Times New Roman" panose="02020603050405020304" pitchFamily="18" charset="0"/>
            </a:endParaRPr>
          </a:p>
        </p:txBody>
      </p:sp>
      <p:pic>
        <p:nvPicPr>
          <p:cNvPr id="13" name="Imagen 12" descr="Dibujo de una persona&#10;&#10;Descripción generada automáticamente con confianza media">
            <a:extLst>
              <a:ext uri="{FF2B5EF4-FFF2-40B4-BE49-F238E27FC236}">
                <a16:creationId xmlns:a16="http://schemas.microsoft.com/office/drawing/2014/main" id="{578DB7B6-D07F-A43E-E2C3-9594A3D99F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9967" y="117997"/>
            <a:ext cx="2065691" cy="15044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Imagen 14" descr="Imagen que contiene hombre, mujer, gente, caballo&#10;&#10;Descripción generada automáticamente">
            <a:extLst>
              <a:ext uri="{FF2B5EF4-FFF2-40B4-BE49-F238E27FC236}">
                <a16:creationId xmlns:a16="http://schemas.microsoft.com/office/drawing/2014/main" id="{E48D9A5A-E6FF-99C9-EC03-750B3EE9E4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04" y="1822242"/>
            <a:ext cx="2284766" cy="16469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7258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wipe(left)">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1000"/>
                            </p:stCondLst>
                            <p:childTnLst>
                              <p:par>
                                <p:cTn id="57" presetID="5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p:stCondLst>
                              <p:cond delay="1500"/>
                            </p:stCondLst>
                            <p:childTnLst>
                              <p:par>
                                <p:cTn id="63" presetID="53" presetClass="entr" presetSubtype="16"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childTnLst>
                          </p:cTn>
                        </p:par>
                        <p:par>
                          <p:cTn id="68" fill="hold">
                            <p:stCondLst>
                              <p:cond delay="2000"/>
                            </p:stCondLst>
                            <p:childTnLst>
                              <p:par>
                                <p:cTn id="69" presetID="53" presetClass="entr" presetSubtype="16"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Effect transition="in" filter="fade">
                                      <p:cBhvr>
                                        <p:cTn id="73" dur="500"/>
                                        <p:tgtEl>
                                          <p:spTgt spid="27"/>
                                        </p:tgtEl>
                                      </p:cBhvr>
                                    </p:animEffect>
                                  </p:childTnLst>
                                </p:cTn>
                              </p:par>
                            </p:childTnLst>
                          </p:cTn>
                        </p:par>
                        <p:par>
                          <p:cTn id="74" fill="hold">
                            <p:stCondLst>
                              <p:cond delay="2500"/>
                            </p:stCondLst>
                            <p:childTnLst>
                              <p:par>
                                <p:cTn id="75" presetID="53" presetClass="entr" presetSubtype="16"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3">
                                            <p:txEl>
                                              <p:pRg st="1" end="1"/>
                                            </p:txEl>
                                          </p:spTgt>
                                        </p:tgtEl>
                                        <p:attrNameLst>
                                          <p:attrName>style.visibility</p:attrName>
                                        </p:attrNameLst>
                                      </p:cBhvr>
                                      <p:to>
                                        <p:strVal val="visible"/>
                                      </p:to>
                                    </p:set>
                                    <p:animEffect transition="in" filter="wipe(left)">
                                      <p:cBhvr>
                                        <p:cTn id="8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4000" b="-3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8612AD-1BBF-A0D7-1670-837086E569B3}"/>
              </a:ext>
            </a:extLst>
          </p:cNvPr>
          <p:cNvPicPr>
            <a:picLocks noChangeAspect="1"/>
          </p:cNvPicPr>
          <p:nvPr/>
        </p:nvPicPr>
        <p:blipFill>
          <a:blip r:embed="rId3"/>
          <a:stretch>
            <a:fillRect/>
          </a:stretch>
        </p:blipFill>
        <p:spPr>
          <a:xfrm>
            <a:off x="30822" y="1010983"/>
            <a:ext cx="12150903" cy="5792872"/>
          </a:xfrm>
          <a:prstGeom prst="rect">
            <a:avLst/>
          </a:prstGeom>
        </p:spPr>
      </p:pic>
      <p:grpSp>
        <p:nvGrpSpPr>
          <p:cNvPr id="2" name="Grupo 1">
            <a:extLst>
              <a:ext uri="{FF2B5EF4-FFF2-40B4-BE49-F238E27FC236}">
                <a16:creationId xmlns:a16="http://schemas.microsoft.com/office/drawing/2014/main" id="{52CA2B69-4ABC-F88E-1B24-398291135479}"/>
              </a:ext>
            </a:extLst>
          </p:cNvPr>
          <p:cNvGrpSpPr/>
          <p:nvPr/>
        </p:nvGrpSpPr>
        <p:grpSpPr>
          <a:xfrm>
            <a:off x="-264077" y="84606"/>
            <a:ext cx="3759751" cy="1452029"/>
            <a:chOff x="-264077" y="84606"/>
            <a:chExt cx="3759751" cy="1452029"/>
          </a:xfrm>
        </p:grpSpPr>
        <p:pic>
          <p:nvPicPr>
            <p:cNvPr id="4" name="Imagen 3">
              <a:extLst>
                <a:ext uri="{FF2B5EF4-FFF2-40B4-BE49-F238E27FC236}">
                  <a16:creationId xmlns:a16="http://schemas.microsoft.com/office/drawing/2014/main" id="{B69C875C-8B28-DFFC-4042-303879BDA2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681" y="84606"/>
              <a:ext cx="3304993" cy="1452029"/>
            </a:xfrm>
            <a:prstGeom prst="rect">
              <a:avLst/>
            </a:prstGeom>
            <a:effectLst>
              <a:outerShdw blurRad="63500" sx="102000" sy="102000" algn="ctr" rotWithShape="0">
                <a:prstClr val="black">
                  <a:alpha val="40000"/>
                </a:prstClr>
              </a:outerShdw>
            </a:effectLst>
          </p:spPr>
        </p:pic>
        <p:sp>
          <p:nvSpPr>
            <p:cNvPr id="10" name="CuadroTexto 9">
              <a:extLst>
                <a:ext uri="{FF2B5EF4-FFF2-40B4-BE49-F238E27FC236}">
                  <a16:creationId xmlns:a16="http://schemas.microsoft.com/office/drawing/2014/main" id="{9AC39769-28F2-60EA-86DC-BB9E9C55CAB0}"/>
                </a:ext>
              </a:extLst>
            </p:cNvPr>
            <p:cNvSpPr txBox="1"/>
            <p:nvPr/>
          </p:nvSpPr>
          <p:spPr>
            <a:xfrm>
              <a:off x="-264077" y="610418"/>
              <a:ext cx="2803256" cy="677108"/>
            </a:xfrm>
            <a:prstGeom prst="rect">
              <a:avLst/>
            </a:prstGeom>
            <a:noFill/>
          </p:spPr>
          <p:txBody>
            <a:bodyPr wrap="square">
              <a:spAutoFit/>
            </a:bodyPr>
            <a:lstStyle/>
            <a:p>
              <a:pPr algn="r"/>
              <a:r>
                <a:rPr lang="cs-CZ" sz="1900" b="1" dirty="0">
                  <a:solidFill>
                    <a:schemeClr val="bg1"/>
                  </a:solidFill>
                  <a:latin typeface="Times New Roman" panose="02020603050405020304" pitchFamily="18" charset="0"/>
                </a:rPr>
                <a:t>S</a:t>
              </a:r>
              <a:r>
                <a:rPr lang="es-ES" sz="1900" b="1" dirty="0" err="1">
                  <a:solidFill>
                    <a:schemeClr val="bg1"/>
                  </a:solidFill>
                  <a:latin typeface="Times New Roman" panose="02020603050405020304" pitchFamily="18" charset="0"/>
                </a:rPr>
                <a:t>věd</a:t>
              </a:r>
              <a:r>
                <a:rPr lang="cs-CZ" sz="1900" b="1" dirty="0">
                  <a:solidFill>
                    <a:schemeClr val="bg1"/>
                  </a:solidFill>
                  <a:latin typeface="Times New Roman" panose="02020603050405020304" pitchFamily="18" charset="0"/>
                </a:rPr>
                <a:t>čte</a:t>
              </a:r>
              <a:r>
                <a:rPr lang="es-ES" sz="1900" b="1" dirty="0">
                  <a:solidFill>
                    <a:schemeClr val="bg1"/>
                  </a:solidFill>
                  <a:latin typeface="Times New Roman" panose="02020603050405020304" pitchFamily="18" charset="0"/>
                </a:rPr>
                <a:t> o </a:t>
              </a:r>
              <a:r>
                <a:rPr lang="es-ES" sz="1900" b="1" dirty="0" err="1">
                  <a:solidFill>
                    <a:schemeClr val="bg1"/>
                  </a:solidFill>
                  <a:latin typeface="Times New Roman" panose="02020603050405020304" pitchFamily="18" charset="0"/>
                </a:rPr>
                <a:t>Boží</a:t>
              </a:r>
              <a:r>
                <a:rPr lang="es-ES" sz="1900" b="1" dirty="0">
                  <a:solidFill>
                    <a:schemeClr val="bg1"/>
                  </a:solidFill>
                  <a:latin typeface="Times New Roman" panose="02020603050405020304" pitchFamily="18" charset="0"/>
                </a:rPr>
                <a:t> </a:t>
              </a:r>
              <a:r>
                <a:rPr lang="es-ES" sz="1900" b="1" dirty="0" err="1">
                  <a:solidFill>
                    <a:schemeClr val="bg1"/>
                  </a:solidFill>
                  <a:latin typeface="Times New Roman" panose="02020603050405020304" pitchFamily="18" charset="0"/>
                </a:rPr>
                <a:t>moci</a:t>
              </a:r>
              <a:r>
                <a:rPr lang="es-ES" sz="1900" b="1" dirty="0">
                  <a:solidFill>
                    <a:schemeClr val="bg1"/>
                  </a:solidFill>
                  <a:latin typeface="Times New Roman" panose="02020603050405020304" pitchFamily="18" charset="0"/>
                </a:rPr>
                <a:t>
</a:t>
              </a:r>
            </a:p>
          </p:txBody>
        </p:sp>
      </p:grpSp>
      <p:sp>
        <p:nvSpPr>
          <p:cNvPr id="5" name="CuadroTexto 4">
            <a:extLst>
              <a:ext uri="{FF2B5EF4-FFF2-40B4-BE49-F238E27FC236}">
                <a16:creationId xmlns:a16="http://schemas.microsoft.com/office/drawing/2014/main" id="{047266BE-CDC9-983C-D81B-3D32BB593C92}"/>
              </a:ext>
            </a:extLst>
          </p:cNvPr>
          <p:cNvSpPr txBox="1"/>
          <p:nvPr/>
        </p:nvSpPr>
        <p:spPr>
          <a:xfrm>
            <a:off x="581025" y="1459375"/>
            <a:ext cx="10584264" cy="3693319"/>
          </a:xfrm>
          <a:prstGeom prst="rect">
            <a:avLst/>
          </a:prstGeom>
          <a:noFill/>
        </p:spPr>
        <p:txBody>
          <a:bodyPr wrap="square">
            <a:spAutoFit/>
          </a:bodyPr>
          <a:lstStyle/>
          <a:p>
            <a:r>
              <a:rPr lang="es-ES" b="1" dirty="0" err="1"/>
              <a:t>Ačkoli</a:t>
            </a:r>
            <a:r>
              <a:rPr lang="es-ES" b="1" dirty="0"/>
              <a:t> </a:t>
            </a:r>
            <a:r>
              <a:rPr lang="es-ES" b="1" dirty="0" err="1"/>
              <a:t>bylo</a:t>
            </a:r>
            <a:r>
              <a:rPr lang="es-ES" b="1" dirty="0"/>
              <a:t> toto </a:t>
            </a:r>
            <a:r>
              <a:rPr lang="es-ES" b="1" dirty="0" err="1"/>
              <a:t>dítě</a:t>
            </a:r>
            <a:r>
              <a:rPr lang="es-ES" b="1" dirty="0"/>
              <a:t> </a:t>
            </a:r>
            <a:r>
              <a:rPr lang="es-ES" b="1" dirty="0" err="1"/>
              <a:t>otrokem</a:t>
            </a:r>
            <a:r>
              <a:rPr lang="es-ES" b="1" dirty="0"/>
              <a:t> a </a:t>
            </a:r>
            <a:r>
              <a:rPr lang="es-ES" b="1" dirty="0" err="1"/>
              <a:t>daleko</a:t>
            </a:r>
            <a:r>
              <a:rPr lang="es-ES" b="1" dirty="0"/>
              <a:t> </a:t>
            </a:r>
            <a:r>
              <a:rPr lang="es-ES" b="1" dirty="0" err="1"/>
              <a:t>od</a:t>
            </a:r>
            <a:r>
              <a:rPr lang="es-ES" b="1" dirty="0"/>
              <a:t> </a:t>
            </a:r>
            <a:r>
              <a:rPr lang="es-ES" b="1" dirty="0" err="1"/>
              <a:t>domova</a:t>
            </a:r>
            <a:r>
              <a:rPr lang="es-ES" b="1" dirty="0"/>
              <a:t>, </a:t>
            </a:r>
            <a:r>
              <a:rPr lang="es-ES" b="1" dirty="0" err="1"/>
              <a:t>bylo</a:t>
            </a:r>
            <a:r>
              <a:rPr lang="es-ES" b="1" dirty="0"/>
              <a:t> </a:t>
            </a:r>
            <a:r>
              <a:rPr lang="es-ES" b="1" dirty="0" err="1"/>
              <a:t>jedním</a:t>
            </a:r>
            <a:r>
              <a:rPr lang="es-ES" b="1" dirty="0"/>
              <a:t> z </a:t>
            </a:r>
            <a:r>
              <a:rPr lang="es-ES" b="1" dirty="0" err="1"/>
              <a:t>Božích</a:t>
            </a:r>
            <a:r>
              <a:rPr lang="es-ES" b="1" dirty="0"/>
              <a:t> </a:t>
            </a:r>
            <a:r>
              <a:rPr lang="es-ES" b="1" dirty="0" err="1"/>
              <a:t>svědků</a:t>
            </a:r>
            <a:r>
              <a:rPr lang="es-ES" b="1" dirty="0"/>
              <a:t> a </a:t>
            </a:r>
            <a:r>
              <a:rPr lang="es-ES" b="1" dirty="0" err="1"/>
              <a:t>naplnilo</a:t>
            </a:r>
            <a:r>
              <a:rPr lang="es-ES" b="1" dirty="0"/>
              <a:t> </a:t>
            </a:r>
            <a:r>
              <a:rPr lang="es-ES" b="1" dirty="0" err="1"/>
              <a:t>záměr</a:t>
            </a:r>
            <a:r>
              <a:rPr lang="es-ES" b="1" dirty="0"/>
              <a:t>, pro </a:t>
            </a:r>
            <a:r>
              <a:rPr lang="es-ES" b="1" dirty="0" err="1"/>
              <a:t>který</a:t>
            </a:r>
            <a:r>
              <a:rPr lang="es-ES" b="1" dirty="0"/>
              <a:t> </a:t>
            </a:r>
            <a:r>
              <a:rPr lang="es-ES" b="1" dirty="0" err="1"/>
              <a:t>Bůh</a:t>
            </a:r>
            <a:r>
              <a:rPr lang="es-ES" b="1" dirty="0"/>
              <a:t> </a:t>
            </a:r>
            <a:r>
              <a:rPr lang="es-ES" b="1" dirty="0" err="1"/>
              <a:t>vyvolil</a:t>
            </a:r>
            <a:r>
              <a:rPr lang="es-ES" b="1" dirty="0"/>
              <a:t> </a:t>
            </a:r>
            <a:r>
              <a:rPr lang="es-ES" b="1" dirty="0" err="1"/>
              <a:t>Izrael</a:t>
            </a:r>
            <a:r>
              <a:rPr lang="es-ES" b="1" dirty="0"/>
              <a:t> </a:t>
            </a:r>
            <a:r>
              <a:rPr lang="es-ES" b="1" dirty="0" err="1"/>
              <a:t>za</a:t>
            </a:r>
            <a:r>
              <a:rPr lang="es-ES" b="1" dirty="0"/>
              <a:t> </a:t>
            </a:r>
            <a:r>
              <a:rPr lang="es-ES" b="1" dirty="0" err="1"/>
              <a:t>svůj</a:t>
            </a:r>
            <a:r>
              <a:rPr lang="es-ES" b="1" dirty="0"/>
              <a:t> lid. </a:t>
            </a:r>
            <a:r>
              <a:rPr lang="es-ES" b="1" dirty="0" err="1"/>
              <a:t>Když</a:t>
            </a:r>
            <a:r>
              <a:rPr lang="es-ES" b="1" dirty="0"/>
              <a:t> </a:t>
            </a:r>
            <a:r>
              <a:rPr lang="es-ES" b="1" dirty="0" err="1"/>
              <a:t>sloužil</a:t>
            </a:r>
            <a:r>
              <a:rPr lang="cs-CZ" b="1" dirty="0"/>
              <a:t>a</a:t>
            </a:r>
            <a:r>
              <a:rPr lang="es-ES" b="1" dirty="0"/>
              <a:t> v </a:t>
            </a:r>
            <a:r>
              <a:rPr lang="es-ES" b="1" dirty="0" err="1"/>
              <a:t>této</a:t>
            </a:r>
            <a:r>
              <a:rPr lang="es-ES" b="1" dirty="0"/>
              <a:t> </a:t>
            </a:r>
            <a:r>
              <a:rPr lang="es-ES" b="1" dirty="0" err="1"/>
              <a:t>pohanské</a:t>
            </a:r>
            <a:r>
              <a:rPr lang="es-ES" b="1" dirty="0"/>
              <a:t> </a:t>
            </a:r>
            <a:r>
              <a:rPr lang="es-ES" b="1" dirty="0" err="1"/>
              <a:t>domácnosti</a:t>
            </a:r>
            <a:r>
              <a:rPr lang="es-ES" b="1" dirty="0"/>
              <a:t>, </a:t>
            </a:r>
            <a:r>
              <a:rPr lang="es-ES" b="1" dirty="0" err="1"/>
              <a:t>bylo</a:t>
            </a:r>
            <a:r>
              <a:rPr lang="es-ES" b="1" dirty="0"/>
              <a:t> </a:t>
            </a:r>
            <a:r>
              <a:rPr lang="cs-CZ" b="1" dirty="0"/>
              <a:t>jí</a:t>
            </a:r>
            <a:r>
              <a:rPr lang="es-ES" b="1" dirty="0"/>
              <a:t> </a:t>
            </a:r>
            <a:r>
              <a:rPr lang="es-ES" b="1" dirty="0" err="1"/>
              <a:t>svého</a:t>
            </a:r>
            <a:r>
              <a:rPr lang="es-ES" b="1" dirty="0"/>
              <a:t> </a:t>
            </a:r>
            <a:r>
              <a:rPr lang="es-ES" b="1" dirty="0" err="1"/>
              <a:t>pána</a:t>
            </a:r>
            <a:r>
              <a:rPr lang="es-ES" b="1" dirty="0"/>
              <a:t> </a:t>
            </a:r>
            <a:r>
              <a:rPr lang="es-ES" b="1" dirty="0" err="1"/>
              <a:t>líto</a:t>
            </a:r>
            <a:r>
              <a:rPr lang="es-ES" b="1" dirty="0"/>
              <a:t>. a </a:t>
            </a:r>
            <a:r>
              <a:rPr lang="es-ES" b="1" dirty="0" err="1"/>
              <a:t>vzpomněl</a:t>
            </a:r>
            <a:r>
              <a:rPr lang="cs-CZ" b="1" dirty="0"/>
              <a:t>a</a:t>
            </a:r>
            <a:r>
              <a:rPr lang="es-ES" b="1" dirty="0"/>
              <a:t> si </a:t>
            </a:r>
            <a:r>
              <a:rPr lang="es-ES" b="1" dirty="0" err="1"/>
              <a:t>na</a:t>
            </a:r>
            <a:r>
              <a:rPr lang="es-ES" b="1" dirty="0"/>
              <a:t> </a:t>
            </a:r>
            <a:r>
              <a:rPr lang="es-ES" b="1" dirty="0" err="1"/>
              <a:t>podivuhodné</a:t>
            </a:r>
            <a:r>
              <a:rPr lang="es-ES" b="1" dirty="0"/>
              <a:t> </a:t>
            </a:r>
            <a:r>
              <a:rPr lang="es-ES" b="1" dirty="0" err="1"/>
              <a:t>zázraky</a:t>
            </a:r>
            <a:r>
              <a:rPr lang="es-ES" b="1" dirty="0"/>
              <a:t> </a:t>
            </a:r>
            <a:r>
              <a:rPr lang="es-ES" b="1" dirty="0" err="1"/>
              <a:t>uzdravení</a:t>
            </a:r>
            <a:r>
              <a:rPr lang="es-ES" b="1" dirty="0"/>
              <a:t>, </a:t>
            </a:r>
            <a:r>
              <a:rPr lang="es-ES" b="1" dirty="0" err="1"/>
              <a:t>které</a:t>
            </a:r>
            <a:r>
              <a:rPr lang="es-ES" b="1" dirty="0"/>
              <a:t> </a:t>
            </a:r>
            <a:r>
              <a:rPr lang="es-ES" b="1" dirty="0" err="1"/>
              <a:t>vykonal</a:t>
            </a:r>
            <a:r>
              <a:rPr lang="es-ES" b="1" dirty="0"/>
              <a:t> </a:t>
            </a:r>
            <a:r>
              <a:rPr lang="es-ES" b="1" dirty="0" err="1"/>
              <a:t>skrze</a:t>
            </a:r>
            <a:r>
              <a:rPr lang="es-ES" b="1" dirty="0"/>
              <a:t> </a:t>
            </a:r>
            <a:r>
              <a:rPr lang="es-ES" b="1" dirty="0" err="1"/>
              <a:t>Elíšu</a:t>
            </a:r>
            <a:r>
              <a:rPr lang="es-ES" b="1" dirty="0"/>
              <a:t>, </a:t>
            </a:r>
            <a:r>
              <a:rPr lang="es-ES" b="1" dirty="0" err="1"/>
              <a:t>řekl</a:t>
            </a:r>
            <a:r>
              <a:rPr lang="es-ES" b="1" dirty="0"/>
              <a:t> </a:t>
            </a:r>
            <a:r>
              <a:rPr lang="es-ES" b="1" dirty="0" err="1"/>
              <a:t>své</a:t>
            </a:r>
            <a:r>
              <a:rPr lang="es-ES" b="1" dirty="0"/>
              <a:t> </a:t>
            </a:r>
            <a:r>
              <a:rPr lang="es-ES" b="1" dirty="0" err="1"/>
              <a:t>milence</a:t>
            </a:r>
            <a:r>
              <a:rPr lang="es-ES" b="1" dirty="0"/>
              <a:t>: "</a:t>
            </a:r>
            <a:r>
              <a:rPr lang="es-ES" b="1" dirty="0" err="1"/>
              <a:t>Kdyby</a:t>
            </a:r>
            <a:r>
              <a:rPr lang="es-ES" b="1" dirty="0"/>
              <a:t> </a:t>
            </a:r>
            <a:r>
              <a:rPr lang="es-ES" b="1" dirty="0" err="1"/>
              <a:t>můj</a:t>
            </a:r>
            <a:r>
              <a:rPr lang="es-ES" b="1" dirty="0"/>
              <a:t> </a:t>
            </a:r>
            <a:r>
              <a:rPr lang="es-ES" b="1" dirty="0" err="1"/>
              <a:t>pán</a:t>
            </a:r>
            <a:r>
              <a:rPr lang="es-ES" b="1" dirty="0"/>
              <a:t> </a:t>
            </a:r>
            <a:r>
              <a:rPr lang="es-ES" b="1" dirty="0" err="1"/>
              <a:t>prosil</a:t>
            </a:r>
            <a:r>
              <a:rPr lang="es-ES" b="1" dirty="0"/>
              <a:t> </a:t>
            </a:r>
            <a:r>
              <a:rPr lang="es-ES" b="1" dirty="0" err="1"/>
              <a:t>proroka</a:t>
            </a:r>
            <a:r>
              <a:rPr lang="es-ES" b="1" dirty="0"/>
              <a:t> v </a:t>
            </a:r>
            <a:r>
              <a:rPr lang="es-ES" b="1" dirty="0" err="1"/>
              <a:t>Samaří</a:t>
            </a:r>
            <a:r>
              <a:rPr lang="es-ES" b="1" dirty="0"/>
              <a:t>, </a:t>
            </a:r>
            <a:r>
              <a:rPr lang="es-ES" b="1" dirty="0" err="1"/>
              <a:t>uzdravil</a:t>
            </a:r>
            <a:r>
              <a:rPr lang="es-ES" b="1" dirty="0"/>
              <a:t> </a:t>
            </a:r>
            <a:r>
              <a:rPr lang="es-ES" b="1" dirty="0" err="1"/>
              <a:t>by</a:t>
            </a:r>
            <a:r>
              <a:rPr lang="es-ES" b="1" dirty="0"/>
              <a:t> </a:t>
            </a:r>
            <a:r>
              <a:rPr lang="es-ES" b="1" dirty="0" err="1"/>
              <a:t>ho</a:t>
            </a:r>
            <a:r>
              <a:rPr lang="es-ES" b="1" dirty="0"/>
              <a:t> z </a:t>
            </a:r>
            <a:r>
              <a:rPr lang="es-ES" b="1" dirty="0" err="1"/>
              <a:t>jeho</a:t>
            </a:r>
            <a:r>
              <a:rPr lang="es-ES" b="1" dirty="0"/>
              <a:t> </a:t>
            </a:r>
            <a:r>
              <a:rPr lang="es-ES" b="1" dirty="0" err="1"/>
              <a:t>malomocenství</a:t>
            </a:r>
            <a:r>
              <a:rPr lang="es-ES" b="1" dirty="0"/>
              <a:t>." </a:t>
            </a:r>
            <a:r>
              <a:rPr lang="es-ES" b="1" dirty="0" err="1"/>
              <a:t>Věděl</a:t>
            </a:r>
            <a:r>
              <a:rPr lang="cs-CZ" b="1" dirty="0"/>
              <a:t>a</a:t>
            </a:r>
            <a:r>
              <a:rPr lang="es-ES" b="1" dirty="0"/>
              <a:t>, </a:t>
            </a:r>
            <a:r>
              <a:rPr lang="es-ES" b="1" dirty="0" err="1"/>
              <a:t>že</a:t>
            </a:r>
            <a:r>
              <a:rPr lang="es-ES" b="1" dirty="0"/>
              <a:t> </a:t>
            </a:r>
            <a:r>
              <a:rPr lang="es-ES" b="1" dirty="0" err="1"/>
              <a:t>Elíšu</a:t>
            </a:r>
            <a:r>
              <a:rPr lang="es-ES" b="1" dirty="0"/>
              <a:t> </a:t>
            </a:r>
            <a:r>
              <a:rPr lang="es-ES" b="1" dirty="0" err="1"/>
              <a:t>doprovází</a:t>
            </a:r>
            <a:r>
              <a:rPr lang="es-ES" b="1" dirty="0"/>
              <a:t> </a:t>
            </a:r>
            <a:r>
              <a:rPr lang="es-ES" b="1" dirty="0" err="1"/>
              <a:t>moc</a:t>
            </a:r>
            <a:r>
              <a:rPr lang="es-ES" b="1" dirty="0"/>
              <a:t> </a:t>
            </a:r>
            <a:r>
              <a:rPr lang="es-ES" b="1" dirty="0" err="1"/>
              <a:t>nebes</a:t>
            </a:r>
            <a:r>
              <a:rPr lang="es-ES" b="1" dirty="0"/>
              <a:t>, a </a:t>
            </a:r>
            <a:r>
              <a:rPr lang="es-ES" b="1" dirty="0" err="1"/>
              <a:t>věřil</a:t>
            </a:r>
            <a:r>
              <a:rPr lang="es-ES" b="1" dirty="0"/>
              <a:t>, </a:t>
            </a:r>
            <a:r>
              <a:rPr lang="es-ES" b="1" dirty="0" err="1"/>
              <a:t>že</a:t>
            </a:r>
            <a:r>
              <a:rPr lang="es-ES" b="1" dirty="0"/>
              <a:t> Naamán </a:t>
            </a:r>
            <a:r>
              <a:rPr lang="es-ES" b="1" dirty="0" err="1"/>
              <a:t>může</a:t>
            </a:r>
            <a:r>
              <a:rPr lang="es-ES" b="1" dirty="0"/>
              <a:t> </a:t>
            </a:r>
            <a:r>
              <a:rPr lang="es-ES" b="1" dirty="0" err="1"/>
              <a:t>být</a:t>
            </a:r>
            <a:r>
              <a:rPr lang="es-ES" b="1" dirty="0"/>
              <a:t> </a:t>
            </a:r>
            <a:r>
              <a:rPr lang="es-ES" b="1" dirty="0" err="1"/>
              <a:t>touto</a:t>
            </a:r>
            <a:r>
              <a:rPr lang="es-ES" b="1" dirty="0"/>
              <a:t> </a:t>
            </a:r>
            <a:r>
              <a:rPr lang="es-ES" b="1" dirty="0" err="1"/>
              <a:t>mocí</a:t>
            </a:r>
            <a:r>
              <a:rPr lang="es-ES" b="1" dirty="0"/>
              <a:t> </a:t>
            </a:r>
            <a:r>
              <a:rPr lang="es-ES" b="1" dirty="0" err="1"/>
              <a:t>uzdraven</a:t>
            </a:r>
            <a:r>
              <a:rPr lang="es-ES" b="1" dirty="0"/>
              <a:t>. </a:t>
            </a:r>
          </a:p>
          <a:p>
            <a:r>
              <a:rPr lang="es-ES" b="1" dirty="0" err="1"/>
              <a:t>Chování</a:t>
            </a:r>
            <a:r>
              <a:rPr lang="es-ES" b="1" dirty="0"/>
              <a:t> </a:t>
            </a:r>
            <a:r>
              <a:rPr lang="es-ES" b="1" dirty="0" err="1"/>
              <a:t>zajaté</a:t>
            </a:r>
            <a:r>
              <a:rPr lang="es-ES" b="1" dirty="0"/>
              <a:t> </a:t>
            </a:r>
            <a:r>
              <a:rPr lang="es-ES" b="1" dirty="0" err="1"/>
              <a:t>dívky</a:t>
            </a:r>
            <a:r>
              <a:rPr lang="es-ES" b="1" dirty="0"/>
              <a:t> v </a:t>
            </a:r>
            <a:r>
              <a:rPr lang="es-ES" b="1" dirty="0" err="1"/>
              <a:t>tomto</a:t>
            </a:r>
            <a:r>
              <a:rPr lang="es-ES" b="1" dirty="0"/>
              <a:t> </a:t>
            </a:r>
            <a:r>
              <a:rPr lang="es-ES" b="1" dirty="0" err="1"/>
              <a:t>pohanském</a:t>
            </a:r>
            <a:r>
              <a:rPr lang="es-ES" b="1" dirty="0"/>
              <a:t> </a:t>
            </a:r>
            <a:r>
              <a:rPr lang="es-ES" b="1" dirty="0" err="1"/>
              <a:t>domově</a:t>
            </a:r>
            <a:r>
              <a:rPr lang="es-ES" b="1" dirty="0"/>
              <a:t> je </a:t>
            </a:r>
            <a:r>
              <a:rPr lang="es-ES" b="1" dirty="0" err="1"/>
              <a:t>kategorickým</a:t>
            </a:r>
            <a:r>
              <a:rPr lang="es-ES" b="1" dirty="0"/>
              <a:t> </a:t>
            </a:r>
            <a:r>
              <a:rPr lang="es-ES" b="1" dirty="0" err="1"/>
              <a:t>svědectvím</a:t>
            </a:r>
            <a:r>
              <a:rPr lang="es-ES" b="1" dirty="0"/>
              <a:t> o </a:t>
            </a:r>
            <a:r>
              <a:rPr lang="es-ES" b="1" dirty="0" err="1"/>
              <a:t>síle</a:t>
            </a:r>
            <a:r>
              <a:rPr lang="es-ES" b="1" dirty="0"/>
              <a:t> </a:t>
            </a:r>
            <a:r>
              <a:rPr lang="es-ES" b="1" dirty="0" err="1"/>
              <a:t>prv</a:t>
            </a:r>
            <a:r>
              <a:rPr lang="cs-CZ" b="1" dirty="0" err="1"/>
              <a:t>ot</a:t>
            </a:r>
            <a:r>
              <a:rPr lang="es-ES" b="1" dirty="0" err="1"/>
              <a:t>ního</a:t>
            </a:r>
            <a:r>
              <a:rPr lang="es-ES" b="1" dirty="0"/>
              <a:t> </a:t>
            </a:r>
            <a:r>
              <a:rPr lang="es-ES" b="1" dirty="0" err="1"/>
              <a:t>vzdělání</a:t>
            </a:r>
            <a:r>
              <a:rPr lang="es-ES" b="1" dirty="0"/>
              <a:t> </a:t>
            </a:r>
            <a:r>
              <a:rPr lang="es-ES" b="1" dirty="0" err="1"/>
              <a:t>získaného</a:t>
            </a:r>
            <a:r>
              <a:rPr lang="es-ES" b="1" dirty="0"/>
              <a:t> doma. </a:t>
            </a:r>
            <a:r>
              <a:rPr lang="es-ES" b="1" dirty="0" err="1"/>
              <a:t>Neexistuje</a:t>
            </a:r>
            <a:r>
              <a:rPr lang="es-ES" b="1" dirty="0"/>
              <a:t> </a:t>
            </a:r>
            <a:r>
              <a:rPr lang="es-ES" b="1" dirty="0" err="1"/>
              <a:t>větší</a:t>
            </a:r>
            <a:r>
              <a:rPr lang="es-ES" b="1" dirty="0"/>
              <a:t> </a:t>
            </a:r>
            <a:r>
              <a:rPr lang="es-ES" b="1" dirty="0" err="1"/>
              <a:t>úkol</a:t>
            </a:r>
            <a:r>
              <a:rPr lang="es-ES" b="1" dirty="0"/>
              <a:t> </a:t>
            </a:r>
            <a:r>
              <a:rPr lang="es-ES" b="1" dirty="0" err="1"/>
              <a:t>než</a:t>
            </a:r>
            <a:r>
              <a:rPr lang="es-ES" b="1" dirty="0"/>
              <a:t> ten, </a:t>
            </a:r>
            <a:r>
              <a:rPr lang="es-ES" b="1" dirty="0" err="1"/>
              <a:t>který</a:t>
            </a:r>
            <a:r>
              <a:rPr lang="es-ES" b="1" dirty="0"/>
              <a:t> je </a:t>
            </a:r>
            <a:r>
              <a:rPr lang="es-ES" b="1" dirty="0" err="1"/>
              <a:t>svěřen</a:t>
            </a:r>
            <a:r>
              <a:rPr lang="es-ES" b="1" dirty="0"/>
              <a:t> </a:t>
            </a:r>
            <a:r>
              <a:rPr lang="es-ES" b="1" dirty="0" err="1"/>
              <a:t>rodičům</a:t>
            </a:r>
            <a:r>
              <a:rPr lang="es-ES" b="1" dirty="0"/>
              <a:t> v </a:t>
            </a:r>
            <a:r>
              <a:rPr lang="es-ES" b="1" dirty="0" err="1"/>
              <a:t>péči</a:t>
            </a:r>
            <a:r>
              <a:rPr lang="es-ES" b="1" dirty="0"/>
              <a:t> a </a:t>
            </a:r>
            <a:r>
              <a:rPr lang="es-ES" b="1" dirty="0" err="1"/>
              <a:t>výchově</a:t>
            </a:r>
            <a:r>
              <a:rPr lang="es-ES" b="1" dirty="0"/>
              <a:t> </a:t>
            </a:r>
            <a:r>
              <a:rPr lang="es-ES" b="1" dirty="0" err="1"/>
              <a:t>jejich</a:t>
            </a:r>
            <a:r>
              <a:rPr lang="es-ES" b="1" dirty="0"/>
              <a:t> </a:t>
            </a:r>
            <a:r>
              <a:rPr lang="es-ES" b="1" dirty="0" err="1"/>
              <a:t>dětí</a:t>
            </a:r>
            <a:r>
              <a:rPr lang="es-ES" b="1" dirty="0"/>
              <a:t>. </a:t>
            </a:r>
            <a:r>
              <a:rPr lang="es-ES" b="1" dirty="0" err="1"/>
              <a:t>Rodiče</a:t>
            </a:r>
            <a:r>
              <a:rPr lang="es-ES" b="1" dirty="0"/>
              <a:t> </a:t>
            </a:r>
            <a:r>
              <a:rPr lang="es-ES" b="1" dirty="0" err="1"/>
              <a:t>pokládají</a:t>
            </a:r>
            <a:r>
              <a:rPr lang="es-ES" b="1" dirty="0"/>
              <a:t> </a:t>
            </a:r>
            <a:r>
              <a:rPr lang="es-ES" b="1" dirty="0" err="1"/>
              <a:t>samotné</a:t>
            </a:r>
            <a:r>
              <a:rPr lang="es-ES" b="1" dirty="0"/>
              <a:t> </a:t>
            </a:r>
            <a:r>
              <a:rPr lang="es-ES" b="1" dirty="0" err="1"/>
              <a:t>základy</a:t>
            </a:r>
            <a:r>
              <a:rPr lang="es-ES" b="1" dirty="0"/>
              <a:t> </a:t>
            </a:r>
            <a:r>
              <a:rPr lang="es-ES" b="1" dirty="0" err="1"/>
              <a:t>zvyků</a:t>
            </a:r>
            <a:r>
              <a:rPr lang="es-ES" b="1" dirty="0"/>
              <a:t> a </a:t>
            </a:r>
            <a:r>
              <a:rPr lang="es-ES" b="1" dirty="0" err="1"/>
              <a:t>charakteru</a:t>
            </a:r>
            <a:r>
              <a:rPr lang="es-ES" b="1" dirty="0"/>
              <a:t>. </a:t>
            </a:r>
            <a:r>
              <a:rPr lang="es-ES" b="1" dirty="0" err="1"/>
              <a:t>Jejich</a:t>
            </a:r>
            <a:r>
              <a:rPr lang="es-ES" b="1" dirty="0"/>
              <a:t> </a:t>
            </a:r>
            <a:r>
              <a:rPr lang="es-ES" b="1" dirty="0" err="1"/>
              <a:t>příklad</a:t>
            </a:r>
            <a:r>
              <a:rPr lang="es-ES" b="1" dirty="0"/>
              <a:t> a </a:t>
            </a:r>
            <a:r>
              <a:rPr lang="es-ES" b="1" dirty="0" err="1"/>
              <a:t>učení</a:t>
            </a:r>
            <a:r>
              <a:rPr lang="es-ES" b="1" dirty="0"/>
              <a:t> </a:t>
            </a:r>
            <a:r>
              <a:rPr lang="es-ES" b="1" dirty="0" err="1"/>
              <a:t>jsou</a:t>
            </a:r>
            <a:r>
              <a:rPr lang="es-ES" b="1" dirty="0"/>
              <a:t> </a:t>
            </a:r>
            <a:r>
              <a:rPr lang="es-ES" b="1" dirty="0" err="1"/>
              <a:t>tím</a:t>
            </a:r>
            <a:r>
              <a:rPr lang="es-ES" b="1" dirty="0"/>
              <a:t>, </a:t>
            </a:r>
            <a:r>
              <a:rPr lang="es-ES" b="1" dirty="0" err="1"/>
              <a:t>co</a:t>
            </a:r>
            <a:r>
              <a:rPr lang="es-ES" b="1" dirty="0"/>
              <a:t> </a:t>
            </a:r>
            <a:r>
              <a:rPr lang="es-ES" b="1" dirty="0" err="1"/>
              <a:t>většina</a:t>
            </a:r>
            <a:r>
              <a:rPr lang="es-ES" b="1" dirty="0"/>
              <a:t> </a:t>
            </a:r>
            <a:r>
              <a:rPr lang="es-ES" b="1" dirty="0" err="1"/>
              <a:t>rozhoduje</a:t>
            </a:r>
            <a:r>
              <a:rPr lang="es-ES" b="1" dirty="0"/>
              <a:t> o </a:t>
            </a:r>
            <a:r>
              <a:rPr lang="es-ES" b="1" dirty="0" err="1"/>
              <a:t>budou</a:t>
            </a:r>
            <a:r>
              <a:rPr lang="cs-CZ" b="1" dirty="0"/>
              <a:t>-</a:t>
            </a:r>
            <a:r>
              <a:rPr lang="es-ES" b="1" dirty="0" err="1"/>
              <a:t>cím</a:t>
            </a:r>
            <a:r>
              <a:rPr lang="es-ES" b="1" dirty="0"/>
              <a:t> </a:t>
            </a:r>
            <a:r>
              <a:rPr lang="es-ES" b="1" dirty="0" err="1"/>
              <a:t>životě</a:t>
            </a:r>
            <a:r>
              <a:rPr lang="es-ES" b="1" dirty="0"/>
              <a:t> </a:t>
            </a:r>
            <a:r>
              <a:rPr lang="es-ES" b="1" dirty="0" err="1"/>
              <a:t>svých</a:t>
            </a:r>
            <a:r>
              <a:rPr lang="es-ES" b="1" dirty="0"/>
              <a:t> </a:t>
            </a:r>
            <a:r>
              <a:rPr lang="es-ES" b="1" dirty="0" err="1"/>
              <a:t>dětí</a:t>
            </a:r>
            <a:r>
              <a:rPr lang="es-ES" b="1" dirty="0"/>
              <a:t>. </a:t>
            </a:r>
            <a:r>
              <a:rPr lang="es-ES" b="1" dirty="0" err="1"/>
              <a:t>Šťastní</a:t>
            </a:r>
            <a:r>
              <a:rPr lang="es-ES" b="1" dirty="0"/>
              <a:t> </a:t>
            </a:r>
            <a:r>
              <a:rPr lang="es-ES" b="1" dirty="0" err="1"/>
              <a:t>jsou</a:t>
            </a:r>
            <a:r>
              <a:rPr lang="es-ES" b="1" dirty="0"/>
              <a:t> </a:t>
            </a:r>
            <a:r>
              <a:rPr lang="es-ES" b="1" dirty="0" err="1"/>
              <a:t>rodiče</a:t>
            </a:r>
            <a:r>
              <a:rPr lang="es-ES" b="1" dirty="0"/>
              <a:t>, </a:t>
            </a:r>
            <a:r>
              <a:rPr lang="es-ES" b="1" dirty="0" err="1"/>
              <a:t>jejichž</a:t>
            </a:r>
            <a:r>
              <a:rPr lang="es-ES" b="1" dirty="0"/>
              <a:t> </a:t>
            </a:r>
            <a:r>
              <a:rPr lang="es-ES" b="1" dirty="0" err="1"/>
              <a:t>život</a:t>
            </a:r>
            <a:r>
              <a:rPr lang="es-ES" b="1" dirty="0"/>
              <a:t> je </a:t>
            </a:r>
            <a:r>
              <a:rPr lang="es-ES" b="1" dirty="0" err="1"/>
              <a:t>tak</a:t>
            </a:r>
            <a:r>
              <a:rPr lang="es-ES" b="1" dirty="0"/>
              <a:t> </a:t>
            </a:r>
            <a:r>
              <a:rPr lang="es-ES" b="1" dirty="0" err="1"/>
              <a:t>věrným</a:t>
            </a:r>
            <a:r>
              <a:rPr lang="es-ES" b="1" dirty="0"/>
              <a:t> </a:t>
            </a:r>
            <a:r>
              <a:rPr lang="es-ES" b="1" dirty="0" err="1"/>
              <a:t>odrazem</a:t>
            </a:r>
            <a:r>
              <a:rPr lang="es-ES" b="1" dirty="0"/>
              <a:t> </a:t>
            </a:r>
            <a:r>
              <a:rPr lang="es-ES" b="1" dirty="0" err="1"/>
              <a:t>božského</a:t>
            </a:r>
            <a:r>
              <a:rPr lang="es-ES" b="1" dirty="0"/>
              <a:t>, </a:t>
            </a:r>
            <a:r>
              <a:rPr lang="es-ES" b="1" dirty="0" err="1"/>
              <a:t>že</a:t>
            </a:r>
            <a:r>
              <a:rPr lang="es-ES" b="1" dirty="0"/>
              <a:t> </a:t>
            </a:r>
            <a:r>
              <a:rPr lang="es-ES" b="1" dirty="0" err="1"/>
              <a:t>Boží</a:t>
            </a:r>
            <a:r>
              <a:rPr lang="es-ES" b="1" dirty="0"/>
              <a:t> </a:t>
            </a:r>
            <a:r>
              <a:rPr lang="es-ES" b="1" dirty="0" err="1"/>
              <a:t>zaslíbení</a:t>
            </a:r>
            <a:r>
              <a:rPr lang="es-ES" b="1" dirty="0"/>
              <a:t> a </a:t>
            </a:r>
            <a:r>
              <a:rPr lang="es-ES" b="1" dirty="0" err="1"/>
              <a:t>příkazy</a:t>
            </a:r>
            <a:r>
              <a:rPr lang="es-ES" b="1" dirty="0"/>
              <a:t> </a:t>
            </a:r>
            <a:r>
              <a:rPr lang="es-ES" b="1" dirty="0" err="1"/>
              <a:t>probouzejí</a:t>
            </a:r>
            <a:r>
              <a:rPr lang="es-ES" b="1" dirty="0"/>
              <a:t> v </a:t>
            </a:r>
            <a:r>
              <a:rPr lang="es-ES" b="1" dirty="0" err="1"/>
              <a:t>dítěti</a:t>
            </a:r>
            <a:r>
              <a:rPr lang="es-ES" b="1" dirty="0"/>
              <a:t> </a:t>
            </a:r>
            <a:r>
              <a:rPr lang="es-ES" b="1" dirty="0" err="1"/>
              <a:t>vděčnost</a:t>
            </a:r>
            <a:r>
              <a:rPr lang="es-ES" b="1" dirty="0"/>
              <a:t> a </a:t>
            </a:r>
            <a:r>
              <a:rPr lang="es-ES" b="1" dirty="0" err="1"/>
              <a:t>úctu</a:t>
            </a:r>
            <a:r>
              <a:rPr lang="es-ES" b="1" dirty="0"/>
              <a:t>; </a:t>
            </a:r>
            <a:r>
              <a:rPr lang="es-ES" b="1" dirty="0" err="1"/>
              <a:t>rodiče</a:t>
            </a:r>
            <a:r>
              <a:rPr lang="es-ES" b="1" dirty="0"/>
              <a:t>, </a:t>
            </a:r>
            <a:r>
              <a:rPr lang="es-ES" b="1" dirty="0" err="1"/>
              <a:t>jejichž</a:t>
            </a:r>
            <a:r>
              <a:rPr lang="es-ES" b="1" dirty="0"/>
              <a:t> </a:t>
            </a:r>
            <a:r>
              <a:rPr lang="es-ES" b="1" dirty="0" err="1"/>
              <a:t>něha</a:t>
            </a:r>
            <a:r>
              <a:rPr lang="es-ES" b="1" dirty="0"/>
              <a:t>, </a:t>
            </a:r>
            <a:r>
              <a:rPr lang="es-ES" b="1" dirty="0" err="1"/>
              <a:t>spravedlnost</a:t>
            </a:r>
            <a:r>
              <a:rPr lang="es-ES" b="1" dirty="0"/>
              <a:t> a </a:t>
            </a:r>
            <a:r>
              <a:rPr lang="es-ES" b="1" dirty="0" err="1"/>
              <a:t>trpělivost</a:t>
            </a:r>
            <a:r>
              <a:rPr lang="es-ES" b="1" dirty="0"/>
              <a:t> </a:t>
            </a:r>
            <a:r>
              <a:rPr lang="es-ES" b="1" dirty="0" err="1"/>
              <a:t>interpretují</a:t>
            </a:r>
            <a:r>
              <a:rPr lang="es-ES" b="1" dirty="0"/>
              <a:t> pro </a:t>
            </a:r>
            <a:r>
              <a:rPr lang="es-ES" b="1" dirty="0" err="1"/>
              <a:t>dítě</a:t>
            </a:r>
            <a:r>
              <a:rPr lang="es-ES" b="1" dirty="0"/>
              <a:t> </a:t>
            </a:r>
            <a:r>
              <a:rPr lang="es-ES" b="1" dirty="0" err="1"/>
              <a:t>Boží</a:t>
            </a:r>
            <a:r>
              <a:rPr lang="es-ES" b="1" dirty="0"/>
              <a:t> </a:t>
            </a:r>
            <a:r>
              <a:rPr lang="es-ES" b="1" dirty="0" err="1"/>
              <a:t>lásku</a:t>
            </a:r>
            <a:r>
              <a:rPr lang="es-ES" b="1" dirty="0"/>
              <a:t>, </a:t>
            </a:r>
            <a:r>
              <a:rPr lang="es-ES" b="1" dirty="0" err="1"/>
              <a:t>spravedlnost</a:t>
            </a:r>
            <a:r>
              <a:rPr lang="es-ES" b="1" dirty="0"/>
              <a:t> a </a:t>
            </a:r>
            <a:r>
              <a:rPr lang="es-ES" b="1" dirty="0" err="1"/>
              <a:t>trpělivost</a:t>
            </a:r>
            <a:r>
              <a:rPr lang="es-ES" b="1" dirty="0"/>
              <a:t>; </a:t>
            </a:r>
            <a:r>
              <a:rPr lang="es-ES" b="1" dirty="0" err="1"/>
              <a:t>rodiče</a:t>
            </a:r>
            <a:r>
              <a:rPr lang="es-ES" b="1" dirty="0"/>
              <a:t>, </a:t>
            </a:r>
            <a:r>
              <a:rPr lang="es-ES" b="1" dirty="0" err="1"/>
              <a:t>kteří</a:t>
            </a:r>
            <a:r>
              <a:rPr lang="es-ES" b="1" dirty="0"/>
              <a:t> </a:t>
            </a:r>
            <a:r>
              <a:rPr lang="es-ES" b="1" dirty="0" err="1"/>
              <a:t>tím</a:t>
            </a:r>
            <a:r>
              <a:rPr lang="es-ES" b="1" dirty="0"/>
              <a:t>, </a:t>
            </a:r>
            <a:r>
              <a:rPr lang="es-ES" b="1" dirty="0" err="1"/>
              <a:t>že</a:t>
            </a:r>
            <a:r>
              <a:rPr lang="es-ES" b="1" dirty="0"/>
              <a:t> </a:t>
            </a:r>
            <a:r>
              <a:rPr lang="es-ES" b="1" dirty="0" err="1"/>
              <a:t>učí</a:t>
            </a:r>
            <a:r>
              <a:rPr lang="es-ES" b="1" dirty="0"/>
              <a:t> </a:t>
            </a:r>
            <a:r>
              <a:rPr lang="es-ES" b="1" dirty="0" err="1"/>
              <a:t>dítě</a:t>
            </a:r>
            <a:r>
              <a:rPr lang="es-ES" b="1" dirty="0"/>
              <a:t> </a:t>
            </a:r>
            <a:r>
              <a:rPr lang="es-ES" b="1" dirty="0" err="1"/>
              <a:t>milovat</a:t>
            </a:r>
            <a:r>
              <a:rPr lang="es-ES" b="1" dirty="0"/>
              <a:t>, </a:t>
            </a:r>
            <a:r>
              <a:rPr lang="es-ES" b="1" dirty="0" err="1"/>
              <a:t>důvěřovat</a:t>
            </a:r>
            <a:r>
              <a:rPr lang="es-ES" b="1" dirty="0"/>
              <a:t> </a:t>
            </a:r>
            <a:r>
              <a:rPr lang="es-ES" b="1" dirty="0" err="1"/>
              <a:t>jim</a:t>
            </a:r>
            <a:r>
              <a:rPr lang="es-ES" b="1" dirty="0"/>
              <a:t> a </a:t>
            </a:r>
            <a:r>
              <a:rPr lang="es-ES" b="1" dirty="0" err="1"/>
              <a:t>poslouchat</a:t>
            </a:r>
            <a:r>
              <a:rPr lang="es-ES" b="1" dirty="0"/>
              <a:t> je, </a:t>
            </a:r>
            <a:r>
              <a:rPr lang="es-ES" b="1" dirty="0" err="1"/>
              <a:t>učí</a:t>
            </a:r>
            <a:r>
              <a:rPr lang="es-ES" b="1" dirty="0"/>
              <a:t> </a:t>
            </a:r>
            <a:r>
              <a:rPr lang="es-ES" b="1" dirty="0" err="1"/>
              <a:t>ho</a:t>
            </a:r>
            <a:r>
              <a:rPr lang="es-ES" b="1" dirty="0"/>
              <a:t> </a:t>
            </a:r>
            <a:r>
              <a:rPr lang="es-ES" b="1" dirty="0" err="1"/>
              <a:t>milovat</a:t>
            </a:r>
            <a:r>
              <a:rPr lang="es-ES" b="1" dirty="0"/>
              <a:t> </a:t>
            </a:r>
            <a:r>
              <a:rPr lang="es-ES" b="1" dirty="0" err="1"/>
              <a:t>svého</a:t>
            </a:r>
            <a:r>
              <a:rPr lang="es-ES" b="1" dirty="0"/>
              <a:t> </a:t>
            </a:r>
            <a:r>
              <a:rPr lang="es-ES" b="1" dirty="0" err="1"/>
              <a:t>nebeského</a:t>
            </a:r>
            <a:r>
              <a:rPr lang="es-ES" b="1" dirty="0"/>
              <a:t> </a:t>
            </a:r>
            <a:r>
              <a:rPr lang="es-ES" b="1" dirty="0" err="1"/>
              <a:t>Otce</a:t>
            </a:r>
            <a:r>
              <a:rPr lang="es-ES" b="1" dirty="0"/>
              <a:t>, </a:t>
            </a:r>
            <a:r>
              <a:rPr lang="es-ES" b="1" dirty="0" err="1"/>
              <a:t>důvěřovat</a:t>
            </a:r>
            <a:r>
              <a:rPr lang="es-ES" b="1" dirty="0"/>
              <a:t> </a:t>
            </a:r>
            <a:r>
              <a:rPr lang="cs-CZ" b="1" dirty="0"/>
              <a:t>M</a:t>
            </a:r>
            <a:r>
              <a:rPr lang="es-ES" b="1" dirty="0"/>
              <a:t>u a </a:t>
            </a:r>
            <a:r>
              <a:rPr lang="es-ES" b="1" dirty="0" err="1"/>
              <a:t>poslouchat</a:t>
            </a:r>
            <a:r>
              <a:rPr lang="es-ES" b="1" dirty="0"/>
              <a:t> </a:t>
            </a:r>
            <a:r>
              <a:rPr lang="cs-CZ" b="1" dirty="0"/>
              <a:t>H</a:t>
            </a:r>
            <a:r>
              <a:rPr lang="es-ES" b="1" dirty="0"/>
              <a:t>o. 
</a:t>
            </a:r>
          </a:p>
        </p:txBody>
      </p:sp>
      <p:sp>
        <p:nvSpPr>
          <p:cNvPr id="12" name="CuadroTexto 11">
            <a:extLst>
              <a:ext uri="{FF2B5EF4-FFF2-40B4-BE49-F238E27FC236}">
                <a16:creationId xmlns:a16="http://schemas.microsoft.com/office/drawing/2014/main" id="{56D7D219-53CC-E4FF-8875-0558B24DD7E7}"/>
              </a:ext>
            </a:extLst>
          </p:cNvPr>
          <p:cNvSpPr txBox="1"/>
          <p:nvPr/>
        </p:nvSpPr>
        <p:spPr>
          <a:xfrm>
            <a:off x="5200784" y="210308"/>
            <a:ext cx="6573296" cy="1477328"/>
          </a:xfrm>
          <a:prstGeom prst="rect">
            <a:avLst/>
          </a:prstGeom>
          <a:noFill/>
        </p:spPr>
        <p:txBody>
          <a:bodyPr wrap="square">
            <a:spAutoFit/>
          </a:bodyPr>
          <a:lstStyle/>
          <a:p>
            <a:r>
              <a:rPr lang="es-ES" b="1" dirty="0"/>
              <a:t>Ben Hadad, </a:t>
            </a:r>
            <a:r>
              <a:rPr lang="es-ES" b="1" dirty="0" err="1"/>
              <a:t>král</a:t>
            </a:r>
            <a:r>
              <a:rPr lang="es-ES" b="1" dirty="0"/>
              <a:t> </a:t>
            </a:r>
            <a:r>
              <a:rPr lang="es-ES" b="1" dirty="0" err="1"/>
              <a:t>Sýrie</a:t>
            </a:r>
            <a:r>
              <a:rPr lang="es-ES" b="1" dirty="0"/>
              <a:t>, </a:t>
            </a:r>
            <a:r>
              <a:rPr lang="es-ES" b="1" dirty="0" err="1"/>
              <a:t>porazil</a:t>
            </a:r>
            <a:r>
              <a:rPr lang="es-ES" b="1" dirty="0"/>
              <a:t> </a:t>
            </a:r>
            <a:r>
              <a:rPr lang="es-ES" b="1" dirty="0" err="1"/>
              <a:t>armády</a:t>
            </a:r>
            <a:r>
              <a:rPr lang="es-ES" b="1" dirty="0"/>
              <a:t> </a:t>
            </a:r>
            <a:r>
              <a:rPr lang="es-ES" b="1" dirty="0" err="1"/>
              <a:t>Izraele</a:t>
            </a:r>
            <a:r>
              <a:rPr lang="es-ES" b="1" dirty="0"/>
              <a:t> v </a:t>
            </a:r>
            <a:r>
              <a:rPr lang="es-ES" b="1" dirty="0" err="1"/>
              <a:t>bitvě</a:t>
            </a:r>
            <a:r>
              <a:rPr lang="es-ES" b="1" dirty="0"/>
              <a:t>, </a:t>
            </a:r>
            <a:r>
              <a:rPr lang="es-ES" b="1" dirty="0" err="1"/>
              <a:t>která</a:t>
            </a:r>
            <a:r>
              <a:rPr lang="es-ES" b="1" dirty="0"/>
              <a:t> </a:t>
            </a:r>
            <a:r>
              <a:rPr lang="es-ES" b="1" dirty="0" err="1"/>
              <a:t>skončila</a:t>
            </a:r>
            <a:r>
              <a:rPr lang="es-ES" b="1" dirty="0"/>
              <a:t> </a:t>
            </a:r>
            <a:r>
              <a:rPr lang="es-ES" b="1" dirty="0" err="1"/>
              <a:t>Achabovou</a:t>
            </a:r>
            <a:r>
              <a:rPr lang="es-ES" b="1" dirty="0"/>
              <a:t> </a:t>
            </a:r>
            <a:r>
              <a:rPr lang="es-ES" b="1" dirty="0" err="1"/>
              <a:t>smrtí</a:t>
            </a:r>
            <a:r>
              <a:rPr lang="es-ES" b="1" dirty="0"/>
              <a:t>. </a:t>
            </a:r>
            <a:r>
              <a:rPr lang="es-ES" b="1" dirty="0" err="1"/>
              <a:t>Od</a:t>
            </a:r>
            <a:r>
              <a:rPr lang="es-ES" b="1" dirty="0"/>
              <a:t> té </a:t>
            </a:r>
            <a:r>
              <a:rPr lang="es-ES" b="1" dirty="0" err="1"/>
              <a:t>doby</a:t>
            </a:r>
            <a:r>
              <a:rPr lang="es-ES" b="1" dirty="0"/>
              <a:t> </a:t>
            </a:r>
            <a:r>
              <a:rPr lang="es-ES" b="1" dirty="0" err="1"/>
              <a:t>Syřané</a:t>
            </a:r>
            <a:r>
              <a:rPr lang="es-ES" b="1" dirty="0"/>
              <a:t> </a:t>
            </a:r>
            <a:r>
              <a:rPr lang="es-ES" b="1" dirty="0" err="1"/>
              <a:t>vedli</a:t>
            </a:r>
            <a:r>
              <a:rPr lang="es-ES" b="1" dirty="0"/>
              <a:t> </a:t>
            </a:r>
            <a:r>
              <a:rPr lang="es-ES" b="1" dirty="0" err="1"/>
              <a:t>neustálou</a:t>
            </a:r>
            <a:r>
              <a:rPr lang="es-ES" b="1" dirty="0"/>
              <a:t> </a:t>
            </a:r>
            <a:r>
              <a:rPr lang="es-ES" b="1" dirty="0" err="1"/>
              <a:t>pohraniční</a:t>
            </a:r>
            <a:r>
              <a:rPr lang="es-ES" b="1" dirty="0"/>
              <a:t> </a:t>
            </a:r>
            <a:r>
              <a:rPr lang="es-ES" b="1" dirty="0" err="1"/>
              <a:t>válku</a:t>
            </a:r>
            <a:r>
              <a:rPr lang="es-ES" b="1" dirty="0"/>
              <a:t> s </a:t>
            </a:r>
            <a:r>
              <a:rPr lang="es-ES" b="1" dirty="0" err="1"/>
              <a:t>Izraelem</a:t>
            </a:r>
            <a:r>
              <a:rPr lang="es-ES" b="1" dirty="0"/>
              <a:t> a </a:t>
            </a:r>
            <a:r>
              <a:rPr lang="es-ES" b="1" dirty="0" err="1"/>
              <a:t>při</a:t>
            </a:r>
            <a:r>
              <a:rPr lang="es-ES" b="1" dirty="0"/>
              <a:t> </a:t>
            </a:r>
            <a:r>
              <a:rPr lang="es-ES" b="1" dirty="0" err="1"/>
              <a:t>jednom</a:t>
            </a:r>
            <a:r>
              <a:rPr lang="es-ES" b="1" dirty="0"/>
              <a:t> z </a:t>
            </a:r>
            <a:r>
              <a:rPr lang="es-ES" b="1" dirty="0" err="1"/>
              <a:t>nájezdů</a:t>
            </a:r>
            <a:r>
              <a:rPr lang="es-ES" b="1" dirty="0"/>
              <a:t> </a:t>
            </a:r>
            <a:r>
              <a:rPr lang="es-ES" b="1" dirty="0" err="1"/>
              <a:t>vzali</a:t>
            </a:r>
            <a:r>
              <a:rPr lang="es-ES" b="1" dirty="0"/>
              <a:t> </a:t>
            </a:r>
            <a:r>
              <a:rPr lang="es-ES" b="1" dirty="0" err="1"/>
              <a:t>dívku</a:t>
            </a:r>
            <a:r>
              <a:rPr lang="es-ES" b="1" dirty="0"/>
              <a:t>, </a:t>
            </a:r>
            <a:r>
              <a:rPr lang="es-ES" b="1" dirty="0" err="1"/>
              <a:t>kter</a:t>
            </a:r>
            <a:r>
              <a:rPr lang="cs-CZ" b="1" dirty="0"/>
              <a:t>á měla         v zajatecké zemi</a:t>
            </a:r>
            <a:r>
              <a:rPr lang="es-ES" b="1" dirty="0"/>
              <a:t> </a:t>
            </a:r>
            <a:r>
              <a:rPr lang="es-ES" b="1" dirty="0" err="1"/>
              <a:t>slouži</a:t>
            </a:r>
            <a:r>
              <a:rPr lang="cs-CZ" b="1" dirty="0"/>
              <a:t>t</a:t>
            </a:r>
            <a:r>
              <a:rPr lang="es-ES" b="1" dirty="0"/>
              <a:t> "</a:t>
            </a:r>
            <a:r>
              <a:rPr lang="es-ES" b="1" dirty="0" err="1"/>
              <a:t>Námanově</a:t>
            </a:r>
            <a:r>
              <a:rPr lang="es-ES" b="1" dirty="0"/>
              <a:t> </a:t>
            </a:r>
            <a:r>
              <a:rPr lang="es-ES" b="1" dirty="0" err="1"/>
              <a:t>ženě</a:t>
            </a:r>
            <a:r>
              <a:rPr lang="es-ES" b="1" dirty="0"/>
              <a:t>". 
</a:t>
            </a:r>
          </a:p>
        </p:txBody>
      </p:sp>
      <p:sp>
        <p:nvSpPr>
          <p:cNvPr id="14" name="CuadroTexto 13">
            <a:extLst>
              <a:ext uri="{FF2B5EF4-FFF2-40B4-BE49-F238E27FC236}">
                <a16:creationId xmlns:a16="http://schemas.microsoft.com/office/drawing/2014/main" id="{C5FB3C98-FCF7-1EF4-0DD5-7F90946B94C0}"/>
              </a:ext>
            </a:extLst>
          </p:cNvPr>
          <p:cNvSpPr txBox="1"/>
          <p:nvPr/>
        </p:nvSpPr>
        <p:spPr>
          <a:xfrm>
            <a:off x="2240783" y="4715066"/>
            <a:ext cx="9372758" cy="2031325"/>
          </a:xfrm>
          <a:prstGeom prst="rect">
            <a:avLst/>
          </a:prstGeom>
          <a:noFill/>
        </p:spPr>
        <p:txBody>
          <a:bodyPr wrap="square">
            <a:spAutoFit/>
          </a:bodyPr>
          <a:lstStyle/>
          <a:p>
            <a:r>
              <a:rPr lang="cs-CZ" b="1" dirty="0"/>
              <a:t>Nevíme, na jaké místo budou naše děti povolány, aby tam sloužily. Možná, že stráví svůj život      v rodinném kruhu, možná, že budou celý život pracovat v některém povolání anebo půjdou jako učitelé evangelia do pohanských zemí, všechny jsou však stejně povolány k tomu, aby byly misi-</a:t>
            </a:r>
            <a:r>
              <a:rPr lang="cs-CZ" b="1" dirty="0" err="1"/>
              <a:t>onáři</a:t>
            </a:r>
            <a:r>
              <a:rPr lang="cs-CZ" b="1" dirty="0"/>
              <a:t> Božími a přinesly světu milost. Proto mají dostat takové vychování, jež jim pomůže, aby mohly po boku Kristově vykonávat nezištnou službu. Rodiče oné hebrejské dívky, když ji učili znát Boha, nevěděli, jaká ji čeká budoucnost. </a:t>
            </a:r>
            <a:r>
              <a:rPr lang="cs-CZ" b="1" dirty="0" err="1"/>
              <a:t>Plniliavšak</a:t>
            </a:r>
            <a:r>
              <a:rPr lang="cs-CZ" b="1" dirty="0"/>
              <a:t> věrně svůj úkol a v domě hejtmana syrských vojsk svědčilo pak jejich dítě o</a:t>
            </a:r>
            <a:r>
              <a:rPr lang="es-ES" b="1" dirty="0"/>
              <a:t> </a:t>
            </a:r>
            <a:r>
              <a:rPr lang="cs-CZ" b="1" dirty="0"/>
              <a:t>Bohu, jehož se naučilo ctít.  EGW: </a:t>
            </a:r>
            <a:r>
              <a:rPr lang="es-ES" b="1" dirty="0"/>
              <a:t>P</a:t>
            </a:r>
            <a:r>
              <a:rPr lang="cs-CZ" b="1" dirty="0" err="1"/>
              <a:t>roroci</a:t>
            </a:r>
            <a:r>
              <a:rPr lang="cs-CZ" b="1" dirty="0"/>
              <a:t> a králové strana 161</a:t>
            </a:r>
            <a:endParaRPr lang="es-ES" b="1" dirty="0"/>
          </a:p>
        </p:txBody>
      </p:sp>
      <p:pic>
        <p:nvPicPr>
          <p:cNvPr id="18" name="Imagen 17" descr="Imagen que contiene persona, mujer, hombre, parado&#10;&#10;Descripción generada automáticamente">
            <a:extLst>
              <a:ext uri="{FF2B5EF4-FFF2-40B4-BE49-F238E27FC236}">
                <a16:creationId xmlns:a16="http://schemas.microsoft.com/office/drawing/2014/main" id="{ED94CC11-59C2-23CC-EDF8-46F68B47B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80" y="5221599"/>
            <a:ext cx="2050101" cy="1546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Un hombre con las manos en el agua&#10;&#10;Descripción generada automáticamente con confianza media">
            <a:extLst>
              <a:ext uri="{FF2B5EF4-FFF2-40B4-BE49-F238E27FC236}">
                <a16:creationId xmlns:a16="http://schemas.microsoft.com/office/drawing/2014/main" id="{DBD5359D-9DF2-4468-5D0D-634FA0874B09}"/>
              </a:ext>
            </a:extLst>
          </p:cNvPr>
          <p:cNvPicPr>
            <a:picLocks noChangeAspect="1"/>
          </p:cNvPicPr>
          <p:nvPr/>
        </p:nvPicPr>
        <p:blipFill rotWithShape="1">
          <a:blip r:embed="rId6">
            <a:extLst>
              <a:ext uri="{28A0092B-C50C-407E-A947-70E740481C1C}">
                <a14:useLocalDpi xmlns:a14="http://schemas.microsoft.com/office/drawing/2010/main" val="0"/>
              </a:ext>
            </a:extLst>
          </a:blip>
          <a:srcRect l="13086" r="15033"/>
          <a:stretch/>
        </p:blipFill>
        <p:spPr>
          <a:xfrm>
            <a:off x="3686355" y="81504"/>
            <a:ext cx="1277531" cy="1332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37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500"/>
                            </p:stCondLst>
                            <p:childTnLst>
                              <p:par>
                                <p:cTn id="14" presetID="18" presetClass="entr" presetSubtype="3"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upRight)">
                                      <p:cBhvr>
                                        <p:cTn id="16" dur="500"/>
                                        <p:tgtEl>
                                          <p:spTgt spid="20"/>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3"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trips(upRight)">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left)">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5651</TotalTime>
  <Words>9762</Words>
  <Application>Microsoft Office PowerPoint</Application>
  <PresentationFormat>Panorámica</PresentationFormat>
  <Paragraphs>193</Paragraphs>
  <Slides>40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40</vt:i4>
      </vt:variant>
    </vt:vector>
  </HeadingPairs>
  <TitlesOfParts>
    <vt:vector size="45" baseType="lpstr">
      <vt:lpstr>Arial</vt:lpstr>
      <vt:lpstr>Calibri</vt:lpstr>
      <vt:lpstr>Times New Roman</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705</cp:revision>
  <dcterms:created xsi:type="dcterms:W3CDTF">2023-01-28T07:20:26Z</dcterms:created>
  <dcterms:modified xsi:type="dcterms:W3CDTF">2023-04-07T08:08:35Z</dcterms:modified>
</cp:coreProperties>
</file>