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76" r:id="rId4"/>
    <p:sldId id="277" r:id="rId5"/>
    <p:sldId id="278" r:id="rId6"/>
    <p:sldId id="279" r:id="rId7"/>
    <p:sldId id="268" r:id="rId8"/>
    <p:sldId id="261" r:id="rId9"/>
    <p:sldId id="280" r:id="rId10"/>
    <p:sldId id="269" r:id="rId11"/>
    <p:sldId id="270" r:id="rId12"/>
    <p:sldId id="263" r:id="rId13"/>
    <p:sldId id="271" r:id="rId14"/>
    <p:sldId id="264" r:id="rId15"/>
    <p:sldId id="281"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319"/>
    <a:srgbClr val="D8F2B2"/>
    <a:srgbClr val="448AD7"/>
    <a:srgbClr val="0F6FC6"/>
    <a:srgbClr val="862626"/>
    <a:srgbClr val="DAA41C"/>
    <a:srgbClr val="74AE1E"/>
    <a:srgbClr val="9148C8"/>
    <a:srgbClr val="D36363"/>
    <a:srgbClr val="62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6081" autoAdjust="0"/>
  </p:normalViewPr>
  <p:slideViewPr>
    <p:cSldViewPr snapToGrid="0">
      <p:cViewPr varScale="1">
        <p:scale>
          <a:sx n="98" d="100"/>
          <a:sy n="98" d="100"/>
        </p:scale>
        <p:origin x="13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448AD7"/>
        </a:solidFill>
      </dgm:spPr>
      <dgm:t>
        <a:bodyPr/>
        <a:lstStyle/>
        <a:p>
          <a:endParaRPr lang="cs-CZ" sz="1800" b="1" dirty="0">
            <a:effectLst>
              <a:outerShdw blurRad="38100" dist="38100" dir="2700000" algn="tl">
                <a:srgbClr val="000000">
                  <a:alpha val="43137"/>
                </a:srgbClr>
              </a:outerShdw>
            </a:effectLst>
          </a:endParaRPr>
        </a:p>
        <a:p>
          <a:r>
            <a:rPr lang="es-ES" sz="1800" b="1" dirty="0">
              <a:effectLst>
                <a:outerShdw blurRad="38100" dist="38100" dir="2700000" algn="tl">
                  <a:srgbClr val="000000">
                    <a:alpha val="43137"/>
                  </a:srgbClr>
                </a:outerShdw>
              </a:effectLst>
            </a:rPr>
            <a:t>VŠICHNI JSME POTŘEBNÍ
</a:t>
          </a:r>
        </a:p>
      </dgm:t>
    </dgm:pt>
    <dgm:pt modelId="{CF06501E-DA04-417E-BE55-8B75116237AB}" type="parTrans" cxnId="{6A3EA67B-5199-48AA-A59A-465C498D365E}">
      <dgm:prSet/>
      <dgm:spPr/>
      <dgm:t>
        <a:bodyPr/>
        <a:lstStyle/>
        <a:p>
          <a:endParaRPr lang="es-ES" b="1">
            <a:effectLst>
              <a:outerShdw blurRad="38100" dist="38100" dir="2700000" algn="tl">
                <a:srgbClr val="000000">
                  <a:alpha val="43137"/>
                </a:srgbClr>
              </a:outerShdw>
            </a:effectLst>
          </a:endParaRPr>
        </a:p>
      </dgm:t>
    </dgm:pt>
    <dgm:pt modelId="{AA6C4BE6-E35D-4C47-8877-0C356F99C4AB}" type="sibTrans" cxnId="{6A3EA67B-5199-48AA-A59A-465C498D365E}">
      <dgm:prSet/>
      <dgm:spPr/>
      <dgm:t>
        <a:bodyPr/>
        <a:lstStyle/>
        <a:p>
          <a:endParaRPr lang="es-ES" b="1">
            <a:effectLst>
              <a:outerShdw blurRad="38100" dist="38100" dir="2700000" algn="tl">
                <a:srgbClr val="000000">
                  <a:alpha val="43137"/>
                </a:srgbClr>
              </a:outerShdw>
            </a:effectLst>
          </a:endParaRPr>
        </a:p>
      </dgm:t>
    </dgm:pt>
    <dgm:pt modelId="{F1445785-BC77-4CF8-B0D0-91CB98529354}">
      <dgm:prSet custT="1"/>
      <dgm:spPr>
        <a:solidFill>
          <a:srgbClr val="448AD7"/>
        </a:solidFill>
      </dgm:spPr>
      <dgm:t>
        <a:bodyPr/>
        <a:lstStyle/>
        <a:p>
          <a:endParaRPr lang="cs-CZ" sz="2400" b="1" dirty="0">
            <a:effectLst>
              <a:outerShdw blurRad="38100" dist="38100" dir="2700000" algn="tl">
                <a:srgbClr val="000000">
                  <a:alpha val="43137"/>
                </a:srgbClr>
              </a:outerShdw>
            </a:effectLst>
          </a:endParaRPr>
        </a:p>
        <a:p>
          <a:r>
            <a:rPr lang="es-ES" sz="2400" b="1" dirty="0">
              <a:effectLst>
                <a:outerShdw blurRad="38100" dist="38100" dir="2700000" algn="tl">
                  <a:srgbClr val="000000">
                    <a:alpha val="43137"/>
                  </a:srgbClr>
                </a:outerShdw>
              </a:effectLst>
            </a:rPr>
            <a:t>JEDNOTA
</a:t>
          </a:r>
        </a:p>
      </dgm:t>
    </dgm:pt>
    <dgm:pt modelId="{C23CA99F-EFB8-4714-89D3-AFE07592CA20}" type="parTrans" cxnId="{7FBE107D-E1F3-4F7B-8483-E2B5744EF572}">
      <dgm:prSet/>
      <dgm:spPr/>
      <dgm:t>
        <a:bodyPr/>
        <a:lstStyle/>
        <a:p>
          <a:endParaRPr lang="es-ES" b="1">
            <a:effectLst>
              <a:outerShdw blurRad="38100" dist="38100" dir="2700000" algn="tl">
                <a:srgbClr val="000000">
                  <a:alpha val="43137"/>
                </a:srgbClr>
              </a:outerShdw>
            </a:effectLst>
          </a:endParaRPr>
        </a:p>
      </dgm:t>
    </dgm:pt>
    <dgm:pt modelId="{1F5F3863-0C2F-44C0-B738-EFA031477FDD}" type="sibTrans" cxnId="{7FBE107D-E1F3-4F7B-8483-E2B5744EF572}">
      <dgm:prSet/>
      <dgm:spPr/>
      <dgm:t>
        <a:bodyPr/>
        <a:lstStyle/>
        <a:p>
          <a:endParaRPr lang="es-ES" b="1">
            <a:effectLst>
              <a:outerShdw blurRad="38100" dist="38100" dir="2700000" algn="tl">
                <a:srgbClr val="000000">
                  <a:alpha val="43137"/>
                </a:srgbClr>
              </a:outerShdw>
            </a:effectLst>
          </a:endParaRPr>
        </a:p>
      </dgm:t>
    </dgm:pt>
    <dgm:pt modelId="{A6509186-B95D-4FE5-AAE9-93E1E077531E}">
      <dgm:prSet custT="1">
        <dgm:style>
          <a:lnRef idx="0">
            <a:schemeClr val="accent4"/>
          </a:lnRef>
          <a:fillRef idx="3">
            <a:schemeClr val="accent4"/>
          </a:fillRef>
          <a:effectRef idx="3">
            <a:schemeClr val="accent4"/>
          </a:effectRef>
          <a:fontRef idx="minor">
            <a:schemeClr val="lt1"/>
          </a:fontRef>
        </dgm:style>
      </dgm:prSet>
      <dgm:spPr/>
      <dgm:t>
        <a:bodyPr/>
        <a:lstStyle/>
        <a:p>
          <a:endParaRPr lang="cs-CZ" sz="2400" b="1" dirty="0">
            <a:effectLst>
              <a:outerShdw blurRad="38100" dist="38100" dir="2700000" algn="tl">
                <a:srgbClr val="000000">
                  <a:alpha val="43137"/>
                </a:srgbClr>
              </a:outerShdw>
            </a:effectLst>
          </a:endParaRPr>
        </a:p>
        <a:p>
          <a:r>
            <a:rPr lang="es-ES" sz="2400" b="1" dirty="0">
              <a:effectLst>
                <a:outerShdw blurRad="38100" dist="38100" dir="2700000" algn="tl">
                  <a:srgbClr val="000000">
                    <a:alpha val="43137"/>
                  </a:srgbClr>
                </a:outerShdw>
              </a:effectLst>
            </a:rPr>
            <a:t>TĚLO
</a:t>
          </a:r>
        </a:p>
      </dgm:t>
    </dgm:pt>
    <dgm:pt modelId="{09AA2367-D668-48E2-A7E7-6DB4750FA7D2}" type="parTrans" cxnId="{F9B6B676-3763-44D7-9899-97ADEB20DD37}">
      <dgm:prSet/>
      <dgm:spPr/>
      <dgm:t>
        <a:bodyPr/>
        <a:lstStyle/>
        <a:p>
          <a:endParaRPr lang="es-ES" b="1">
            <a:effectLst>
              <a:outerShdw blurRad="38100" dist="38100" dir="2700000" algn="tl">
                <a:srgbClr val="000000">
                  <a:alpha val="43137"/>
                </a:srgbClr>
              </a:outerShdw>
            </a:effectLst>
          </a:endParaRPr>
        </a:p>
      </dgm:t>
    </dgm:pt>
    <dgm:pt modelId="{FDFBF7E0-DE5A-45BC-93E7-AFCD549E553F}" type="sibTrans" cxnId="{F9B6B676-3763-44D7-9899-97ADEB20DD37}">
      <dgm:prSet/>
      <dgm:spPr/>
      <dgm:t>
        <a:bodyPr/>
        <a:lstStyle/>
        <a:p>
          <a:endParaRPr lang="es-ES" b="1">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3" custScaleX="408656">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2"/>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3" custScaleX="310152">
        <dgm:presLayoutVars>
          <dgm:bulletEnabled val="1"/>
        </dgm:presLayoutVars>
      </dgm:prSet>
      <dgm:spPr>
        <a:prstGeom prst="roundRect">
          <a:avLst/>
        </a:prstGeom>
      </dgm:spPr>
    </dgm:pt>
    <dgm:pt modelId="{192518A6-DC33-4801-8510-4B648DC4AAAF}" type="pres">
      <dgm:prSet presAssocID="{1F5F3863-0C2F-44C0-B738-EFA031477FDD}" presName="spacerL" presStyleCnt="0"/>
      <dgm:spPr/>
    </dgm:pt>
    <dgm:pt modelId="{4F4C2809-769F-455F-89D7-F43C0079FD6A}" type="pres">
      <dgm:prSet presAssocID="{1F5F3863-0C2F-44C0-B738-EFA031477FDD}" presName="sibTrans" presStyleLbl="sibTrans2D1" presStyleIdx="1" presStyleCnt="2"/>
      <dgm:spPr/>
    </dgm:pt>
    <dgm:pt modelId="{C1047331-8395-4733-95F8-31368FF51EAA}" type="pres">
      <dgm:prSet presAssocID="{1F5F3863-0C2F-44C0-B738-EFA031477FDD}" presName="spacerR" presStyleCnt="0"/>
      <dgm:spPr/>
    </dgm:pt>
    <dgm:pt modelId="{CC81A392-D777-452C-BBBC-C795ADC964BF}" type="pres">
      <dgm:prSet presAssocID="{A6509186-B95D-4FE5-AAE9-93E1E077531E}" presName="node" presStyleLbl="node1" presStyleIdx="2" presStyleCnt="3" custScaleX="310152">
        <dgm:presLayoutVars>
          <dgm:bulletEnabled val="1"/>
        </dgm:presLayoutVars>
      </dgm:prSet>
      <dgm:spPr>
        <a:prstGeom prst="roundRect">
          <a:avLst/>
        </a:prstGeom>
      </dgm:spPr>
    </dgm:pt>
  </dgm:ptLst>
  <dgm:cxnLst>
    <dgm:cxn modelId="{F9B6B676-3763-44D7-9899-97ADEB20DD37}" srcId="{BBDA0070-53C9-43F2-9983-E9C8F0C1C718}" destId="{A6509186-B95D-4FE5-AAE9-93E1E077531E}" srcOrd="2" destOrd="0" parTransId="{09AA2367-D668-48E2-A7E7-6DB4750FA7D2}" sibTransId="{FDFBF7E0-DE5A-45BC-93E7-AFCD549E553F}"/>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9E6F23A4-049F-49C7-8EEE-0FB56C596264}" type="presOf" srcId="{1F5F3863-0C2F-44C0-B738-EFA031477FDD}" destId="{4F4C2809-769F-455F-89D7-F43C0079FD6A}"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972EA7EE-6100-4E0A-9BA0-1697524F4F3B}" type="presOf" srcId="{A6509186-B95D-4FE5-AAE9-93E1E077531E}" destId="{CC81A392-D777-452C-BBBC-C795ADC964BF}"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 modelId="{4088A96C-98B1-4A42-8119-4DA0194B3A60}" type="presParOf" srcId="{6C48F91E-BD85-40F6-94A2-9C68F03B7026}" destId="{192518A6-DC33-4801-8510-4B648DC4AAAF}" srcOrd="5" destOrd="0" presId="urn:microsoft.com/office/officeart/2005/8/layout/equation1"/>
    <dgm:cxn modelId="{FB674E39-70F2-4F4C-94ED-18A473650A01}" type="presParOf" srcId="{6C48F91E-BD85-40F6-94A2-9C68F03B7026}" destId="{4F4C2809-769F-455F-89D7-F43C0079FD6A}" srcOrd="6" destOrd="0" presId="urn:microsoft.com/office/officeart/2005/8/layout/equation1"/>
    <dgm:cxn modelId="{296AC4D4-454E-488B-A29E-F8846D0A4470}" type="presParOf" srcId="{6C48F91E-BD85-40F6-94A2-9C68F03B7026}" destId="{C1047331-8395-4733-95F8-31368FF51EAA}" srcOrd="7" destOrd="0" presId="urn:microsoft.com/office/officeart/2005/8/layout/equation1"/>
    <dgm:cxn modelId="{5B4E9FAA-4FBD-466B-8A54-10BB1E065907}" type="presParOf" srcId="{6C48F91E-BD85-40F6-94A2-9C68F03B7026}" destId="{CC81A392-D777-452C-BBBC-C795ADC964B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186E3-8CDB-4BED-AD0E-0C60DE0F4EFC}"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es-ES"/>
        </a:p>
      </dgm:t>
    </dgm:pt>
    <dgm:pt modelId="{463D3A5A-3314-4146-89A0-09428FC0F2DD}">
      <dgm:prSet custT="1"/>
      <dgm:spPr>
        <a:xfrm>
          <a:off x="481088" y="311764"/>
          <a:ext cx="8353643" cy="623255"/>
        </a:xfrm>
        <a:prstGeom prst="rect">
          <a:avLst/>
        </a:prstGeom>
        <a:solidFill>
          <a:srgbClr val="E7BC29">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endParaRPr lang="cs-CZ" sz="1800" b="1" dirty="0">
            <a:solidFill>
              <a:sysClr val="windowText" lastClr="000000"/>
            </a:solidFill>
            <a:latin typeface="Calibri" panose="020F0502020204030204"/>
            <a:ea typeface="+mn-ea"/>
            <a:cs typeface="+mn-cs"/>
          </a:endParaRPr>
        </a:p>
        <a:p>
          <a:pPr>
            <a:buNone/>
          </a:pPr>
          <a:r>
            <a:rPr lang="es-ES" sz="1800" b="1" dirty="0">
              <a:solidFill>
                <a:sysClr val="windowText" lastClr="000000"/>
              </a:solidFill>
              <a:latin typeface="Calibri" panose="020F0502020204030204"/>
              <a:ea typeface="+mn-ea"/>
              <a:cs typeface="+mn-cs"/>
            </a:rPr>
            <a:t>Církev je tělo Kristovo a Kristus jeho hlavou (viz 1 K 12,27; Eph. 1: 22-23; Ko 1,18-24).
</a:t>
          </a:r>
        </a:p>
      </dgm:t>
    </dgm:pt>
    <dgm:pt modelId="{E57D95CF-5B66-494D-90C1-660B2CCEB253}" type="parTrans" cxnId="{A9A2F188-A1DC-404F-B027-7F2C216E0EB3}">
      <dgm:prSet/>
      <dgm:spPr/>
      <dgm:t>
        <a:bodyPr/>
        <a:lstStyle/>
        <a:p>
          <a:endParaRPr lang="es-ES" sz="1800" b="1">
            <a:solidFill>
              <a:schemeClr val="tx1"/>
            </a:solidFill>
          </a:endParaRPr>
        </a:p>
      </dgm:t>
    </dgm:pt>
    <dgm:pt modelId="{4A07CD15-2BC5-4A80-9671-9D410AE7211B}" type="sibTrans" cxnId="{A9A2F188-A1DC-404F-B027-7F2C216E0EB3}">
      <dgm:prSet/>
      <dgm:spPr>
        <a:xfrm>
          <a:off x="-7747655" y="-1184975"/>
          <a:ext cx="9227952" cy="9227952"/>
        </a:xfrm>
        <a:prstGeom prst="blockArc">
          <a:avLst>
            <a:gd name="adj1" fmla="val 18900000"/>
            <a:gd name="adj2" fmla="val 2700000"/>
            <a:gd name="adj3" fmla="val 234"/>
          </a:avLst>
        </a:prstGeom>
        <a:noFill/>
        <a:ln w="25400" cap="flat" cmpd="sng" algn="ctr">
          <a:solidFill>
            <a:srgbClr val="D092A7">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b="1">
            <a:solidFill>
              <a:schemeClr val="tx1"/>
            </a:solidFill>
          </a:endParaRPr>
        </a:p>
      </dgm:t>
    </dgm:pt>
    <dgm:pt modelId="{310FA89A-42CE-4A10-BE3C-344FD4B8C5EC}">
      <dgm:prSet custT="1"/>
      <dgm:spPr>
        <a:xfrm>
          <a:off x="1045502" y="984045"/>
          <a:ext cx="7789229" cy="1149556"/>
        </a:xfrm>
        <a:prstGeom prst="rect">
          <a:avLst/>
        </a:prstGeom>
        <a:solidFill>
          <a:srgbClr val="E7BC29">
            <a:hueOff val="2932557"/>
            <a:satOff val="-6681"/>
            <a:lumOff val="26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endParaRPr lang="cs-CZ" sz="1800" b="1" dirty="0">
            <a:solidFill>
              <a:sysClr val="windowText" lastClr="000000"/>
            </a:solidFill>
            <a:latin typeface="Calibri" panose="020F0502020204030204"/>
            <a:ea typeface="+mn-ea"/>
            <a:cs typeface="+mn-cs"/>
          </a:endParaRPr>
        </a:p>
        <a:p>
          <a:pPr>
            <a:buNone/>
          </a:pPr>
          <a:r>
            <a:rPr lang="es-ES" sz="1800" b="1" dirty="0">
              <a:solidFill>
                <a:sysClr val="windowText" lastClr="000000"/>
              </a:solidFill>
              <a:latin typeface="Calibri" panose="020F0502020204030204"/>
              <a:ea typeface="+mn-ea"/>
              <a:cs typeface="+mn-cs"/>
            </a:rPr>
            <a:t>Všichni členové církve jsou samostatné jednotky, které v církvi zastávají různé pozice a různé zodpovědnosti. Dostávají dary od Boha pro tyto role, dary odpovídající jejich individuálním potřebám; ale všichni se musí zodpovídat Kristu a jsou v něm sjednoceni.
</a:t>
          </a:r>
        </a:p>
      </dgm:t>
    </dgm:pt>
    <dgm:pt modelId="{C6B32660-BE55-4448-856A-F51D06F75452}" type="parTrans" cxnId="{4BE002F0-C977-4E6B-8EA0-61C53D20107C}">
      <dgm:prSet/>
      <dgm:spPr/>
      <dgm:t>
        <a:bodyPr/>
        <a:lstStyle/>
        <a:p>
          <a:endParaRPr lang="es-ES" sz="1800" b="1">
            <a:solidFill>
              <a:schemeClr val="tx1"/>
            </a:solidFill>
          </a:endParaRPr>
        </a:p>
      </dgm:t>
    </dgm:pt>
    <dgm:pt modelId="{721B2406-3DF5-496B-BA51-4B3F3B3312B5}" type="sibTrans" cxnId="{4BE002F0-C977-4E6B-8EA0-61C53D20107C}">
      <dgm:prSet/>
      <dgm:spPr/>
      <dgm:t>
        <a:bodyPr/>
        <a:lstStyle/>
        <a:p>
          <a:endParaRPr lang="es-ES" sz="1800" b="1">
            <a:solidFill>
              <a:schemeClr val="tx1"/>
            </a:solidFill>
          </a:endParaRPr>
        </a:p>
      </dgm:t>
    </dgm:pt>
    <dgm:pt modelId="{07FAB12B-32A9-4E0A-BD78-CB39B84486D8}">
      <dgm:prSet custT="1"/>
      <dgm:spPr>
        <a:xfrm>
          <a:off x="1354797" y="2286423"/>
          <a:ext cx="7479933" cy="623255"/>
        </a:xfrm>
        <a:prstGeom prst="rect">
          <a:avLst/>
        </a:prstGeom>
        <a:solidFill>
          <a:srgbClr val="E7BC29">
            <a:hueOff val="5865114"/>
            <a:satOff val="-13363"/>
            <a:lumOff val="536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endParaRPr lang="cs-CZ" sz="1800" b="1" dirty="0">
            <a:solidFill>
              <a:sysClr val="windowText" lastClr="000000"/>
            </a:solidFill>
            <a:latin typeface="Calibri" panose="020F0502020204030204"/>
            <a:ea typeface="+mn-ea"/>
            <a:cs typeface="+mn-cs"/>
          </a:endParaRPr>
        </a:p>
        <a:p>
          <a:pPr>
            <a:buNone/>
          </a:pPr>
          <a:r>
            <a:rPr lang="es-ES" sz="1800" b="1" dirty="0">
              <a:solidFill>
                <a:sysClr val="windowText" lastClr="000000"/>
              </a:solidFill>
              <a:latin typeface="Calibri" panose="020F0502020204030204"/>
              <a:ea typeface="+mn-ea"/>
              <a:cs typeface="+mn-cs"/>
            </a:rPr>
            <a:t>Nemůžete se obejít bez žádné části těla, pokud chcete, aby i nadále fungovalo efektivně.
</a:t>
          </a:r>
        </a:p>
      </dgm:t>
    </dgm:pt>
    <dgm:pt modelId="{BB95FBAA-1DF4-4A82-92E9-F82AB07809D9}" type="parTrans" cxnId="{25874F52-D208-4A7E-9F70-1E5C93F8BAEC}">
      <dgm:prSet/>
      <dgm:spPr/>
      <dgm:t>
        <a:bodyPr/>
        <a:lstStyle/>
        <a:p>
          <a:endParaRPr lang="es-ES" sz="1800" b="1">
            <a:solidFill>
              <a:schemeClr val="tx1"/>
            </a:solidFill>
          </a:endParaRPr>
        </a:p>
      </dgm:t>
    </dgm:pt>
    <dgm:pt modelId="{68C720E0-CF72-4958-B58E-445CBA3F5D60}" type="sibTrans" cxnId="{25874F52-D208-4A7E-9F70-1E5C93F8BAEC}">
      <dgm:prSet/>
      <dgm:spPr/>
      <dgm:t>
        <a:bodyPr/>
        <a:lstStyle/>
        <a:p>
          <a:endParaRPr lang="es-ES" sz="1800" b="1">
            <a:solidFill>
              <a:schemeClr val="tx1"/>
            </a:solidFill>
          </a:endParaRPr>
        </a:p>
      </dgm:t>
    </dgm:pt>
    <dgm:pt modelId="{B88FD1AD-D733-4249-AEAE-210AAEE6AF71}">
      <dgm:prSet custT="1"/>
      <dgm:spPr>
        <a:xfrm>
          <a:off x="1453553" y="3117372"/>
          <a:ext cx="7381178" cy="623255"/>
        </a:xfrm>
        <a:prstGeom prst="rect">
          <a:avLst/>
        </a:prstGeom>
        <a:solidFill>
          <a:srgbClr val="E7BC29">
            <a:hueOff val="8797671"/>
            <a:satOff val="-20044"/>
            <a:lumOff val="804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endParaRPr lang="cs-CZ" sz="1800" b="1" dirty="0">
            <a:solidFill>
              <a:sysClr val="windowText" lastClr="000000"/>
            </a:solidFill>
            <a:latin typeface="Calibri" panose="020F0502020204030204"/>
            <a:ea typeface="+mn-ea"/>
            <a:cs typeface="+mn-cs"/>
          </a:endParaRPr>
        </a:p>
        <a:p>
          <a:pPr>
            <a:buNone/>
          </a:pPr>
          <a:r>
            <a:rPr lang="es-ES" sz="1800" b="1" dirty="0">
              <a:solidFill>
                <a:sysClr val="windowText" lastClr="000000"/>
              </a:solidFill>
              <a:latin typeface="Calibri" panose="020F0502020204030204"/>
              <a:ea typeface="+mn-ea"/>
              <a:cs typeface="+mn-cs"/>
            </a:rPr>
            <a:t>Členové se musí vzájemně plně doplňovat, aby společně plnili všechny funkce nezbytné pro dobro celku.
</a:t>
          </a:r>
        </a:p>
      </dgm:t>
    </dgm:pt>
    <dgm:pt modelId="{14DB4E2B-E5CF-430C-86A3-EE424D0F602E}" type="parTrans" cxnId="{6C16360B-A1DB-46AE-9FCF-33A93836315E}">
      <dgm:prSet/>
      <dgm:spPr/>
      <dgm:t>
        <a:bodyPr/>
        <a:lstStyle/>
        <a:p>
          <a:endParaRPr lang="es-ES" sz="1800" b="1">
            <a:solidFill>
              <a:schemeClr val="tx1"/>
            </a:solidFill>
          </a:endParaRPr>
        </a:p>
      </dgm:t>
    </dgm:pt>
    <dgm:pt modelId="{6C351983-D8D2-43BC-98CB-AF91A7757680}" type="sibTrans" cxnId="{6C16360B-A1DB-46AE-9FCF-33A93836315E}">
      <dgm:prSet/>
      <dgm:spPr/>
      <dgm:t>
        <a:bodyPr/>
        <a:lstStyle/>
        <a:p>
          <a:endParaRPr lang="es-ES" sz="1800" b="1">
            <a:solidFill>
              <a:schemeClr val="tx1"/>
            </a:solidFill>
          </a:endParaRPr>
        </a:p>
      </dgm:t>
    </dgm:pt>
    <dgm:pt modelId="{D6BBF02B-D781-4A88-B077-42474DF9A078}">
      <dgm:prSet custT="1"/>
      <dgm:spPr>
        <a:xfrm>
          <a:off x="1354797" y="3936273"/>
          <a:ext cx="7479933" cy="856315"/>
        </a:xfrm>
        <a:prstGeom prst="rect">
          <a:avLst/>
        </a:prstGeom>
        <a:solidFill>
          <a:srgbClr val="A08BC3"/>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s-ES" sz="1800" b="1" dirty="0">
              <a:solidFill>
                <a:sysClr val="windowText" lastClr="000000"/>
              </a:solidFill>
              <a:latin typeface="Calibri" panose="020F0502020204030204"/>
              <a:ea typeface="+mn-ea"/>
              <a:cs typeface="+mn-cs"/>
            </a:rPr>
            <a:t>Církev potřebuje zasvěcené a aktivní členy, kteří neustále přispívají </a:t>
          </a:r>
          <a:r>
            <a:rPr lang="cs-CZ" sz="1800" b="1" dirty="0">
              <a:solidFill>
                <a:sysClr val="windowText" lastClr="000000"/>
              </a:solidFill>
              <a:latin typeface="Calibri" panose="020F0502020204030204"/>
              <a:ea typeface="+mn-ea"/>
              <a:cs typeface="+mn-cs"/>
            </a:rPr>
            <a:t>          </a:t>
          </a:r>
          <a:r>
            <a:rPr lang="es-ES" sz="1800" b="1" dirty="0">
              <a:solidFill>
                <a:sysClr val="windowText" lastClr="000000"/>
              </a:solidFill>
              <a:latin typeface="Calibri" panose="020F0502020204030204"/>
              <a:ea typeface="+mn-ea"/>
              <a:cs typeface="+mn-cs"/>
            </a:rPr>
            <a:t>k úplnému dokončení díla církve při získávání duší pro Boží království.</a:t>
          </a:r>
        </a:p>
      </dgm:t>
    </dgm:pt>
    <dgm:pt modelId="{ED886483-5CA6-4A15-A21C-5D3B30B1B7F6}" type="parTrans" cxnId="{77F47476-4A07-4F84-B707-4AA50CA514A4}">
      <dgm:prSet/>
      <dgm:spPr/>
      <dgm:t>
        <a:bodyPr/>
        <a:lstStyle/>
        <a:p>
          <a:endParaRPr lang="es-ES" sz="1800" b="1">
            <a:solidFill>
              <a:schemeClr val="tx1"/>
            </a:solidFill>
          </a:endParaRPr>
        </a:p>
      </dgm:t>
    </dgm:pt>
    <dgm:pt modelId="{944AD7C1-1E64-443A-9261-8DCE82D8F5A2}" type="sibTrans" cxnId="{77F47476-4A07-4F84-B707-4AA50CA514A4}">
      <dgm:prSet/>
      <dgm:spPr/>
      <dgm:t>
        <a:bodyPr/>
        <a:lstStyle/>
        <a:p>
          <a:endParaRPr lang="es-ES" sz="1800" b="1">
            <a:solidFill>
              <a:schemeClr val="tx1"/>
            </a:solidFill>
          </a:endParaRPr>
        </a:p>
      </dgm:t>
    </dgm:pt>
    <dgm:pt modelId="{109D2090-DE0D-4D51-88DD-ABDD8ECFD8B8}">
      <dgm:prSet custT="1"/>
      <dgm:spPr>
        <a:xfrm>
          <a:off x="1045502" y="4876799"/>
          <a:ext cx="7789229" cy="844753"/>
        </a:xfrm>
        <a:prstGeom prst="rect">
          <a:avLst/>
        </a:prstGeom>
        <a:solidFill>
          <a:srgbClr val="E7BC29">
            <a:hueOff val="14662785"/>
            <a:satOff val="-33407"/>
            <a:lumOff val="1340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1800" b="1" dirty="0">
              <a:solidFill>
                <a:sysClr val="windowText" lastClr="000000"/>
              </a:solidFill>
              <a:latin typeface="Calibri" panose="020F0502020204030204"/>
              <a:ea typeface="+mn-ea"/>
              <a:cs typeface="+mn-cs"/>
            </a:rPr>
            <a:t>Ž</a:t>
          </a:r>
          <a:r>
            <a:rPr lang="es-ES" sz="1800" b="1" dirty="0">
              <a:solidFill>
                <a:sysClr val="windowText" lastClr="000000"/>
              </a:solidFill>
              <a:latin typeface="Calibri" panose="020F0502020204030204"/>
              <a:ea typeface="+mn-ea"/>
              <a:cs typeface="+mn-cs"/>
            </a:rPr>
            <a:t>ádný člen, bez ohledu na to, jak slabý, nevědomý nebo malý, by neměl být považován za zbytečného nebo bezcenného. Kristus miluje všechny údy. Položil svůj život za všechny a zemřel by za jednu </a:t>
          </a:r>
          <a:r>
            <a:rPr lang="es-ES" sz="1800" b="1" dirty="0" err="1">
              <a:solidFill>
                <a:sysClr val="windowText" lastClr="000000"/>
              </a:solidFill>
              <a:latin typeface="Calibri" panose="020F0502020204030204"/>
              <a:ea typeface="+mn-ea"/>
              <a:cs typeface="+mn-cs"/>
            </a:rPr>
            <a:t>duši</a:t>
          </a:r>
          <a:r>
            <a:rPr lang="es-ES" sz="1800" b="1" dirty="0">
              <a:solidFill>
                <a:sysClr val="windowText" lastClr="000000"/>
              </a:solidFill>
              <a:latin typeface="Calibri" panose="020F0502020204030204"/>
              <a:ea typeface="+mn-ea"/>
              <a:cs typeface="+mn-cs"/>
            </a:rPr>
            <a:t>.</a:t>
          </a:r>
        </a:p>
      </dgm:t>
    </dgm:pt>
    <dgm:pt modelId="{9A97BBBC-E56F-40A9-BC63-4ACB94042AC1}" type="parTrans" cxnId="{E55C493A-EA8F-4037-87C3-8549A6ED0BF6}">
      <dgm:prSet/>
      <dgm:spPr/>
      <dgm:t>
        <a:bodyPr/>
        <a:lstStyle/>
        <a:p>
          <a:endParaRPr lang="es-ES" sz="1800" b="1">
            <a:solidFill>
              <a:schemeClr val="tx1"/>
            </a:solidFill>
          </a:endParaRPr>
        </a:p>
      </dgm:t>
    </dgm:pt>
    <dgm:pt modelId="{F073EA15-BCB4-4C4A-BEBC-31F5641F1FEF}" type="sibTrans" cxnId="{E55C493A-EA8F-4037-87C3-8549A6ED0BF6}">
      <dgm:prSet/>
      <dgm:spPr/>
      <dgm:t>
        <a:bodyPr/>
        <a:lstStyle/>
        <a:p>
          <a:endParaRPr lang="es-ES" sz="1800" b="1">
            <a:solidFill>
              <a:schemeClr val="tx1"/>
            </a:solidFill>
          </a:endParaRPr>
        </a:p>
      </dgm:t>
    </dgm:pt>
    <dgm:pt modelId="{CF451F3C-3A75-4FBD-B275-CF986C45047F}">
      <dgm:prSet custT="1"/>
      <dgm:spPr>
        <a:xfrm>
          <a:off x="481088" y="5922980"/>
          <a:ext cx="8353643" cy="623255"/>
        </a:xfrm>
        <a:prstGeom prst="rect">
          <a:avLst/>
        </a:prstGeom>
        <a:solidFill>
          <a:srgbClr val="E7BC29">
            <a:hueOff val="17595342"/>
            <a:satOff val="-40088"/>
            <a:lumOff val="160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endParaRPr lang="cs-CZ" sz="1800" b="1" dirty="0">
            <a:solidFill>
              <a:sysClr val="windowText" lastClr="000000"/>
            </a:solidFill>
            <a:latin typeface="Calibri" panose="020F0502020204030204"/>
            <a:ea typeface="+mn-ea"/>
            <a:cs typeface="+mn-cs"/>
          </a:endParaRPr>
        </a:p>
        <a:p>
          <a:pPr>
            <a:buNone/>
          </a:pPr>
          <a:r>
            <a:rPr lang="es-ES" sz="1800" b="1" dirty="0">
              <a:solidFill>
                <a:sysClr val="windowText" lastClr="000000"/>
              </a:solidFill>
              <a:latin typeface="Calibri" panose="020F0502020204030204"/>
              <a:ea typeface="+mn-ea"/>
              <a:cs typeface="+mn-cs"/>
            </a:rPr>
            <a:t>Každý z n</a:t>
          </a:r>
          <a:r>
            <a:rPr lang="cs-CZ" sz="1800" b="1" dirty="0" err="1">
              <a:solidFill>
                <a:sysClr val="windowText" lastClr="000000"/>
              </a:solidFill>
              <a:latin typeface="Calibri" panose="020F0502020204030204"/>
              <a:ea typeface="+mn-ea"/>
              <a:cs typeface="+mn-cs"/>
            </a:rPr>
            <a:t>ás</a:t>
          </a:r>
          <a:r>
            <a:rPr lang="es-ES" sz="1800" b="1" dirty="0">
              <a:solidFill>
                <a:sysClr val="windowText" lastClr="000000"/>
              </a:solidFill>
              <a:latin typeface="Calibri" panose="020F0502020204030204"/>
              <a:ea typeface="+mn-ea"/>
              <a:cs typeface="+mn-cs"/>
            </a:rPr>
            <a:t> má své místo a není správné se domnívat, že členové patří k různým orgánům, a proto se k sobě nemohou vztahovat.
</a:t>
          </a:r>
        </a:p>
      </dgm:t>
    </dgm:pt>
    <dgm:pt modelId="{80733025-EFCE-42E1-A3CA-A9CC329B8646}" type="parTrans" cxnId="{C0337221-4275-4CDC-83C9-A59DA27C115D}">
      <dgm:prSet/>
      <dgm:spPr/>
      <dgm:t>
        <a:bodyPr/>
        <a:lstStyle/>
        <a:p>
          <a:endParaRPr lang="es-ES" sz="1800" b="1">
            <a:solidFill>
              <a:schemeClr val="tx1"/>
            </a:solidFill>
          </a:endParaRPr>
        </a:p>
      </dgm:t>
    </dgm:pt>
    <dgm:pt modelId="{34025D34-CD2D-43BC-8043-AF9DB3EFCF62}" type="sibTrans" cxnId="{C0337221-4275-4CDC-83C9-A59DA27C115D}">
      <dgm:prSet/>
      <dgm:spPr/>
      <dgm:t>
        <a:bodyPr/>
        <a:lstStyle/>
        <a:p>
          <a:endParaRPr lang="es-ES" sz="1800" b="1">
            <a:solidFill>
              <a:schemeClr val="tx1"/>
            </a:solidFill>
          </a:endParaRPr>
        </a:p>
      </dgm:t>
    </dgm:pt>
    <dgm:pt modelId="{92DA6A9F-79AD-49F6-BD51-8623DF7BB3C4}">
      <dgm:prSet/>
      <dgm:spPr/>
      <dgm:t>
        <a:bodyPr/>
        <a:lstStyle/>
        <a:p>
          <a:endParaRPr lang="es-ES"/>
        </a:p>
      </dgm:t>
    </dgm:pt>
    <dgm:pt modelId="{370DB9B3-3385-421E-A1BA-7E92C4186BF9}" type="parTrans" cxnId="{B475A4A9-2FBC-489C-8F3B-B1AF9E29E46B}">
      <dgm:prSet/>
      <dgm:spPr/>
      <dgm:t>
        <a:bodyPr/>
        <a:lstStyle/>
        <a:p>
          <a:endParaRPr lang="es-ES" sz="1800" b="1">
            <a:solidFill>
              <a:schemeClr val="tx1"/>
            </a:solidFill>
          </a:endParaRPr>
        </a:p>
      </dgm:t>
    </dgm:pt>
    <dgm:pt modelId="{0D2CF5CA-0E6F-41F5-B214-58E6D349BF55}" type="sibTrans" cxnId="{B475A4A9-2FBC-489C-8F3B-B1AF9E29E46B}">
      <dgm:prSet/>
      <dgm:spPr/>
      <dgm:t>
        <a:bodyPr/>
        <a:lstStyle/>
        <a:p>
          <a:endParaRPr lang="es-ES" sz="1800" b="1">
            <a:solidFill>
              <a:schemeClr val="tx1"/>
            </a:solidFill>
          </a:endParaRPr>
        </a:p>
      </dgm:t>
    </dgm:pt>
    <dgm:pt modelId="{C05478C2-9028-457C-B3A8-C38BB1130593}">
      <dgm:prSet/>
      <dgm:spPr/>
      <dgm:t>
        <a:bodyPr/>
        <a:lstStyle/>
        <a:p>
          <a:endParaRPr lang="es-ES"/>
        </a:p>
      </dgm:t>
    </dgm:pt>
    <dgm:pt modelId="{01ED4353-B739-4CC9-B205-0E36D9553CCA}" type="parTrans" cxnId="{A185745C-0B9F-4B6E-B580-6C71F4AE39AA}">
      <dgm:prSet/>
      <dgm:spPr/>
      <dgm:t>
        <a:bodyPr/>
        <a:lstStyle/>
        <a:p>
          <a:endParaRPr lang="es-ES" sz="1800" b="1">
            <a:solidFill>
              <a:schemeClr val="tx1"/>
            </a:solidFill>
          </a:endParaRPr>
        </a:p>
      </dgm:t>
    </dgm:pt>
    <dgm:pt modelId="{9A0EAD6E-8576-4308-A704-7F1E8B66FC38}" type="sibTrans" cxnId="{A185745C-0B9F-4B6E-B580-6C71F4AE39AA}">
      <dgm:prSet/>
      <dgm:spPr/>
      <dgm:t>
        <a:bodyPr/>
        <a:lstStyle/>
        <a:p>
          <a:endParaRPr lang="es-ES" sz="1800" b="1">
            <a:solidFill>
              <a:schemeClr val="tx1"/>
            </a:solidFill>
          </a:endParaRPr>
        </a:p>
      </dgm:t>
    </dgm:pt>
    <dgm:pt modelId="{4105109B-5804-4A99-A596-845598234B89}" type="pres">
      <dgm:prSet presAssocID="{271186E3-8CDB-4BED-AD0E-0C60DE0F4EFC}" presName="Name0" presStyleCnt="0">
        <dgm:presLayoutVars>
          <dgm:chMax val="7"/>
          <dgm:chPref val="7"/>
          <dgm:dir/>
        </dgm:presLayoutVars>
      </dgm:prSet>
      <dgm:spPr/>
    </dgm:pt>
    <dgm:pt modelId="{158CBCE2-704B-4FB7-A12F-688AF871A44D}" type="pres">
      <dgm:prSet presAssocID="{271186E3-8CDB-4BED-AD0E-0C60DE0F4EFC}" presName="Name1" presStyleCnt="0"/>
      <dgm:spPr/>
    </dgm:pt>
    <dgm:pt modelId="{E414C575-BA22-448E-B1D5-69EE8EABEC1E}" type="pres">
      <dgm:prSet presAssocID="{271186E3-8CDB-4BED-AD0E-0C60DE0F4EFC}" presName="cycle" presStyleCnt="0"/>
      <dgm:spPr/>
    </dgm:pt>
    <dgm:pt modelId="{721DAA3A-F678-4738-B17A-CB5E2FEE61E5}" type="pres">
      <dgm:prSet presAssocID="{271186E3-8CDB-4BED-AD0E-0C60DE0F4EFC}" presName="srcNode" presStyleLbl="node1" presStyleIdx="0" presStyleCnt="7"/>
      <dgm:spPr/>
    </dgm:pt>
    <dgm:pt modelId="{A01F71C3-6B9C-4CAD-9C44-9194BDCBA39C}" type="pres">
      <dgm:prSet presAssocID="{271186E3-8CDB-4BED-AD0E-0C60DE0F4EFC}" presName="conn" presStyleLbl="parChTrans1D2" presStyleIdx="0" presStyleCnt="1"/>
      <dgm:spPr/>
    </dgm:pt>
    <dgm:pt modelId="{F50033A8-434B-4AE9-8E4C-16461DB09D36}" type="pres">
      <dgm:prSet presAssocID="{271186E3-8CDB-4BED-AD0E-0C60DE0F4EFC}" presName="extraNode" presStyleLbl="node1" presStyleIdx="0" presStyleCnt="7"/>
      <dgm:spPr/>
    </dgm:pt>
    <dgm:pt modelId="{48A8D3DC-A6D0-4FC6-9580-208D4F437000}" type="pres">
      <dgm:prSet presAssocID="{271186E3-8CDB-4BED-AD0E-0C60DE0F4EFC}" presName="dstNode" presStyleLbl="node1" presStyleIdx="0" presStyleCnt="7"/>
      <dgm:spPr/>
    </dgm:pt>
    <dgm:pt modelId="{674EA52C-307A-46C8-A98B-26A59E0444A0}" type="pres">
      <dgm:prSet presAssocID="{463D3A5A-3314-4146-89A0-09428FC0F2DD}" presName="text_1" presStyleLbl="node1" presStyleIdx="0" presStyleCnt="7">
        <dgm:presLayoutVars>
          <dgm:bulletEnabled val="1"/>
        </dgm:presLayoutVars>
      </dgm:prSet>
      <dgm:spPr/>
    </dgm:pt>
    <dgm:pt modelId="{EE396BA7-D4DD-4A3F-80EB-9B6331FF2698}" type="pres">
      <dgm:prSet presAssocID="{463D3A5A-3314-4146-89A0-09428FC0F2DD}" presName="accent_1" presStyleCnt="0"/>
      <dgm:spPr/>
    </dgm:pt>
    <dgm:pt modelId="{8A1419BC-7EE6-4025-B972-BDD9F040415C}" type="pres">
      <dgm:prSet presAssocID="{463D3A5A-3314-4146-89A0-09428FC0F2DD}" presName="accentRepeatNode" presStyleLbl="solidFgAcc1" presStyleIdx="0" presStyleCnt="7"/>
      <dgm:spPr>
        <a:xfrm>
          <a:off x="91554" y="233857"/>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D7687C40-EA56-4034-9F17-E39087B90C4C}" type="pres">
      <dgm:prSet presAssocID="{310FA89A-42CE-4A10-BE3C-344FD4B8C5EC}" presName="text_2" presStyleLbl="node1" presStyleIdx="1" presStyleCnt="7" custScaleY="184444" custLinFactNeighborX="-129">
        <dgm:presLayoutVars>
          <dgm:bulletEnabled val="1"/>
        </dgm:presLayoutVars>
      </dgm:prSet>
      <dgm:spPr/>
    </dgm:pt>
    <dgm:pt modelId="{E128ABE2-B176-404A-8C24-7197B10C1AD9}" type="pres">
      <dgm:prSet presAssocID="{310FA89A-42CE-4A10-BE3C-344FD4B8C5EC}" presName="accent_2" presStyleCnt="0"/>
      <dgm:spPr/>
    </dgm:pt>
    <dgm:pt modelId="{E3FFFAEB-0B99-4353-8B78-E479F6E3E6B6}" type="pres">
      <dgm:prSet presAssocID="{310FA89A-42CE-4A10-BE3C-344FD4B8C5EC}" presName="accentRepeatNode" presStyleLbl="solidFgAcc1" presStyleIdx="1" presStyleCnt="7"/>
      <dgm:spPr>
        <a:xfrm>
          <a:off x="655967" y="1169289"/>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5C664842-C266-4879-BF28-EAED0A43E943}" type="pres">
      <dgm:prSet presAssocID="{07FAB12B-32A9-4E0A-BD78-CB39B84486D8}" presName="text_3" presStyleLbl="node1" presStyleIdx="2" presStyleCnt="7" custLinFactNeighborY="16764">
        <dgm:presLayoutVars>
          <dgm:bulletEnabled val="1"/>
        </dgm:presLayoutVars>
      </dgm:prSet>
      <dgm:spPr/>
    </dgm:pt>
    <dgm:pt modelId="{A3ECB05A-48F5-474F-B48B-B81B69884A0F}" type="pres">
      <dgm:prSet presAssocID="{07FAB12B-32A9-4E0A-BD78-CB39B84486D8}" presName="accent_3" presStyleCnt="0"/>
      <dgm:spPr/>
    </dgm:pt>
    <dgm:pt modelId="{1D2F4E5D-C4EB-405D-8095-0FF3BD4A1279}" type="pres">
      <dgm:prSet presAssocID="{07FAB12B-32A9-4E0A-BD78-CB39B84486D8}" presName="accentRepeatNode" presStyleLbl="solidFgAcc1" presStyleIdx="2" presStyleCnt="7" custLinFactNeighborY="12298"/>
      <dgm:spPr>
        <a:xfrm>
          <a:off x="965263" y="2199844"/>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CF4A6ABE-949B-4B24-AFB3-7DFA68447F1A}" type="pres">
      <dgm:prSet presAssocID="{B88FD1AD-D733-4249-AEAE-210AAEE6AF71}" presName="text_4" presStyleLbl="node1" presStyleIdx="3" presStyleCnt="7" custLinFactNeighborX="-136">
        <dgm:presLayoutVars>
          <dgm:bulletEnabled val="1"/>
        </dgm:presLayoutVars>
      </dgm:prSet>
      <dgm:spPr/>
    </dgm:pt>
    <dgm:pt modelId="{FA221B13-115A-420E-BB54-C975E32FB3E3}" type="pres">
      <dgm:prSet presAssocID="{B88FD1AD-D733-4249-AEAE-210AAEE6AF71}" presName="accent_4" presStyleCnt="0"/>
      <dgm:spPr/>
    </dgm:pt>
    <dgm:pt modelId="{1948BED3-1821-4643-B9F3-DF7FD7E7E246}" type="pres">
      <dgm:prSet presAssocID="{B88FD1AD-D733-4249-AEAE-210AAEE6AF71}" presName="accentRepeatNode" presStyleLbl="solidFgAcc1" presStyleIdx="3" presStyleCnt="7"/>
      <dgm:spPr>
        <a:xfrm>
          <a:off x="1064018" y="3039465"/>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6C0262EF-E6EC-44B2-8013-C1CC5D358917}" type="pres">
      <dgm:prSet presAssocID="{D6BBF02B-D781-4A88-B077-42474DF9A078}" presName="text_5" presStyleLbl="node1" presStyleIdx="4" presStyleCnt="7" custScaleY="137394">
        <dgm:presLayoutVars>
          <dgm:bulletEnabled val="1"/>
        </dgm:presLayoutVars>
      </dgm:prSet>
      <dgm:spPr/>
    </dgm:pt>
    <dgm:pt modelId="{63880555-A4EC-4FAF-A192-B9FAC02274F1}" type="pres">
      <dgm:prSet presAssocID="{D6BBF02B-D781-4A88-B077-42474DF9A078}" presName="accent_5" presStyleCnt="0"/>
      <dgm:spPr/>
    </dgm:pt>
    <dgm:pt modelId="{6EED8C03-9598-4A7A-89B3-6B9EF14399FF}" type="pres">
      <dgm:prSet presAssocID="{D6BBF02B-D781-4A88-B077-42474DF9A078}" presName="accentRepeatNode" presStyleLbl="solidFgAcc1" presStyleIdx="4" presStyleCnt="7"/>
      <dgm:spPr>
        <a:xfrm>
          <a:off x="965263" y="3974896"/>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BB827E63-9E07-47A3-8E8B-96C524BBB41A}" type="pres">
      <dgm:prSet presAssocID="{109D2090-DE0D-4D51-88DD-ABDD8ECFD8B8}" presName="text_6" presStyleLbl="node1" presStyleIdx="5" presStyleCnt="7" custScaleY="135539">
        <dgm:presLayoutVars>
          <dgm:bulletEnabled val="1"/>
        </dgm:presLayoutVars>
      </dgm:prSet>
      <dgm:spPr/>
    </dgm:pt>
    <dgm:pt modelId="{D4995A1D-A5DE-4DDC-8690-8A9351FCC10D}" type="pres">
      <dgm:prSet presAssocID="{109D2090-DE0D-4D51-88DD-ABDD8ECFD8B8}" presName="accent_6" presStyleCnt="0"/>
      <dgm:spPr/>
    </dgm:pt>
    <dgm:pt modelId="{55F60430-15C6-44C0-B16E-670CD1E9CD81}" type="pres">
      <dgm:prSet presAssocID="{109D2090-DE0D-4D51-88DD-ABDD8ECFD8B8}" presName="accentRepeatNode" presStyleLbl="solidFgAcc1" presStyleIdx="5" presStyleCnt="7"/>
      <dgm:spPr>
        <a:xfrm>
          <a:off x="655967" y="4909642"/>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B8097690-BAAE-4F91-A204-2689E25BF0BC}" type="pres">
      <dgm:prSet presAssocID="{CF451F3C-3A75-4FBD-B275-CF986C45047F}" presName="text_7" presStyleLbl="node1" presStyleIdx="6" presStyleCnt="7" custLinFactNeighborX="0">
        <dgm:presLayoutVars>
          <dgm:bulletEnabled val="1"/>
        </dgm:presLayoutVars>
      </dgm:prSet>
      <dgm:spPr/>
    </dgm:pt>
    <dgm:pt modelId="{7CFEAA3B-65EE-4A68-9683-1340DCA14D44}" type="pres">
      <dgm:prSet presAssocID="{CF451F3C-3A75-4FBD-B275-CF986C45047F}" presName="accent_7" presStyleCnt="0"/>
      <dgm:spPr/>
    </dgm:pt>
    <dgm:pt modelId="{47456031-EBB4-4D94-8183-E14738570BD8}" type="pres">
      <dgm:prSet presAssocID="{CF451F3C-3A75-4FBD-B275-CF986C45047F}" presName="accentRepeatNode" presStyleLbl="solidFgAcc1" presStyleIdx="6" presStyleCnt="7"/>
      <dgm:spPr>
        <a:xfrm>
          <a:off x="91554" y="5845073"/>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Lst>
  <dgm:cxnLst>
    <dgm:cxn modelId="{6C16360B-A1DB-46AE-9FCF-33A93836315E}" srcId="{271186E3-8CDB-4BED-AD0E-0C60DE0F4EFC}" destId="{B88FD1AD-D733-4249-AEAE-210AAEE6AF71}" srcOrd="3" destOrd="0" parTransId="{14DB4E2B-E5CF-430C-86A3-EE424D0F602E}" sibTransId="{6C351983-D8D2-43BC-98CB-AF91A7757680}"/>
    <dgm:cxn modelId="{BEE45A18-59A3-4146-8232-CF20EE7DAF4E}" type="presOf" srcId="{07FAB12B-32A9-4E0A-BD78-CB39B84486D8}" destId="{5C664842-C266-4879-BF28-EAED0A43E943}" srcOrd="0" destOrd="0" presId="urn:microsoft.com/office/officeart/2008/layout/VerticalCurvedList"/>
    <dgm:cxn modelId="{C0337221-4275-4CDC-83C9-A59DA27C115D}" srcId="{271186E3-8CDB-4BED-AD0E-0C60DE0F4EFC}" destId="{CF451F3C-3A75-4FBD-B275-CF986C45047F}" srcOrd="6" destOrd="0" parTransId="{80733025-EFCE-42E1-A3CA-A9CC329B8646}" sibTransId="{34025D34-CD2D-43BC-8043-AF9DB3EFCF62}"/>
    <dgm:cxn modelId="{05CA7F2F-A3FB-4D1E-A663-0B72BDC69F8B}" type="presOf" srcId="{4A07CD15-2BC5-4A80-9671-9D410AE7211B}" destId="{A01F71C3-6B9C-4CAD-9C44-9194BDCBA39C}" srcOrd="0" destOrd="0" presId="urn:microsoft.com/office/officeart/2008/layout/VerticalCurvedList"/>
    <dgm:cxn modelId="{E55C493A-EA8F-4037-87C3-8549A6ED0BF6}" srcId="{271186E3-8CDB-4BED-AD0E-0C60DE0F4EFC}" destId="{109D2090-DE0D-4D51-88DD-ABDD8ECFD8B8}" srcOrd="5" destOrd="0" parTransId="{9A97BBBC-E56F-40A9-BC63-4ACB94042AC1}" sibTransId="{F073EA15-BCB4-4C4A-BEBC-31F5641F1FEF}"/>
    <dgm:cxn modelId="{A185745C-0B9F-4B6E-B580-6C71F4AE39AA}" srcId="{271186E3-8CDB-4BED-AD0E-0C60DE0F4EFC}" destId="{C05478C2-9028-457C-B3A8-C38BB1130593}" srcOrd="8" destOrd="0" parTransId="{01ED4353-B739-4CC9-B205-0E36D9553CCA}" sibTransId="{9A0EAD6E-8576-4308-A704-7F1E8B66FC38}"/>
    <dgm:cxn modelId="{839BC45F-3C77-4557-8B3B-7DBCA66ACC15}" type="presOf" srcId="{CF451F3C-3A75-4FBD-B275-CF986C45047F}" destId="{B8097690-BAAE-4F91-A204-2689E25BF0BC}" srcOrd="0" destOrd="0" presId="urn:microsoft.com/office/officeart/2008/layout/VerticalCurvedList"/>
    <dgm:cxn modelId="{E35C8644-A7AF-4857-B983-63B13E0A0D72}" type="presOf" srcId="{463D3A5A-3314-4146-89A0-09428FC0F2DD}" destId="{674EA52C-307A-46C8-A98B-26A59E0444A0}" srcOrd="0" destOrd="0" presId="urn:microsoft.com/office/officeart/2008/layout/VerticalCurvedList"/>
    <dgm:cxn modelId="{25874F52-D208-4A7E-9F70-1E5C93F8BAEC}" srcId="{271186E3-8CDB-4BED-AD0E-0C60DE0F4EFC}" destId="{07FAB12B-32A9-4E0A-BD78-CB39B84486D8}" srcOrd="2" destOrd="0" parTransId="{BB95FBAA-1DF4-4A82-92E9-F82AB07809D9}" sibTransId="{68C720E0-CF72-4958-B58E-445CBA3F5D60}"/>
    <dgm:cxn modelId="{77F47476-4A07-4F84-B707-4AA50CA514A4}" srcId="{271186E3-8CDB-4BED-AD0E-0C60DE0F4EFC}" destId="{D6BBF02B-D781-4A88-B077-42474DF9A078}" srcOrd="4" destOrd="0" parTransId="{ED886483-5CA6-4A15-A21C-5D3B30B1B7F6}" sibTransId="{944AD7C1-1E64-443A-9261-8DCE82D8F5A2}"/>
    <dgm:cxn modelId="{C0E36382-C7DE-4691-80E1-9AF5A51BDEAC}" type="presOf" srcId="{D6BBF02B-D781-4A88-B077-42474DF9A078}" destId="{6C0262EF-E6EC-44B2-8013-C1CC5D358917}" srcOrd="0" destOrd="0" presId="urn:microsoft.com/office/officeart/2008/layout/VerticalCurvedList"/>
    <dgm:cxn modelId="{A9A2F188-A1DC-404F-B027-7F2C216E0EB3}" srcId="{271186E3-8CDB-4BED-AD0E-0C60DE0F4EFC}" destId="{463D3A5A-3314-4146-89A0-09428FC0F2DD}" srcOrd="0" destOrd="0" parTransId="{E57D95CF-5B66-494D-90C1-660B2CCEB253}" sibTransId="{4A07CD15-2BC5-4A80-9671-9D410AE7211B}"/>
    <dgm:cxn modelId="{AAF65DA0-F4E6-4735-BE63-8BD268218C44}" type="presOf" srcId="{B88FD1AD-D733-4249-AEAE-210AAEE6AF71}" destId="{CF4A6ABE-949B-4B24-AFB3-7DFA68447F1A}" srcOrd="0" destOrd="0" presId="urn:microsoft.com/office/officeart/2008/layout/VerticalCurvedList"/>
    <dgm:cxn modelId="{B475A4A9-2FBC-489C-8F3B-B1AF9E29E46B}" srcId="{271186E3-8CDB-4BED-AD0E-0C60DE0F4EFC}" destId="{92DA6A9F-79AD-49F6-BD51-8623DF7BB3C4}" srcOrd="7" destOrd="0" parTransId="{370DB9B3-3385-421E-A1BA-7E92C4186BF9}" sibTransId="{0D2CF5CA-0E6F-41F5-B214-58E6D349BF55}"/>
    <dgm:cxn modelId="{5D5B14B5-BE84-4FF1-8AE9-F909068CF1B7}" type="presOf" srcId="{310FA89A-42CE-4A10-BE3C-344FD4B8C5EC}" destId="{D7687C40-EA56-4034-9F17-E39087B90C4C}" srcOrd="0" destOrd="0" presId="urn:microsoft.com/office/officeart/2008/layout/VerticalCurvedList"/>
    <dgm:cxn modelId="{89AEF4B9-B637-4596-9318-6F67F9E4B5E4}" type="presOf" srcId="{271186E3-8CDB-4BED-AD0E-0C60DE0F4EFC}" destId="{4105109B-5804-4A99-A596-845598234B89}" srcOrd="0" destOrd="0" presId="urn:microsoft.com/office/officeart/2008/layout/VerticalCurvedList"/>
    <dgm:cxn modelId="{52ACF7E4-0928-42D8-9D2A-66DE0BF2DB53}" type="presOf" srcId="{109D2090-DE0D-4D51-88DD-ABDD8ECFD8B8}" destId="{BB827E63-9E07-47A3-8E8B-96C524BBB41A}" srcOrd="0" destOrd="0" presId="urn:microsoft.com/office/officeart/2008/layout/VerticalCurvedList"/>
    <dgm:cxn modelId="{4BE002F0-C977-4E6B-8EA0-61C53D20107C}" srcId="{271186E3-8CDB-4BED-AD0E-0C60DE0F4EFC}" destId="{310FA89A-42CE-4A10-BE3C-344FD4B8C5EC}" srcOrd="1" destOrd="0" parTransId="{C6B32660-BE55-4448-856A-F51D06F75452}" sibTransId="{721B2406-3DF5-496B-BA51-4B3F3B3312B5}"/>
    <dgm:cxn modelId="{2D4E3B6C-17C1-471D-B2F5-1F7FDC23C691}" type="presParOf" srcId="{4105109B-5804-4A99-A596-845598234B89}" destId="{158CBCE2-704B-4FB7-A12F-688AF871A44D}" srcOrd="0" destOrd="0" presId="urn:microsoft.com/office/officeart/2008/layout/VerticalCurvedList"/>
    <dgm:cxn modelId="{E4515626-D346-41FD-8A33-32C42D8F8094}" type="presParOf" srcId="{158CBCE2-704B-4FB7-A12F-688AF871A44D}" destId="{E414C575-BA22-448E-B1D5-69EE8EABEC1E}" srcOrd="0" destOrd="0" presId="urn:microsoft.com/office/officeart/2008/layout/VerticalCurvedList"/>
    <dgm:cxn modelId="{30E56073-800B-4020-956B-322150487B0C}" type="presParOf" srcId="{E414C575-BA22-448E-B1D5-69EE8EABEC1E}" destId="{721DAA3A-F678-4738-B17A-CB5E2FEE61E5}" srcOrd="0" destOrd="0" presId="urn:microsoft.com/office/officeart/2008/layout/VerticalCurvedList"/>
    <dgm:cxn modelId="{FA16D65B-4C80-4A8D-8D76-93F278FAE901}" type="presParOf" srcId="{E414C575-BA22-448E-B1D5-69EE8EABEC1E}" destId="{A01F71C3-6B9C-4CAD-9C44-9194BDCBA39C}" srcOrd="1" destOrd="0" presId="urn:microsoft.com/office/officeart/2008/layout/VerticalCurvedList"/>
    <dgm:cxn modelId="{BC263203-3A07-4BCA-97FB-8AC19E989070}" type="presParOf" srcId="{E414C575-BA22-448E-B1D5-69EE8EABEC1E}" destId="{F50033A8-434B-4AE9-8E4C-16461DB09D36}" srcOrd="2" destOrd="0" presId="urn:microsoft.com/office/officeart/2008/layout/VerticalCurvedList"/>
    <dgm:cxn modelId="{764C09E4-12D3-4F0C-A937-432BEA7932D9}" type="presParOf" srcId="{E414C575-BA22-448E-B1D5-69EE8EABEC1E}" destId="{48A8D3DC-A6D0-4FC6-9580-208D4F437000}" srcOrd="3" destOrd="0" presId="urn:microsoft.com/office/officeart/2008/layout/VerticalCurvedList"/>
    <dgm:cxn modelId="{0772E7F8-B1EA-472E-B260-08D98E1FDD2D}" type="presParOf" srcId="{158CBCE2-704B-4FB7-A12F-688AF871A44D}" destId="{674EA52C-307A-46C8-A98B-26A59E0444A0}" srcOrd="1" destOrd="0" presId="urn:microsoft.com/office/officeart/2008/layout/VerticalCurvedList"/>
    <dgm:cxn modelId="{AB479466-81B3-469A-9C23-AD0857F46977}" type="presParOf" srcId="{158CBCE2-704B-4FB7-A12F-688AF871A44D}" destId="{EE396BA7-D4DD-4A3F-80EB-9B6331FF2698}" srcOrd="2" destOrd="0" presId="urn:microsoft.com/office/officeart/2008/layout/VerticalCurvedList"/>
    <dgm:cxn modelId="{124B02EC-3F1A-4A16-AE22-14ADEDFA62D7}" type="presParOf" srcId="{EE396BA7-D4DD-4A3F-80EB-9B6331FF2698}" destId="{8A1419BC-7EE6-4025-B972-BDD9F040415C}" srcOrd="0" destOrd="0" presId="urn:microsoft.com/office/officeart/2008/layout/VerticalCurvedList"/>
    <dgm:cxn modelId="{366B4D20-4E2B-4B22-9016-2226EEDE8CDF}" type="presParOf" srcId="{158CBCE2-704B-4FB7-A12F-688AF871A44D}" destId="{D7687C40-EA56-4034-9F17-E39087B90C4C}" srcOrd="3" destOrd="0" presId="urn:microsoft.com/office/officeart/2008/layout/VerticalCurvedList"/>
    <dgm:cxn modelId="{A08BD9AF-374B-4334-9DA6-8FDE1D4E3E17}" type="presParOf" srcId="{158CBCE2-704B-4FB7-A12F-688AF871A44D}" destId="{E128ABE2-B176-404A-8C24-7197B10C1AD9}" srcOrd="4" destOrd="0" presId="urn:microsoft.com/office/officeart/2008/layout/VerticalCurvedList"/>
    <dgm:cxn modelId="{400AB6FF-6E57-4FC9-9B4F-E199EA9000B2}" type="presParOf" srcId="{E128ABE2-B176-404A-8C24-7197B10C1AD9}" destId="{E3FFFAEB-0B99-4353-8B78-E479F6E3E6B6}" srcOrd="0" destOrd="0" presId="urn:microsoft.com/office/officeart/2008/layout/VerticalCurvedList"/>
    <dgm:cxn modelId="{068C230D-D67D-4BFD-916D-DCCA3BF8F7F1}" type="presParOf" srcId="{158CBCE2-704B-4FB7-A12F-688AF871A44D}" destId="{5C664842-C266-4879-BF28-EAED0A43E943}" srcOrd="5" destOrd="0" presId="urn:microsoft.com/office/officeart/2008/layout/VerticalCurvedList"/>
    <dgm:cxn modelId="{7C707A1A-4C14-4846-9F30-143AF63B4EC1}" type="presParOf" srcId="{158CBCE2-704B-4FB7-A12F-688AF871A44D}" destId="{A3ECB05A-48F5-474F-B48B-B81B69884A0F}" srcOrd="6" destOrd="0" presId="urn:microsoft.com/office/officeart/2008/layout/VerticalCurvedList"/>
    <dgm:cxn modelId="{3399CC0D-EA7F-4F4C-A1E0-0FE9B01C35C0}" type="presParOf" srcId="{A3ECB05A-48F5-474F-B48B-B81B69884A0F}" destId="{1D2F4E5D-C4EB-405D-8095-0FF3BD4A1279}" srcOrd="0" destOrd="0" presId="urn:microsoft.com/office/officeart/2008/layout/VerticalCurvedList"/>
    <dgm:cxn modelId="{44D15D27-97E0-4951-97F8-E125F9270B7B}" type="presParOf" srcId="{158CBCE2-704B-4FB7-A12F-688AF871A44D}" destId="{CF4A6ABE-949B-4B24-AFB3-7DFA68447F1A}" srcOrd="7" destOrd="0" presId="urn:microsoft.com/office/officeart/2008/layout/VerticalCurvedList"/>
    <dgm:cxn modelId="{B7633C5F-23EB-481E-B095-C7FCA99D5573}" type="presParOf" srcId="{158CBCE2-704B-4FB7-A12F-688AF871A44D}" destId="{FA221B13-115A-420E-BB54-C975E32FB3E3}" srcOrd="8" destOrd="0" presId="urn:microsoft.com/office/officeart/2008/layout/VerticalCurvedList"/>
    <dgm:cxn modelId="{46799F01-4ED9-4386-A724-1C7B25C39BBF}" type="presParOf" srcId="{FA221B13-115A-420E-BB54-C975E32FB3E3}" destId="{1948BED3-1821-4643-B9F3-DF7FD7E7E246}" srcOrd="0" destOrd="0" presId="urn:microsoft.com/office/officeart/2008/layout/VerticalCurvedList"/>
    <dgm:cxn modelId="{FD9CFDC5-4DF0-4373-8E35-D637AE6D91DB}" type="presParOf" srcId="{158CBCE2-704B-4FB7-A12F-688AF871A44D}" destId="{6C0262EF-E6EC-44B2-8013-C1CC5D358917}" srcOrd="9" destOrd="0" presId="urn:microsoft.com/office/officeart/2008/layout/VerticalCurvedList"/>
    <dgm:cxn modelId="{57F65A2B-BC98-46CF-8348-F1390E2AD824}" type="presParOf" srcId="{158CBCE2-704B-4FB7-A12F-688AF871A44D}" destId="{63880555-A4EC-4FAF-A192-B9FAC02274F1}" srcOrd="10" destOrd="0" presId="urn:microsoft.com/office/officeart/2008/layout/VerticalCurvedList"/>
    <dgm:cxn modelId="{CF05E686-0B7B-4C29-A490-61D6C931EE3B}" type="presParOf" srcId="{63880555-A4EC-4FAF-A192-B9FAC02274F1}" destId="{6EED8C03-9598-4A7A-89B3-6B9EF14399FF}" srcOrd="0" destOrd="0" presId="urn:microsoft.com/office/officeart/2008/layout/VerticalCurvedList"/>
    <dgm:cxn modelId="{72DB3918-01D4-4E5A-9939-C9BA7BA828AB}" type="presParOf" srcId="{158CBCE2-704B-4FB7-A12F-688AF871A44D}" destId="{BB827E63-9E07-47A3-8E8B-96C524BBB41A}" srcOrd="11" destOrd="0" presId="urn:microsoft.com/office/officeart/2008/layout/VerticalCurvedList"/>
    <dgm:cxn modelId="{8E769340-39F8-4D4A-A93A-FF94818658D8}" type="presParOf" srcId="{158CBCE2-704B-4FB7-A12F-688AF871A44D}" destId="{D4995A1D-A5DE-4DDC-8690-8A9351FCC10D}" srcOrd="12" destOrd="0" presId="urn:microsoft.com/office/officeart/2008/layout/VerticalCurvedList"/>
    <dgm:cxn modelId="{27441668-D1AE-42CE-8992-47A62687980D}" type="presParOf" srcId="{D4995A1D-A5DE-4DDC-8690-8A9351FCC10D}" destId="{55F60430-15C6-44C0-B16E-670CD1E9CD81}" srcOrd="0" destOrd="0" presId="urn:microsoft.com/office/officeart/2008/layout/VerticalCurvedList"/>
    <dgm:cxn modelId="{4108D918-0D2F-49CA-B22E-EDAD5FDAFE50}" type="presParOf" srcId="{158CBCE2-704B-4FB7-A12F-688AF871A44D}" destId="{B8097690-BAAE-4F91-A204-2689E25BF0BC}" srcOrd="13" destOrd="0" presId="urn:microsoft.com/office/officeart/2008/layout/VerticalCurvedList"/>
    <dgm:cxn modelId="{F9C88996-15E9-4EEF-887A-E090D449F3D5}" type="presParOf" srcId="{158CBCE2-704B-4FB7-A12F-688AF871A44D}" destId="{7CFEAA3B-65EE-4A68-9683-1340DCA14D44}" srcOrd="14" destOrd="0" presId="urn:microsoft.com/office/officeart/2008/layout/VerticalCurvedList"/>
    <dgm:cxn modelId="{763C0502-C3A8-409D-B1C3-D9B82CF1176B}" type="presParOf" srcId="{7CFEAA3B-65EE-4A68-9683-1340DCA14D44}" destId="{47456031-EBB4-4D94-8183-E14738570B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F1445785-BC77-4CF8-B0D0-91CB98529354}">
      <dgm:prSet custT="1"/>
      <dgm:spPr>
        <a:solidFill>
          <a:srgbClr val="9148C8"/>
        </a:solidFill>
      </dgm:spPr>
      <dgm:t>
        <a:bodyPr/>
        <a:lstStyle/>
        <a:p>
          <a:r>
            <a:rPr lang="es-ES" sz="1800" b="1" dirty="0">
              <a:effectLst>
                <a:outerShdw blurRad="38100" dist="38100" dir="2700000" algn="tl">
                  <a:srgbClr val="000000">
                    <a:alpha val="43137"/>
                  </a:srgbClr>
                </a:outerShdw>
              </a:effectLst>
            </a:rPr>
            <a:t>DOBRÉ </a:t>
          </a:r>
          <a:r>
            <a:rPr lang="cs-CZ" sz="1800" b="1" dirty="0">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VZTAHY</a:t>
          </a:r>
        </a:p>
      </dgm:t>
    </dgm:pt>
    <dgm:pt modelId="{C23CA99F-EFB8-4714-89D3-AFE07592CA20}" type="parTrans" cxnId="{7FBE107D-E1F3-4F7B-8483-E2B5744EF572}">
      <dgm:prSet/>
      <dgm:spPr/>
      <dgm:t>
        <a:bodyPr/>
        <a:lstStyle/>
        <a:p>
          <a:endParaRPr lang="es-ES" sz="1800" b="1">
            <a:effectLst>
              <a:outerShdw blurRad="38100" dist="38100" dir="2700000" algn="tl">
                <a:srgbClr val="000000">
                  <a:alpha val="43137"/>
                </a:srgbClr>
              </a:outerShdw>
            </a:effectLst>
          </a:endParaRPr>
        </a:p>
      </dgm:t>
    </dgm:pt>
    <dgm:pt modelId="{1F5F3863-0C2F-44C0-B738-EFA031477FDD}" type="sibTrans" cxnId="{7FBE107D-E1F3-4F7B-8483-E2B5744EF572}">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A6509186-B95D-4FE5-AAE9-93E1E077531E}">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cs-CZ"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marL="0" lvl="0" indent="0" algn="ctr" defTabSz="800100">
            <a:lnSpc>
              <a:spcPct val="90000"/>
            </a:lnSpc>
            <a:spcBef>
              <a:spcPct val="0"/>
            </a:spcBef>
            <a:spcAft>
              <a:spcPct val="35000"/>
            </a:spcAft>
            <a:buNone/>
          </a:pPr>
          <a:r>
            <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MANŽELSTVÍ
</a:t>
          </a:r>
        </a:p>
      </dgm:t>
    </dgm:pt>
    <dgm:pt modelId="{09AA2367-D668-48E2-A7E7-6DB4750FA7D2}" type="parTrans" cxnId="{F9B6B676-3763-44D7-9899-97ADEB20DD37}">
      <dgm:prSet/>
      <dgm:spPr/>
      <dgm:t>
        <a:bodyPr/>
        <a:lstStyle/>
        <a:p>
          <a:endParaRPr lang="es-ES" sz="1800" b="1">
            <a:effectLst>
              <a:outerShdw blurRad="38100" dist="38100" dir="2700000" algn="tl">
                <a:srgbClr val="000000">
                  <a:alpha val="43137"/>
                </a:srgbClr>
              </a:outerShdw>
            </a:effectLst>
          </a:endParaRPr>
        </a:p>
      </dgm:t>
    </dgm:pt>
    <dgm:pt modelId="{FDFBF7E0-DE5A-45BC-93E7-AFCD549E553F}" type="sibTrans" cxnId="{F9B6B676-3763-44D7-9899-97ADEB20DD37}">
      <dgm:prSet/>
      <dgm:spPr/>
      <dgm:t>
        <a:bodyPr/>
        <a:lstStyle/>
        <a:p>
          <a:endParaRPr lang="es-ES" sz="1800" b="1">
            <a:effectLst>
              <a:outerShdw blurRad="38100" dist="38100" dir="2700000" algn="tl">
                <a:srgbClr val="000000">
                  <a:alpha val="43137"/>
                </a:srgbClr>
              </a:outerShdw>
            </a:effectLst>
          </a:endParaRPr>
        </a:p>
      </dgm:t>
    </dgm:pt>
    <dgm:pt modelId="{D6A8521E-DF61-4DF7-BD23-87742635F3FE}">
      <dgm:prSet custT="1"/>
      <dgm:spPr>
        <a:solidFill>
          <a:srgbClr val="9148C8"/>
        </a:solidFill>
      </dgm:spPr>
      <dgm:t>
        <a:bodyPr/>
        <a:lstStyle/>
        <a:p>
          <a:r>
            <a:rPr lang="es-ES" sz="1800" b="1" dirty="0">
              <a:effectLst>
                <a:outerShdw blurRad="38100" dist="38100" dir="2700000" algn="tl">
                  <a:srgbClr val="000000">
                    <a:alpha val="43137"/>
                  </a:srgbClr>
                </a:outerShdw>
              </a:effectLst>
            </a:rPr>
            <a:t>LÁSKA</a:t>
          </a:r>
        </a:p>
      </dgm:t>
    </dgm:pt>
    <dgm:pt modelId="{B941BED3-B09F-447B-BCEB-2D8228AD20EB}" type="parTrans" cxnId="{3FF4258E-90FB-4146-BF4A-488B7094B8D0}">
      <dgm:prSet/>
      <dgm:spPr/>
      <dgm:t>
        <a:bodyPr/>
        <a:lstStyle/>
        <a:p>
          <a:endParaRPr lang="es-ES" sz="1800" b="1">
            <a:effectLst>
              <a:outerShdw blurRad="38100" dist="38100" dir="2700000" algn="tl">
                <a:srgbClr val="000000">
                  <a:alpha val="43137"/>
                </a:srgbClr>
              </a:outerShdw>
            </a:effectLst>
          </a:endParaRPr>
        </a:p>
      </dgm:t>
    </dgm:pt>
    <dgm:pt modelId="{6CC8BE1F-F85F-4654-8511-C80C163E2726}" type="sibTrans" cxnId="{3FF4258E-90FB-4146-BF4A-488B7094B8D0}">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33ED21C7-3631-4CED-81BE-9D99133BF471}">
      <dgm:prSet custT="1"/>
      <dgm:spPr>
        <a:solidFill>
          <a:srgbClr val="9148C8"/>
        </a:solidFill>
      </dgm:spPr>
      <dgm:t>
        <a:bodyPr/>
        <a:lstStyle/>
        <a:p>
          <a:r>
            <a:rPr lang="cs-CZ" sz="1800" b="1" dirty="0">
              <a:effectLst>
                <a:outerShdw blurRad="38100" dist="38100" dir="2700000" algn="tl">
                  <a:srgbClr val="000000">
                    <a:alpha val="43137"/>
                  </a:srgbClr>
                </a:outerShdw>
              </a:effectLst>
            </a:rPr>
            <a:t>VĚRNOST</a:t>
          </a:r>
          <a:endParaRPr lang="es-ES" sz="1800" b="1" dirty="0">
            <a:effectLst>
              <a:outerShdw blurRad="38100" dist="38100" dir="2700000" algn="tl">
                <a:srgbClr val="000000">
                  <a:alpha val="43137"/>
                </a:srgbClr>
              </a:outerShdw>
            </a:effectLst>
          </a:endParaRPr>
        </a:p>
      </dgm:t>
    </dgm:pt>
    <dgm:pt modelId="{AB491561-B3F0-4D5A-BA49-1C97522174E7}" type="parTrans" cxnId="{7F7BADD5-D653-4493-9934-492815D7110A}">
      <dgm:prSet/>
      <dgm:spPr/>
      <dgm:t>
        <a:bodyPr/>
        <a:lstStyle/>
        <a:p>
          <a:endParaRPr lang="es-ES" sz="1800" b="1">
            <a:effectLst>
              <a:outerShdw blurRad="38100" dist="38100" dir="2700000" algn="tl">
                <a:srgbClr val="000000">
                  <a:alpha val="43137"/>
                </a:srgbClr>
              </a:outerShdw>
            </a:effectLst>
          </a:endParaRPr>
        </a:p>
      </dgm:t>
    </dgm:pt>
    <dgm:pt modelId="{5C2946BF-6489-4483-A26D-5AE055DAB6C6}" type="sibTrans" cxnId="{7F7BADD5-D653-4493-9934-492815D7110A}">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51F43ABB-8990-4569-87F9-94980E562F43}">
      <dgm:prSet custT="1"/>
      <dgm:spPr>
        <a:solidFill>
          <a:srgbClr val="9148C8"/>
        </a:solidFill>
      </dgm:spPr>
      <dgm:t>
        <a:bodyPr/>
        <a:lstStyle/>
        <a:p>
          <a:r>
            <a:rPr lang="es-ES" sz="1800" b="1" dirty="0">
              <a:effectLst>
                <a:outerShdw blurRad="38100" dist="38100" dir="2700000" algn="tl">
                  <a:srgbClr val="000000">
                    <a:alpha val="43137"/>
                  </a:srgbClr>
                </a:outerShdw>
              </a:effectLst>
            </a:rPr>
            <a:t>RESPE</a:t>
          </a:r>
          <a:r>
            <a:rPr lang="cs-CZ" sz="1800" b="1" dirty="0">
              <a:effectLst>
                <a:outerShdw blurRad="38100" dist="38100" dir="2700000" algn="tl">
                  <a:srgbClr val="000000">
                    <a:alpha val="43137"/>
                  </a:srgbClr>
                </a:outerShdw>
              </a:effectLst>
            </a:rPr>
            <a:t>K</a:t>
          </a:r>
          <a:r>
            <a:rPr lang="es-ES" sz="1800" b="1" dirty="0">
              <a:effectLst>
                <a:outerShdw blurRad="38100" dist="38100" dir="2700000" algn="tl">
                  <a:srgbClr val="000000">
                    <a:alpha val="43137"/>
                  </a:srgbClr>
                </a:outerShdw>
              </a:effectLst>
            </a:rPr>
            <a:t>T</a:t>
          </a:r>
        </a:p>
      </dgm:t>
    </dgm:pt>
    <dgm:pt modelId="{C869AA2D-5B7A-4554-8DAB-A7676057A989}" type="parTrans" cxnId="{9094F07E-49EF-4E50-B817-BE0DE1900009}">
      <dgm:prSet/>
      <dgm:spPr/>
      <dgm:t>
        <a:bodyPr/>
        <a:lstStyle/>
        <a:p>
          <a:endParaRPr lang="es-ES" sz="1800" b="1">
            <a:effectLst>
              <a:outerShdw blurRad="38100" dist="38100" dir="2700000" algn="tl">
                <a:srgbClr val="000000">
                  <a:alpha val="43137"/>
                </a:srgbClr>
              </a:outerShdw>
            </a:effectLst>
          </a:endParaRPr>
        </a:p>
      </dgm:t>
    </dgm:pt>
    <dgm:pt modelId="{DF76DD85-E928-4DD5-956D-1B7134C9A593}" type="sibTrans" cxnId="{9094F07E-49EF-4E50-B817-BE0DE1900009}">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2A9189F9-54D8-4F26-A7AF-57EB196BC82E}" type="pres">
      <dgm:prSet presAssocID="{F1445785-BC77-4CF8-B0D0-91CB98529354}" presName="node" presStyleLbl="node1" presStyleIdx="0" presStyleCnt="5" custScaleX="368665">
        <dgm:presLayoutVars>
          <dgm:bulletEnabled val="1"/>
        </dgm:presLayoutVars>
      </dgm:prSet>
      <dgm:spPr>
        <a:prstGeom prst="roundRect">
          <a:avLst/>
        </a:prstGeom>
      </dgm:spPr>
    </dgm:pt>
    <dgm:pt modelId="{192518A6-DC33-4801-8510-4B648DC4AAAF}" type="pres">
      <dgm:prSet presAssocID="{1F5F3863-0C2F-44C0-B738-EFA031477FDD}" presName="spacerL" presStyleCnt="0"/>
      <dgm:spPr/>
    </dgm:pt>
    <dgm:pt modelId="{4F4C2809-769F-455F-89D7-F43C0079FD6A}" type="pres">
      <dgm:prSet presAssocID="{1F5F3863-0C2F-44C0-B738-EFA031477FDD}" presName="sibTrans" presStyleLbl="sibTrans2D1" presStyleIdx="0" presStyleCnt="4"/>
      <dgm:spPr/>
    </dgm:pt>
    <dgm:pt modelId="{C1047331-8395-4733-95F8-31368FF51EAA}" type="pres">
      <dgm:prSet presAssocID="{1F5F3863-0C2F-44C0-B738-EFA031477FDD}" presName="spacerR" presStyleCnt="0"/>
      <dgm:spPr/>
    </dgm:pt>
    <dgm:pt modelId="{CC11DBD0-E706-495A-8B0B-126BDE2CBA59}" type="pres">
      <dgm:prSet presAssocID="{33ED21C7-3631-4CED-81BE-9D99133BF471}" presName="node" presStyleLbl="node1" presStyleIdx="1" presStyleCnt="5" custScaleX="258144">
        <dgm:presLayoutVars>
          <dgm:bulletEnabled val="1"/>
        </dgm:presLayoutVars>
      </dgm:prSet>
      <dgm:spPr>
        <a:prstGeom prst="roundRect">
          <a:avLst/>
        </a:prstGeom>
      </dgm:spPr>
    </dgm:pt>
    <dgm:pt modelId="{B0572075-239D-4BD5-814F-9C7381E9FB4B}" type="pres">
      <dgm:prSet presAssocID="{5C2946BF-6489-4483-A26D-5AE055DAB6C6}" presName="spacerL" presStyleCnt="0"/>
      <dgm:spPr/>
    </dgm:pt>
    <dgm:pt modelId="{0B256657-68B7-46F7-8AD9-21BE48E3EA0A}" type="pres">
      <dgm:prSet presAssocID="{5C2946BF-6489-4483-A26D-5AE055DAB6C6}" presName="sibTrans" presStyleLbl="sibTrans2D1" presStyleIdx="1" presStyleCnt="4"/>
      <dgm:spPr/>
    </dgm:pt>
    <dgm:pt modelId="{205130BD-C47C-4588-AA83-3159269C2CE1}" type="pres">
      <dgm:prSet presAssocID="{5C2946BF-6489-4483-A26D-5AE055DAB6C6}" presName="spacerR" presStyleCnt="0"/>
      <dgm:spPr/>
    </dgm:pt>
    <dgm:pt modelId="{F0FC36E7-2CB1-433D-A54D-41045CD93559}" type="pres">
      <dgm:prSet presAssocID="{51F43ABB-8990-4569-87F9-94980E562F43}" presName="node" presStyleLbl="node1" presStyleIdx="2" presStyleCnt="5" custScaleX="258144">
        <dgm:presLayoutVars>
          <dgm:bulletEnabled val="1"/>
        </dgm:presLayoutVars>
      </dgm:prSet>
      <dgm:spPr>
        <a:prstGeom prst="roundRect">
          <a:avLst/>
        </a:prstGeom>
      </dgm:spPr>
    </dgm:pt>
    <dgm:pt modelId="{48E7E39D-82F8-4182-97A3-7FAF166138C6}" type="pres">
      <dgm:prSet presAssocID="{DF76DD85-E928-4DD5-956D-1B7134C9A593}" presName="spacerL" presStyleCnt="0"/>
      <dgm:spPr/>
    </dgm:pt>
    <dgm:pt modelId="{CE2165F4-3D63-4F12-92C6-0AC56BF1E7DA}" type="pres">
      <dgm:prSet presAssocID="{DF76DD85-E928-4DD5-956D-1B7134C9A593}" presName="sibTrans" presStyleLbl="sibTrans2D1" presStyleIdx="2" presStyleCnt="4"/>
      <dgm:spPr/>
    </dgm:pt>
    <dgm:pt modelId="{597FD5E0-50D4-4C29-BBE2-4106AA45B8A4}" type="pres">
      <dgm:prSet presAssocID="{DF76DD85-E928-4DD5-956D-1B7134C9A593}" presName="spacerR" presStyleCnt="0"/>
      <dgm:spPr/>
    </dgm:pt>
    <dgm:pt modelId="{B8F775C0-B2C5-462B-B7C8-51D5E117E44D}" type="pres">
      <dgm:prSet presAssocID="{D6A8521E-DF61-4DF7-BD23-87742635F3FE}" presName="node" presStyleLbl="node1" presStyleIdx="3" presStyleCnt="5" custScaleX="258144">
        <dgm:presLayoutVars>
          <dgm:bulletEnabled val="1"/>
        </dgm:presLayoutVars>
      </dgm:prSet>
      <dgm:spPr>
        <a:prstGeom prst="roundRect">
          <a:avLst/>
        </a:prstGeom>
      </dgm:spPr>
    </dgm:pt>
    <dgm:pt modelId="{1381B4D1-E784-40B5-966C-CDDE0F498040}" type="pres">
      <dgm:prSet presAssocID="{6CC8BE1F-F85F-4654-8511-C80C163E2726}" presName="spacerL" presStyleCnt="0"/>
      <dgm:spPr/>
    </dgm:pt>
    <dgm:pt modelId="{4F3499F7-EB11-4F6F-A343-4A77CB728A07}" type="pres">
      <dgm:prSet presAssocID="{6CC8BE1F-F85F-4654-8511-C80C163E2726}" presName="sibTrans" presStyleLbl="sibTrans2D1" presStyleIdx="3" presStyleCnt="4"/>
      <dgm:spPr/>
    </dgm:pt>
    <dgm:pt modelId="{57840E9D-3A9D-439C-AF7E-EC405EE8D467}" type="pres">
      <dgm:prSet presAssocID="{6CC8BE1F-F85F-4654-8511-C80C163E2726}" presName="spacerR" presStyleCnt="0"/>
      <dgm:spPr/>
    </dgm:pt>
    <dgm:pt modelId="{CC81A392-D777-452C-BBBC-C795ADC964BF}" type="pres">
      <dgm:prSet presAssocID="{A6509186-B95D-4FE5-AAE9-93E1E077531E}" presName="node" presStyleLbl="node1" presStyleIdx="4" presStyleCnt="5" custScaleX="310152">
        <dgm:presLayoutVars>
          <dgm:bulletEnabled val="1"/>
        </dgm:presLayoutVars>
      </dgm:prSet>
      <dgm:spPr>
        <a:xfrm>
          <a:off x="2250" y="163855"/>
          <a:ext cx="1611854" cy="519698"/>
        </a:xfrm>
        <a:prstGeom prst="roundRect">
          <a:avLst/>
        </a:prstGeom>
      </dgm:spPr>
    </dgm:pt>
  </dgm:ptLst>
  <dgm:cxnLst>
    <dgm:cxn modelId="{F4C70F07-A896-4446-AD4B-DB79C179BC25}" type="presOf" srcId="{33ED21C7-3631-4CED-81BE-9D99133BF471}" destId="{CC11DBD0-E706-495A-8B0B-126BDE2CBA59}" srcOrd="0" destOrd="0" presId="urn:microsoft.com/office/officeart/2005/8/layout/equation1"/>
    <dgm:cxn modelId="{B7A99746-AACA-466E-BEC6-DBA59864DCA7}" type="presOf" srcId="{5C2946BF-6489-4483-A26D-5AE055DAB6C6}" destId="{0B256657-68B7-46F7-8AD9-21BE48E3EA0A}" srcOrd="0" destOrd="0" presId="urn:microsoft.com/office/officeart/2005/8/layout/equation1"/>
    <dgm:cxn modelId="{F9B6B676-3763-44D7-9899-97ADEB20DD37}" srcId="{BBDA0070-53C9-43F2-9983-E9C8F0C1C718}" destId="{A6509186-B95D-4FE5-AAE9-93E1E077531E}" srcOrd="4" destOrd="0" parTransId="{09AA2367-D668-48E2-A7E7-6DB4750FA7D2}" sibTransId="{FDFBF7E0-DE5A-45BC-93E7-AFCD549E553F}"/>
    <dgm:cxn modelId="{7FBE107D-E1F3-4F7B-8483-E2B5744EF572}" srcId="{BBDA0070-53C9-43F2-9983-E9C8F0C1C718}" destId="{F1445785-BC77-4CF8-B0D0-91CB98529354}" srcOrd="0" destOrd="0" parTransId="{C23CA99F-EFB8-4714-89D3-AFE07592CA20}" sibTransId="{1F5F3863-0C2F-44C0-B738-EFA031477FDD}"/>
    <dgm:cxn modelId="{9094F07E-49EF-4E50-B817-BE0DE1900009}" srcId="{BBDA0070-53C9-43F2-9983-E9C8F0C1C718}" destId="{51F43ABB-8990-4569-87F9-94980E562F43}" srcOrd="2" destOrd="0" parTransId="{C869AA2D-5B7A-4554-8DAB-A7676057A989}" sibTransId="{DF76DD85-E928-4DD5-956D-1B7134C9A593}"/>
    <dgm:cxn modelId="{ED09FE80-7C2D-4220-A9CF-7F26DD0544BF}" type="presOf" srcId="{6CC8BE1F-F85F-4654-8511-C80C163E2726}" destId="{4F3499F7-EB11-4F6F-A343-4A77CB728A07}" srcOrd="0" destOrd="0" presId="urn:microsoft.com/office/officeart/2005/8/layout/equation1"/>
    <dgm:cxn modelId="{3FF4258E-90FB-4146-BF4A-488B7094B8D0}" srcId="{BBDA0070-53C9-43F2-9983-E9C8F0C1C718}" destId="{D6A8521E-DF61-4DF7-BD23-87742635F3FE}" srcOrd="3" destOrd="0" parTransId="{B941BED3-B09F-447B-BCEB-2D8228AD20EB}" sibTransId="{6CC8BE1F-F85F-4654-8511-C80C163E2726}"/>
    <dgm:cxn modelId="{11F5239C-C1B3-4A93-B744-AA507B241476}" type="presOf" srcId="{F1445785-BC77-4CF8-B0D0-91CB98529354}" destId="{2A9189F9-54D8-4F26-A7AF-57EB196BC82E}" srcOrd="0" destOrd="0" presId="urn:microsoft.com/office/officeart/2005/8/layout/equation1"/>
    <dgm:cxn modelId="{1CCA5C9D-C03D-455C-B935-28E43CD00409}" type="presOf" srcId="{51F43ABB-8990-4569-87F9-94980E562F43}" destId="{F0FC36E7-2CB1-433D-A54D-41045CD93559}" srcOrd="0" destOrd="0" presId="urn:microsoft.com/office/officeart/2005/8/layout/equation1"/>
    <dgm:cxn modelId="{9E6F23A4-049F-49C7-8EEE-0FB56C596264}" type="presOf" srcId="{1F5F3863-0C2F-44C0-B738-EFA031477FDD}" destId="{4F4C2809-769F-455F-89D7-F43C0079FD6A}"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1C88F0BC-B7DA-43EF-B259-0E0834AF0F11}" type="presOf" srcId="{D6A8521E-DF61-4DF7-BD23-87742635F3FE}" destId="{B8F775C0-B2C5-462B-B7C8-51D5E117E44D}" srcOrd="0" destOrd="0" presId="urn:microsoft.com/office/officeart/2005/8/layout/equation1"/>
    <dgm:cxn modelId="{7F7BADD5-D653-4493-9934-492815D7110A}" srcId="{BBDA0070-53C9-43F2-9983-E9C8F0C1C718}" destId="{33ED21C7-3631-4CED-81BE-9D99133BF471}" srcOrd="1" destOrd="0" parTransId="{AB491561-B3F0-4D5A-BA49-1C97522174E7}" sibTransId="{5C2946BF-6489-4483-A26D-5AE055DAB6C6}"/>
    <dgm:cxn modelId="{E0C6CEDA-B8CA-42AE-B575-605590A09DBD}" type="presOf" srcId="{DF76DD85-E928-4DD5-956D-1B7134C9A593}" destId="{CE2165F4-3D63-4F12-92C6-0AC56BF1E7DA}" srcOrd="0" destOrd="0" presId="urn:microsoft.com/office/officeart/2005/8/layout/equation1"/>
    <dgm:cxn modelId="{972EA7EE-6100-4E0A-9BA0-1697524F4F3B}" type="presOf" srcId="{A6509186-B95D-4FE5-AAE9-93E1E077531E}" destId="{CC81A392-D777-452C-BBBC-C795ADC964BF}" srcOrd="0" destOrd="0" presId="urn:microsoft.com/office/officeart/2005/8/layout/equation1"/>
    <dgm:cxn modelId="{77ED358F-287B-4C23-AD19-9322CC109240}" type="presParOf" srcId="{6C48F91E-BD85-40F6-94A2-9C68F03B7026}" destId="{2A9189F9-54D8-4F26-A7AF-57EB196BC82E}" srcOrd="0" destOrd="0" presId="urn:microsoft.com/office/officeart/2005/8/layout/equation1"/>
    <dgm:cxn modelId="{4088A96C-98B1-4A42-8119-4DA0194B3A60}" type="presParOf" srcId="{6C48F91E-BD85-40F6-94A2-9C68F03B7026}" destId="{192518A6-DC33-4801-8510-4B648DC4AAAF}" srcOrd="1" destOrd="0" presId="urn:microsoft.com/office/officeart/2005/8/layout/equation1"/>
    <dgm:cxn modelId="{FB674E39-70F2-4F4C-94ED-18A473650A01}" type="presParOf" srcId="{6C48F91E-BD85-40F6-94A2-9C68F03B7026}" destId="{4F4C2809-769F-455F-89D7-F43C0079FD6A}" srcOrd="2" destOrd="0" presId="urn:microsoft.com/office/officeart/2005/8/layout/equation1"/>
    <dgm:cxn modelId="{296AC4D4-454E-488B-A29E-F8846D0A4470}" type="presParOf" srcId="{6C48F91E-BD85-40F6-94A2-9C68F03B7026}" destId="{C1047331-8395-4733-95F8-31368FF51EAA}" srcOrd="3" destOrd="0" presId="urn:microsoft.com/office/officeart/2005/8/layout/equation1"/>
    <dgm:cxn modelId="{04CB902C-E167-4A1C-BC3C-C2927AEF408C}" type="presParOf" srcId="{6C48F91E-BD85-40F6-94A2-9C68F03B7026}" destId="{CC11DBD0-E706-495A-8B0B-126BDE2CBA59}" srcOrd="4" destOrd="0" presId="urn:microsoft.com/office/officeart/2005/8/layout/equation1"/>
    <dgm:cxn modelId="{E49C25F7-3E8F-4A0F-96BF-A9E56EB361FF}" type="presParOf" srcId="{6C48F91E-BD85-40F6-94A2-9C68F03B7026}" destId="{B0572075-239D-4BD5-814F-9C7381E9FB4B}" srcOrd="5" destOrd="0" presId="urn:microsoft.com/office/officeart/2005/8/layout/equation1"/>
    <dgm:cxn modelId="{9E3BADD3-1D63-4A2C-B734-024243894ADA}" type="presParOf" srcId="{6C48F91E-BD85-40F6-94A2-9C68F03B7026}" destId="{0B256657-68B7-46F7-8AD9-21BE48E3EA0A}" srcOrd="6" destOrd="0" presId="urn:microsoft.com/office/officeart/2005/8/layout/equation1"/>
    <dgm:cxn modelId="{7466DC49-CB47-4DFD-ACFD-3539CCE694F9}" type="presParOf" srcId="{6C48F91E-BD85-40F6-94A2-9C68F03B7026}" destId="{205130BD-C47C-4588-AA83-3159269C2CE1}" srcOrd="7" destOrd="0" presId="urn:microsoft.com/office/officeart/2005/8/layout/equation1"/>
    <dgm:cxn modelId="{5B4B7EC2-0177-473C-9B72-FF73A0E229F6}" type="presParOf" srcId="{6C48F91E-BD85-40F6-94A2-9C68F03B7026}" destId="{F0FC36E7-2CB1-433D-A54D-41045CD93559}" srcOrd="8" destOrd="0" presId="urn:microsoft.com/office/officeart/2005/8/layout/equation1"/>
    <dgm:cxn modelId="{366177F1-F5CC-432F-81B9-16E8AF3D5336}" type="presParOf" srcId="{6C48F91E-BD85-40F6-94A2-9C68F03B7026}" destId="{48E7E39D-82F8-4182-97A3-7FAF166138C6}" srcOrd="9" destOrd="0" presId="urn:microsoft.com/office/officeart/2005/8/layout/equation1"/>
    <dgm:cxn modelId="{109741A7-60DF-46AE-A8B5-5E46331B53CD}" type="presParOf" srcId="{6C48F91E-BD85-40F6-94A2-9C68F03B7026}" destId="{CE2165F4-3D63-4F12-92C6-0AC56BF1E7DA}" srcOrd="10" destOrd="0" presId="urn:microsoft.com/office/officeart/2005/8/layout/equation1"/>
    <dgm:cxn modelId="{B2AC287C-F711-490A-AA6E-97E2280FCEF4}" type="presParOf" srcId="{6C48F91E-BD85-40F6-94A2-9C68F03B7026}" destId="{597FD5E0-50D4-4C29-BBE2-4106AA45B8A4}" srcOrd="11" destOrd="0" presId="urn:microsoft.com/office/officeart/2005/8/layout/equation1"/>
    <dgm:cxn modelId="{7A3880EE-88FF-4B9E-B002-FA57CBEBD6A1}" type="presParOf" srcId="{6C48F91E-BD85-40F6-94A2-9C68F03B7026}" destId="{B8F775C0-B2C5-462B-B7C8-51D5E117E44D}" srcOrd="12" destOrd="0" presId="urn:microsoft.com/office/officeart/2005/8/layout/equation1"/>
    <dgm:cxn modelId="{BC872B35-E9C4-48E6-9CA0-FC0D8DCC3446}" type="presParOf" srcId="{6C48F91E-BD85-40F6-94A2-9C68F03B7026}" destId="{1381B4D1-E784-40B5-966C-CDDE0F498040}" srcOrd="13" destOrd="0" presId="urn:microsoft.com/office/officeart/2005/8/layout/equation1"/>
    <dgm:cxn modelId="{3A111D43-4985-4D18-A280-1FA70262CA48}" type="presParOf" srcId="{6C48F91E-BD85-40F6-94A2-9C68F03B7026}" destId="{4F3499F7-EB11-4F6F-A343-4A77CB728A07}" srcOrd="14" destOrd="0" presId="urn:microsoft.com/office/officeart/2005/8/layout/equation1"/>
    <dgm:cxn modelId="{A99C048B-AE02-45A5-880D-E9E49C7DF585}" type="presParOf" srcId="{6C48F91E-BD85-40F6-94A2-9C68F03B7026}" destId="{57840E9D-3A9D-439C-AF7E-EC405EE8D467}" srcOrd="15" destOrd="0" presId="urn:microsoft.com/office/officeart/2005/8/layout/equation1"/>
    <dgm:cxn modelId="{5B4E9FAA-4FBD-466B-8A54-10BB1E065907}" type="presParOf" srcId="{6C48F91E-BD85-40F6-94A2-9C68F03B7026}" destId="{CC81A392-D777-452C-BBBC-C795ADC964BF}" srcOrd="16"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74AE1E"/>
        </a:solidFill>
      </dgm:spPr>
      <dgm:t>
        <a:bodyPr/>
        <a:lstStyle/>
        <a:p>
          <a:endParaRPr lang="cs-CZ" sz="2600" b="1" dirty="0">
            <a:effectLst>
              <a:outerShdw blurRad="38100" dist="38100" dir="2700000" algn="tl">
                <a:srgbClr val="000000">
                  <a:alpha val="43137"/>
                </a:srgbClr>
              </a:outerShdw>
            </a:effectLst>
          </a:endParaRPr>
        </a:p>
        <a:p>
          <a:r>
            <a:rPr lang="es-ES" sz="2600" b="1" dirty="0">
              <a:effectLst>
                <a:outerShdw blurRad="38100" dist="38100" dir="2700000" algn="tl">
                  <a:srgbClr val="000000">
                    <a:alpha val="43137"/>
                  </a:srgbClr>
                </a:outerShdw>
              </a:effectLst>
            </a:rPr>
            <a:t>ZÁKLADEM JE KRISTUS
</a:t>
          </a:r>
        </a:p>
      </dgm:t>
    </dgm:pt>
    <dgm:pt modelId="{CF06501E-DA04-417E-BE55-8B75116237AB}" type="parTrans" cxnId="{6A3EA67B-5199-48AA-A59A-465C498D365E}">
      <dgm:prSet/>
      <dgm:spPr/>
      <dgm:t>
        <a:bodyPr/>
        <a:lstStyle/>
        <a:p>
          <a:endParaRPr lang="es-ES">
            <a:effectLst>
              <a:outerShdw blurRad="38100" dist="38100" dir="2700000" algn="tl">
                <a:srgbClr val="000000">
                  <a:alpha val="43137"/>
                </a:srgbClr>
              </a:outerShdw>
            </a:effectLst>
          </a:endParaRPr>
        </a:p>
      </dgm:t>
    </dgm:pt>
    <dgm:pt modelId="{AA6C4BE6-E35D-4C47-8877-0C356F99C4AB}" type="sibTrans" cxnId="{6A3EA67B-5199-48AA-A59A-465C498D365E}">
      <dgm:prSet/>
      <dgm:spPr>
        <a:solidFill>
          <a:srgbClr val="9FDE42"/>
        </a:solidFill>
      </dgm:spPr>
      <dgm:t>
        <a:bodyPr/>
        <a:lstStyle/>
        <a:p>
          <a:endParaRPr lang="es-ES">
            <a:effectLst>
              <a:outerShdw blurRad="38100" dist="38100" dir="2700000" algn="tl">
                <a:srgbClr val="000000">
                  <a:alpha val="43137"/>
                </a:srgbClr>
              </a:outerShdw>
            </a:effectLst>
          </a:endParaRPr>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tabLst>
              <a:tab pos="1250950" algn="l"/>
            </a:tabLst>
          </a:pPr>
          <a:r>
            <a:rPr lang="cs-CZ"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STA</a:t>
          </a: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cs-CZ"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B</a:t>
          </a: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a:t>
          </a:r>
        </a:p>
      </dgm:t>
    </dgm:pt>
    <dgm:pt modelId="{C23CA99F-EFB8-4714-89D3-AFE07592CA20}" type="parTrans" cxnId="{7FBE107D-E1F3-4F7B-8483-E2B5744EF572}">
      <dgm:prSet/>
      <dgm:spPr/>
      <dgm:t>
        <a:bodyPr/>
        <a:lstStyle/>
        <a:p>
          <a:endParaRPr lang="es-ES">
            <a:effectLst>
              <a:outerShdw blurRad="38100" dist="38100" dir="2700000" algn="tl">
                <a:srgbClr val="000000">
                  <a:alpha val="43137"/>
                </a:srgbClr>
              </a:outerShdw>
            </a:effectLst>
          </a:endParaRPr>
        </a:p>
      </dgm:t>
    </dgm:pt>
    <dgm:pt modelId="{1F5F3863-0C2F-44C0-B738-EFA031477FDD}" type="sibTrans" cxnId="{7FBE107D-E1F3-4F7B-8483-E2B5744EF572}">
      <dgm:prSet/>
      <dgm:spPr/>
      <dgm:t>
        <a:bodyPr/>
        <a:lstStyle/>
        <a:p>
          <a:endParaRPr lang="es-ES">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custLinFactNeighborX="-15846" custLinFactNeighborY="-693">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DAA41C"/>
        </a:solidFill>
      </dgm:spPr>
      <dgm:t>
        <a:bodyPr/>
        <a:lstStyle/>
        <a:p>
          <a:endParaRPr lang="cs-CZ" sz="2800" b="1" i="0" dirty="0">
            <a:effectLst>
              <a:outerShdw blurRad="38100" dist="38100" dir="2700000" algn="tl">
                <a:srgbClr val="000000">
                  <a:alpha val="43137"/>
                </a:srgbClr>
              </a:outerShdw>
            </a:effectLst>
          </a:endParaRPr>
        </a:p>
        <a:p>
          <a:r>
            <a:rPr lang="es-ES" sz="2800" b="1" i="0" dirty="0">
              <a:effectLst>
                <a:outerShdw blurRad="38100" dist="38100" dir="2700000" algn="tl">
                  <a:srgbClr val="000000">
                    <a:alpha val="43137"/>
                  </a:srgbClr>
                </a:outerShdw>
              </a:effectLst>
            </a:rPr>
            <a:t>BŮH DÁVÁ RŮST
</a:t>
          </a:r>
        </a:p>
      </dgm:t>
    </dgm:pt>
    <dgm:pt modelId="{CF06501E-DA04-417E-BE55-8B75116237AB}" type="parTrans" cxnId="{6A3EA67B-5199-48AA-A59A-465C498D365E}">
      <dgm:prSet/>
      <dgm:spPr/>
      <dgm:t>
        <a:bodyPr/>
        <a:lstStyle/>
        <a:p>
          <a:endParaRPr lang="es-ES"/>
        </a:p>
      </dgm:t>
    </dgm:pt>
    <dgm:pt modelId="{AA6C4BE6-E35D-4C47-8877-0C356F99C4AB}" type="sibTrans" cxnId="{6A3EA67B-5199-48AA-A59A-465C498D365E}">
      <dgm:prSet/>
      <dgm:spPr>
        <a:solidFill>
          <a:srgbClr val="EAC15D"/>
        </a:solidFill>
      </dgm:spPr>
      <dgm:t>
        <a:bodyPr/>
        <a:lstStyle/>
        <a:p>
          <a:endParaRPr lang="es-ES"/>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tabLst>
              <a:tab pos="1250950" algn="l"/>
            </a:tabLst>
          </a:pPr>
          <a:endParaRPr lang="cs-CZ"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marL="0" lvl="0" indent="0" algn="ctr" defTabSz="8001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POLE
</a:t>
          </a:r>
        </a:p>
      </dgm:t>
    </dgm:pt>
    <dgm:pt modelId="{C23CA99F-EFB8-4714-89D3-AFE07592CA20}" type="parTrans" cxnId="{7FBE107D-E1F3-4F7B-8483-E2B5744EF572}">
      <dgm:prSet/>
      <dgm:spPr/>
      <dgm:t>
        <a:bodyPr/>
        <a:lstStyle/>
        <a:p>
          <a:endParaRPr lang="es-ES"/>
        </a:p>
      </dgm:t>
    </dgm:pt>
    <dgm:pt modelId="{1F5F3863-0C2F-44C0-B738-EFA031477FDD}" type="sibTrans" cxnId="{7FBE107D-E1F3-4F7B-8483-E2B5744EF572}">
      <dgm:prSet/>
      <dgm:spPr/>
      <dgm:t>
        <a:bodyPr/>
        <a:lstStyle/>
        <a:p>
          <a:endParaRPr lang="es-ES"/>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862626"/>
        </a:solidFill>
      </dgm:spPr>
      <dgm:t>
        <a:bodyPr/>
        <a:lstStyle/>
        <a:p>
          <a:endParaRPr lang="cs-CZ" sz="2600" dirty="0"/>
        </a:p>
        <a:p>
          <a:r>
            <a:rPr lang="es-ES" sz="2600" dirty="0"/>
            <a:t>POSLUŠNÝ A VĚRNÝ
</a:t>
          </a:r>
        </a:p>
      </dgm:t>
    </dgm:pt>
    <dgm:pt modelId="{CF06501E-DA04-417E-BE55-8B75116237AB}" type="parTrans" cxnId="{6A3EA67B-5199-48AA-A59A-465C498D365E}">
      <dgm:prSet/>
      <dgm:spPr/>
      <dgm:t>
        <a:bodyPr/>
        <a:lstStyle/>
        <a:p>
          <a:endParaRPr lang="es-ES"/>
        </a:p>
      </dgm:t>
    </dgm:pt>
    <dgm:pt modelId="{AA6C4BE6-E35D-4C47-8877-0C356F99C4AB}" type="sibTrans" cxnId="{6A3EA67B-5199-48AA-A59A-465C498D365E}">
      <dgm:prSet/>
      <dgm:spPr>
        <a:solidFill>
          <a:srgbClr val="D36363"/>
        </a:solidFill>
      </dgm:spPr>
      <dgm:t>
        <a:bodyPr/>
        <a:lstStyle/>
        <a:p>
          <a:endParaRPr lang="es-ES"/>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a:tabLst>
              <a:tab pos="1250950" algn="l"/>
            </a:tabLst>
          </a:pPr>
          <a:endParaRPr lang="cs-CZ"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ARMÁDA
</a:t>
          </a:r>
        </a:p>
      </dgm:t>
    </dgm:pt>
    <dgm:pt modelId="{C23CA99F-EFB8-4714-89D3-AFE07592CA20}" type="parTrans" cxnId="{7FBE107D-E1F3-4F7B-8483-E2B5744EF572}">
      <dgm:prSet/>
      <dgm:spPr/>
      <dgm:t>
        <a:bodyPr/>
        <a:lstStyle/>
        <a:p>
          <a:endParaRPr lang="es-ES"/>
        </a:p>
      </dgm:t>
    </dgm:pt>
    <dgm:pt modelId="{1F5F3863-0C2F-44C0-B738-EFA031477FDD}" type="sibTrans" cxnId="{7FBE107D-E1F3-4F7B-8483-E2B5744EF572}">
      <dgm:prSet/>
      <dgm:spPr/>
      <dgm:t>
        <a:bodyPr/>
        <a:lstStyle/>
        <a:p>
          <a:endParaRPr lang="es-ES"/>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a:solidFill>
      <a:srgbClr val="0F0904"/>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4F9A3F-7BF6-4D94-8F25-20FC4D54048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F37AA350-E115-4337-82E2-4EF037CBE734}">
      <dgm:prSet custT="1"/>
      <dgm:spPr>
        <a:solidFill>
          <a:schemeClr val="tx2">
            <a:lumMod val="60000"/>
            <a:lumOff val="40000"/>
          </a:schemeClr>
        </a:solidFill>
      </dgm:spPr>
      <dgm:t>
        <a:bodyPr/>
        <a:lstStyle/>
        <a:p>
          <a:endParaRPr lang="cs-CZ" sz="2400" b="1" dirty="0"/>
        </a:p>
        <a:p>
          <a:r>
            <a:rPr lang="cs-CZ" sz="2400" b="1"/>
            <a:t>u</a:t>
          </a:r>
          <a:r>
            <a:rPr lang="es-ES" sz="2400" b="1"/>
            <a:t>držuje </a:t>
          </a:r>
          <a:r>
            <a:rPr lang="es-ES" sz="2400" b="1" dirty="0"/>
            <a:t>jednotu </a:t>
          </a:r>
          <a:r>
            <a:rPr lang="es-ES" sz="2400" b="1"/>
            <a:t>(</a:t>
          </a:r>
          <a:r>
            <a:rPr lang="cs-CZ" sz="2400" b="1" dirty="0"/>
            <a:t>t</a:t>
          </a:r>
          <a:r>
            <a:rPr lang="es-ES" sz="2400" b="1" dirty="0"/>
            <a:t>ělo).
</a:t>
          </a:r>
        </a:p>
      </dgm:t>
    </dgm:pt>
    <dgm:pt modelId="{506A432A-8BE2-477B-8748-BA43487FD2C3}" type="parTrans" cxnId="{F807A43A-2A17-4F8C-9AC5-C9E115E9B553}">
      <dgm:prSet/>
      <dgm:spPr/>
      <dgm:t>
        <a:bodyPr/>
        <a:lstStyle/>
        <a:p>
          <a:endParaRPr lang="es-ES" sz="2000" b="1"/>
        </a:p>
      </dgm:t>
    </dgm:pt>
    <dgm:pt modelId="{65CB85B5-0948-4FE8-89C7-614CDB99B7A8}" type="sibTrans" cxnId="{F807A43A-2A17-4F8C-9AC5-C9E115E9B553}">
      <dgm:prSet/>
      <dgm:spPr/>
      <dgm:t>
        <a:bodyPr/>
        <a:lstStyle/>
        <a:p>
          <a:endParaRPr lang="es-ES" sz="2000" b="1"/>
        </a:p>
      </dgm:t>
    </dgm:pt>
    <dgm:pt modelId="{721DD033-4BB5-4982-BD2F-4D0B46165289}">
      <dgm:prSet custT="1"/>
      <dgm:spPr>
        <a:solidFill>
          <a:srgbClr val="9148C8"/>
        </a:solidFill>
      </dgm:spPr>
      <dgm:t>
        <a:bodyPr/>
        <a:lstStyle/>
        <a:p>
          <a:endParaRPr lang="cs-CZ" sz="2400" b="1" dirty="0"/>
        </a:p>
        <a:p>
          <a:r>
            <a:rPr lang="es-ES" sz="2400" b="1" dirty="0"/>
            <a:t>udržuje dobrý osobní vztah s Bohem a s druhými (manželství).
</a:t>
          </a:r>
        </a:p>
      </dgm:t>
    </dgm:pt>
    <dgm:pt modelId="{D5B7F5D0-FDE1-45A5-918D-3D245EA25647}" type="parTrans" cxnId="{D8F0C291-6285-4A03-9BE5-AC72FA25BDD8}">
      <dgm:prSet/>
      <dgm:spPr/>
      <dgm:t>
        <a:bodyPr/>
        <a:lstStyle/>
        <a:p>
          <a:endParaRPr lang="es-ES" sz="2000" b="1"/>
        </a:p>
      </dgm:t>
    </dgm:pt>
    <dgm:pt modelId="{4035EBF1-8C3A-462C-AA3A-1D3EB31EF21C}" type="sibTrans" cxnId="{D8F0C291-6285-4A03-9BE5-AC72FA25BDD8}">
      <dgm:prSet/>
      <dgm:spPr/>
      <dgm:t>
        <a:bodyPr/>
        <a:lstStyle/>
        <a:p>
          <a:endParaRPr lang="es-ES" sz="2000" b="1"/>
        </a:p>
      </dgm:t>
    </dgm:pt>
    <dgm:pt modelId="{431DC6C6-B58C-41F9-AE12-5A2AE0BA91DE}">
      <dgm:prSet custT="1"/>
      <dgm:spPr>
        <a:solidFill>
          <a:srgbClr val="74AE1E"/>
        </a:solidFill>
      </dgm:spPr>
      <dgm:t>
        <a:bodyPr/>
        <a:lstStyle/>
        <a:p>
          <a:endParaRPr lang="cs-CZ" sz="2400" b="1" dirty="0"/>
        </a:p>
        <a:p>
          <a:r>
            <a:rPr lang="es-ES" sz="2400" b="1" dirty="0"/>
            <a:t>má Krista (</a:t>
          </a:r>
          <a:r>
            <a:rPr lang="cs-CZ" sz="2400" b="1" dirty="0"/>
            <a:t>Dům</a:t>
          </a:r>
          <a:r>
            <a:rPr lang="es-ES" sz="2400" b="1" dirty="0"/>
            <a:t>) jako svůj pevný základ.
</a:t>
          </a:r>
        </a:p>
      </dgm:t>
    </dgm:pt>
    <dgm:pt modelId="{4AD9B35D-24D9-42F6-9BA6-94A40749D75C}" type="parTrans" cxnId="{B3D5BC1B-AC3D-44D0-98E5-B9BFFC13E52D}">
      <dgm:prSet/>
      <dgm:spPr/>
      <dgm:t>
        <a:bodyPr/>
        <a:lstStyle/>
        <a:p>
          <a:endParaRPr lang="es-ES" sz="2000" b="1"/>
        </a:p>
      </dgm:t>
    </dgm:pt>
    <dgm:pt modelId="{8D35D7EC-1B5E-493E-B15E-3C29C6F52401}" type="sibTrans" cxnId="{B3D5BC1B-AC3D-44D0-98E5-B9BFFC13E52D}">
      <dgm:prSet/>
      <dgm:spPr/>
      <dgm:t>
        <a:bodyPr/>
        <a:lstStyle/>
        <a:p>
          <a:endParaRPr lang="es-ES" sz="2000" b="1"/>
        </a:p>
      </dgm:t>
    </dgm:pt>
    <dgm:pt modelId="{0CDF01A4-2266-4FCC-ACFF-D12599D83F73}">
      <dgm:prSet custT="1"/>
      <dgm:spPr>
        <a:solidFill>
          <a:srgbClr val="DAA41C"/>
        </a:solidFill>
      </dgm:spPr>
      <dgm:t>
        <a:bodyPr/>
        <a:lstStyle/>
        <a:p>
          <a:endParaRPr lang="cs-CZ" sz="2400" b="1" dirty="0"/>
        </a:p>
        <a:p>
          <a:r>
            <a:rPr lang="es-ES" sz="2400" b="1" dirty="0" err="1"/>
            <a:t>neustále</a:t>
          </a:r>
          <a:r>
            <a:rPr lang="es-ES" sz="2400" b="1" dirty="0"/>
            <a:t> roste (</a:t>
          </a:r>
          <a:r>
            <a:rPr lang="cs-CZ" sz="2400" b="1" dirty="0"/>
            <a:t>pole</a:t>
          </a:r>
          <a:r>
            <a:rPr lang="es-ES" sz="2400" b="1" dirty="0"/>
            <a:t>).
</a:t>
          </a:r>
        </a:p>
      </dgm:t>
    </dgm:pt>
    <dgm:pt modelId="{8A3C16F6-823D-4767-923F-6F30F5C848EA}" type="parTrans" cxnId="{0F4841B7-95D0-4A3C-B37F-DDCA65862C35}">
      <dgm:prSet/>
      <dgm:spPr/>
      <dgm:t>
        <a:bodyPr/>
        <a:lstStyle/>
        <a:p>
          <a:endParaRPr lang="es-ES" sz="2000" b="1"/>
        </a:p>
      </dgm:t>
    </dgm:pt>
    <dgm:pt modelId="{85A82E55-72D4-485B-97EC-25D4BBEA7394}" type="sibTrans" cxnId="{0F4841B7-95D0-4A3C-B37F-DDCA65862C35}">
      <dgm:prSet/>
      <dgm:spPr/>
      <dgm:t>
        <a:bodyPr/>
        <a:lstStyle/>
        <a:p>
          <a:endParaRPr lang="es-ES" sz="2000" b="1"/>
        </a:p>
      </dgm:t>
    </dgm:pt>
    <dgm:pt modelId="{052635F7-C39B-422B-A6D2-02B472403FDC}">
      <dgm:prSet custT="1"/>
      <dgm:spPr>
        <a:solidFill>
          <a:srgbClr val="862626"/>
        </a:solidFill>
      </dgm:spPr>
      <dgm:t>
        <a:bodyPr/>
        <a:lstStyle/>
        <a:p>
          <a:r>
            <a:rPr lang="es-ES" sz="2400" b="1" dirty="0"/>
            <a:t>bojuje proti Zlému a udržuje si poslušnost </a:t>
          </a:r>
          <a:r>
            <a:rPr lang="cs-CZ" sz="2400" b="1" dirty="0"/>
            <a:t>          </a:t>
          </a:r>
          <a:r>
            <a:rPr lang="es-ES" sz="2400" b="1" dirty="0"/>
            <a:t>a věrnost Bohu (armád</a:t>
          </a:r>
          <a:r>
            <a:rPr lang="cs-CZ" sz="2400" b="1" dirty="0"/>
            <a:t>a</a:t>
          </a:r>
          <a:r>
            <a:rPr lang="es-ES" sz="2400" b="1" dirty="0"/>
            <a:t>).</a:t>
          </a:r>
        </a:p>
      </dgm:t>
    </dgm:pt>
    <dgm:pt modelId="{0F041BEF-FAB9-4F8B-8D8B-BB2779AFBA57}" type="parTrans" cxnId="{1C6A87CA-FE2A-42B7-A1A2-8F08285643D1}">
      <dgm:prSet/>
      <dgm:spPr/>
      <dgm:t>
        <a:bodyPr/>
        <a:lstStyle/>
        <a:p>
          <a:endParaRPr lang="es-ES" sz="2000" b="1"/>
        </a:p>
      </dgm:t>
    </dgm:pt>
    <dgm:pt modelId="{7E098AA9-CAF1-49B7-9722-A8EB563FDFF2}" type="sibTrans" cxnId="{1C6A87CA-FE2A-42B7-A1A2-8F08285643D1}">
      <dgm:prSet/>
      <dgm:spPr/>
      <dgm:t>
        <a:bodyPr/>
        <a:lstStyle/>
        <a:p>
          <a:endParaRPr lang="es-ES" sz="2000" b="1"/>
        </a:p>
      </dgm:t>
    </dgm:pt>
    <dgm:pt modelId="{4E9A2A27-2E41-4DB5-B2A8-533B85CAE76A}" type="pres">
      <dgm:prSet presAssocID="{4F4F9A3F-7BF6-4D94-8F25-20FC4D54048F}" presName="linear" presStyleCnt="0">
        <dgm:presLayoutVars>
          <dgm:animLvl val="lvl"/>
          <dgm:resizeHandles val="exact"/>
        </dgm:presLayoutVars>
      </dgm:prSet>
      <dgm:spPr/>
    </dgm:pt>
    <dgm:pt modelId="{05C2E971-A4E2-448C-81A2-8E465DBB0FEF}" type="pres">
      <dgm:prSet presAssocID="{F37AA350-E115-4337-82E2-4EF037CBE734}" presName="parentText" presStyleLbl="node1" presStyleIdx="0" presStyleCnt="5" custScaleY="76997" custLinFactNeighborX="-159" custLinFactNeighborY="-17635">
        <dgm:presLayoutVars>
          <dgm:chMax val="0"/>
          <dgm:bulletEnabled val="1"/>
        </dgm:presLayoutVars>
      </dgm:prSet>
      <dgm:spPr/>
    </dgm:pt>
    <dgm:pt modelId="{94CC05A5-387E-4456-8CE7-6F9F89FA41FA}" type="pres">
      <dgm:prSet presAssocID="{65CB85B5-0948-4FE8-89C7-614CDB99B7A8}" presName="spacer" presStyleCnt="0"/>
      <dgm:spPr/>
    </dgm:pt>
    <dgm:pt modelId="{FCE1EE2C-7242-4F37-A416-F2696FA76182}" type="pres">
      <dgm:prSet presAssocID="{721DD033-4BB5-4982-BD2F-4D0B46165289}" presName="parentText" presStyleLbl="node1" presStyleIdx="1" presStyleCnt="5" custScaleY="76997">
        <dgm:presLayoutVars>
          <dgm:chMax val="0"/>
          <dgm:bulletEnabled val="1"/>
        </dgm:presLayoutVars>
      </dgm:prSet>
      <dgm:spPr/>
    </dgm:pt>
    <dgm:pt modelId="{3117AF44-286D-43DD-BD87-C35F7C0A3C9D}" type="pres">
      <dgm:prSet presAssocID="{4035EBF1-8C3A-462C-AA3A-1D3EB31EF21C}" presName="spacer" presStyleCnt="0"/>
      <dgm:spPr/>
    </dgm:pt>
    <dgm:pt modelId="{65070FC1-E794-40BA-80E9-B7CBC777E03F}" type="pres">
      <dgm:prSet presAssocID="{431DC6C6-B58C-41F9-AE12-5A2AE0BA91DE}" presName="parentText" presStyleLbl="node1" presStyleIdx="2" presStyleCnt="5">
        <dgm:presLayoutVars>
          <dgm:chMax val="0"/>
          <dgm:bulletEnabled val="1"/>
        </dgm:presLayoutVars>
      </dgm:prSet>
      <dgm:spPr/>
    </dgm:pt>
    <dgm:pt modelId="{80C174F6-8325-4861-AB5F-572525DEFB72}" type="pres">
      <dgm:prSet presAssocID="{8D35D7EC-1B5E-493E-B15E-3C29C6F52401}" presName="spacer" presStyleCnt="0"/>
      <dgm:spPr/>
    </dgm:pt>
    <dgm:pt modelId="{9B4B44B2-55BF-427C-BC57-7F2083710D90}" type="pres">
      <dgm:prSet presAssocID="{0CDF01A4-2266-4FCC-ACFF-D12599D83F73}" presName="parentText" presStyleLbl="node1" presStyleIdx="3" presStyleCnt="5">
        <dgm:presLayoutVars>
          <dgm:chMax val="0"/>
          <dgm:bulletEnabled val="1"/>
        </dgm:presLayoutVars>
      </dgm:prSet>
      <dgm:spPr/>
    </dgm:pt>
    <dgm:pt modelId="{CA14F404-ED82-42C2-B599-093502B4A33F}" type="pres">
      <dgm:prSet presAssocID="{85A82E55-72D4-485B-97EC-25D4BBEA7394}" presName="spacer" presStyleCnt="0"/>
      <dgm:spPr/>
    </dgm:pt>
    <dgm:pt modelId="{9E5CE94E-3608-4628-BE3C-13150CBE5C2D}" type="pres">
      <dgm:prSet presAssocID="{052635F7-C39B-422B-A6D2-02B472403FDC}" presName="parentText" presStyleLbl="node1" presStyleIdx="4" presStyleCnt="5" custScaleY="128689">
        <dgm:presLayoutVars>
          <dgm:chMax val="0"/>
          <dgm:bulletEnabled val="1"/>
        </dgm:presLayoutVars>
      </dgm:prSet>
      <dgm:spPr/>
    </dgm:pt>
  </dgm:ptLst>
  <dgm:cxnLst>
    <dgm:cxn modelId="{7ABEEE08-A6D4-4604-BEB3-607CA7476EEE}" type="presOf" srcId="{431DC6C6-B58C-41F9-AE12-5A2AE0BA91DE}" destId="{65070FC1-E794-40BA-80E9-B7CBC777E03F}" srcOrd="0" destOrd="0" presId="urn:microsoft.com/office/officeart/2005/8/layout/vList2"/>
    <dgm:cxn modelId="{FBE09112-7850-44EA-9191-445F107EBAFE}" type="presOf" srcId="{F37AA350-E115-4337-82E2-4EF037CBE734}" destId="{05C2E971-A4E2-448C-81A2-8E465DBB0FEF}" srcOrd="0" destOrd="0" presId="urn:microsoft.com/office/officeart/2005/8/layout/vList2"/>
    <dgm:cxn modelId="{D4EAE018-12B7-43F6-B0D0-3DB0F5DEEAB8}" type="presOf" srcId="{4F4F9A3F-7BF6-4D94-8F25-20FC4D54048F}" destId="{4E9A2A27-2E41-4DB5-B2A8-533B85CAE76A}" srcOrd="0" destOrd="0" presId="urn:microsoft.com/office/officeart/2005/8/layout/vList2"/>
    <dgm:cxn modelId="{B3D5BC1B-AC3D-44D0-98E5-B9BFFC13E52D}" srcId="{4F4F9A3F-7BF6-4D94-8F25-20FC4D54048F}" destId="{431DC6C6-B58C-41F9-AE12-5A2AE0BA91DE}" srcOrd="2" destOrd="0" parTransId="{4AD9B35D-24D9-42F6-9BA6-94A40749D75C}" sibTransId="{8D35D7EC-1B5E-493E-B15E-3C29C6F52401}"/>
    <dgm:cxn modelId="{F807A43A-2A17-4F8C-9AC5-C9E115E9B553}" srcId="{4F4F9A3F-7BF6-4D94-8F25-20FC4D54048F}" destId="{F37AA350-E115-4337-82E2-4EF037CBE734}" srcOrd="0" destOrd="0" parTransId="{506A432A-8BE2-477B-8748-BA43487FD2C3}" sibTransId="{65CB85B5-0948-4FE8-89C7-614CDB99B7A8}"/>
    <dgm:cxn modelId="{0941E185-F01B-49E9-A4F0-96425412C94C}" type="presOf" srcId="{721DD033-4BB5-4982-BD2F-4D0B46165289}" destId="{FCE1EE2C-7242-4F37-A416-F2696FA76182}" srcOrd="0" destOrd="0" presId="urn:microsoft.com/office/officeart/2005/8/layout/vList2"/>
    <dgm:cxn modelId="{D8F0C291-6285-4A03-9BE5-AC72FA25BDD8}" srcId="{4F4F9A3F-7BF6-4D94-8F25-20FC4D54048F}" destId="{721DD033-4BB5-4982-BD2F-4D0B46165289}" srcOrd="1" destOrd="0" parTransId="{D5B7F5D0-FDE1-45A5-918D-3D245EA25647}" sibTransId="{4035EBF1-8C3A-462C-AA3A-1D3EB31EF21C}"/>
    <dgm:cxn modelId="{0F4841B7-95D0-4A3C-B37F-DDCA65862C35}" srcId="{4F4F9A3F-7BF6-4D94-8F25-20FC4D54048F}" destId="{0CDF01A4-2266-4FCC-ACFF-D12599D83F73}" srcOrd="3" destOrd="0" parTransId="{8A3C16F6-823D-4767-923F-6F30F5C848EA}" sibTransId="{85A82E55-72D4-485B-97EC-25D4BBEA7394}"/>
    <dgm:cxn modelId="{BB5860BF-6767-4BED-8E38-FAEDC4D55A16}" type="presOf" srcId="{052635F7-C39B-422B-A6D2-02B472403FDC}" destId="{9E5CE94E-3608-4628-BE3C-13150CBE5C2D}" srcOrd="0" destOrd="0" presId="urn:microsoft.com/office/officeart/2005/8/layout/vList2"/>
    <dgm:cxn modelId="{1C6A87CA-FE2A-42B7-A1A2-8F08285643D1}" srcId="{4F4F9A3F-7BF6-4D94-8F25-20FC4D54048F}" destId="{052635F7-C39B-422B-A6D2-02B472403FDC}" srcOrd="4" destOrd="0" parTransId="{0F041BEF-FAB9-4F8B-8D8B-BB2779AFBA57}" sibTransId="{7E098AA9-CAF1-49B7-9722-A8EB563FDFF2}"/>
    <dgm:cxn modelId="{8511B4E3-B885-4699-996B-7C82F59838FA}" type="presOf" srcId="{0CDF01A4-2266-4FCC-ACFF-D12599D83F73}" destId="{9B4B44B2-55BF-427C-BC57-7F2083710D90}" srcOrd="0" destOrd="0" presId="urn:microsoft.com/office/officeart/2005/8/layout/vList2"/>
    <dgm:cxn modelId="{6190222F-06AB-453C-886E-C5B47D0EA1CA}" type="presParOf" srcId="{4E9A2A27-2E41-4DB5-B2A8-533B85CAE76A}" destId="{05C2E971-A4E2-448C-81A2-8E465DBB0FEF}" srcOrd="0" destOrd="0" presId="urn:microsoft.com/office/officeart/2005/8/layout/vList2"/>
    <dgm:cxn modelId="{CE95741B-B352-42D4-9271-CB5261E15F66}" type="presParOf" srcId="{4E9A2A27-2E41-4DB5-B2A8-533B85CAE76A}" destId="{94CC05A5-387E-4456-8CE7-6F9F89FA41FA}" srcOrd="1" destOrd="0" presId="urn:microsoft.com/office/officeart/2005/8/layout/vList2"/>
    <dgm:cxn modelId="{0FE5414A-B57E-41EC-86EC-661F20F4CBE3}" type="presParOf" srcId="{4E9A2A27-2E41-4DB5-B2A8-533B85CAE76A}" destId="{FCE1EE2C-7242-4F37-A416-F2696FA76182}" srcOrd="2" destOrd="0" presId="urn:microsoft.com/office/officeart/2005/8/layout/vList2"/>
    <dgm:cxn modelId="{4B7FAD90-6F2A-4CE4-B587-3148BFF2F009}" type="presParOf" srcId="{4E9A2A27-2E41-4DB5-B2A8-533B85CAE76A}" destId="{3117AF44-286D-43DD-BD87-C35F7C0A3C9D}" srcOrd="3" destOrd="0" presId="urn:microsoft.com/office/officeart/2005/8/layout/vList2"/>
    <dgm:cxn modelId="{3804F7AE-BD2F-4E6F-B881-9AB21A8F581A}" type="presParOf" srcId="{4E9A2A27-2E41-4DB5-B2A8-533B85CAE76A}" destId="{65070FC1-E794-40BA-80E9-B7CBC777E03F}" srcOrd="4" destOrd="0" presId="urn:microsoft.com/office/officeart/2005/8/layout/vList2"/>
    <dgm:cxn modelId="{CD0AA920-6E87-46BF-B9DA-4D44027C061F}" type="presParOf" srcId="{4E9A2A27-2E41-4DB5-B2A8-533B85CAE76A}" destId="{80C174F6-8325-4861-AB5F-572525DEFB72}" srcOrd="5" destOrd="0" presId="urn:microsoft.com/office/officeart/2005/8/layout/vList2"/>
    <dgm:cxn modelId="{480D83AD-89B1-4C7E-8014-FCE0A1B430DD}" type="presParOf" srcId="{4E9A2A27-2E41-4DB5-B2A8-533B85CAE76A}" destId="{9B4B44B2-55BF-427C-BC57-7F2083710D90}" srcOrd="6" destOrd="0" presId="urn:microsoft.com/office/officeart/2005/8/layout/vList2"/>
    <dgm:cxn modelId="{D715D73C-07F4-4B5D-B662-C9FC1B6E3C28}" type="presParOf" srcId="{4E9A2A27-2E41-4DB5-B2A8-533B85CAE76A}" destId="{CA14F404-ED82-42C2-B599-093502B4A33F}" srcOrd="7" destOrd="0" presId="urn:microsoft.com/office/officeart/2005/8/layout/vList2"/>
    <dgm:cxn modelId="{4903FB1B-5D0B-47D3-8F21-A82619BCFBDF}" type="presParOf" srcId="{4E9A2A27-2E41-4DB5-B2A8-533B85CAE76A}" destId="{9E5CE94E-3608-4628-BE3C-13150CBE5C2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5048811" y="281"/>
          <a:ext cx="2601019" cy="636481"/>
        </a:xfrm>
        <a:prstGeom prst="roundRect">
          <a:avLst/>
        </a:prstGeom>
        <a:solidFill>
          <a:srgbClr val="448AD7"/>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cs-CZ" sz="1800" b="1" kern="1200" dirty="0">
            <a:effectLst>
              <a:outerShdw blurRad="38100" dist="38100" dir="2700000" algn="tl">
                <a:srgbClr val="000000">
                  <a:alpha val="43137"/>
                </a:srgbClr>
              </a:outerShdw>
            </a:effectLst>
          </a:endParaRPr>
        </a:p>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VŠICHNI JSME POTŘEBNÍ
</a:t>
          </a:r>
        </a:p>
      </dsp:txBody>
      <dsp:txXfrm>
        <a:off x="5079881" y="31351"/>
        <a:ext cx="2538879" cy="574341"/>
      </dsp:txXfrm>
    </dsp:sp>
    <dsp:sp modelId="{34C6D88C-712B-4EA8-AA69-D0F50E27BDF1}">
      <dsp:nvSpPr>
        <dsp:cNvPr id="0" name=""/>
        <dsp:cNvSpPr/>
      </dsp:nvSpPr>
      <dsp:spPr>
        <a:xfrm>
          <a:off x="4627969" y="133942"/>
          <a:ext cx="369159" cy="369159"/>
        </a:xfrm>
        <a:prstGeom prst="mathPlus">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effectLst>
              <a:outerShdw blurRad="38100" dist="38100" dir="2700000" algn="tl">
                <a:srgbClr val="000000">
                  <a:alpha val="43137"/>
                </a:srgbClr>
              </a:outerShdw>
            </a:effectLst>
          </a:endParaRPr>
        </a:p>
      </dsp:txBody>
      <dsp:txXfrm>
        <a:off x="4676901" y="275108"/>
        <a:ext cx="271295" cy="86827"/>
      </dsp:txXfrm>
    </dsp:sp>
    <dsp:sp modelId="{2A9189F9-54D8-4F26-A7AF-57EB196BC82E}">
      <dsp:nvSpPr>
        <dsp:cNvPr id="0" name=""/>
        <dsp:cNvSpPr/>
      </dsp:nvSpPr>
      <dsp:spPr>
        <a:xfrm>
          <a:off x="2602227" y="281"/>
          <a:ext cx="1974060" cy="636481"/>
        </a:xfrm>
        <a:prstGeom prst="roundRect">
          <a:avLst/>
        </a:prstGeom>
        <a:solidFill>
          <a:srgbClr val="448AD7"/>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cs-CZ" sz="2400" b="1" kern="1200" dirty="0">
            <a:effectLst>
              <a:outerShdw blurRad="38100" dist="38100" dir="2700000" algn="tl">
                <a:srgbClr val="000000">
                  <a:alpha val="43137"/>
                </a:srgbClr>
              </a:outerShdw>
            </a:effectLst>
          </a:endParaRPr>
        </a:p>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JEDNOTA
</a:t>
          </a:r>
        </a:p>
      </dsp:txBody>
      <dsp:txXfrm>
        <a:off x="2633297" y="31351"/>
        <a:ext cx="1911920" cy="574341"/>
      </dsp:txXfrm>
    </dsp:sp>
    <dsp:sp modelId="{4F4C2809-769F-455F-89D7-F43C0079FD6A}">
      <dsp:nvSpPr>
        <dsp:cNvPr id="0" name=""/>
        <dsp:cNvSpPr/>
      </dsp:nvSpPr>
      <dsp:spPr>
        <a:xfrm>
          <a:off x="2181385" y="133942"/>
          <a:ext cx="369159" cy="369159"/>
        </a:xfrm>
        <a:prstGeom prst="mathEqual">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b="1" kern="1200">
            <a:effectLst>
              <a:outerShdw blurRad="38100" dist="38100" dir="2700000" algn="tl">
                <a:srgbClr val="000000">
                  <a:alpha val="43137"/>
                </a:srgbClr>
              </a:outerShdw>
            </a:effectLst>
          </a:endParaRPr>
        </a:p>
      </dsp:txBody>
      <dsp:txXfrm>
        <a:off x="2230317" y="209989"/>
        <a:ext cx="271295" cy="217065"/>
      </dsp:txXfrm>
    </dsp:sp>
    <dsp:sp modelId="{CC81A392-D777-452C-BBBC-C795ADC964BF}">
      <dsp:nvSpPr>
        <dsp:cNvPr id="0" name=""/>
        <dsp:cNvSpPr/>
      </dsp:nvSpPr>
      <dsp:spPr>
        <a:xfrm>
          <a:off x="155642" y="281"/>
          <a:ext cx="1974060" cy="6364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cs-CZ" sz="2400" b="1" kern="1200" dirty="0">
            <a:effectLst>
              <a:outerShdw blurRad="38100" dist="38100" dir="2700000" algn="tl">
                <a:srgbClr val="000000">
                  <a:alpha val="43137"/>
                </a:srgbClr>
              </a:outerShdw>
            </a:effectLst>
          </a:endParaRPr>
        </a:p>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TĚLO
</a:t>
          </a:r>
        </a:p>
      </dsp:txBody>
      <dsp:txXfrm>
        <a:off x="186712" y="31351"/>
        <a:ext cx="1911920" cy="574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F71C3-6B9C-4CAD-9C44-9194BDCBA39C}">
      <dsp:nvSpPr>
        <dsp:cNvPr id="0" name=""/>
        <dsp:cNvSpPr/>
      </dsp:nvSpPr>
      <dsp:spPr>
        <a:xfrm>
          <a:off x="-7747655" y="-1184976"/>
          <a:ext cx="9227952" cy="9227952"/>
        </a:xfrm>
        <a:prstGeom prst="blockArc">
          <a:avLst>
            <a:gd name="adj1" fmla="val 18900000"/>
            <a:gd name="adj2" fmla="val 2700000"/>
            <a:gd name="adj3" fmla="val 234"/>
          </a:avLst>
        </a:prstGeom>
        <a:noFill/>
        <a:ln w="25400" cap="flat" cmpd="sng" algn="ctr">
          <a:solidFill>
            <a:srgbClr val="D092A7">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4EA52C-307A-46C8-A98B-26A59E0444A0}">
      <dsp:nvSpPr>
        <dsp:cNvPr id="0" name=""/>
        <dsp:cNvSpPr/>
      </dsp:nvSpPr>
      <dsp:spPr>
        <a:xfrm>
          <a:off x="481088" y="311764"/>
          <a:ext cx="8353643" cy="623255"/>
        </a:xfrm>
        <a:prstGeom prst="rect">
          <a:avLst/>
        </a:prstGeom>
        <a:solidFill>
          <a:srgbClr val="E7BC29">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endParaRPr lang="cs-CZ" sz="1800" b="1" kern="1200" dirty="0">
            <a:solidFill>
              <a:sysClr val="windowText" lastClr="000000"/>
            </a:solidFill>
            <a:latin typeface="Calibri" panose="020F0502020204030204"/>
            <a:ea typeface="+mn-ea"/>
            <a:cs typeface="+mn-cs"/>
          </a:endParaRPr>
        </a:p>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Církev je tělo Kristovo a Kristus jeho hlavou (viz 1 K 12,27; Eph. 1: 22-23; Ko 1,18-24).
</a:t>
          </a:r>
        </a:p>
      </dsp:txBody>
      <dsp:txXfrm>
        <a:off x="481088" y="311764"/>
        <a:ext cx="8353643" cy="623255"/>
      </dsp:txXfrm>
    </dsp:sp>
    <dsp:sp modelId="{8A1419BC-7EE6-4025-B972-BDD9F040415C}">
      <dsp:nvSpPr>
        <dsp:cNvPr id="0" name=""/>
        <dsp:cNvSpPr/>
      </dsp:nvSpPr>
      <dsp:spPr>
        <a:xfrm>
          <a:off x="91554" y="233857"/>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687C40-EA56-4034-9F17-E39087B90C4C}">
      <dsp:nvSpPr>
        <dsp:cNvPr id="0" name=""/>
        <dsp:cNvSpPr/>
      </dsp:nvSpPr>
      <dsp:spPr>
        <a:xfrm>
          <a:off x="1035453" y="984045"/>
          <a:ext cx="7789229" cy="1149556"/>
        </a:xfrm>
        <a:prstGeom prst="rect">
          <a:avLst/>
        </a:prstGeom>
        <a:solidFill>
          <a:srgbClr val="E7BC29">
            <a:hueOff val="2932557"/>
            <a:satOff val="-6681"/>
            <a:lumOff val="26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endParaRPr lang="cs-CZ" sz="1800" b="1" kern="1200" dirty="0">
            <a:solidFill>
              <a:sysClr val="windowText" lastClr="000000"/>
            </a:solidFill>
            <a:latin typeface="Calibri" panose="020F0502020204030204"/>
            <a:ea typeface="+mn-ea"/>
            <a:cs typeface="+mn-cs"/>
          </a:endParaRPr>
        </a:p>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Všichni členové církve jsou samostatné jednotky, které v církvi zastávají různé pozice a různé zodpovědnosti. Dostávají dary od Boha pro tyto role, dary odpovídající jejich individuálním potřebám; ale všichni se musí zodpovídat Kristu a jsou v něm sjednoceni.
</a:t>
          </a:r>
        </a:p>
      </dsp:txBody>
      <dsp:txXfrm>
        <a:off x="1035453" y="984045"/>
        <a:ext cx="7789229" cy="1149556"/>
      </dsp:txXfrm>
    </dsp:sp>
    <dsp:sp modelId="{E3FFFAEB-0B99-4353-8B78-E479F6E3E6B6}">
      <dsp:nvSpPr>
        <dsp:cNvPr id="0" name=""/>
        <dsp:cNvSpPr/>
      </dsp:nvSpPr>
      <dsp:spPr>
        <a:xfrm>
          <a:off x="655967" y="1169289"/>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C664842-C266-4879-BF28-EAED0A43E943}">
      <dsp:nvSpPr>
        <dsp:cNvPr id="0" name=""/>
        <dsp:cNvSpPr/>
      </dsp:nvSpPr>
      <dsp:spPr>
        <a:xfrm>
          <a:off x="1354797" y="2286423"/>
          <a:ext cx="7479933" cy="623255"/>
        </a:xfrm>
        <a:prstGeom prst="rect">
          <a:avLst/>
        </a:prstGeom>
        <a:solidFill>
          <a:srgbClr val="E7BC29">
            <a:hueOff val="5865114"/>
            <a:satOff val="-13363"/>
            <a:lumOff val="536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endParaRPr lang="cs-CZ" sz="1800" b="1" kern="1200" dirty="0">
            <a:solidFill>
              <a:sysClr val="windowText" lastClr="000000"/>
            </a:solidFill>
            <a:latin typeface="Calibri" panose="020F0502020204030204"/>
            <a:ea typeface="+mn-ea"/>
            <a:cs typeface="+mn-cs"/>
          </a:endParaRPr>
        </a:p>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Nemůžete se obejít bez žádné části těla, pokud chcete, aby i nadále fungovalo efektivně.
</a:t>
          </a:r>
        </a:p>
      </dsp:txBody>
      <dsp:txXfrm>
        <a:off x="1354797" y="2286423"/>
        <a:ext cx="7479933" cy="623255"/>
      </dsp:txXfrm>
    </dsp:sp>
    <dsp:sp modelId="{1D2F4E5D-C4EB-405D-8095-0FF3BD4A1279}">
      <dsp:nvSpPr>
        <dsp:cNvPr id="0" name=""/>
        <dsp:cNvSpPr/>
      </dsp:nvSpPr>
      <dsp:spPr>
        <a:xfrm>
          <a:off x="965263" y="2199844"/>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F4A6ABE-949B-4B24-AFB3-7DFA68447F1A}">
      <dsp:nvSpPr>
        <dsp:cNvPr id="0" name=""/>
        <dsp:cNvSpPr/>
      </dsp:nvSpPr>
      <dsp:spPr>
        <a:xfrm>
          <a:off x="1443514" y="3117372"/>
          <a:ext cx="7381178" cy="623255"/>
        </a:xfrm>
        <a:prstGeom prst="rect">
          <a:avLst/>
        </a:prstGeom>
        <a:solidFill>
          <a:srgbClr val="E7BC29">
            <a:hueOff val="8797671"/>
            <a:satOff val="-20044"/>
            <a:lumOff val="804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endParaRPr lang="cs-CZ" sz="1800" b="1" kern="1200" dirty="0">
            <a:solidFill>
              <a:sysClr val="windowText" lastClr="000000"/>
            </a:solidFill>
            <a:latin typeface="Calibri" panose="020F0502020204030204"/>
            <a:ea typeface="+mn-ea"/>
            <a:cs typeface="+mn-cs"/>
          </a:endParaRPr>
        </a:p>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Členové se musí vzájemně plně doplňovat, aby společně plnili všechny funkce nezbytné pro dobro celku.
</a:t>
          </a:r>
        </a:p>
      </dsp:txBody>
      <dsp:txXfrm>
        <a:off x="1443514" y="3117372"/>
        <a:ext cx="7381178" cy="623255"/>
      </dsp:txXfrm>
    </dsp:sp>
    <dsp:sp modelId="{1948BED3-1821-4643-B9F3-DF7FD7E7E246}">
      <dsp:nvSpPr>
        <dsp:cNvPr id="0" name=""/>
        <dsp:cNvSpPr/>
      </dsp:nvSpPr>
      <dsp:spPr>
        <a:xfrm>
          <a:off x="1064018" y="3039465"/>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C0262EF-E6EC-44B2-8013-C1CC5D358917}">
      <dsp:nvSpPr>
        <dsp:cNvPr id="0" name=""/>
        <dsp:cNvSpPr/>
      </dsp:nvSpPr>
      <dsp:spPr>
        <a:xfrm>
          <a:off x="1354797" y="3936273"/>
          <a:ext cx="7479933" cy="856315"/>
        </a:xfrm>
        <a:prstGeom prst="rect">
          <a:avLst/>
        </a:prstGeom>
        <a:solidFill>
          <a:srgbClr val="A08BC3"/>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Církev potřebuje zasvěcené a aktivní členy, kteří neustále přispívají </a:t>
          </a:r>
          <a:r>
            <a:rPr lang="cs-CZ" sz="1800" b="1" kern="1200" dirty="0">
              <a:solidFill>
                <a:sysClr val="windowText" lastClr="000000"/>
              </a:solidFill>
              <a:latin typeface="Calibri" panose="020F0502020204030204"/>
              <a:ea typeface="+mn-ea"/>
              <a:cs typeface="+mn-cs"/>
            </a:rPr>
            <a:t>          </a:t>
          </a:r>
          <a:r>
            <a:rPr lang="es-ES" sz="1800" b="1" kern="1200" dirty="0">
              <a:solidFill>
                <a:sysClr val="windowText" lastClr="000000"/>
              </a:solidFill>
              <a:latin typeface="Calibri" panose="020F0502020204030204"/>
              <a:ea typeface="+mn-ea"/>
              <a:cs typeface="+mn-cs"/>
            </a:rPr>
            <a:t>k úplnému dokončení díla církve při získávání duší pro Boží království.</a:t>
          </a:r>
        </a:p>
      </dsp:txBody>
      <dsp:txXfrm>
        <a:off x="1354797" y="3936273"/>
        <a:ext cx="7479933" cy="856315"/>
      </dsp:txXfrm>
    </dsp:sp>
    <dsp:sp modelId="{6EED8C03-9598-4A7A-89B3-6B9EF14399FF}">
      <dsp:nvSpPr>
        <dsp:cNvPr id="0" name=""/>
        <dsp:cNvSpPr/>
      </dsp:nvSpPr>
      <dsp:spPr>
        <a:xfrm>
          <a:off x="965263" y="3974896"/>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827E63-9E07-47A3-8E8B-96C524BBB41A}">
      <dsp:nvSpPr>
        <dsp:cNvPr id="0" name=""/>
        <dsp:cNvSpPr/>
      </dsp:nvSpPr>
      <dsp:spPr>
        <a:xfrm>
          <a:off x="1045502" y="4876799"/>
          <a:ext cx="7789229" cy="844753"/>
        </a:xfrm>
        <a:prstGeom prst="rect">
          <a:avLst/>
        </a:prstGeom>
        <a:solidFill>
          <a:srgbClr val="E7BC29">
            <a:hueOff val="14662785"/>
            <a:satOff val="-33407"/>
            <a:lumOff val="1340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cs-CZ" sz="1800" b="1" kern="1200" dirty="0">
              <a:solidFill>
                <a:sysClr val="windowText" lastClr="000000"/>
              </a:solidFill>
              <a:latin typeface="Calibri" panose="020F0502020204030204"/>
              <a:ea typeface="+mn-ea"/>
              <a:cs typeface="+mn-cs"/>
            </a:rPr>
            <a:t>Ž</a:t>
          </a:r>
          <a:r>
            <a:rPr lang="es-ES" sz="1800" b="1" kern="1200" dirty="0">
              <a:solidFill>
                <a:sysClr val="windowText" lastClr="000000"/>
              </a:solidFill>
              <a:latin typeface="Calibri" panose="020F0502020204030204"/>
              <a:ea typeface="+mn-ea"/>
              <a:cs typeface="+mn-cs"/>
            </a:rPr>
            <a:t>ádný člen, bez ohledu na to, jak slabý, nevědomý nebo malý, by neměl být považován za zbytečného nebo bezcenného. Kristus miluje všechny údy. Položil svůj život za všechny a zemřel by za jednu </a:t>
          </a:r>
          <a:r>
            <a:rPr lang="es-ES" sz="1800" b="1" kern="1200" dirty="0" err="1">
              <a:solidFill>
                <a:sysClr val="windowText" lastClr="000000"/>
              </a:solidFill>
              <a:latin typeface="Calibri" panose="020F0502020204030204"/>
              <a:ea typeface="+mn-ea"/>
              <a:cs typeface="+mn-cs"/>
            </a:rPr>
            <a:t>duši</a:t>
          </a:r>
          <a:r>
            <a:rPr lang="es-ES" sz="1800" b="1" kern="1200" dirty="0">
              <a:solidFill>
                <a:sysClr val="windowText" lastClr="000000"/>
              </a:solidFill>
              <a:latin typeface="Calibri" panose="020F0502020204030204"/>
              <a:ea typeface="+mn-ea"/>
              <a:cs typeface="+mn-cs"/>
            </a:rPr>
            <a:t>.</a:t>
          </a:r>
        </a:p>
      </dsp:txBody>
      <dsp:txXfrm>
        <a:off x="1045502" y="4876799"/>
        <a:ext cx="7789229" cy="844753"/>
      </dsp:txXfrm>
    </dsp:sp>
    <dsp:sp modelId="{55F60430-15C6-44C0-B16E-670CD1E9CD81}">
      <dsp:nvSpPr>
        <dsp:cNvPr id="0" name=""/>
        <dsp:cNvSpPr/>
      </dsp:nvSpPr>
      <dsp:spPr>
        <a:xfrm>
          <a:off x="655967" y="4909642"/>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8097690-BAAE-4F91-A204-2689E25BF0BC}">
      <dsp:nvSpPr>
        <dsp:cNvPr id="0" name=""/>
        <dsp:cNvSpPr/>
      </dsp:nvSpPr>
      <dsp:spPr>
        <a:xfrm>
          <a:off x="481088" y="5922980"/>
          <a:ext cx="8353643" cy="623255"/>
        </a:xfrm>
        <a:prstGeom prst="rect">
          <a:avLst/>
        </a:prstGeom>
        <a:solidFill>
          <a:srgbClr val="E7BC29">
            <a:hueOff val="17595342"/>
            <a:satOff val="-40088"/>
            <a:lumOff val="160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endParaRPr lang="cs-CZ" sz="1800" b="1" kern="1200" dirty="0">
            <a:solidFill>
              <a:sysClr val="windowText" lastClr="000000"/>
            </a:solidFill>
            <a:latin typeface="Calibri" panose="020F0502020204030204"/>
            <a:ea typeface="+mn-ea"/>
            <a:cs typeface="+mn-cs"/>
          </a:endParaRPr>
        </a:p>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Každý z n</a:t>
          </a:r>
          <a:r>
            <a:rPr lang="cs-CZ" sz="1800" b="1" kern="1200" dirty="0" err="1">
              <a:solidFill>
                <a:sysClr val="windowText" lastClr="000000"/>
              </a:solidFill>
              <a:latin typeface="Calibri" panose="020F0502020204030204"/>
              <a:ea typeface="+mn-ea"/>
              <a:cs typeface="+mn-cs"/>
            </a:rPr>
            <a:t>ás</a:t>
          </a:r>
          <a:r>
            <a:rPr lang="es-ES" sz="1800" b="1" kern="1200" dirty="0">
              <a:solidFill>
                <a:sysClr val="windowText" lastClr="000000"/>
              </a:solidFill>
              <a:latin typeface="Calibri" panose="020F0502020204030204"/>
              <a:ea typeface="+mn-ea"/>
              <a:cs typeface="+mn-cs"/>
            </a:rPr>
            <a:t> má své místo a není správné se domnívat, že členové patří k různým orgánům, a proto se k sobě nemohou vztahovat.
</a:t>
          </a:r>
        </a:p>
      </dsp:txBody>
      <dsp:txXfrm>
        <a:off x="481088" y="5922980"/>
        <a:ext cx="8353643" cy="623255"/>
      </dsp:txXfrm>
    </dsp:sp>
    <dsp:sp modelId="{47456031-EBB4-4D94-8183-E14738570BD8}">
      <dsp:nvSpPr>
        <dsp:cNvPr id="0" name=""/>
        <dsp:cNvSpPr/>
      </dsp:nvSpPr>
      <dsp:spPr>
        <a:xfrm>
          <a:off x="91554" y="5845073"/>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89F9-54D8-4F26-A7AF-57EB196BC82E}">
      <dsp:nvSpPr>
        <dsp:cNvPr id="0" name=""/>
        <dsp:cNvSpPr/>
      </dsp:nvSpPr>
      <dsp:spPr>
        <a:xfrm>
          <a:off x="6943057" y="172445"/>
          <a:ext cx="1852608" cy="50251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DOBRÉ </a:t>
          </a:r>
          <a:r>
            <a:rPr lang="cs-CZ" sz="1800" b="1" kern="1200" dirty="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VZTAHY</a:t>
          </a:r>
        </a:p>
      </dsp:txBody>
      <dsp:txXfrm>
        <a:off x="6967588" y="196976"/>
        <a:ext cx="1803546" cy="453456"/>
      </dsp:txXfrm>
    </dsp:sp>
    <dsp:sp modelId="{4F4C2809-769F-455F-89D7-F43C0079FD6A}">
      <dsp:nvSpPr>
        <dsp:cNvPr id="0" name=""/>
        <dsp:cNvSpPr/>
      </dsp:nvSpPr>
      <dsp:spPr>
        <a:xfrm>
          <a:off x="6610792" y="277974"/>
          <a:ext cx="291460" cy="291460"/>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6649425" y="389428"/>
        <a:ext cx="214194" cy="68552"/>
      </dsp:txXfrm>
    </dsp:sp>
    <dsp:sp modelId="{CC11DBD0-E706-495A-8B0B-126BDE2CBA59}">
      <dsp:nvSpPr>
        <dsp:cNvPr id="0" name=""/>
        <dsp:cNvSpPr/>
      </dsp:nvSpPr>
      <dsp:spPr>
        <a:xfrm>
          <a:off x="5272767" y="172445"/>
          <a:ext cx="1297220" cy="50251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b="1" kern="1200" dirty="0">
              <a:effectLst>
                <a:outerShdw blurRad="38100" dist="38100" dir="2700000" algn="tl">
                  <a:srgbClr val="000000">
                    <a:alpha val="43137"/>
                  </a:srgbClr>
                </a:outerShdw>
              </a:effectLst>
            </a:rPr>
            <a:t>VĚRNOST</a:t>
          </a:r>
          <a:endParaRPr lang="es-ES" sz="1800" b="1" kern="1200" dirty="0">
            <a:effectLst>
              <a:outerShdw blurRad="38100" dist="38100" dir="2700000" algn="tl">
                <a:srgbClr val="000000">
                  <a:alpha val="43137"/>
                </a:srgbClr>
              </a:outerShdw>
            </a:effectLst>
          </a:endParaRPr>
        </a:p>
      </dsp:txBody>
      <dsp:txXfrm>
        <a:off x="5297298" y="196976"/>
        <a:ext cx="1248158" cy="453456"/>
      </dsp:txXfrm>
    </dsp:sp>
    <dsp:sp modelId="{0B256657-68B7-46F7-8AD9-21BE48E3EA0A}">
      <dsp:nvSpPr>
        <dsp:cNvPr id="0" name=""/>
        <dsp:cNvSpPr/>
      </dsp:nvSpPr>
      <dsp:spPr>
        <a:xfrm>
          <a:off x="4940502" y="277974"/>
          <a:ext cx="291460" cy="291460"/>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4979135" y="389428"/>
        <a:ext cx="214194" cy="68552"/>
      </dsp:txXfrm>
    </dsp:sp>
    <dsp:sp modelId="{F0FC36E7-2CB1-433D-A54D-41045CD93559}">
      <dsp:nvSpPr>
        <dsp:cNvPr id="0" name=""/>
        <dsp:cNvSpPr/>
      </dsp:nvSpPr>
      <dsp:spPr>
        <a:xfrm>
          <a:off x="3602477" y="172445"/>
          <a:ext cx="1297220" cy="50251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RESPE</a:t>
          </a:r>
          <a:r>
            <a:rPr lang="cs-CZ" sz="1800" b="1" kern="1200" dirty="0">
              <a:effectLst>
                <a:outerShdw blurRad="38100" dist="38100" dir="2700000" algn="tl">
                  <a:srgbClr val="000000">
                    <a:alpha val="43137"/>
                  </a:srgbClr>
                </a:outerShdw>
              </a:effectLst>
            </a:rPr>
            <a:t>K</a:t>
          </a:r>
          <a:r>
            <a:rPr lang="es-ES" sz="1800" b="1" kern="1200" dirty="0">
              <a:effectLst>
                <a:outerShdw blurRad="38100" dist="38100" dir="2700000" algn="tl">
                  <a:srgbClr val="000000">
                    <a:alpha val="43137"/>
                  </a:srgbClr>
                </a:outerShdw>
              </a:effectLst>
            </a:rPr>
            <a:t>T</a:t>
          </a:r>
        </a:p>
      </dsp:txBody>
      <dsp:txXfrm>
        <a:off x="3627008" y="196976"/>
        <a:ext cx="1248158" cy="453456"/>
      </dsp:txXfrm>
    </dsp:sp>
    <dsp:sp modelId="{CE2165F4-3D63-4F12-92C6-0AC56BF1E7DA}">
      <dsp:nvSpPr>
        <dsp:cNvPr id="0" name=""/>
        <dsp:cNvSpPr/>
      </dsp:nvSpPr>
      <dsp:spPr>
        <a:xfrm>
          <a:off x="3270212" y="277974"/>
          <a:ext cx="291460" cy="291460"/>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3308845" y="389428"/>
        <a:ext cx="214194" cy="68552"/>
      </dsp:txXfrm>
    </dsp:sp>
    <dsp:sp modelId="{B8F775C0-B2C5-462B-B7C8-51D5E117E44D}">
      <dsp:nvSpPr>
        <dsp:cNvPr id="0" name=""/>
        <dsp:cNvSpPr/>
      </dsp:nvSpPr>
      <dsp:spPr>
        <a:xfrm>
          <a:off x="1932187" y="172445"/>
          <a:ext cx="1297220" cy="50251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LÁSKA</a:t>
          </a:r>
        </a:p>
      </dsp:txBody>
      <dsp:txXfrm>
        <a:off x="1956718" y="196976"/>
        <a:ext cx="1248158" cy="453456"/>
      </dsp:txXfrm>
    </dsp:sp>
    <dsp:sp modelId="{4F3499F7-EB11-4F6F-A343-4A77CB728A07}">
      <dsp:nvSpPr>
        <dsp:cNvPr id="0" name=""/>
        <dsp:cNvSpPr/>
      </dsp:nvSpPr>
      <dsp:spPr>
        <a:xfrm>
          <a:off x="1599922" y="277974"/>
          <a:ext cx="291460" cy="291460"/>
        </a:xfrm>
        <a:prstGeom prst="mathEqual">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638555" y="338015"/>
        <a:ext cx="214194" cy="171378"/>
      </dsp:txXfrm>
    </dsp:sp>
    <dsp:sp modelId="{CC81A392-D777-452C-BBBC-C795ADC964BF}">
      <dsp:nvSpPr>
        <dsp:cNvPr id="0" name=""/>
        <dsp:cNvSpPr/>
      </dsp:nvSpPr>
      <dsp:spPr>
        <a:xfrm>
          <a:off x="548" y="172445"/>
          <a:ext cx="1558569" cy="502518"/>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cs-CZ"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marL="0" lvl="0" indent="0" algn="ctr" defTabSz="800100">
            <a:lnSpc>
              <a:spcPct val="90000"/>
            </a:lnSpc>
            <a:spcBef>
              <a:spcPct val="0"/>
            </a:spcBef>
            <a:spcAft>
              <a:spcPct val="35000"/>
            </a:spcAft>
            <a:buNone/>
          </a:pPr>
          <a:r>
            <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MANŽELSTVÍ
</a:t>
          </a:r>
        </a:p>
      </dsp:txBody>
      <dsp:txXfrm>
        <a:off x="25079" y="196976"/>
        <a:ext cx="1509507" cy="453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29957" y="3"/>
          <a:ext cx="3557681" cy="816881"/>
        </a:xfrm>
        <a:prstGeom prst="roundRect">
          <a:avLst/>
        </a:prstGeom>
        <a:solidFill>
          <a:srgbClr val="74AE1E"/>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cs-CZ" sz="2600" b="1" kern="1200" dirty="0">
            <a:effectLst>
              <a:outerShdw blurRad="38100" dist="38100" dir="2700000" algn="tl">
                <a:srgbClr val="000000">
                  <a:alpha val="43137"/>
                </a:srgbClr>
              </a:outerShdw>
            </a:effectLst>
          </a:endParaRPr>
        </a:p>
        <a:p>
          <a:pPr marL="0" lvl="0" indent="0" algn="ctr" defTabSz="1155700">
            <a:lnSpc>
              <a:spcPct val="90000"/>
            </a:lnSpc>
            <a:spcBef>
              <a:spcPct val="0"/>
            </a:spcBef>
            <a:spcAft>
              <a:spcPct val="35000"/>
            </a:spcAft>
            <a:buNone/>
          </a:pPr>
          <a:r>
            <a:rPr lang="es-ES" sz="2600" b="1" kern="1200" dirty="0">
              <a:effectLst>
                <a:outerShdw blurRad="38100" dist="38100" dir="2700000" algn="tl">
                  <a:srgbClr val="000000">
                    <a:alpha val="43137"/>
                  </a:srgbClr>
                </a:outerShdw>
              </a:effectLst>
            </a:rPr>
            <a:t>ZÁKLADEM JE KRISTUS
</a:t>
          </a:r>
        </a:p>
      </dsp:txBody>
      <dsp:txXfrm>
        <a:off x="3169834" y="39880"/>
        <a:ext cx="3477927" cy="737127"/>
      </dsp:txXfrm>
    </dsp:sp>
    <dsp:sp modelId="{34C6D88C-712B-4EA8-AA69-D0F50E27BDF1}">
      <dsp:nvSpPr>
        <dsp:cNvPr id="0" name=""/>
        <dsp:cNvSpPr/>
      </dsp:nvSpPr>
      <dsp:spPr>
        <a:xfrm>
          <a:off x="2600345" y="177209"/>
          <a:ext cx="473791" cy="473791"/>
        </a:xfrm>
        <a:prstGeom prst="mathEqual">
          <a:avLst/>
        </a:prstGeom>
        <a:solidFill>
          <a:srgbClr val="9FDE42"/>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effectLst>
              <a:outerShdw blurRad="38100" dist="38100" dir="2700000" algn="tl">
                <a:srgbClr val="000000">
                  <a:alpha val="43137"/>
                </a:srgbClr>
              </a:outerShdw>
            </a:effectLst>
          </a:endParaRPr>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tabLst>
              <a:tab pos="1250950" algn="l"/>
            </a:tabLst>
          </a:pPr>
          <a:r>
            <a:rPr lang="cs-CZ"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STA</a:t>
          </a: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cs-CZ"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B</a:t>
          </a: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a:t>
          </a:r>
        </a:p>
      </dsp:txBody>
      <dsp:txXfrm>
        <a:off x="40318" y="45541"/>
        <a:ext cx="2453819" cy="737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40467" y="5664"/>
          <a:ext cx="3557681" cy="816881"/>
        </a:xfrm>
        <a:prstGeom prst="roundRect">
          <a:avLst/>
        </a:prstGeom>
        <a:solidFill>
          <a:srgbClr val="DAA41C"/>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cs-CZ" sz="2800" b="1" i="0" kern="1200" dirty="0">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r>
            <a:rPr lang="es-ES" sz="2800" b="1" i="0" kern="1200" dirty="0">
              <a:effectLst>
                <a:outerShdw blurRad="38100" dist="38100" dir="2700000" algn="tl">
                  <a:srgbClr val="000000">
                    <a:alpha val="43137"/>
                  </a:srgbClr>
                </a:outerShdw>
              </a:effectLst>
            </a:rPr>
            <a:t>BŮH DÁVÁ RŮST
</a:t>
          </a:r>
        </a:p>
      </dsp:txBody>
      <dsp:txXfrm>
        <a:off x="3180344" y="45541"/>
        <a:ext cx="3477927" cy="737127"/>
      </dsp:txXfrm>
    </dsp:sp>
    <dsp:sp modelId="{34C6D88C-712B-4EA8-AA69-D0F50E27BDF1}">
      <dsp:nvSpPr>
        <dsp:cNvPr id="0" name=""/>
        <dsp:cNvSpPr/>
      </dsp:nvSpPr>
      <dsp:spPr>
        <a:xfrm>
          <a:off x="2600345" y="177209"/>
          <a:ext cx="473791" cy="473791"/>
        </a:xfrm>
        <a:prstGeom prst="mathEqual">
          <a:avLst/>
        </a:prstGeom>
        <a:solidFill>
          <a:srgbClr val="EAC15D"/>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tabLst>
              <a:tab pos="1250950" algn="l"/>
            </a:tabLst>
          </a:pPr>
          <a:endParaRPr lang="cs-CZ"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marL="0" lvl="0" indent="0" algn="ctr" defTabSz="8001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POLE
</a:t>
          </a:r>
        </a:p>
      </dsp:txBody>
      <dsp:txXfrm>
        <a:off x="40318" y="45541"/>
        <a:ext cx="2453819" cy="737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40467" y="5664"/>
          <a:ext cx="3557681" cy="816881"/>
        </a:xfrm>
        <a:prstGeom prst="roundRect">
          <a:avLst/>
        </a:prstGeom>
        <a:solidFill>
          <a:srgbClr val="862626"/>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cs-CZ" sz="2600" kern="1200" dirty="0"/>
        </a:p>
        <a:p>
          <a:pPr marL="0" lvl="0" indent="0" algn="ctr" defTabSz="1155700">
            <a:lnSpc>
              <a:spcPct val="90000"/>
            </a:lnSpc>
            <a:spcBef>
              <a:spcPct val="0"/>
            </a:spcBef>
            <a:spcAft>
              <a:spcPct val="35000"/>
            </a:spcAft>
            <a:buNone/>
          </a:pPr>
          <a:r>
            <a:rPr lang="es-ES" sz="2600" kern="1200" dirty="0"/>
            <a:t>POSLUŠNÝ A VĚRNÝ
</a:t>
          </a:r>
        </a:p>
      </dsp:txBody>
      <dsp:txXfrm>
        <a:off x="3180344" y="45541"/>
        <a:ext cx="3477927" cy="737127"/>
      </dsp:txXfrm>
    </dsp:sp>
    <dsp:sp modelId="{34C6D88C-712B-4EA8-AA69-D0F50E27BDF1}">
      <dsp:nvSpPr>
        <dsp:cNvPr id="0" name=""/>
        <dsp:cNvSpPr/>
      </dsp:nvSpPr>
      <dsp:spPr>
        <a:xfrm>
          <a:off x="2600345" y="177209"/>
          <a:ext cx="473791" cy="473791"/>
        </a:xfrm>
        <a:prstGeom prst="mathEqual">
          <a:avLst/>
        </a:prstGeom>
        <a:solidFill>
          <a:srgbClr val="D36363"/>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1422400">
            <a:lnSpc>
              <a:spcPct val="90000"/>
            </a:lnSpc>
            <a:spcBef>
              <a:spcPct val="0"/>
            </a:spcBef>
            <a:spcAft>
              <a:spcPct val="35000"/>
            </a:spcAft>
            <a:buNone/>
            <a:tabLst>
              <a:tab pos="1250950" algn="l"/>
            </a:tabLst>
          </a:pPr>
          <a:endParaRPr lang="cs-CZ"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marL="0" lvl="0" indent="0" algn="ctr" defTabSz="14224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ARMÁDA
</a:t>
          </a:r>
        </a:p>
      </dsp:txBody>
      <dsp:txXfrm>
        <a:off x="40318" y="45541"/>
        <a:ext cx="2453819" cy="737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2E971-A4E2-448C-81A2-8E465DBB0FEF}">
      <dsp:nvSpPr>
        <dsp:cNvPr id="0" name=""/>
        <dsp:cNvSpPr/>
      </dsp:nvSpPr>
      <dsp:spPr>
        <a:xfrm>
          <a:off x="0" y="0"/>
          <a:ext cx="6453350" cy="727696"/>
        </a:xfrm>
        <a:prstGeom prst="roundRect">
          <a:avLst/>
        </a:prstGeom>
        <a:solidFill>
          <a:schemeClr val="tx2">
            <a:lumMod val="60000"/>
            <a:lumOff val="40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cs-CZ" sz="2400" b="1" kern="1200" dirty="0"/>
        </a:p>
        <a:p>
          <a:pPr marL="0" lvl="0" indent="0" algn="l" defTabSz="1066800">
            <a:lnSpc>
              <a:spcPct val="90000"/>
            </a:lnSpc>
            <a:spcBef>
              <a:spcPct val="0"/>
            </a:spcBef>
            <a:spcAft>
              <a:spcPct val="35000"/>
            </a:spcAft>
            <a:buNone/>
          </a:pPr>
          <a:r>
            <a:rPr lang="cs-CZ" sz="2400" b="1" kern="1200"/>
            <a:t>u</a:t>
          </a:r>
          <a:r>
            <a:rPr lang="es-ES" sz="2400" b="1" kern="1200"/>
            <a:t>držuje </a:t>
          </a:r>
          <a:r>
            <a:rPr lang="es-ES" sz="2400" b="1" kern="1200" dirty="0"/>
            <a:t>jednotu </a:t>
          </a:r>
          <a:r>
            <a:rPr lang="es-ES" sz="2400" b="1" kern="1200"/>
            <a:t>(</a:t>
          </a:r>
          <a:r>
            <a:rPr lang="cs-CZ" sz="2400" b="1" kern="1200" dirty="0"/>
            <a:t>t</a:t>
          </a:r>
          <a:r>
            <a:rPr lang="es-ES" sz="2400" b="1" kern="1200" dirty="0"/>
            <a:t>ělo).
</a:t>
          </a:r>
        </a:p>
      </dsp:txBody>
      <dsp:txXfrm>
        <a:off x="35523" y="35523"/>
        <a:ext cx="6382304" cy="656650"/>
      </dsp:txXfrm>
    </dsp:sp>
    <dsp:sp modelId="{FCE1EE2C-7242-4F37-A416-F2696FA76182}">
      <dsp:nvSpPr>
        <dsp:cNvPr id="0" name=""/>
        <dsp:cNvSpPr/>
      </dsp:nvSpPr>
      <dsp:spPr>
        <a:xfrm>
          <a:off x="0" y="741899"/>
          <a:ext cx="6453350" cy="727696"/>
        </a:xfrm>
        <a:prstGeom prst="roundRect">
          <a:avLst/>
        </a:prstGeom>
        <a:solidFill>
          <a:srgbClr val="9148C8"/>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cs-CZ" sz="2400" b="1" kern="1200" dirty="0"/>
        </a:p>
        <a:p>
          <a:pPr marL="0" lvl="0" indent="0" algn="l" defTabSz="1066800">
            <a:lnSpc>
              <a:spcPct val="90000"/>
            </a:lnSpc>
            <a:spcBef>
              <a:spcPct val="0"/>
            </a:spcBef>
            <a:spcAft>
              <a:spcPct val="35000"/>
            </a:spcAft>
            <a:buNone/>
          </a:pPr>
          <a:r>
            <a:rPr lang="es-ES" sz="2400" b="1" kern="1200" dirty="0"/>
            <a:t>udržuje dobrý osobní vztah s Bohem a s druhými (manželství).
</a:t>
          </a:r>
        </a:p>
      </dsp:txBody>
      <dsp:txXfrm>
        <a:off x="35523" y="777422"/>
        <a:ext cx="6382304" cy="656650"/>
      </dsp:txXfrm>
    </dsp:sp>
    <dsp:sp modelId="{65070FC1-E794-40BA-80E9-B7CBC777E03F}">
      <dsp:nvSpPr>
        <dsp:cNvPr id="0" name=""/>
        <dsp:cNvSpPr/>
      </dsp:nvSpPr>
      <dsp:spPr>
        <a:xfrm>
          <a:off x="0" y="1483535"/>
          <a:ext cx="6453350" cy="945097"/>
        </a:xfrm>
        <a:prstGeom prst="roundRect">
          <a:avLst/>
        </a:prstGeom>
        <a:solidFill>
          <a:srgbClr val="74AE1E"/>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cs-CZ" sz="2400" b="1" kern="1200" dirty="0"/>
        </a:p>
        <a:p>
          <a:pPr marL="0" lvl="0" indent="0" algn="l" defTabSz="1066800">
            <a:lnSpc>
              <a:spcPct val="90000"/>
            </a:lnSpc>
            <a:spcBef>
              <a:spcPct val="0"/>
            </a:spcBef>
            <a:spcAft>
              <a:spcPct val="35000"/>
            </a:spcAft>
            <a:buNone/>
          </a:pPr>
          <a:r>
            <a:rPr lang="es-ES" sz="2400" b="1" kern="1200" dirty="0"/>
            <a:t>má Krista (</a:t>
          </a:r>
          <a:r>
            <a:rPr lang="cs-CZ" sz="2400" b="1" kern="1200" dirty="0"/>
            <a:t>Dům</a:t>
          </a:r>
          <a:r>
            <a:rPr lang="es-ES" sz="2400" b="1" kern="1200" dirty="0"/>
            <a:t>) jako svůj pevný základ.
</a:t>
          </a:r>
        </a:p>
      </dsp:txBody>
      <dsp:txXfrm>
        <a:off x="46136" y="1529671"/>
        <a:ext cx="6361078" cy="852825"/>
      </dsp:txXfrm>
    </dsp:sp>
    <dsp:sp modelId="{9B4B44B2-55BF-427C-BC57-7F2083710D90}">
      <dsp:nvSpPr>
        <dsp:cNvPr id="0" name=""/>
        <dsp:cNvSpPr/>
      </dsp:nvSpPr>
      <dsp:spPr>
        <a:xfrm>
          <a:off x="0" y="2442571"/>
          <a:ext cx="6453350" cy="945097"/>
        </a:xfrm>
        <a:prstGeom prst="roundRect">
          <a:avLst/>
        </a:prstGeom>
        <a:solidFill>
          <a:srgbClr val="DAA41C"/>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cs-CZ" sz="2400" b="1" kern="1200" dirty="0"/>
        </a:p>
        <a:p>
          <a:pPr marL="0" lvl="0" indent="0" algn="l" defTabSz="1066800">
            <a:lnSpc>
              <a:spcPct val="90000"/>
            </a:lnSpc>
            <a:spcBef>
              <a:spcPct val="0"/>
            </a:spcBef>
            <a:spcAft>
              <a:spcPct val="35000"/>
            </a:spcAft>
            <a:buNone/>
          </a:pPr>
          <a:r>
            <a:rPr lang="es-ES" sz="2400" b="1" kern="1200" dirty="0" err="1"/>
            <a:t>neustále</a:t>
          </a:r>
          <a:r>
            <a:rPr lang="es-ES" sz="2400" b="1" kern="1200" dirty="0"/>
            <a:t> roste (</a:t>
          </a:r>
          <a:r>
            <a:rPr lang="cs-CZ" sz="2400" b="1" kern="1200" dirty="0"/>
            <a:t>pole</a:t>
          </a:r>
          <a:r>
            <a:rPr lang="es-ES" sz="2400" b="1" kern="1200" dirty="0"/>
            <a:t>).
</a:t>
          </a:r>
        </a:p>
      </dsp:txBody>
      <dsp:txXfrm>
        <a:off x="46136" y="2488707"/>
        <a:ext cx="6361078" cy="852825"/>
      </dsp:txXfrm>
    </dsp:sp>
    <dsp:sp modelId="{9E5CE94E-3608-4628-BE3C-13150CBE5C2D}">
      <dsp:nvSpPr>
        <dsp:cNvPr id="0" name=""/>
        <dsp:cNvSpPr/>
      </dsp:nvSpPr>
      <dsp:spPr>
        <a:xfrm>
          <a:off x="0" y="3401608"/>
          <a:ext cx="6453350" cy="1216236"/>
        </a:xfrm>
        <a:prstGeom prst="roundRect">
          <a:avLst/>
        </a:prstGeom>
        <a:solidFill>
          <a:srgbClr val="862626"/>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bojuje proti Zlému a udržuje si poslušnost </a:t>
          </a:r>
          <a:r>
            <a:rPr lang="cs-CZ" sz="2400" b="1" kern="1200" dirty="0"/>
            <a:t>          </a:t>
          </a:r>
          <a:r>
            <a:rPr lang="es-ES" sz="2400" b="1" kern="1200" dirty="0"/>
            <a:t>a věrnost Bohu (armád</a:t>
          </a:r>
          <a:r>
            <a:rPr lang="cs-CZ" sz="2400" b="1" kern="1200" dirty="0"/>
            <a:t>a</a:t>
          </a:r>
          <a:r>
            <a:rPr lang="es-ES" sz="2400" b="1" kern="1200" dirty="0"/>
            <a:t>).</a:t>
          </a:r>
        </a:p>
      </dsp:txBody>
      <dsp:txXfrm>
        <a:off x="59372" y="3460980"/>
        <a:ext cx="6334606" cy="109749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06FEE-0C85-4A33-9995-BE2310E60A4C}" type="datetimeFigureOut">
              <a:rPr lang="es-ES" smtClean="0"/>
              <a:t>27/12/2022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9AD6F-2771-4011-8C4E-8B27B5699DF6}" type="slidenum">
              <a:rPr lang="es-ES" smtClean="0"/>
              <a:t>‹Nº›</a:t>
            </a:fld>
            <a:endParaRPr lang="es-ES"/>
          </a:p>
        </p:txBody>
      </p:sp>
    </p:spTree>
    <p:extLst>
      <p:ext uri="{BB962C8B-B14F-4D97-AF65-F5344CB8AC3E}">
        <p14:creationId xmlns:p14="http://schemas.microsoft.com/office/powerpoint/2010/main" val="9867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Církev je tělo Kristovo a Kristus jeho hlavou (viz 1 K 12,27; Eph. 1: 22-23; Ko 1,18-24).
Apoštol představuje církev jako tělo Kristovo, což znamená, že je to sjednocené tělo, s Kristem jako jeho hlavou (srov. 1 K 12,27; Eph. 1: 22-23; Ko 1,18-24). Prostřednictvím jazykového obrazu, v němž jedna část představuje nebo je pojmenována pro celek, představuje Kristus, hlava církve, celou církev. Všichni členové církve jsou samostatné jednotky, které v církvi zastávají různé pozice a různé zodpovědnosti. Dostávají dary od Boha pro tyto role, dary odpovídající jejich individuálním potřebám; ale všichni se musí zodpovídat Kristu a jsou v něm sjednoceni. 
ve kterém každá část plní nezbytnou funkci. Nemůžete se obejít bez žádné části těla, pokud chcete, aby i nadále fungovalo efektivně.
Je nezbytné, aby se členové navzájem plně doplňovali, aby společně plnili všechny funkce nezbytné pro dobro celku. V lidském těle není místo pro neaktivní končetiny ani nepotřebuje ty, které nepřispívají k celkové výkonnosti celého organismu. Církev potřebuje zasvěcené a aktivní členy, kteří neustále přispívají k úplnému 768 uskutečňování díla církve při získávání duší pro Boží království (srov. 1JT 588-589; 2JT 156-157; 3JT 67-69). 
Nejpokornější člen církve je právě tak údem těla Kristova jako ten, kdo má nejvýznačnější dary (viz Mat. 23:8-12; Sant. 3: 1; 1 o. s. ř. 5: 3). Kristus miluje všechny údy. Dal svůj život za všechny a zemřel by za jednu duši (viz Lukáš 15:4-7-, DTG 446; MB 261). 
Kdyby všichni členové měli stejný dar nebo dary a všichni by byli způsobilí pro stejný úřad nebo stejný druh služby, důležité aspekty činnosti církve pro hlásání evangelia by byly zanedbávány a duchovnost a síla církve by upadala. Každá část musí náležitě přispívat k blahu těla; jinak nelze udržet maximální účinnost. 
Jednota v rozmanitosti a různost v jednotě je uspořádání, které vytváří nejlepší pojednání (srov. Ez 1,28; 10; 2JT 350; SOO 504). Boží ruka předsedá všemu a jednotliví křesťané se mohou radovat z toho, že jsou považováni za hodné účasti – jakkoli malé – na velkém díle slavného završení plánu vykoupení. 
Žádný člen, bez ohledu na to, jak slabý, nevědomý nebo malý, by neměl být považován za zbytečného nebo bezcenného. Každý z nich je na svém místě a není správné se domnívat, že členové patří k různým orgánům, a proto se k sobě nemohou vztahovat. 
Bez ohledu na to, která část lidského těla je ovlivněna bolestí nebo nemocí, zdroje a energie celého organismu jsou soustředěny tak, aby zmírnily tuto bolest a obnovily zraněnou končetinu do normálního stavu. V duchovním těle se každý člen musí také zajímat o blaho druhých, aniž by respektoval osoby nebo dary. 
</a:t>
            </a:r>
          </a:p>
        </p:txBody>
      </p:sp>
      <p:sp>
        <p:nvSpPr>
          <p:cNvPr id="4" name="Marcador de número de diapositiva 3"/>
          <p:cNvSpPr>
            <a:spLocks noGrp="1"/>
          </p:cNvSpPr>
          <p:nvPr>
            <p:ph type="sldNum" sz="quarter" idx="5"/>
          </p:nvPr>
        </p:nvSpPr>
        <p:spPr/>
        <p:txBody>
          <a:bodyPr/>
          <a:lstStyle/>
          <a:p>
            <a:fld id="{0A39AD6F-2771-4011-8C4E-8B27B5699DF6}" type="slidenum">
              <a:rPr lang="es-ES" smtClean="0"/>
              <a:t>6</a:t>
            </a:fld>
            <a:endParaRPr lang="es-ES"/>
          </a:p>
        </p:txBody>
      </p:sp>
    </p:spTree>
    <p:extLst>
      <p:ext uri="{BB962C8B-B14F-4D97-AF65-F5344CB8AC3E}">
        <p14:creationId xmlns:p14="http://schemas.microsoft.com/office/powerpoint/2010/main" val="337808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8</a:t>
            </a:fld>
            <a:endParaRPr lang="es-ES"/>
          </a:p>
        </p:txBody>
      </p:sp>
    </p:spTree>
    <p:extLst>
      <p:ext uri="{BB962C8B-B14F-4D97-AF65-F5344CB8AC3E}">
        <p14:creationId xmlns:p14="http://schemas.microsoft.com/office/powerpoint/2010/main" val="12643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9</a:t>
            </a:fld>
            <a:endParaRPr lang="es-ES"/>
          </a:p>
        </p:txBody>
      </p:sp>
    </p:spTree>
    <p:extLst>
      <p:ext uri="{BB962C8B-B14F-4D97-AF65-F5344CB8AC3E}">
        <p14:creationId xmlns:p14="http://schemas.microsoft.com/office/powerpoint/2010/main" val="14771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10</a:t>
            </a:fld>
            <a:endParaRPr lang="es-ES"/>
          </a:p>
        </p:txBody>
      </p:sp>
    </p:spTree>
    <p:extLst>
      <p:ext uri="{BB962C8B-B14F-4D97-AF65-F5344CB8AC3E}">
        <p14:creationId xmlns:p14="http://schemas.microsoft.com/office/powerpoint/2010/main" val="20830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12</a:t>
            </a:fld>
            <a:endParaRPr lang="es-ES"/>
          </a:p>
        </p:txBody>
      </p:sp>
    </p:spTree>
    <p:extLst>
      <p:ext uri="{BB962C8B-B14F-4D97-AF65-F5344CB8AC3E}">
        <p14:creationId xmlns:p14="http://schemas.microsoft.com/office/powerpoint/2010/main" val="173781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14</a:t>
            </a:fld>
            <a:endParaRPr lang="es-ES"/>
          </a:p>
        </p:txBody>
      </p:sp>
    </p:spTree>
    <p:extLst>
      <p:ext uri="{BB962C8B-B14F-4D97-AF65-F5344CB8AC3E}">
        <p14:creationId xmlns:p14="http://schemas.microsoft.com/office/powerpoint/2010/main" val="255810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15</a:t>
            </a:fld>
            <a:endParaRPr lang="es-ES"/>
          </a:p>
        </p:txBody>
      </p:sp>
    </p:spTree>
    <p:extLst>
      <p:ext uri="{BB962C8B-B14F-4D97-AF65-F5344CB8AC3E}">
        <p14:creationId xmlns:p14="http://schemas.microsoft.com/office/powerpoint/2010/main" val="14331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BDD2FA-AF5D-608E-6F5D-180C69CC8E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675B058-39E0-549D-62E0-58ED7F5EE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899CAB-E41F-A2BC-CD52-119C88F06B83}"/>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5" name="Marcador de pie de página 4">
            <a:extLst>
              <a:ext uri="{FF2B5EF4-FFF2-40B4-BE49-F238E27FC236}">
                <a16:creationId xmlns:a16="http://schemas.microsoft.com/office/drawing/2014/main" id="{52563FB8-41A7-3645-5B2E-D5F99C3182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0F1DBB-9EAE-419F-5B53-74DE63F98468}"/>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86368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AFDF7-ED66-662C-9EF8-4A2770C4E9F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03F0B0-9E95-13CC-908C-96124DA0AB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1D0838-1B63-8A20-AF2E-1CAD3373C946}"/>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5" name="Marcador de pie de página 4">
            <a:extLst>
              <a:ext uri="{FF2B5EF4-FFF2-40B4-BE49-F238E27FC236}">
                <a16:creationId xmlns:a16="http://schemas.microsoft.com/office/drawing/2014/main" id="{CB8CD4FE-3827-4329-7A9F-37C2DC9CEF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32E458-A8EA-8701-25B9-5E7DFF2BD872}"/>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01989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F38984-7D83-5691-1FC1-CA3117C88C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C92C685-11B1-7461-9585-2A6949C8C5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E98E9A-F6CD-C029-7B44-946DFAD13C40}"/>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5" name="Marcador de pie de página 4">
            <a:extLst>
              <a:ext uri="{FF2B5EF4-FFF2-40B4-BE49-F238E27FC236}">
                <a16:creationId xmlns:a16="http://schemas.microsoft.com/office/drawing/2014/main" id="{6D52929C-44AB-D041-AC2F-CF6DCA9660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84CDF6-051E-9D9A-DCB9-C41B935B2F96}"/>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91539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711D1-1E1A-D432-13C7-342931D0EB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E65431-F1E5-51E6-D0C2-2A356C7405E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4FF97C-C9B2-1C79-7AC9-C1528442ACD7}"/>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5" name="Marcador de pie de página 4">
            <a:extLst>
              <a:ext uri="{FF2B5EF4-FFF2-40B4-BE49-F238E27FC236}">
                <a16:creationId xmlns:a16="http://schemas.microsoft.com/office/drawing/2014/main" id="{697627A7-F701-C93E-FA91-78E7CF5CA7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1089FF-4167-49AE-7B75-69789B24A432}"/>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411210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2AB04-7207-9EAE-09B1-85786F34BE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1CA4E3-1A61-9D71-FAFE-0C3F4FE16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75F2E1-A3DC-3DFD-3487-C51865C8B759}"/>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5" name="Marcador de pie de página 4">
            <a:extLst>
              <a:ext uri="{FF2B5EF4-FFF2-40B4-BE49-F238E27FC236}">
                <a16:creationId xmlns:a16="http://schemas.microsoft.com/office/drawing/2014/main" id="{4DBC0202-5C30-504F-4730-F9CC9B50E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91BC7D-62AF-DF8E-BEC2-93A7E611991E}"/>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48046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D2AF3-1159-F601-B9F6-9B6B4EEE3F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3F8FE3-FA6A-F96F-FB2A-1C51005FCB2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830569F-A66A-819C-DB55-E5B8E751C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3EEF44-C6E7-2EA2-F443-687E760D72EA}"/>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6" name="Marcador de pie de página 5">
            <a:extLst>
              <a:ext uri="{FF2B5EF4-FFF2-40B4-BE49-F238E27FC236}">
                <a16:creationId xmlns:a16="http://schemas.microsoft.com/office/drawing/2014/main" id="{0B9A79F3-6B8E-AF67-B1C6-B037028F15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2FF70D9-E9B6-0EC6-072F-3242CEE156AA}"/>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140246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B22AA-8283-1C0B-B645-22ACFD08A85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072BB1-D321-4DD2-BD8D-AE5014AF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FC2B9F-E10F-27BC-02A4-6051494E98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A27C49-1C1F-3820-12CA-D9609C105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EB7CA8-CAAC-58B7-169B-54DB15CCABA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8533C9-CDC8-F2A2-67C5-C8FAB76C1054}"/>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8" name="Marcador de pie de página 7">
            <a:extLst>
              <a:ext uri="{FF2B5EF4-FFF2-40B4-BE49-F238E27FC236}">
                <a16:creationId xmlns:a16="http://schemas.microsoft.com/office/drawing/2014/main" id="{295ECCA0-1E4A-3309-C941-4EB2248AC75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93DE9F-8124-0529-74F5-6B3CA415DB15}"/>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281624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6399-9690-15E8-D551-0AD7CCE244D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C153F0C-0661-D664-0B7F-5404BE8D9A0D}"/>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4" name="Marcador de pie de página 3">
            <a:extLst>
              <a:ext uri="{FF2B5EF4-FFF2-40B4-BE49-F238E27FC236}">
                <a16:creationId xmlns:a16="http://schemas.microsoft.com/office/drawing/2014/main" id="{87C579E0-D6F9-6308-D5AF-6F5E157A2BE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AE58E1-BBA8-723D-A28A-8EBB56078524}"/>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48463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88BCD3-CECE-BBEE-29EA-B9019A602454}"/>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3" name="Marcador de pie de página 2">
            <a:extLst>
              <a:ext uri="{FF2B5EF4-FFF2-40B4-BE49-F238E27FC236}">
                <a16:creationId xmlns:a16="http://schemas.microsoft.com/office/drawing/2014/main" id="{61D6639C-8628-DC3D-27B5-9DBADB8572E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A8FFD1B-02DF-954F-7136-E62BFF86FD04}"/>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9194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5E91A-221E-5888-F503-7AD31F5E44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AEFAD0-34BE-04BC-9A17-129C23486D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5830EC9-7815-0E06-D9C3-D923CF7E7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32B657-9629-00A8-E662-97C633DBFD7C}"/>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6" name="Marcador de pie de página 5">
            <a:extLst>
              <a:ext uri="{FF2B5EF4-FFF2-40B4-BE49-F238E27FC236}">
                <a16:creationId xmlns:a16="http://schemas.microsoft.com/office/drawing/2014/main" id="{3B899A9C-2083-F9A0-05E5-EBB99B12D3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AE8C9D-D5DB-EE27-D72C-824E359D25A5}"/>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228935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A39A8-838E-CC8C-E183-563F460F0C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C488967-3F95-0B00-1DB3-C38AD3721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9F069E4-CA9D-674A-7536-CE52B5C4C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6174BF-CBB8-EBBF-B126-E29E28CEE483}"/>
              </a:ext>
            </a:extLst>
          </p:cNvPr>
          <p:cNvSpPr>
            <a:spLocks noGrp="1"/>
          </p:cNvSpPr>
          <p:nvPr>
            <p:ph type="dt" sz="half" idx="10"/>
          </p:nvPr>
        </p:nvSpPr>
        <p:spPr/>
        <p:txBody>
          <a:bodyPr/>
          <a:lstStyle/>
          <a:p>
            <a:fld id="{1D503FAC-83FB-4628-8B0B-8C558AC52AE1}" type="datetimeFigureOut">
              <a:rPr lang="es-ES" smtClean="0"/>
              <a:t>27/12/2022</a:t>
            </a:fld>
            <a:endParaRPr lang="es-ES"/>
          </a:p>
        </p:txBody>
      </p:sp>
      <p:sp>
        <p:nvSpPr>
          <p:cNvPr id="6" name="Marcador de pie de página 5">
            <a:extLst>
              <a:ext uri="{FF2B5EF4-FFF2-40B4-BE49-F238E27FC236}">
                <a16:creationId xmlns:a16="http://schemas.microsoft.com/office/drawing/2014/main" id="{BC889849-BCFA-239C-0099-C3E91409E0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18CBF35-9B06-1661-5C28-53DCE221724C}"/>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03717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35981A-9880-F398-A970-377638F89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F3803D-7CA6-DF7E-25B8-A2D7740AA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F6989D-C5F7-914F-8ACB-803F10A78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03FAC-83FB-4628-8B0B-8C558AC52AE1}" type="datetimeFigureOut">
              <a:rPr lang="es-ES" smtClean="0"/>
              <a:t>27/12/2022</a:t>
            </a:fld>
            <a:endParaRPr lang="es-ES"/>
          </a:p>
        </p:txBody>
      </p:sp>
      <p:sp>
        <p:nvSpPr>
          <p:cNvPr id="5" name="Marcador de pie de página 4">
            <a:extLst>
              <a:ext uri="{FF2B5EF4-FFF2-40B4-BE49-F238E27FC236}">
                <a16:creationId xmlns:a16="http://schemas.microsoft.com/office/drawing/2014/main" id="{C78F9F90-296D-F3A5-8CA1-3EADE269B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BE14420-BAB8-FD49-AD94-27DAA0846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D38D5-26A0-4D20-A7F2-23ED196BF190}" type="slidenum">
              <a:rPr lang="es-ES" smtClean="0"/>
              <a:t>‹Nº›</a:t>
            </a:fld>
            <a:endParaRPr lang="es-ES"/>
          </a:p>
        </p:txBody>
      </p:sp>
    </p:spTree>
    <p:extLst>
      <p:ext uri="{BB962C8B-B14F-4D97-AF65-F5344CB8AC3E}">
        <p14:creationId xmlns:p14="http://schemas.microsoft.com/office/powerpoint/2010/main" val="201757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1.jp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2.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5.png"/><Relationship Id="rId7"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47.jpeg"/><Relationship Id="rId4" Type="http://schemas.openxmlformats.org/officeDocument/2006/relationships/image" Target="../media/image46.jpe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0.jp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diagramData" Target="../diagrams/data2.xml"/><Relationship Id="rId21" Type="http://schemas.openxmlformats.org/officeDocument/2006/relationships/image" Target="../media/image24.svg"/><Relationship Id="rId7" Type="http://schemas.microsoft.com/office/2007/relationships/diagramDrawing" Target="../diagrams/drawing2.xml"/><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diagramQuickStyle" Target="../diagrams/quickStyle2.xml"/><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1.jpg"/><Relationship Id="rId7"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jpg"/><Relationship Id="rId11" Type="http://schemas.microsoft.com/office/2007/relationships/diagramDrawing" Target="../diagrams/drawing3.xml"/><Relationship Id="rId5" Type="http://schemas.openxmlformats.org/officeDocument/2006/relationships/image" Target="../media/image33.jpg"/><Relationship Id="rId10" Type="http://schemas.openxmlformats.org/officeDocument/2006/relationships/diagramColors" Target="../diagrams/colors3.xml"/><Relationship Id="rId4" Type="http://schemas.openxmlformats.org/officeDocument/2006/relationships/image" Target="../media/image32.jpg"/><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Personas en frente de una ventana&#10;&#10;Descripción generada automáticamente">
            <a:extLst>
              <a:ext uri="{FF2B5EF4-FFF2-40B4-BE49-F238E27FC236}">
                <a16:creationId xmlns:a16="http://schemas.microsoft.com/office/drawing/2014/main" id="{C1AC175C-DC5E-6223-B4A6-B7036081A672}"/>
              </a:ext>
            </a:extLst>
          </p:cNvPr>
          <p:cNvPicPr>
            <a:picLocks noChangeAspect="1"/>
          </p:cNvPicPr>
          <p:nvPr/>
        </p:nvPicPr>
        <p:blipFill rotWithShape="1">
          <a:blip r:embed="rId2">
            <a:extLst>
              <a:ext uri="{28A0092B-C50C-407E-A947-70E740481C1C}">
                <a14:useLocalDpi xmlns:a14="http://schemas.microsoft.com/office/drawing/2010/main" val="0"/>
              </a:ext>
            </a:extLst>
          </a:blip>
          <a:srcRect t="9637" b="1536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4264D968-76D9-44CA-8716-03541267133E}"/>
              </a:ext>
            </a:extLst>
          </p:cNvPr>
          <p:cNvSpPr txBox="1"/>
          <p:nvPr/>
        </p:nvSpPr>
        <p:spPr>
          <a:xfrm>
            <a:off x="0" y="5390014"/>
            <a:ext cx="12191999" cy="744836"/>
          </a:xfrm>
          <a:prstGeom prst="rect">
            <a:avLst/>
          </a:prstGeom>
        </p:spPr>
        <p:txBody>
          <a:bodyPr vert="horz" lIns="91440" tIns="45720" rIns="91440" bIns="45720" rtlCol="0" anchor="ctr">
            <a:normAutofit fontScale="92500" lnSpcReduction="10000"/>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5400" b="1" dirty="0">
                <a:ln>
                  <a:solidFill>
                    <a:schemeClr val="accent3">
                      <a:lumMod val="75000"/>
                    </a:schemeClr>
                  </a:solidFill>
                </a:ln>
                <a:solidFill>
                  <a:schemeClr val="accent4"/>
                </a:solidFill>
                <a:latin typeface="Algerian" panose="04020705040A02060702" pitchFamily="82" charset="0"/>
                <a:ea typeface="+mj-ea"/>
                <a:cs typeface="+mj-cs"/>
              </a:rPr>
              <a:t>CO JE CÍRKEV?</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09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59000">
              <a:srgbClr val="CDEE9C"/>
            </a:gs>
            <a:gs pos="100000">
              <a:srgbClr val="AFE462"/>
            </a:gs>
          </a:gsLst>
          <a:path path="circle">
            <a:fillToRect l="50000" t="-80000" r="50000" b="180000"/>
          </a:path>
        </a:gradFill>
        <a:effectLst/>
      </p:bgPr>
    </p:bg>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8798D510-1D8A-F48B-5368-25C5F789B3AB}"/>
              </a:ext>
            </a:extLst>
          </p:cNvPr>
          <p:cNvSpPr txBox="1"/>
          <p:nvPr/>
        </p:nvSpPr>
        <p:spPr>
          <a:xfrm>
            <a:off x="328718" y="1372961"/>
            <a:ext cx="5663743" cy="4985980"/>
          </a:xfrm>
          <a:prstGeom prst="rect">
            <a:avLst/>
          </a:prstGeom>
          <a:noFill/>
        </p:spPr>
        <p:txBody>
          <a:bodyPr wrap="square">
            <a:spAutoFit/>
          </a:bodyPr>
          <a:lstStyle/>
          <a:p>
            <a:pPr>
              <a:spcBef>
                <a:spcPts val="1200"/>
              </a:spcBef>
            </a:pPr>
            <a:r>
              <a:rPr lang="es-ES" sz="2400" b="1" dirty="0"/>
              <a:t>Pavel mluví o budově, jejíž hlavní klíč se nachází ve verši 11: "Nikdo totiž nemůže položit jiný základ než ten, který je položen, což je Ježíš Kristus."
Jako církev potřebujeme mít pevný a pevný základ, abychom se nezhroutili, a tímto základem je Kristus.
Naše nauky jsou založeny na Kristu, naše kázání musí být založeno na Kristu, naše svědectví musí být založeno na Kristu.
Všechno musí být zakotveno v Kristu, abychom byli silnou a sjednocenou církví. </a:t>
            </a:r>
          </a:p>
        </p:txBody>
      </p:sp>
      <p:pic>
        <p:nvPicPr>
          <p:cNvPr id="24" name="Imagen 23" descr="Una mano muestra un objeto en la mano&#10;&#10;Descripción generada automáticamente con confianza media">
            <a:extLst>
              <a:ext uri="{FF2B5EF4-FFF2-40B4-BE49-F238E27FC236}">
                <a16:creationId xmlns:a16="http://schemas.microsoft.com/office/drawing/2014/main" id="{323CC0D5-F725-AFFD-7676-3FB7D1812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079" y="75936"/>
            <a:ext cx="5178096" cy="3883572"/>
          </a:xfrm>
          <a:prstGeom prst="rect">
            <a:avLst/>
          </a:prstGeom>
          <a:ln w="38100" cap="sq">
            <a:solidFill>
              <a:srgbClr val="629319"/>
            </a:solidFill>
            <a:prstDash val="solid"/>
            <a:miter lim="800000"/>
          </a:ln>
          <a:effectLst>
            <a:outerShdw blurRad="50800" dist="38100" dir="2700000" algn="tl" rotWithShape="0">
              <a:srgbClr val="000000">
                <a:alpha val="43000"/>
              </a:srgbClr>
            </a:outerShdw>
          </a:effectLst>
        </p:spPr>
      </p:pic>
      <p:graphicFrame>
        <p:nvGraphicFramePr>
          <p:cNvPr id="26" name="Diagrama 25">
            <a:extLst>
              <a:ext uri="{FF2B5EF4-FFF2-40B4-BE49-F238E27FC236}">
                <a16:creationId xmlns:a16="http://schemas.microsoft.com/office/drawing/2014/main" id="{386AF514-914C-79EF-45BF-B7A2E2AE5615}"/>
              </a:ext>
            </a:extLst>
          </p:cNvPr>
          <p:cNvGraphicFramePr/>
          <p:nvPr>
            <p:extLst>
              <p:ext uri="{D42A27DB-BD31-4B8C-83A1-F6EECF244321}">
                <p14:modId xmlns:p14="http://schemas.microsoft.com/office/powerpoint/2010/main" val="2835822247"/>
              </p:ext>
            </p:extLst>
          </p:nvPr>
        </p:nvGraphicFramePr>
        <p:xfrm>
          <a:off x="99825" y="86191"/>
          <a:ext cx="6698591" cy="828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Imagen 27" descr="Un grupo de personas con traje de color negro&#10;&#10;Descripción generada automáticamente">
            <a:extLst>
              <a:ext uri="{FF2B5EF4-FFF2-40B4-BE49-F238E27FC236}">
                <a16:creationId xmlns:a16="http://schemas.microsoft.com/office/drawing/2014/main" id="{E857B4B9-4507-AD61-5728-E9A79C46C0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2818" y="4311604"/>
            <a:ext cx="5779357" cy="2396025"/>
          </a:xfrm>
          <a:prstGeom prst="rect">
            <a:avLst/>
          </a:prstGeom>
          <a:ln w="38100" cap="sq">
            <a:solidFill>
              <a:srgbClr val="62931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258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
                                            <p:graphicEl>
                                              <a:dgm id="{7ACC0109-46E4-4608-9F13-E89EF1D66949}"/>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
                                            <p:graphicEl>
                                              <a:dgm id="{34C6D88C-712B-4EA8-AA69-D0F50E27BD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6">
                                            <p:graphicEl>
                                              <a:dgm id="{2A9189F9-54D8-4F26-A7AF-57EB196BC82E}"/>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Graphic spid="2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10CF6B-CE50-DBDA-75B9-0E5004C21A5C}"/>
              </a:ext>
            </a:extLst>
          </p:cNvPr>
          <p:cNvSpPr txBox="1"/>
          <p:nvPr/>
        </p:nvSpPr>
        <p:spPr>
          <a:xfrm>
            <a:off x="567552" y="151957"/>
            <a:ext cx="7855973" cy="3046988"/>
          </a:xfrm>
          <a:prstGeom prst="rect">
            <a:avLst/>
          </a:prstGeom>
          <a:noFill/>
        </p:spPr>
        <p:txBody>
          <a:bodyPr wrap="square">
            <a:spAutoFit/>
          </a:bodyPr>
          <a:lstStyle/>
          <a:p>
            <a:r>
              <a:rPr lang="es-ES" sz="2400" b="1" dirty="0"/>
              <a:t>Zasadil jsem, Apollos zaléval; ale růst byl dán Bohem.
Takže ani ten, kdo sází, není něco, ani ten, kdo trápí, ale </a:t>
            </a:r>
            <a:r>
              <a:rPr lang="cs-CZ" sz="2400" b="1" dirty="0"/>
              <a:t> </a:t>
            </a:r>
            <a:r>
              <a:rPr lang="es-ES" sz="2400" b="1" dirty="0"/>
              <a:t>Bůh, který dává růst.
A ten, kdo zasévá, a ten, kdo zalévá, jsou jedno a totéž; </a:t>
            </a:r>
            <a:r>
              <a:rPr lang="cs-CZ" sz="2400" b="1" dirty="0"/>
              <a:t>         </a:t>
            </a:r>
            <a:r>
              <a:rPr lang="es-ES" sz="2400" b="1" dirty="0"/>
              <a:t>i když každý obdrží svou odměnu podle své práce.
Neboť my jsme Boží spolupracovníci a vy jste Boží </a:t>
            </a:r>
            <a:r>
              <a:rPr lang="cs-CZ" sz="2400" b="1" dirty="0"/>
              <a:t>pole</a:t>
            </a:r>
            <a:r>
              <a:rPr lang="es-ES" sz="2400" b="1" dirty="0"/>
              <a:t>, </a:t>
            </a:r>
            <a:r>
              <a:rPr lang="cs-CZ" sz="2400" b="1" dirty="0"/>
              <a:t>  </a:t>
            </a:r>
            <a:r>
              <a:rPr lang="es-ES" sz="2400" b="1" dirty="0"/>
              <a:t>Boží </a:t>
            </a:r>
            <a:r>
              <a:rPr lang="cs-CZ" sz="2400" b="1" dirty="0"/>
              <a:t>sta</a:t>
            </a:r>
            <a:r>
              <a:rPr lang="es-ES" sz="2400" b="1" dirty="0"/>
              <a:t>v</a:t>
            </a:r>
            <a:r>
              <a:rPr lang="cs-CZ" sz="2400" b="1" dirty="0"/>
              <a:t>b</a:t>
            </a:r>
            <a:r>
              <a:rPr lang="es-ES" sz="2400" b="1" dirty="0"/>
              <a:t>a.
</a:t>
            </a:r>
          </a:p>
        </p:txBody>
      </p:sp>
      <p:grpSp>
        <p:nvGrpSpPr>
          <p:cNvPr id="2" name="Grupo 1">
            <a:extLst>
              <a:ext uri="{FF2B5EF4-FFF2-40B4-BE49-F238E27FC236}">
                <a16:creationId xmlns:a16="http://schemas.microsoft.com/office/drawing/2014/main" id="{31FCE977-638F-FC3D-7738-DC087F0ECF16}"/>
              </a:ext>
            </a:extLst>
          </p:cNvPr>
          <p:cNvGrpSpPr/>
          <p:nvPr/>
        </p:nvGrpSpPr>
        <p:grpSpPr>
          <a:xfrm>
            <a:off x="8856146" y="210949"/>
            <a:ext cx="3171521" cy="1104494"/>
            <a:chOff x="8856146" y="210949"/>
            <a:chExt cx="3171521" cy="1104494"/>
          </a:xfrm>
        </p:grpSpPr>
        <p:pic>
          <p:nvPicPr>
            <p:cNvPr id="7" name="Imagen 6" descr="Forma, Rectángulo&#10;&#10;Descripción generada automáticamente">
              <a:extLst>
                <a:ext uri="{FF2B5EF4-FFF2-40B4-BE49-F238E27FC236}">
                  <a16:creationId xmlns:a16="http://schemas.microsoft.com/office/drawing/2014/main" id="{DFCFC44B-1797-FB17-F29A-B5DC6431E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146" y="210949"/>
              <a:ext cx="3171521" cy="1008659"/>
            </a:xfrm>
            <a:prstGeom prst="rect">
              <a:avLst/>
            </a:prstGeom>
          </p:spPr>
        </p:pic>
        <p:sp>
          <p:nvSpPr>
            <p:cNvPr id="4" name="CuadroTexto 3">
              <a:extLst>
                <a:ext uri="{FF2B5EF4-FFF2-40B4-BE49-F238E27FC236}">
                  <a16:creationId xmlns:a16="http://schemas.microsoft.com/office/drawing/2014/main" id="{DC60CCED-88E7-D3B4-8EBE-853E9A7BB71B}"/>
                </a:ext>
              </a:extLst>
            </p:cNvPr>
            <p:cNvSpPr txBox="1"/>
            <p:nvPr/>
          </p:nvSpPr>
          <p:spPr>
            <a:xfrm>
              <a:off x="8927739" y="484446"/>
              <a:ext cx="3028335" cy="830997"/>
            </a:xfrm>
            <a:prstGeom prst="rect">
              <a:avLst/>
            </a:prstGeom>
            <a:noFill/>
          </p:spPr>
          <p:txBody>
            <a:bodyPr wrap="square">
              <a:spAutoFit/>
            </a:bodyPr>
            <a:lstStyle/>
            <a:p>
              <a:pPr algn="ctr"/>
              <a:r>
                <a:rPr lang="es-ES" sz="2400" b="1" dirty="0">
                  <a:solidFill>
                    <a:srgbClr val="CAE9FE"/>
                  </a:solidFill>
                </a:rPr>
                <a:t>1. Korintským 3</a:t>
              </a:r>
              <a:r>
                <a:rPr lang="cs-CZ" sz="2400" b="1" dirty="0">
                  <a:solidFill>
                    <a:srgbClr val="CAE9FE"/>
                  </a:solidFill>
                </a:rPr>
                <a:t>,</a:t>
              </a:r>
              <a:r>
                <a:rPr lang="es-ES" sz="2400" b="1" dirty="0">
                  <a:solidFill>
                    <a:srgbClr val="CAE9FE"/>
                  </a:solidFill>
                </a:rPr>
                <a:t>6-9
</a:t>
              </a:r>
            </a:p>
          </p:txBody>
        </p:sp>
      </p:grpSp>
    </p:spTree>
    <p:extLst>
      <p:ext uri="{BB962C8B-B14F-4D97-AF65-F5344CB8AC3E}">
        <p14:creationId xmlns:p14="http://schemas.microsoft.com/office/powerpoint/2010/main" val="356389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0000">
              <a:srgbClr val="F6E4B8"/>
            </a:gs>
            <a:gs pos="100000">
              <a:srgbClr val="EAC15C"/>
            </a:gs>
          </a:gsLst>
          <a:lin ang="5400000" scaled="1"/>
          <a:tileRect/>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62BA64-9467-358E-1007-4371CF3F8597}"/>
              </a:ext>
            </a:extLst>
          </p:cNvPr>
          <p:cNvSpPr txBox="1"/>
          <p:nvPr/>
        </p:nvSpPr>
        <p:spPr>
          <a:xfrm>
            <a:off x="231226" y="1622824"/>
            <a:ext cx="5864774" cy="1569660"/>
          </a:xfrm>
          <a:prstGeom prst="rect">
            <a:avLst/>
          </a:prstGeom>
          <a:noFill/>
        </p:spPr>
        <p:txBody>
          <a:bodyPr wrap="square">
            <a:spAutoFit/>
          </a:bodyPr>
          <a:lstStyle/>
          <a:p>
            <a:r>
              <a:rPr lang="es-ES" sz="2400" b="1" dirty="0"/>
              <a:t>Tento biblický úryvek ukazuje církev jako pole obdělávání, kde Bůh dává růst. 
Jako členové církve musíme chápat, že všichni společně rosteme k plnosti Krista.</a:t>
            </a:r>
          </a:p>
        </p:txBody>
      </p:sp>
      <p:pic>
        <p:nvPicPr>
          <p:cNvPr id="5" name="Imagen 4" descr="Pintura de una persona&#10;&#10;Descripción generada automáticamente con confianza media">
            <a:extLst>
              <a:ext uri="{FF2B5EF4-FFF2-40B4-BE49-F238E27FC236}">
                <a16:creationId xmlns:a16="http://schemas.microsoft.com/office/drawing/2014/main" id="{C3339A29-80D5-67FA-B628-509451776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836" y="136187"/>
            <a:ext cx="3810476" cy="6665793"/>
          </a:xfrm>
          <a:prstGeom prst="rect">
            <a:avLst/>
          </a:prstGeom>
        </p:spPr>
      </p:pic>
      <p:pic>
        <p:nvPicPr>
          <p:cNvPr id="7" name="Imagen 6" descr="Un grupo de hombres posando para una foto&#10;&#10;Descripción generada automáticamente con confianza media">
            <a:extLst>
              <a:ext uri="{FF2B5EF4-FFF2-40B4-BE49-F238E27FC236}">
                <a16:creationId xmlns:a16="http://schemas.microsoft.com/office/drawing/2014/main" id="{FAE5E52D-53CC-56B0-7F01-9DD28C858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301" y="383467"/>
            <a:ext cx="3496752" cy="3429000"/>
          </a:xfrm>
          <a:prstGeom prst="rect">
            <a:avLst/>
          </a:prstGeom>
        </p:spPr>
      </p:pic>
      <p:sp>
        <p:nvSpPr>
          <p:cNvPr id="6" name="CuadroTexto 5">
            <a:extLst>
              <a:ext uri="{FF2B5EF4-FFF2-40B4-BE49-F238E27FC236}">
                <a16:creationId xmlns:a16="http://schemas.microsoft.com/office/drawing/2014/main" id="{2199E151-B8D1-46DD-915A-A560F92BFF98}"/>
              </a:ext>
            </a:extLst>
          </p:cNvPr>
          <p:cNvSpPr txBox="1"/>
          <p:nvPr/>
        </p:nvSpPr>
        <p:spPr>
          <a:xfrm>
            <a:off x="231226" y="3724821"/>
            <a:ext cx="7525407" cy="3046988"/>
          </a:xfrm>
          <a:prstGeom prst="rect">
            <a:avLst/>
          </a:prstGeom>
          <a:noFill/>
        </p:spPr>
        <p:txBody>
          <a:bodyPr wrap="square">
            <a:spAutoFit/>
          </a:bodyPr>
          <a:lstStyle/>
          <a:p>
            <a:r>
              <a:rPr lang="es-ES" sz="2400" b="1" dirty="0"/>
              <a:t>Podobně musí být Bohu vzdána sláva našeho úspěchu jako církve, protože díky požehnáním, která On dává, </a:t>
            </a:r>
            <a:r>
              <a:rPr lang="cs-CZ" sz="2400" b="1" dirty="0"/>
              <a:t>      </a:t>
            </a:r>
            <a:r>
              <a:rPr lang="es-ES" sz="2400" b="1" dirty="0"/>
              <a:t>si každý úspěch zaslouží.
Musíme také pochopit, že nejde o to vidět, kdo zaseje </a:t>
            </a:r>
            <a:r>
              <a:rPr lang="cs-CZ" sz="2400" b="1" dirty="0"/>
              <a:t> </a:t>
            </a:r>
            <a:r>
              <a:rPr lang="es-ES" sz="2400" b="1" dirty="0"/>
              <a:t>více semen nebo kdo sklízí více duší, ale abychom se ujistili, že společně rosteme a jsme připraveni na to, </a:t>
            </a:r>
            <a:r>
              <a:rPr lang="cs-CZ" sz="2400" b="1" dirty="0"/>
              <a:t>       </a:t>
            </a:r>
            <a:r>
              <a:rPr lang="es-ES" sz="2400" b="1" dirty="0"/>
              <a:t>až rozsévač přijde ke sklizni, a pak budeme počítáni </a:t>
            </a:r>
            <a:r>
              <a:rPr lang="cs-CZ" sz="2400" b="1" dirty="0"/>
              <a:t>     </a:t>
            </a:r>
            <a:r>
              <a:rPr lang="es-ES" sz="2400" b="1" dirty="0"/>
              <a:t>jako pšenice a ne jako </a:t>
            </a:r>
            <a:r>
              <a:rPr lang="es-ES" sz="2400" b="1" dirty="0" err="1"/>
              <a:t>koukol</a:t>
            </a:r>
            <a:r>
              <a:rPr lang="es-ES" sz="2400" b="1" dirty="0"/>
              <a:t>.</a:t>
            </a:r>
          </a:p>
        </p:txBody>
      </p:sp>
      <p:graphicFrame>
        <p:nvGraphicFramePr>
          <p:cNvPr id="8" name="Diagrama 7">
            <a:extLst>
              <a:ext uri="{FF2B5EF4-FFF2-40B4-BE49-F238E27FC236}">
                <a16:creationId xmlns:a16="http://schemas.microsoft.com/office/drawing/2014/main" id="{B646111D-C3E9-9BA2-96B7-64D94E520C1C}"/>
              </a:ext>
            </a:extLst>
          </p:cNvPr>
          <p:cNvGraphicFramePr/>
          <p:nvPr>
            <p:extLst>
              <p:ext uri="{D42A27DB-BD31-4B8C-83A1-F6EECF244321}">
                <p14:modId xmlns:p14="http://schemas.microsoft.com/office/powerpoint/2010/main" val="3774302621"/>
              </p:ext>
            </p:extLst>
          </p:nvPr>
        </p:nvGraphicFramePr>
        <p:xfrm>
          <a:off x="99825" y="86191"/>
          <a:ext cx="6698591" cy="8282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26377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graphicEl>
                                              <a:dgm id="{7ACC0109-46E4-4608-9F13-E89EF1D66949}"/>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graphicEl>
                                              <a:dgm id="{34C6D88C-712B-4EA8-AA69-D0F50E27BD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graphicEl>
                                              <a:dgm id="{2A9189F9-54D8-4F26-A7AF-57EB196BC82E}"/>
                                            </p:graphicEl>
                                          </p:spTgt>
                                        </p:tgtEl>
                                        <p:attrNameLst>
                                          <p:attrName>style.visibility</p:attrName>
                                        </p:attrNameLst>
                                      </p:cBhvr>
                                      <p:to>
                                        <p:strVal val="visible"/>
                                      </p:to>
                                    </p:se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1000"/>
                                        <p:tgtEl>
                                          <p:spTgt spid="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Graphic spid="8"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A715E5-CA01-51FF-F240-830838E96689}"/>
              </a:ext>
            </a:extLst>
          </p:cNvPr>
          <p:cNvSpPr txBox="1"/>
          <p:nvPr/>
        </p:nvSpPr>
        <p:spPr>
          <a:xfrm>
            <a:off x="4109883" y="235818"/>
            <a:ext cx="7659330" cy="6032421"/>
          </a:xfrm>
          <a:prstGeom prst="rect">
            <a:avLst/>
          </a:prstGeom>
          <a:noFill/>
        </p:spPr>
        <p:txBody>
          <a:bodyPr wrap="square">
            <a:spAutoFit/>
          </a:bodyPr>
          <a:lstStyle/>
          <a:p>
            <a:pPr>
              <a:spcBef>
                <a:spcPts val="1200"/>
              </a:spcBef>
            </a:pPr>
            <a:r>
              <a:rPr lang="es-ES" sz="2400" b="1" dirty="0">
                <a:solidFill>
                  <a:schemeClr val="bg1"/>
                </a:solidFill>
                <a:effectLst>
                  <a:outerShdw blurRad="38100" dist="38100" dir="2700000" algn="tl">
                    <a:srgbClr val="000000">
                      <a:alpha val="43137"/>
                    </a:srgbClr>
                  </a:outerShdw>
                </a:effectLst>
              </a:rPr>
              <a:t>Oblečte si celé odění Boží, abyste se postavili proti nástrahám ďábla.
Neboť nebojujeme proti tělu a krvi, ale proti knížectvím, proti mocnostem, proti vládcům temnoty tohoto věku, proti duchovním zástupům zlovolnosti v nebeských krajích.
Proto vezměte celé odění Boží, abyste vytrvali ve zlý den, a když jste všechno dokončili, stůjte pevně.
Buďte proto pevní, opásejte bedra pravdou a oděni pancířem spravedlivosti a oblečte nohy přípravou evangelia pokoje.
Především se chopte štítu víry, kterým můžete uhasit všechny ohnivé šípy Zlého.
A vezměte přilbu spasení a meč Ducha, který je slovem </a:t>
            </a:r>
            <a:r>
              <a:rPr lang="es-ES" sz="2400" b="1" dirty="0" err="1">
                <a:solidFill>
                  <a:schemeClr val="bg1"/>
                </a:solidFill>
                <a:effectLst>
                  <a:outerShdw blurRad="38100" dist="38100" dir="2700000" algn="tl">
                    <a:srgbClr val="000000">
                      <a:alpha val="43137"/>
                    </a:srgbClr>
                  </a:outerShdw>
                </a:effectLst>
              </a:rPr>
              <a:t>Božím</a:t>
            </a:r>
            <a:r>
              <a:rPr lang="es-ES" sz="2400" b="1" dirty="0">
                <a:solidFill>
                  <a:schemeClr val="bg1"/>
                </a:solidFill>
                <a:effectLst>
                  <a:outerShdw blurRad="38100" dist="38100" dir="2700000" algn="tl">
                    <a:srgbClr val="000000">
                      <a:alpha val="43137"/>
                    </a:srgbClr>
                  </a:outerShdw>
                </a:effectLst>
              </a:rPr>
              <a:t>.</a:t>
            </a:r>
          </a:p>
        </p:txBody>
      </p:sp>
      <p:grpSp>
        <p:nvGrpSpPr>
          <p:cNvPr id="2" name="Grupo 1">
            <a:extLst>
              <a:ext uri="{FF2B5EF4-FFF2-40B4-BE49-F238E27FC236}">
                <a16:creationId xmlns:a16="http://schemas.microsoft.com/office/drawing/2014/main" id="{FE2D909F-8FE8-18B3-6D56-A2CE5B4BF710}"/>
              </a:ext>
            </a:extLst>
          </p:cNvPr>
          <p:cNvGrpSpPr/>
          <p:nvPr/>
        </p:nvGrpSpPr>
        <p:grpSpPr>
          <a:xfrm>
            <a:off x="501444" y="153733"/>
            <a:ext cx="2654711" cy="1023540"/>
            <a:chOff x="501444" y="153733"/>
            <a:chExt cx="2654711" cy="1023540"/>
          </a:xfrm>
        </p:grpSpPr>
        <p:pic>
          <p:nvPicPr>
            <p:cNvPr id="6" name="Imagen 5" descr="Forma, Rectángulo&#10;&#10;Descripción generada automáticamente">
              <a:extLst>
                <a:ext uri="{FF2B5EF4-FFF2-40B4-BE49-F238E27FC236}">
                  <a16:creationId xmlns:a16="http://schemas.microsoft.com/office/drawing/2014/main" id="{2737A877-DCB2-D723-BA39-9EB106E89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45" y="153733"/>
              <a:ext cx="2654710" cy="844294"/>
            </a:xfrm>
            <a:prstGeom prst="rect">
              <a:avLst/>
            </a:prstGeom>
          </p:spPr>
        </p:pic>
        <p:sp>
          <p:nvSpPr>
            <p:cNvPr id="4" name="CuadroTexto 3">
              <a:extLst>
                <a:ext uri="{FF2B5EF4-FFF2-40B4-BE49-F238E27FC236}">
                  <a16:creationId xmlns:a16="http://schemas.microsoft.com/office/drawing/2014/main" id="{7A77930F-1778-6134-799D-A5458BCA0E3B}"/>
                </a:ext>
              </a:extLst>
            </p:cNvPr>
            <p:cNvSpPr txBox="1"/>
            <p:nvPr/>
          </p:nvSpPr>
          <p:spPr>
            <a:xfrm>
              <a:off x="501444" y="346276"/>
              <a:ext cx="2654710" cy="830997"/>
            </a:xfrm>
            <a:prstGeom prst="rect">
              <a:avLst/>
            </a:prstGeom>
            <a:noFill/>
          </p:spPr>
          <p:txBody>
            <a:bodyPr wrap="square">
              <a:spAutoFit/>
            </a:bodyPr>
            <a:lstStyle/>
            <a:p>
              <a:pPr algn="ctr"/>
              <a:r>
                <a:rPr lang="es-ES" sz="2400" b="1" dirty="0">
                  <a:solidFill>
                    <a:srgbClr val="5D0000"/>
                  </a:solidFill>
                </a:rPr>
                <a:t>Efezským 6</a:t>
              </a:r>
              <a:r>
                <a:rPr lang="cs-CZ" sz="2400" b="1" dirty="0">
                  <a:solidFill>
                    <a:srgbClr val="5D0000"/>
                  </a:solidFill>
                </a:rPr>
                <a:t>,</a:t>
              </a:r>
              <a:r>
                <a:rPr lang="es-ES" sz="2400" b="1" dirty="0">
                  <a:solidFill>
                    <a:srgbClr val="5D0000"/>
                  </a:solidFill>
                </a:rPr>
                <a:t>11-17
</a:t>
              </a:r>
            </a:p>
          </p:txBody>
        </p:sp>
      </p:grpSp>
    </p:spTree>
    <p:extLst>
      <p:ext uri="{BB962C8B-B14F-4D97-AF65-F5344CB8AC3E}">
        <p14:creationId xmlns:p14="http://schemas.microsoft.com/office/powerpoint/2010/main" val="3826229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0A04"/>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A8564A-03C6-A7A3-B49E-F6044E4FE842}"/>
              </a:ext>
            </a:extLst>
          </p:cNvPr>
          <p:cNvSpPr txBox="1"/>
          <p:nvPr/>
        </p:nvSpPr>
        <p:spPr>
          <a:xfrm>
            <a:off x="0" y="909174"/>
            <a:ext cx="7048500" cy="1938992"/>
          </a:xfrm>
          <a:prstGeom prst="rect">
            <a:avLst/>
          </a:prstGeom>
          <a:noFill/>
        </p:spPr>
        <p:txBody>
          <a:bodyPr wrap="square">
            <a:spAutoFit/>
          </a:bodyPr>
          <a:lstStyle/>
          <a:p>
            <a:r>
              <a:rPr lang="es-ES" sz="2400" b="1" dirty="0">
                <a:solidFill>
                  <a:schemeClr val="bg1"/>
                </a:solidFill>
              </a:rPr>
              <a:t>Pavel mluví o armádě připravené a plné věrnosti Králi králů. 
Armáda musí být plně vybavena, než vyrazí na bojiště; </a:t>
            </a:r>
            <a:r>
              <a:rPr lang="cs-CZ" sz="2400" b="1" dirty="0">
                <a:solidFill>
                  <a:schemeClr val="bg1"/>
                </a:solidFill>
              </a:rPr>
              <a:t>k</a:t>
            </a:r>
            <a:r>
              <a:rPr lang="es-ES" sz="2400" b="1" dirty="0">
                <a:solidFill>
                  <a:schemeClr val="bg1"/>
                </a:solidFill>
              </a:rPr>
              <a:t>řesťan</a:t>
            </a:r>
            <a:r>
              <a:rPr lang="cs-CZ" sz="2400" b="1" dirty="0">
                <a:solidFill>
                  <a:schemeClr val="bg1"/>
                </a:solidFill>
              </a:rPr>
              <a:t> být</a:t>
            </a:r>
            <a:r>
              <a:rPr lang="es-ES" sz="2400" b="1" dirty="0">
                <a:solidFill>
                  <a:schemeClr val="bg1"/>
                </a:solidFill>
              </a:rPr>
              <a:t> musí také</a:t>
            </a:r>
            <a:r>
              <a:rPr lang="cs-CZ" sz="2400" b="1" dirty="0">
                <a:solidFill>
                  <a:schemeClr val="bg1"/>
                </a:solidFill>
              </a:rPr>
              <a:t> dobře</a:t>
            </a:r>
            <a:r>
              <a:rPr lang="es-ES" sz="2400" b="1" dirty="0">
                <a:solidFill>
                  <a:schemeClr val="bg1"/>
                </a:solidFill>
              </a:rPr>
              <a:t> 
</a:t>
            </a:r>
          </a:p>
        </p:txBody>
      </p:sp>
      <p:pic>
        <p:nvPicPr>
          <p:cNvPr id="9" name="Imagen 8">
            <a:extLst>
              <a:ext uri="{FF2B5EF4-FFF2-40B4-BE49-F238E27FC236}">
                <a16:creationId xmlns:a16="http://schemas.microsoft.com/office/drawing/2014/main" id="{0D787C93-0057-83E6-595D-A5743480C370}"/>
              </a:ext>
            </a:extLst>
          </p:cNvPr>
          <p:cNvPicPr>
            <a:picLocks noChangeAspect="1"/>
          </p:cNvPicPr>
          <p:nvPr/>
        </p:nvPicPr>
        <p:blipFill>
          <a:blip r:embed="rId3"/>
          <a:stretch>
            <a:fillRect/>
          </a:stretch>
        </p:blipFill>
        <p:spPr>
          <a:xfrm>
            <a:off x="4072518" y="2522214"/>
            <a:ext cx="2981478" cy="1667962"/>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agrama&#10;&#10;Descripción generada automáticamente con confianza media">
            <a:extLst>
              <a:ext uri="{FF2B5EF4-FFF2-40B4-BE49-F238E27FC236}">
                <a16:creationId xmlns:a16="http://schemas.microsoft.com/office/drawing/2014/main" id="{C2FBBB39-7805-7F32-5601-5210C7AF6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0" y="0"/>
            <a:ext cx="5143500" cy="6858000"/>
          </a:xfrm>
          <a:prstGeom prst="rect">
            <a:avLst/>
          </a:prstGeom>
          <a:ln>
            <a:noFill/>
          </a:ln>
          <a:effectLst>
            <a:softEdge rad="112500"/>
          </a:effectLst>
        </p:spPr>
      </p:pic>
      <p:graphicFrame>
        <p:nvGraphicFramePr>
          <p:cNvPr id="6" name="Diagrama 5">
            <a:extLst>
              <a:ext uri="{FF2B5EF4-FFF2-40B4-BE49-F238E27FC236}">
                <a16:creationId xmlns:a16="http://schemas.microsoft.com/office/drawing/2014/main" id="{29FA9A7D-C692-022A-7041-A6120384CCB6}"/>
              </a:ext>
            </a:extLst>
          </p:cNvPr>
          <p:cNvGraphicFramePr/>
          <p:nvPr>
            <p:extLst>
              <p:ext uri="{D42A27DB-BD31-4B8C-83A1-F6EECF244321}">
                <p14:modId xmlns:p14="http://schemas.microsoft.com/office/powerpoint/2010/main" val="3935823240"/>
              </p:ext>
            </p:extLst>
          </p:nvPr>
        </p:nvGraphicFramePr>
        <p:xfrm>
          <a:off x="135967" y="80964"/>
          <a:ext cx="6698591" cy="8282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B8519682-7824-2E4F-B7F8-41D3D80940E7}"/>
              </a:ext>
            </a:extLst>
          </p:cNvPr>
          <p:cNvSpPr txBox="1"/>
          <p:nvPr/>
        </p:nvSpPr>
        <p:spPr>
          <a:xfrm>
            <a:off x="252918" y="4297184"/>
            <a:ext cx="6795581" cy="2385268"/>
          </a:xfrm>
          <a:prstGeom prst="rect">
            <a:avLst/>
          </a:prstGeom>
          <a:noFill/>
        </p:spPr>
        <p:txBody>
          <a:bodyPr wrap="square">
            <a:spAutoFit/>
          </a:bodyPr>
          <a:lstStyle/>
          <a:p>
            <a:pPr>
              <a:spcBef>
                <a:spcPts val="600"/>
              </a:spcBef>
            </a:pPr>
            <a:r>
              <a:rPr lang="es-ES" sz="2400" b="1" dirty="0">
                <a:solidFill>
                  <a:schemeClr val="bg1"/>
                </a:solidFill>
              </a:rPr>
              <a:t>Jako církev jsme armádou věrných Božích služebníků, vybavených zbrojí, kterou připravil a které je účinné čelit každý den v boji proti nepříteli.
Jsme přesvědčeni, že Kristus je s námi, aby nám dal vítězství. On, náš velký generál, je naší nadějí, posloucháme Ho a jsme mu věrni. </a:t>
            </a:r>
          </a:p>
        </p:txBody>
      </p:sp>
      <p:sp>
        <p:nvSpPr>
          <p:cNvPr id="12" name="CuadroTexto 11">
            <a:extLst>
              <a:ext uri="{FF2B5EF4-FFF2-40B4-BE49-F238E27FC236}">
                <a16:creationId xmlns:a16="http://schemas.microsoft.com/office/drawing/2014/main" id="{A4B347A0-C27E-B6A3-C484-289FB68FEBAA}"/>
              </a:ext>
            </a:extLst>
          </p:cNvPr>
          <p:cNvSpPr txBox="1"/>
          <p:nvPr/>
        </p:nvSpPr>
        <p:spPr>
          <a:xfrm>
            <a:off x="0" y="2360362"/>
            <a:ext cx="4078014" cy="1938992"/>
          </a:xfrm>
          <a:prstGeom prst="rect">
            <a:avLst/>
          </a:prstGeom>
          <a:noFill/>
        </p:spPr>
        <p:txBody>
          <a:bodyPr wrap="square">
            <a:spAutoFit/>
          </a:bodyPr>
          <a:lstStyle/>
          <a:p>
            <a:r>
              <a:rPr lang="es-ES" sz="2400" b="1" dirty="0">
                <a:solidFill>
                  <a:schemeClr val="bg1"/>
                </a:solidFill>
              </a:rPr>
              <a:t>připraven s celou svou duchovní zbrojí, než budeš čelit ďáblu, jinak budeš nevyhnutelně poražen. 
</a:t>
            </a:r>
            <a:endParaRPr lang="es-ES" sz="2400" dirty="0">
              <a:solidFill>
                <a:schemeClr val="bg1"/>
              </a:solidFill>
            </a:endParaRPr>
          </a:p>
        </p:txBody>
      </p:sp>
      <p:pic>
        <p:nvPicPr>
          <p:cNvPr id="2" name="Obrázek 1">
            <a:extLst>
              <a:ext uri="{FF2B5EF4-FFF2-40B4-BE49-F238E27FC236}">
                <a16:creationId xmlns:a16="http://schemas.microsoft.com/office/drawing/2014/main" id="{DF9204B8-A41F-ACB9-FB73-0FA540F088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3996" y="9832"/>
            <a:ext cx="5143500" cy="6858000"/>
          </a:xfrm>
          <a:prstGeom prst="rect">
            <a:avLst/>
          </a:prstGeom>
        </p:spPr>
      </p:pic>
    </p:spTree>
    <p:extLst>
      <p:ext uri="{BB962C8B-B14F-4D97-AF65-F5344CB8AC3E}">
        <p14:creationId xmlns:p14="http://schemas.microsoft.com/office/powerpoint/2010/main" val="134190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6">
                                            <p:graphicEl>
                                              <a:dgm id="{7ACC0109-46E4-4608-9F13-E89EF1D66949}"/>
                                            </p:graphic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6">
                                            <p:graphicEl>
                                              <a:dgm id="{34C6D88C-712B-4EA8-AA69-D0F50E27BDF1}"/>
                                            </p:graphic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6">
                                            <p:graphicEl>
                                              <a:dgm id="{2A9189F9-54D8-4F26-A7AF-57EB196BC82E}"/>
                                            </p:graphicEl>
                                          </p:spTgt>
                                        </p:tgtEl>
                                        <p:attrNameLst>
                                          <p:attrName>style.visibility</p:attrName>
                                        </p:attrNameLst>
                                      </p:cBhvr>
                                      <p:to>
                                        <p:strVal val="visible"/>
                                      </p:to>
                                    </p:set>
                                  </p:childTnLst>
                                </p:cTn>
                              </p:par>
                            </p:childTnLst>
                          </p:cTn>
                        </p:par>
                        <p:par>
                          <p:cTn id="13" fill="hold">
                            <p:stCondLst>
                              <p:cond delay="2250"/>
                            </p:stCondLst>
                            <p:childTnLst>
                              <p:par>
                                <p:cTn id="14" presetID="8"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par>
                          <p:cTn id="17" fill="hold">
                            <p:stCondLst>
                              <p:cond delay="425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bld="one"/>
        </p:bldSub>
      </p:bldGraphic>
      <p:bldP spid="10" grpId="0" uiExpand="1"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descr="Personas en frente de una ventana&#10;&#10;Descripción generada automáticamente">
            <a:extLst>
              <a:ext uri="{FF2B5EF4-FFF2-40B4-BE49-F238E27FC236}">
                <a16:creationId xmlns:a16="http://schemas.microsoft.com/office/drawing/2014/main" id="{C1AC175C-DC5E-6223-B4A6-B7036081A672}"/>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250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0" name="Group 19">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1" name="Freeform: Shape 2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10" name="Diagrama 9">
            <a:extLst>
              <a:ext uri="{FF2B5EF4-FFF2-40B4-BE49-F238E27FC236}">
                <a16:creationId xmlns:a16="http://schemas.microsoft.com/office/drawing/2014/main" id="{7A58720A-BAB3-B522-1367-56AD01A0C70D}"/>
              </a:ext>
            </a:extLst>
          </p:cNvPr>
          <p:cNvGraphicFramePr/>
          <p:nvPr>
            <p:extLst>
              <p:ext uri="{D42A27DB-BD31-4B8C-83A1-F6EECF244321}">
                <p14:modId xmlns:p14="http://schemas.microsoft.com/office/powerpoint/2010/main" val="2881600768"/>
              </p:ext>
            </p:extLst>
          </p:nvPr>
        </p:nvGraphicFramePr>
        <p:xfrm>
          <a:off x="5591503" y="954742"/>
          <a:ext cx="6453350" cy="4618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13B9EEDB-7CB9-C729-7557-61269091A52B}"/>
              </a:ext>
            </a:extLst>
          </p:cNvPr>
          <p:cNvSpPr txBox="1"/>
          <p:nvPr/>
        </p:nvSpPr>
        <p:spPr>
          <a:xfrm>
            <a:off x="3597969" y="58673"/>
            <a:ext cx="7885131" cy="830997"/>
          </a:xfrm>
          <a:prstGeom prst="rect">
            <a:avLst/>
          </a:prstGeom>
          <a:noFill/>
        </p:spPr>
        <p:txBody>
          <a:bodyPr wrap="square">
            <a:spAutoFit/>
          </a:bodyPr>
          <a:lstStyle/>
          <a:p>
            <a:r>
              <a:rPr lang="es-ES" sz="2400" b="1" dirty="0">
                <a:solidFill>
                  <a:schemeClr val="bg1"/>
                </a:solidFill>
              </a:rPr>
              <a:t>Prostřednictvím pěti obrazů jsme viděli, co je církev. Stručně řečeno, církev je skupina </a:t>
            </a:r>
            <a:r>
              <a:rPr lang="es-ES" sz="2400" b="1" dirty="0" err="1">
                <a:solidFill>
                  <a:schemeClr val="bg1"/>
                </a:solidFill>
              </a:rPr>
              <a:t>věřících</a:t>
            </a:r>
            <a:r>
              <a:rPr lang="es-ES" sz="2400" b="1" dirty="0">
                <a:solidFill>
                  <a:schemeClr val="bg1"/>
                </a:solidFill>
              </a:rPr>
              <a:t>:</a:t>
            </a:r>
            <a:endParaRPr lang="cs-CZ" sz="2400" b="1" dirty="0">
              <a:solidFill>
                <a:schemeClr val="bg1"/>
              </a:solidFill>
            </a:endParaRPr>
          </a:p>
        </p:txBody>
      </p:sp>
      <p:sp>
        <p:nvSpPr>
          <p:cNvPr id="8" name="Rectángulo 7">
            <a:extLst>
              <a:ext uri="{FF2B5EF4-FFF2-40B4-BE49-F238E27FC236}">
                <a16:creationId xmlns:a16="http://schemas.microsoft.com/office/drawing/2014/main" id="{521AAA6C-C8CD-896C-152C-40F0E64C63FF}"/>
              </a:ext>
            </a:extLst>
          </p:cNvPr>
          <p:cNvSpPr/>
          <p:nvPr/>
        </p:nvSpPr>
        <p:spPr>
          <a:xfrm>
            <a:off x="10289628" y="5850354"/>
            <a:ext cx="1366344" cy="7866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FDEC42E1-FEF1-E354-D8F2-083FCEC9F33F}"/>
              </a:ext>
            </a:extLst>
          </p:cNvPr>
          <p:cNvSpPr txBox="1"/>
          <p:nvPr/>
        </p:nvSpPr>
        <p:spPr>
          <a:xfrm>
            <a:off x="252248" y="5641294"/>
            <a:ext cx="11777844" cy="1569660"/>
          </a:xfrm>
          <a:prstGeom prst="rect">
            <a:avLst/>
          </a:prstGeom>
          <a:noFill/>
        </p:spPr>
        <p:txBody>
          <a:bodyPr wrap="square">
            <a:spAutoFit/>
          </a:bodyPr>
          <a:lstStyle/>
          <a:p>
            <a:r>
              <a:rPr lang="es-ES" sz="2400" b="1" dirty="0">
                <a:solidFill>
                  <a:schemeClr val="bg1"/>
                </a:solidFill>
              </a:rPr>
              <a:t>To je církev, proto musíme Boha každý den prosit, abychom dosáhli ideálu, který Bůh očekává, že dosáhneme jako jeho lid a svatý národ, kterým jsme. Bojujme společně, </a:t>
            </a:r>
            <a:r>
              <a:rPr lang="cs-CZ" sz="2400" b="1" dirty="0">
                <a:solidFill>
                  <a:schemeClr val="bg1"/>
                </a:solidFill>
              </a:rPr>
              <a:t>        </a:t>
            </a:r>
            <a:r>
              <a:rPr lang="es-ES" sz="2400" b="1" dirty="0">
                <a:solidFill>
                  <a:schemeClr val="bg1"/>
                </a:solidFill>
              </a:rPr>
              <a:t>aby se naplnil Boží </a:t>
            </a:r>
            <a:r>
              <a:rPr lang="cs-CZ" sz="2400" b="1" dirty="0">
                <a:solidFill>
                  <a:schemeClr val="bg1"/>
                </a:solidFill>
              </a:rPr>
              <a:t>plá</a:t>
            </a:r>
            <a:r>
              <a:rPr lang="es-ES" sz="2400" b="1" dirty="0">
                <a:solidFill>
                  <a:schemeClr val="bg1"/>
                </a:solidFill>
              </a:rPr>
              <a:t>n s jeho církví. 
</a:t>
            </a:r>
          </a:p>
        </p:txBody>
      </p:sp>
    </p:spTree>
    <p:extLst>
      <p:ext uri="{BB962C8B-B14F-4D97-AF65-F5344CB8AC3E}">
        <p14:creationId xmlns:p14="http://schemas.microsoft.com/office/powerpoint/2010/main" val="3137878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0">
                                            <p:graphicEl>
                                              <a:dgm id="{05C2E971-A4E2-448C-81A2-8E465DBB0FEF}"/>
                                            </p:graphicEl>
                                          </p:spTgt>
                                        </p:tgtEl>
                                        <p:attrNameLst>
                                          <p:attrName>style.visibility</p:attrName>
                                        </p:attrNameLst>
                                      </p:cBhvr>
                                      <p:to>
                                        <p:strVal val="visible"/>
                                      </p:to>
                                    </p:set>
                                    <p:anim calcmode="lin" valueType="num">
                                      <p:cBhvr additive="base">
                                        <p:cTn id="12" dur="500" fill="hold"/>
                                        <p:tgtEl>
                                          <p:spTgt spid="10">
                                            <p:graphicEl>
                                              <a:dgm id="{05C2E971-A4E2-448C-81A2-8E465DBB0FEF}"/>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graphicEl>
                                              <a:dgm id="{05C2E971-A4E2-448C-81A2-8E465DBB0FEF}"/>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0">
                                            <p:graphicEl>
                                              <a:dgm id="{FCE1EE2C-7242-4F37-A416-F2696FA76182}"/>
                                            </p:graphicEl>
                                          </p:spTgt>
                                        </p:tgtEl>
                                        <p:attrNameLst>
                                          <p:attrName>style.visibility</p:attrName>
                                        </p:attrNameLst>
                                      </p:cBhvr>
                                      <p:to>
                                        <p:strVal val="visible"/>
                                      </p:to>
                                    </p:set>
                                    <p:anim calcmode="lin" valueType="num">
                                      <p:cBhvr additive="base">
                                        <p:cTn id="18" dur="500" fill="hold"/>
                                        <p:tgtEl>
                                          <p:spTgt spid="10">
                                            <p:graphicEl>
                                              <a:dgm id="{FCE1EE2C-7242-4F37-A416-F2696FA76182}"/>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
                                            <p:graphicEl>
                                              <a:dgm id="{FCE1EE2C-7242-4F37-A416-F2696FA76182}"/>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0">
                                            <p:graphicEl>
                                              <a:dgm id="{65070FC1-E794-40BA-80E9-B7CBC777E03F}"/>
                                            </p:graphicEl>
                                          </p:spTgt>
                                        </p:tgtEl>
                                        <p:attrNameLst>
                                          <p:attrName>style.visibility</p:attrName>
                                        </p:attrNameLst>
                                      </p:cBhvr>
                                      <p:to>
                                        <p:strVal val="visible"/>
                                      </p:to>
                                    </p:set>
                                    <p:anim calcmode="lin" valueType="num">
                                      <p:cBhvr additive="base">
                                        <p:cTn id="24" dur="500" fill="hold"/>
                                        <p:tgtEl>
                                          <p:spTgt spid="10">
                                            <p:graphicEl>
                                              <a:dgm id="{65070FC1-E794-40BA-80E9-B7CBC777E03F}"/>
                                            </p:graphic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
                                            <p:graphicEl>
                                              <a:dgm id="{65070FC1-E794-40BA-80E9-B7CBC777E03F}"/>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0">
                                            <p:graphicEl>
                                              <a:dgm id="{9B4B44B2-55BF-427C-BC57-7F2083710D90}"/>
                                            </p:graphicEl>
                                          </p:spTgt>
                                        </p:tgtEl>
                                        <p:attrNameLst>
                                          <p:attrName>style.visibility</p:attrName>
                                        </p:attrNameLst>
                                      </p:cBhvr>
                                      <p:to>
                                        <p:strVal val="visible"/>
                                      </p:to>
                                    </p:set>
                                    <p:anim calcmode="lin" valueType="num">
                                      <p:cBhvr additive="base">
                                        <p:cTn id="30" dur="500" fill="hold"/>
                                        <p:tgtEl>
                                          <p:spTgt spid="10">
                                            <p:graphicEl>
                                              <a:dgm id="{9B4B44B2-55BF-427C-BC57-7F2083710D90}"/>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0">
                                            <p:graphicEl>
                                              <a:dgm id="{9B4B44B2-55BF-427C-BC57-7F2083710D90}"/>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10">
                                            <p:graphicEl>
                                              <a:dgm id="{9E5CE94E-3608-4628-BE3C-13150CBE5C2D}"/>
                                            </p:graphicEl>
                                          </p:spTgt>
                                        </p:tgtEl>
                                        <p:attrNameLst>
                                          <p:attrName>style.visibility</p:attrName>
                                        </p:attrNameLst>
                                      </p:cBhvr>
                                      <p:to>
                                        <p:strVal val="visible"/>
                                      </p:to>
                                    </p:set>
                                    <p:anim calcmode="lin" valueType="num">
                                      <p:cBhvr additive="base">
                                        <p:cTn id="36" dur="500" fill="hold"/>
                                        <p:tgtEl>
                                          <p:spTgt spid="10">
                                            <p:graphicEl>
                                              <a:dgm id="{9E5CE94E-3608-4628-BE3C-13150CBE5C2D}"/>
                                            </p:graphic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0">
                                            <p:graphicEl>
                                              <a:dgm id="{9E5CE94E-3608-4628-BE3C-13150CBE5C2D}"/>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One"/>
        </p:bldSub>
      </p:bldGraphic>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F900515C-1F69-70DA-A06F-A4B4AB8A90E0}"/>
              </a:ext>
            </a:extLst>
          </p:cNvPr>
          <p:cNvSpPr/>
          <p:nvPr/>
        </p:nvSpPr>
        <p:spPr>
          <a:xfrm>
            <a:off x="4619625" y="423311"/>
            <a:ext cx="466725" cy="15996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404040"/>
              </a:solidFill>
            </a:endParaRPr>
          </a:p>
        </p:txBody>
      </p:sp>
      <p:sp>
        <p:nvSpPr>
          <p:cNvPr id="3" name="CuadroTexto 2">
            <a:extLst>
              <a:ext uri="{FF2B5EF4-FFF2-40B4-BE49-F238E27FC236}">
                <a16:creationId xmlns:a16="http://schemas.microsoft.com/office/drawing/2014/main" id="{2F5A9BFE-6136-346E-3256-7B747B0BE18E}"/>
              </a:ext>
            </a:extLst>
          </p:cNvPr>
          <p:cNvSpPr txBox="1"/>
          <p:nvPr/>
        </p:nvSpPr>
        <p:spPr>
          <a:xfrm>
            <a:off x="1255456" y="744682"/>
            <a:ext cx="9350159" cy="1452505"/>
          </a:xfrm>
          <a:prstGeom prst="rect">
            <a:avLst/>
          </a:prstGeom>
        </p:spPr>
        <p:txBody>
          <a:bodyPr vert="horz" lIns="91440" tIns="45720" rIns="91440" bIns="45720" rtlCol="0" anchor="ctr">
            <a:noAutofit/>
          </a:bodyPr>
          <a:lstStyle/>
          <a:p>
            <a:pPr>
              <a:lnSpc>
                <a:spcPct val="90000"/>
              </a:lnSpc>
              <a:spcAft>
                <a:spcPts val="600"/>
              </a:spcAft>
            </a:pPr>
            <a:r>
              <a:rPr lang="es-ES" sz="2000" b="1" dirty="0">
                <a:solidFill>
                  <a:schemeClr val="bg1"/>
                </a:solidFill>
              </a:rPr>
              <a:t>Čím je pro vás církev?
Je to chrám, ve kterém uctíváme, nebo členové, kteří ho tvoří? 
Nechť Pavel vysvětlí Boží záměr s námi jako církví.
 </a:t>
            </a:r>
            <a:r>
              <a:rPr lang="he-IL" sz="2000" b="1" dirty="0">
                <a:solidFill>
                  <a:schemeClr val="bg1"/>
                </a:solidFill>
              </a:rPr>
              <a:t>עֵדָה</a:t>
            </a:r>
            <a:r>
              <a:rPr lang="es-ES" sz="2000" b="1" dirty="0">
                <a:solidFill>
                  <a:schemeClr val="bg1"/>
                </a:solidFill>
              </a:rPr>
              <a:t>QAHAL, znamená SHROMÁŽDĚNÍ nebo SHROMÁŽDĚNÍ. 
</a:t>
            </a:r>
            <a:r>
              <a:rPr lang="el-GR" sz="2000" b="1" dirty="0">
                <a:solidFill>
                  <a:schemeClr val="bg1"/>
                </a:solidFill>
              </a:rPr>
              <a:t>ἐκκλησία </a:t>
            </a:r>
            <a:r>
              <a:rPr lang="es-ES" sz="2000" b="1" dirty="0">
                <a:solidFill>
                  <a:schemeClr val="bg1"/>
                </a:solidFill>
              </a:rPr>
              <a:t>EKKLESIA znamená CÍRKEV nebo SJEDNOCENÍ. 
</a:t>
            </a:r>
          </a:p>
        </p:txBody>
      </p:sp>
      <p:pic>
        <p:nvPicPr>
          <p:cNvPr id="4" name="Imagen 3">
            <a:extLst>
              <a:ext uri="{FF2B5EF4-FFF2-40B4-BE49-F238E27FC236}">
                <a16:creationId xmlns:a16="http://schemas.microsoft.com/office/drawing/2014/main" id="{7861C2AC-D589-42D0-5A6D-808EA41004C6}"/>
              </a:ext>
            </a:extLst>
          </p:cNvPr>
          <p:cNvPicPr>
            <a:picLocks noChangeAspect="1"/>
          </p:cNvPicPr>
          <p:nvPr/>
        </p:nvPicPr>
        <p:blipFill rotWithShape="1">
          <a:blip r:embed="rId2">
            <a:extLst>
              <a:ext uri="{28A0092B-C50C-407E-A947-70E740481C1C}">
                <a14:useLocalDpi xmlns:a14="http://schemas.microsoft.com/office/drawing/2010/main" val="0"/>
              </a:ext>
            </a:extLst>
          </a:blip>
          <a:srcRect r="2509"/>
          <a:stretch/>
        </p:blipFill>
        <p:spPr>
          <a:xfrm>
            <a:off x="6244048" y="2458853"/>
            <a:ext cx="5570635" cy="4209332"/>
          </a:xfrm>
          <a:prstGeom prst="rect">
            <a:avLst/>
          </a:prstGeom>
          <a:ln w="88900" cap="sq" cmpd="thickThin">
            <a:solidFill>
              <a:srgbClr val="404040"/>
            </a:solidFill>
            <a:prstDash val="solid"/>
            <a:miter lim="800000"/>
          </a:ln>
          <a:effectLst>
            <a:innerShdw blurRad="76200">
              <a:srgbClr val="000000"/>
            </a:innerShdw>
          </a:effectLst>
        </p:spPr>
      </p:pic>
      <p:pic>
        <p:nvPicPr>
          <p:cNvPr id="6" name="Imagen 5" descr="Un jardín de una casa&#10;&#10;Descripción generada automáticamente con confianza media">
            <a:extLst>
              <a:ext uri="{FF2B5EF4-FFF2-40B4-BE49-F238E27FC236}">
                <a16:creationId xmlns:a16="http://schemas.microsoft.com/office/drawing/2014/main" id="{9B4A4851-F725-DC62-7541-F809A636E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43" y="2458853"/>
            <a:ext cx="5502393" cy="4209332"/>
          </a:xfrm>
          <a:prstGeom prst="rect">
            <a:avLst/>
          </a:prstGeom>
          <a:ln w="88900" cap="sq" cmpd="thickThin">
            <a:solidFill>
              <a:srgbClr val="404040"/>
            </a:solidFill>
            <a:prstDash val="solid"/>
            <a:miter lim="800000"/>
          </a:ln>
          <a:effectLst>
            <a:innerShdw blurRad="76200">
              <a:srgbClr val="000000"/>
            </a:innerShdw>
          </a:effectLst>
        </p:spPr>
      </p:pic>
    </p:spTree>
    <p:extLst>
      <p:ext uri="{BB962C8B-B14F-4D97-AF65-F5344CB8AC3E}">
        <p14:creationId xmlns:p14="http://schemas.microsoft.com/office/powerpoint/2010/main" val="2874702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46"/>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38C2CCBA-6071-8834-91F5-30F064027C1B}"/>
              </a:ext>
            </a:extLst>
          </p:cNvPr>
          <p:cNvSpPr txBox="1"/>
          <p:nvPr/>
        </p:nvSpPr>
        <p:spPr>
          <a:xfrm>
            <a:off x="166119" y="288680"/>
            <a:ext cx="6986156" cy="6217087"/>
          </a:xfrm>
          <a:prstGeom prst="rect">
            <a:avLst/>
          </a:prstGeom>
          <a:noFill/>
        </p:spPr>
        <p:txBody>
          <a:bodyPr wrap="square">
            <a:spAutoFit/>
          </a:bodyPr>
          <a:lstStyle/>
          <a:p>
            <a:pPr>
              <a:spcBef>
                <a:spcPts val="1800"/>
              </a:spcBef>
            </a:pPr>
            <a:r>
              <a:rPr lang="es-ES" sz="2200" b="1" dirty="0">
                <a:solidFill>
                  <a:schemeClr val="bg1"/>
                </a:solidFill>
              </a:rPr>
              <a:t>Neboť jako je tělo jedno a má mnoho údů, ale všechny údy těla, jsouce mnoho, jsou jedno tělo, tak i Kristus.
Neboť jedním Duchem jsme byli všichni pokřtěni v jedno tělo, ať Židé nebo Řekové, otroci nebo svobodní; a všichni jsme byli dáni, abychom pili z jednoho Ducha.
Navíc tělo není jen jeden člen, ale mnoho.
Když řeknu noha: "Protože nejsem ruka, nejsem z těla, je to důvod, proč nebude z těla?" A když řeknu ucho: "Nejsem oko, nejsem z těla", je to důvod, proč nebude </a:t>
            </a:r>
            <a:r>
              <a:rPr lang="cs-CZ" sz="2200" b="1" dirty="0">
                <a:solidFill>
                  <a:schemeClr val="bg1"/>
                </a:solidFill>
              </a:rPr>
              <a:t>      </a:t>
            </a:r>
            <a:r>
              <a:rPr lang="es-ES" sz="2200" b="1" dirty="0">
                <a:solidFill>
                  <a:schemeClr val="bg1"/>
                </a:solidFill>
              </a:rPr>
              <a:t>z těla? Kdyby celé tělo bylo oko, kde by bylo ucho? Kdyby bylo slyšet všechno, kde by byl zápach?
Nyní však Bůh umístil údy každého z nich do těla, jak chtěl.
Neboť kdyby všichni byli jedním údem, kde by bylo tělo?
Ale nyní je mnoho členů, ale tělo je </a:t>
            </a:r>
            <a:r>
              <a:rPr lang="es-ES" sz="2200" b="1" dirty="0" err="1">
                <a:solidFill>
                  <a:schemeClr val="bg1"/>
                </a:solidFill>
              </a:rPr>
              <a:t>jedno</a:t>
            </a:r>
            <a:r>
              <a:rPr lang="es-ES" sz="2200" b="1" dirty="0">
                <a:solidFill>
                  <a:schemeClr val="bg1"/>
                </a:solidFill>
              </a:rPr>
              <a:t>.</a:t>
            </a:r>
          </a:p>
        </p:txBody>
      </p:sp>
      <p:pic>
        <p:nvPicPr>
          <p:cNvPr id="8" name="Imagen 7" descr="Dibujo de una persona&#10;&#10;Descripción generada automáticamente con confianza media">
            <a:extLst>
              <a:ext uri="{FF2B5EF4-FFF2-40B4-BE49-F238E27FC236}">
                <a16:creationId xmlns:a16="http://schemas.microsoft.com/office/drawing/2014/main" id="{FFC26296-051E-3B9A-1ED9-6A09F64CD4ED}"/>
              </a:ext>
            </a:extLst>
          </p:cNvPr>
          <p:cNvPicPr>
            <a:picLocks noChangeAspect="1"/>
          </p:cNvPicPr>
          <p:nvPr/>
        </p:nvPicPr>
        <p:blipFill rotWithShape="1">
          <a:blip r:embed="rId2">
            <a:extLst>
              <a:ext uri="{28A0092B-C50C-407E-A947-70E740481C1C}">
                <a14:useLocalDpi xmlns:a14="http://schemas.microsoft.com/office/drawing/2010/main" val="0"/>
              </a:ext>
            </a:extLst>
          </a:blip>
          <a:srcRect l="20369" t="-2577" r="9607" b="2577"/>
          <a:stretch/>
        </p:blipFill>
        <p:spPr>
          <a:xfrm>
            <a:off x="7318394" y="-157310"/>
            <a:ext cx="4802188" cy="7015305"/>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grpSp>
        <p:nvGrpSpPr>
          <p:cNvPr id="5" name="Grupo 4">
            <a:extLst>
              <a:ext uri="{FF2B5EF4-FFF2-40B4-BE49-F238E27FC236}">
                <a16:creationId xmlns:a16="http://schemas.microsoft.com/office/drawing/2014/main" id="{6C6BBD9C-C0EA-840D-1E5F-8884D3F376E8}"/>
              </a:ext>
            </a:extLst>
          </p:cNvPr>
          <p:cNvGrpSpPr/>
          <p:nvPr/>
        </p:nvGrpSpPr>
        <p:grpSpPr>
          <a:xfrm>
            <a:off x="9822426" y="24640"/>
            <a:ext cx="2338781" cy="1385671"/>
            <a:chOff x="8278692" y="17418"/>
            <a:chExt cx="3355959" cy="818973"/>
          </a:xfrm>
        </p:grpSpPr>
        <p:pic>
          <p:nvPicPr>
            <p:cNvPr id="4" name="Imagen 3" descr="Forma, Rectángulo&#10;&#10;Descripción generada automáticamente">
              <a:extLst>
                <a:ext uri="{FF2B5EF4-FFF2-40B4-BE49-F238E27FC236}">
                  <a16:creationId xmlns:a16="http://schemas.microsoft.com/office/drawing/2014/main" id="{B2FD750B-B00A-79AC-2C36-5D74A7AA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692" y="17418"/>
              <a:ext cx="3355959" cy="589797"/>
            </a:xfrm>
            <a:prstGeom prst="rect">
              <a:avLst/>
            </a:prstGeom>
          </p:spPr>
        </p:pic>
        <p:sp>
          <p:nvSpPr>
            <p:cNvPr id="6" name="CuadroTexto 5">
              <a:extLst>
                <a:ext uri="{FF2B5EF4-FFF2-40B4-BE49-F238E27FC236}">
                  <a16:creationId xmlns:a16="http://schemas.microsoft.com/office/drawing/2014/main" id="{E97795A6-8209-D723-71F0-450470E2E757}"/>
                </a:ext>
              </a:extLst>
            </p:cNvPr>
            <p:cNvSpPr txBox="1"/>
            <p:nvPr/>
          </p:nvSpPr>
          <p:spPr>
            <a:xfrm>
              <a:off x="8332523" y="81484"/>
              <a:ext cx="3248297" cy="754907"/>
            </a:xfrm>
            <a:prstGeom prst="rect">
              <a:avLst/>
            </a:prstGeom>
            <a:noFill/>
          </p:spPr>
          <p:txBody>
            <a:bodyPr wrap="square">
              <a:spAutoFit/>
            </a:bodyPr>
            <a:lstStyle/>
            <a:p>
              <a:pPr algn="ctr">
                <a:spcBef>
                  <a:spcPts val="600"/>
                </a:spcBef>
              </a:pPr>
              <a:r>
                <a:rPr lang="es-ES" sz="2400" b="1" dirty="0"/>
                <a:t>1. Korintským 12</a:t>
              </a:r>
              <a:r>
                <a:rPr lang="cs-CZ" sz="2400" b="1" dirty="0"/>
                <a:t>,</a:t>
              </a:r>
              <a:r>
                <a:rPr lang="es-ES" sz="2400" b="1" dirty="0"/>
                <a:t>12-27
</a:t>
              </a:r>
            </a:p>
          </p:txBody>
        </p:sp>
      </p:grpSp>
    </p:spTree>
    <p:extLst>
      <p:ext uri="{BB962C8B-B14F-4D97-AF65-F5344CB8AC3E}">
        <p14:creationId xmlns:p14="http://schemas.microsoft.com/office/powerpoint/2010/main" val="3768114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C46"/>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38C2CCBA-6071-8834-91F5-30F064027C1B}"/>
              </a:ext>
            </a:extLst>
          </p:cNvPr>
          <p:cNvSpPr txBox="1"/>
          <p:nvPr/>
        </p:nvSpPr>
        <p:spPr>
          <a:xfrm>
            <a:off x="5137536" y="619987"/>
            <a:ext cx="6986156" cy="5416868"/>
          </a:xfrm>
          <a:prstGeom prst="rect">
            <a:avLst/>
          </a:prstGeom>
          <a:noFill/>
        </p:spPr>
        <p:txBody>
          <a:bodyPr wrap="square">
            <a:spAutoFit/>
          </a:bodyPr>
          <a:lstStyle/>
          <a:p>
            <a:pPr>
              <a:spcBef>
                <a:spcPts val="1800"/>
              </a:spcBef>
            </a:pPr>
            <a:r>
              <a:rPr lang="es-ES" sz="2200" b="1" dirty="0">
                <a:solidFill>
                  <a:schemeClr val="bg1"/>
                </a:solidFill>
              </a:rPr>
              <a:t>Ani oko nemůže říci ruce: Nepotřebuji tě, ani hlava nohám: nepotřebuji tě.
Spíše ty údy těla, které se zdají slabší, jsou nejpotřebnější; a ty z těla, kteří se nám zdají méně hodni, oblékáme je hodněji; A s těmi, kteří jsou v nás méně slušní, je zacházeno s větším dekorem.
Neboť ti, kteří jsou v nás nejdůstojnější, nemají žádnou potřebu; ale Bůh ustanovil tělo a vzdával hojnější úctu tomu, co chybělo, aby v těle nedocházelo k neshodám, </a:t>
            </a:r>
            <a:r>
              <a:rPr lang="cs-CZ" sz="2200" b="1" dirty="0">
                <a:solidFill>
                  <a:schemeClr val="bg1"/>
                </a:solidFill>
              </a:rPr>
              <a:t>  </a:t>
            </a:r>
            <a:r>
              <a:rPr lang="es-ES" sz="2200" b="1" dirty="0">
                <a:solidFill>
                  <a:schemeClr val="bg1"/>
                </a:solidFill>
              </a:rPr>
              <a:t>ale aby se všichni členové starali jeden o druhého.
Trpí-li tedy jeden úd, truchlí s ním všechny údy, a obdrží-li jeden úd čest, radují se s ním všichni údové.
Vy jste tedy tělo Kristovo a každý z nich je zvláště </a:t>
            </a:r>
            <a:r>
              <a:rPr lang="es-ES" sz="2200" b="1" dirty="0" err="1">
                <a:solidFill>
                  <a:schemeClr val="bg1"/>
                </a:solidFill>
              </a:rPr>
              <a:t>údem</a:t>
            </a:r>
            <a:r>
              <a:rPr lang="es-ES" sz="2200" b="1" dirty="0">
                <a:solidFill>
                  <a:schemeClr val="bg1"/>
                </a:solidFill>
              </a:rPr>
              <a:t>.</a:t>
            </a:r>
          </a:p>
        </p:txBody>
      </p:sp>
      <p:pic>
        <p:nvPicPr>
          <p:cNvPr id="8" name="Imagen 7" descr="Dibujo de una persona&#10;&#10;Descripción generada automáticamente con confianza media">
            <a:extLst>
              <a:ext uri="{FF2B5EF4-FFF2-40B4-BE49-F238E27FC236}">
                <a16:creationId xmlns:a16="http://schemas.microsoft.com/office/drawing/2014/main" id="{FFC26296-051E-3B9A-1ED9-6A09F64CD4ED}"/>
              </a:ext>
            </a:extLst>
          </p:cNvPr>
          <p:cNvPicPr>
            <a:picLocks noChangeAspect="1"/>
          </p:cNvPicPr>
          <p:nvPr/>
        </p:nvPicPr>
        <p:blipFill rotWithShape="1">
          <a:blip r:embed="rId2">
            <a:extLst>
              <a:ext uri="{28A0092B-C50C-407E-A947-70E740481C1C}">
                <a14:useLocalDpi xmlns:a14="http://schemas.microsoft.com/office/drawing/2010/main" val="0"/>
              </a:ext>
            </a:extLst>
          </a:blip>
          <a:srcRect l="20369" t="-2577" r="9607" b="2577"/>
          <a:stretch/>
        </p:blipFill>
        <p:spPr>
          <a:xfrm flipH="1">
            <a:off x="0" y="-157305"/>
            <a:ext cx="4802188" cy="7015305"/>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grpSp>
        <p:nvGrpSpPr>
          <p:cNvPr id="5" name="Grupo 4">
            <a:extLst>
              <a:ext uri="{FF2B5EF4-FFF2-40B4-BE49-F238E27FC236}">
                <a16:creationId xmlns:a16="http://schemas.microsoft.com/office/drawing/2014/main" id="{6C6BBD9C-C0EA-840D-1E5F-8884D3F376E8}"/>
              </a:ext>
            </a:extLst>
          </p:cNvPr>
          <p:cNvGrpSpPr/>
          <p:nvPr/>
        </p:nvGrpSpPr>
        <p:grpSpPr>
          <a:xfrm>
            <a:off x="44895" y="0"/>
            <a:ext cx="2338781" cy="1385671"/>
            <a:chOff x="8278692" y="17418"/>
            <a:chExt cx="3355959" cy="818973"/>
          </a:xfrm>
        </p:grpSpPr>
        <p:pic>
          <p:nvPicPr>
            <p:cNvPr id="4" name="Imagen 3" descr="Forma, Rectángulo&#10;&#10;Descripción generada automáticamente">
              <a:extLst>
                <a:ext uri="{FF2B5EF4-FFF2-40B4-BE49-F238E27FC236}">
                  <a16:creationId xmlns:a16="http://schemas.microsoft.com/office/drawing/2014/main" id="{B2FD750B-B00A-79AC-2C36-5D74A7AA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692" y="17418"/>
              <a:ext cx="3355959" cy="589797"/>
            </a:xfrm>
            <a:prstGeom prst="rect">
              <a:avLst/>
            </a:prstGeom>
          </p:spPr>
        </p:pic>
        <p:sp>
          <p:nvSpPr>
            <p:cNvPr id="6" name="CuadroTexto 5">
              <a:extLst>
                <a:ext uri="{FF2B5EF4-FFF2-40B4-BE49-F238E27FC236}">
                  <a16:creationId xmlns:a16="http://schemas.microsoft.com/office/drawing/2014/main" id="{E97795A6-8209-D723-71F0-450470E2E757}"/>
                </a:ext>
              </a:extLst>
            </p:cNvPr>
            <p:cNvSpPr txBox="1"/>
            <p:nvPr/>
          </p:nvSpPr>
          <p:spPr>
            <a:xfrm>
              <a:off x="8332523" y="81484"/>
              <a:ext cx="3248297" cy="754907"/>
            </a:xfrm>
            <a:prstGeom prst="rect">
              <a:avLst/>
            </a:prstGeom>
            <a:noFill/>
          </p:spPr>
          <p:txBody>
            <a:bodyPr wrap="square">
              <a:spAutoFit/>
            </a:bodyPr>
            <a:lstStyle/>
            <a:p>
              <a:pPr algn="ctr">
                <a:spcBef>
                  <a:spcPts val="600"/>
                </a:spcBef>
              </a:pPr>
              <a:r>
                <a:rPr lang="es-ES" sz="2400" b="1" dirty="0"/>
                <a:t>1. Korintským 12</a:t>
              </a:r>
              <a:r>
                <a:rPr lang="cs-CZ" sz="2400" b="1" dirty="0"/>
                <a:t>,</a:t>
              </a:r>
              <a:r>
                <a:rPr lang="es-ES" sz="2400" b="1" dirty="0"/>
                <a:t>12-27
</a:t>
              </a:r>
            </a:p>
          </p:txBody>
        </p:sp>
      </p:grpSp>
    </p:spTree>
    <p:extLst>
      <p:ext uri="{BB962C8B-B14F-4D97-AF65-F5344CB8AC3E}">
        <p14:creationId xmlns:p14="http://schemas.microsoft.com/office/powerpoint/2010/main" val="3492152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AC7A4CBE-63EB-4683-DAE7-A08581B342D5}"/>
              </a:ext>
            </a:extLst>
          </p:cNvPr>
          <p:cNvGraphicFramePr/>
          <p:nvPr>
            <p:extLst>
              <p:ext uri="{D42A27DB-BD31-4B8C-83A1-F6EECF244321}">
                <p14:modId xmlns:p14="http://schemas.microsoft.com/office/powerpoint/2010/main" val="4072431978"/>
              </p:ext>
            </p:extLst>
          </p:nvPr>
        </p:nvGraphicFramePr>
        <p:xfrm>
          <a:off x="365760" y="63064"/>
          <a:ext cx="7805474" cy="63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B6FB8677-0962-9161-8660-05F242E8C183}"/>
              </a:ext>
            </a:extLst>
          </p:cNvPr>
          <p:cNvSpPr txBox="1"/>
          <p:nvPr/>
        </p:nvSpPr>
        <p:spPr>
          <a:xfrm>
            <a:off x="198612" y="804761"/>
            <a:ext cx="8098957" cy="3416320"/>
          </a:xfrm>
          <a:prstGeom prst="rect">
            <a:avLst/>
          </a:prstGeom>
          <a:noFill/>
        </p:spPr>
        <p:txBody>
          <a:bodyPr wrap="square">
            <a:spAutoFit/>
          </a:bodyPr>
          <a:lstStyle/>
          <a:p>
            <a:r>
              <a:rPr lang="es-ES" sz="2400" b="1" dirty="0"/>
              <a:t>Pavel zde ukazuje, co je církev, je to tělo. Apoštol Pavel napsal, že jsme všichni údy téhož těla a musíme pracovat společně, aby tělo správně fungovalo. Základním principem tohoto prvního obrazu je jednota. Jsme skupina členů, kteří musí stát při sobě, aby církev (tělo) mohla ctít a oslavovat Boha. Jsme jedno v Kristu.
Modleme se, aby nám Bůh pomohl stát při sobě a vzájemně se podporovat, abychom stáli pevně, když očekáváme návrat našeho Pána Ježíše Krista.</a:t>
            </a:r>
          </a:p>
        </p:txBody>
      </p:sp>
      <p:pic>
        <p:nvPicPr>
          <p:cNvPr id="10" name="Imagen 9" descr="Un par de personas de pie&#10;&#10;Descripción generada automáticamente con confianza media">
            <a:extLst>
              <a:ext uri="{FF2B5EF4-FFF2-40B4-BE49-F238E27FC236}">
                <a16:creationId xmlns:a16="http://schemas.microsoft.com/office/drawing/2014/main" id="{75FB335C-011A-1D79-6539-5D65AD1289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7569" y="-125600"/>
            <a:ext cx="4113563" cy="3579173"/>
          </a:xfrm>
          <a:prstGeom prst="rect">
            <a:avLst/>
          </a:prstGeom>
          <a:ln>
            <a:noFill/>
          </a:ln>
          <a:effectLst>
            <a:softEdge rad="112500"/>
          </a:effectLst>
        </p:spPr>
      </p:pic>
      <p:pic>
        <p:nvPicPr>
          <p:cNvPr id="12" name="Imagen 11" descr="Un grupo de personas sentadas en el suelo&#10;&#10;Descripción generada automáticamente con confianza media">
            <a:extLst>
              <a:ext uri="{FF2B5EF4-FFF2-40B4-BE49-F238E27FC236}">
                <a16:creationId xmlns:a16="http://schemas.microsoft.com/office/drawing/2014/main" id="{75B6CA60-9D31-52D1-42DE-3A195EC7EB21}"/>
              </a:ext>
            </a:extLst>
          </p:cNvPr>
          <p:cNvPicPr>
            <a:picLocks noChangeAspect="1"/>
          </p:cNvPicPr>
          <p:nvPr/>
        </p:nvPicPr>
        <p:blipFill rotWithShape="1">
          <a:blip r:embed="rId8">
            <a:extLst>
              <a:ext uri="{28A0092B-C50C-407E-A947-70E740481C1C}">
                <a14:useLocalDpi xmlns:a14="http://schemas.microsoft.com/office/drawing/2010/main" val="0"/>
              </a:ext>
            </a:extLst>
          </a:blip>
          <a:srcRect l="-849" r="4171"/>
          <a:stretch/>
        </p:blipFill>
        <p:spPr>
          <a:xfrm>
            <a:off x="5517019" y="4286778"/>
            <a:ext cx="3625279" cy="2602406"/>
          </a:xfrm>
          <a:prstGeom prst="rect">
            <a:avLst/>
          </a:prstGeom>
          <a:ln>
            <a:noFill/>
          </a:ln>
          <a:effectLst>
            <a:softEdge rad="112500"/>
          </a:effectLst>
        </p:spPr>
      </p:pic>
      <p:pic>
        <p:nvPicPr>
          <p:cNvPr id="14" name="Imagen 13" descr="Un grupo de personas posando delante de un edificio&#10;&#10;Descripción generada automáticamente">
            <a:extLst>
              <a:ext uri="{FF2B5EF4-FFF2-40B4-BE49-F238E27FC236}">
                <a16:creationId xmlns:a16="http://schemas.microsoft.com/office/drawing/2014/main" id="{F92ABA56-B185-E697-AB31-B924C71FB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98" y="4286778"/>
            <a:ext cx="2499326" cy="2602406"/>
          </a:xfrm>
          <a:prstGeom prst="rect">
            <a:avLst/>
          </a:prstGeom>
          <a:ln>
            <a:noFill/>
          </a:ln>
          <a:effectLst>
            <a:softEdge rad="112500"/>
          </a:effectLst>
        </p:spPr>
      </p:pic>
      <p:pic>
        <p:nvPicPr>
          <p:cNvPr id="16" name="Imagen 15" descr="Grupo de personas de pie&#10;&#10;Descripción generada automáticamente">
            <a:extLst>
              <a:ext uri="{FF2B5EF4-FFF2-40B4-BE49-F238E27FC236}">
                <a16:creationId xmlns:a16="http://schemas.microsoft.com/office/drawing/2014/main" id="{9440F0E0-3642-8B66-664A-4DE843E1EF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0942" y="3494904"/>
            <a:ext cx="3139060" cy="3394279"/>
          </a:xfrm>
          <a:prstGeom prst="rect">
            <a:avLst/>
          </a:prstGeom>
          <a:ln>
            <a:noFill/>
          </a:ln>
          <a:effectLst>
            <a:softEdge rad="112500"/>
          </a:effectLst>
        </p:spPr>
      </p:pic>
      <p:pic>
        <p:nvPicPr>
          <p:cNvPr id="18" name="Imagen 17" descr="Un grupo de personas posando por un foto&#10;&#10;Descripción generada automáticamente">
            <a:extLst>
              <a:ext uri="{FF2B5EF4-FFF2-40B4-BE49-F238E27FC236}">
                <a16:creationId xmlns:a16="http://schemas.microsoft.com/office/drawing/2014/main" id="{1EE4B287-C935-76FA-DBA0-8B2632F45D11}"/>
              </a:ext>
            </a:extLst>
          </p:cNvPr>
          <p:cNvPicPr>
            <a:picLocks noChangeAspect="1"/>
          </p:cNvPicPr>
          <p:nvPr/>
        </p:nvPicPr>
        <p:blipFill rotWithShape="1">
          <a:blip r:embed="rId11">
            <a:extLst>
              <a:ext uri="{28A0092B-C50C-407E-A947-70E740481C1C}">
                <a14:useLocalDpi xmlns:a14="http://schemas.microsoft.com/office/drawing/2010/main" val="0"/>
              </a:ext>
            </a:extLst>
          </a:blip>
          <a:srcRect t="5555" b="12278"/>
          <a:stretch/>
        </p:blipFill>
        <p:spPr>
          <a:xfrm>
            <a:off x="2536932" y="4286778"/>
            <a:ext cx="3022417" cy="2602405"/>
          </a:xfrm>
          <a:prstGeom prst="rect">
            <a:avLst/>
          </a:prstGeom>
          <a:ln>
            <a:noFill/>
          </a:ln>
          <a:effectLst>
            <a:softEdge rad="112500"/>
          </a:effectLst>
        </p:spPr>
      </p:pic>
    </p:spTree>
    <p:extLst>
      <p:ext uri="{BB962C8B-B14F-4D97-AF65-F5344CB8AC3E}">
        <p14:creationId xmlns:p14="http://schemas.microsoft.com/office/powerpoint/2010/main" val="660534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
                                            <p:graphicEl>
                                              <a:dgm id="{7ACC0109-46E4-4608-9F13-E89EF1D6694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4C6D88C-712B-4EA8-AA69-D0F50E27BDF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2A9189F9-54D8-4F26-A7AF-57EB196BC82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4F4C2809-769F-455F-89D7-F43C0079FD6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CC81A392-D777-452C-BBBC-C795ADC964B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out)">
                                      <p:cBhvr>
                                        <p:cTn id="27" dur="2000"/>
                                        <p:tgtEl>
                                          <p:spTgt spid="14"/>
                                        </p:tgtEl>
                                      </p:cBhvr>
                                    </p:animEffect>
                                  </p:childTnLst>
                                </p:cTn>
                              </p:par>
                              <p:par>
                                <p:cTn id="28" presetID="6" presetClass="entr" presetSubtype="32"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out)">
                                      <p:cBhvr>
                                        <p:cTn id="30" dur="2000"/>
                                        <p:tgtEl>
                                          <p:spTgt spid="18"/>
                                        </p:tgtEl>
                                      </p:cBhvr>
                                    </p:animEffect>
                                  </p:childTnLst>
                                </p:cTn>
                              </p:par>
                              <p:par>
                                <p:cTn id="31" presetID="6" presetClass="entr" presetSubtype="3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out)">
                                      <p:cBhvr>
                                        <p:cTn id="33" dur="2000"/>
                                        <p:tgtEl>
                                          <p:spTgt spid="12"/>
                                        </p:tgtEl>
                                      </p:cBhvr>
                                    </p:animEffect>
                                  </p:childTnLst>
                                </p:cTn>
                              </p:par>
                              <p:par>
                                <p:cTn id="34" presetID="6" presetClass="entr" presetSubtype="32"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out)">
                                      <p:cBhvr>
                                        <p:cTn id="36" dur="200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F4C107A-52AA-4CB5-EA9F-2DCD14214126}"/>
              </a:ext>
            </a:extLst>
          </p:cNvPr>
          <p:cNvGraphicFramePr/>
          <p:nvPr>
            <p:extLst>
              <p:ext uri="{D42A27DB-BD31-4B8C-83A1-F6EECF244321}">
                <p14:modId xmlns:p14="http://schemas.microsoft.com/office/powerpoint/2010/main" val="1243210207"/>
              </p:ext>
            </p:extLst>
          </p:nvPr>
        </p:nvGraphicFramePr>
        <p:xfrm>
          <a:off x="0" y="0"/>
          <a:ext cx="892628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áfico 5" descr="Nariz contorno">
            <a:extLst>
              <a:ext uri="{FF2B5EF4-FFF2-40B4-BE49-F238E27FC236}">
                <a16:creationId xmlns:a16="http://schemas.microsoft.com/office/drawing/2014/main" id="{799F0FCD-D561-AB7F-2458-BD75D1279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1419" y="3039893"/>
            <a:ext cx="744524" cy="744524"/>
          </a:xfrm>
          <a:prstGeom prst="rect">
            <a:avLst/>
          </a:prstGeom>
        </p:spPr>
      </p:pic>
      <p:pic>
        <p:nvPicPr>
          <p:cNvPr id="8" name="Gráfico 7" descr="Pie contorno">
            <a:extLst>
              <a:ext uri="{FF2B5EF4-FFF2-40B4-BE49-F238E27FC236}">
                <a16:creationId xmlns:a16="http://schemas.microsoft.com/office/drawing/2014/main" id="{81BAF759-3ADA-19B3-5FEF-966F329866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883" y="5899826"/>
            <a:ext cx="661481" cy="661481"/>
          </a:xfrm>
          <a:prstGeom prst="rect">
            <a:avLst/>
          </a:prstGeom>
        </p:spPr>
      </p:pic>
      <p:pic>
        <p:nvPicPr>
          <p:cNvPr id="11" name="Gráfico 10" descr="Labios contorno">
            <a:extLst>
              <a:ext uri="{FF2B5EF4-FFF2-40B4-BE49-F238E27FC236}">
                <a16:creationId xmlns:a16="http://schemas.microsoft.com/office/drawing/2014/main" id="{F904D1F3-9B7A-DAE6-F297-99862DC5BF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9966" y="3993560"/>
            <a:ext cx="744524" cy="744524"/>
          </a:xfrm>
          <a:prstGeom prst="rect">
            <a:avLst/>
          </a:prstGeom>
        </p:spPr>
      </p:pic>
      <p:pic>
        <p:nvPicPr>
          <p:cNvPr id="19" name="Gráfico 18" descr="Oreja contorno">
            <a:extLst>
              <a:ext uri="{FF2B5EF4-FFF2-40B4-BE49-F238E27FC236}">
                <a16:creationId xmlns:a16="http://schemas.microsoft.com/office/drawing/2014/main" id="{8C9B508C-D13E-AA11-51E3-8AACE66D55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76764" y="2208536"/>
            <a:ext cx="744524" cy="744524"/>
          </a:xfrm>
          <a:prstGeom prst="rect">
            <a:avLst/>
          </a:prstGeom>
        </p:spPr>
      </p:pic>
      <p:pic>
        <p:nvPicPr>
          <p:cNvPr id="25" name="Gráfico 24" descr="Brazo musculoso contorno">
            <a:extLst>
              <a:ext uri="{FF2B5EF4-FFF2-40B4-BE49-F238E27FC236}">
                <a16:creationId xmlns:a16="http://schemas.microsoft.com/office/drawing/2014/main" id="{33CE672E-EDC2-D4C3-AC56-9F557B3A4C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9440" y="4912467"/>
            <a:ext cx="725870" cy="725870"/>
          </a:xfrm>
          <a:prstGeom prst="rect">
            <a:avLst/>
          </a:prstGeom>
        </p:spPr>
      </p:pic>
      <p:pic>
        <p:nvPicPr>
          <p:cNvPr id="27" name="Gráfico 26" descr="Cerebro en la cabeza contorno">
            <a:extLst>
              <a:ext uri="{FF2B5EF4-FFF2-40B4-BE49-F238E27FC236}">
                <a16:creationId xmlns:a16="http://schemas.microsoft.com/office/drawing/2014/main" id="{2BF3E2DD-F344-6E7D-3BE4-1DD297C4880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5643" y="296693"/>
            <a:ext cx="661481" cy="661481"/>
          </a:xfrm>
          <a:prstGeom prst="rect">
            <a:avLst/>
          </a:prstGeom>
        </p:spPr>
      </p:pic>
      <p:pic>
        <p:nvPicPr>
          <p:cNvPr id="29" name="Gráfico 28" descr="Ojo contorno">
            <a:extLst>
              <a:ext uri="{FF2B5EF4-FFF2-40B4-BE49-F238E27FC236}">
                <a16:creationId xmlns:a16="http://schemas.microsoft.com/office/drawing/2014/main" id="{1A80F6F7-4C61-A621-C955-64FF60395E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0514" y="1185057"/>
            <a:ext cx="744524" cy="744524"/>
          </a:xfrm>
          <a:prstGeom prst="rect">
            <a:avLst/>
          </a:prstGeom>
        </p:spPr>
      </p:pic>
      <p:pic>
        <p:nvPicPr>
          <p:cNvPr id="33" name="Gráfico 32" descr="Hombre con un polo">
            <a:extLst>
              <a:ext uri="{FF2B5EF4-FFF2-40B4-BE49-F238E27FC236}">
                <a16:creationId xmlns:a16="http://schemas.microsoft.com/office/drawing/2014/main" id="{5BFA2684-5F4B-EC3D-FC3F-1ACCC63DC00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667284" y="285753"/>
            <a:ext cx="1392193" cy="4368605"/>
          </a:xfrm>
          <a:prstGeom prst="rect">
            <a:avLst/>
          </a:prstGeom>
        </p:spPr>
      </p:pic>
      <p:pic>
        <p:nvPicPr>
          <p:cNvPr id="35" name="Gráfico 34" descr="Mujer con falda negro">
            <a:extLst>
              <a:ext uri="{FF2B5EF4-FFF2-40B4-BE49-F238E27FC236}">
                <a16:creationId xmlns:a16="http://schemas.microsoft.com/office/drawing/2014/main" id="{0A359A0C-CB66-B378-1FA6-CFED41BA949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996137" y="2618166"/>
            <a:ext cx="1813825" cy="4072385"/>
          </a:xfrm>
          <a:prstGeom prst="rect">
            <a:avLst/>
          </a:prstGeom>
        </p:spPr>
      </p:pic>
    </p:spTree>
    <p:extLst>
      <p:ext uri="{BB962C8B-B14F-4D97-AF65-F5344CB8AC3E}">
        <p14:creationId xmlns:p14="http://schemas.microsoft.com/office/powerpoint/2010/main" val="229850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graphicEl>
                                              <a:dgm id="{A01F71C3-6B9C-4CAD-9C44-9194BDCBA39C}"/>
                                            </p:graphicEl>
                                          </p:spTgt>
                                        </p:tgtEl>
                                        <p:attrNameLst>
                                          <p:attrName>style.visibility</p:attrName>
                                        </p:attrNameLst>
                                      </p:cBhvr>
                                      <p:to>
                                        <p:strVal val="visible"/>
                                      </p:to>
                                    </p:set>
                                    <p:animEffect transition="in" filter="diamond(in)">
                                      <p:cBhvr>
                                        <p:cTn id="7" dur="1500"/>
                                        <p:tgtEl>
                                          <p:spTgt spid="2">
                                            <p:graphicEl>
                                              <a:dgm id="{A01F71C3-6B9C-4CAD-9C44-9194BDCBA39C}"/>
                                            </p:graphic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graphicEl>
                                              <a:dgm id="{8A1419BC-7EE6-4025-B972-BDD9F040415C}"/>
                                            </p:graphicEl>
                                          </p:spTgt>
                                        </p:tgtEl>
                                        <p:attrNameLst>
                                          <p:attrName>style.visibility</p:attrName>
                                        </p:attrNameLst>
                                      </p:cBhvr>
                                      <p:to>
                                        <p:strVal val="visible"/>
                                      </p:to>
                                    </p:set>
                                    <p:animEffect transition="in" filter="diamond(in)">
                                      <p:cBhvr>
                                        <p:cTn id="10" dur="2000"/>
                                        <p:tgtEl>
                                          <p:spTgt spid="2">
                                            <p:graphicEl>
                                              <a:dgm id="{8A1419BC-7EE6-4025-B972-BDD9F040415C}"/>
                                            </p:graphic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
                                            <p:graphicEl>
                                              <a:dgm id="{674EA52C-307A-46C8-A98B-26A59E0444A0}"/>
                                            </p:graphicEl>
                                          </p:spTgt>
                                        </p:tgtEl>
                                        <p:attrNameLst>
                                          <p:attrName>style.visibility</p:attrName>
                                        </p:attrNameLst>
                                      </p:cBhvr>
                                      <p:to>
                                        <p:strVal val="visible"/>
                                      </p:to>
                                    </p:set>
                                    <p:animEffect transition="in" filter="diamond(in)">
                                      <p:cBhvr>
                                        <p:cTn id="13" dur="2000"/>
                                        <p:tgtEl>
                                          <p:spTgt spid="2">
                                            <p:graphicEl>
                                              <a:dgm id="{674EA52C-307A-46C8-A98B-26A59E0444A0}"/>
                                            </p:graphicEl>
                                          </p:spTgt>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250" fill="hold"/>
                                        <p:tgtEl>
                                          <p:spTgt spid="27"/>
                                        </p:tgtEl>
                                        <p:attrNameLst>
                                          <p:attrName>ppt_w</p:attrName>
                                        </p:attrNameLst>
                                      </p:cBhvr>
                                      <p:tavLst>
                                        <p:tav tm="0">
                                          <p:val>
                                            <p:fltVal val="0"/>
                                          </p:val>
                                        </p:tav>
                                        <p:tav tm="100000">
                                          <p:val>
                                            <p:strVal val="#ppt_w"/>
                                          </p:val>
                                        </p:tav>
                                      </p:tavLst>
                                    </p:anim>
                                    <p:anim calcmode="lin" valueType="num">
                                      <p:cBhvr>
                                        <p:cTn id="18" dur="250" fill="hold"/>
                                        <p:tgtEl>
                                          <p:spTgt spid="27"/>
                                        </p:tgtEl>
                                        <p:attrNameLst>
                                          <p:attrName>ppt_h</p:attrName>
                                        </p:attrNameLst>
                                      </p:cBhvr>
                                      <p:tavLst>
                                        <p:tav tm="0">
                                          <p:val>
                                            <p:fltVal val="0"/>
                                          </p:val>
                                        </p:tav>
                                        <p:tav tm="100000">
                                          <p:val>
                                            <p:strVal val="#ppt_h"/>
                                          </p:val>
                                        </p:tav>
                                      </p:tavLst>
                                    </p:anim>
                                    <p:animEffect transition="in" filter="fade">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
                                            <p:graphicEl>
                                              <a:dgm id="{E3FFFAEB-0B99-4353-8B78-E479F6E3E6B6}"/>
                                            </p:graphicEl>
                                          </p:spTgt>
                                        </p:tgtEl>
                                        <p:attrNameLst>
                                          <p:attrName>style.visibility</p:attrName>
                                        </p:attrNameLst>
                                      </p:cBhvr>
                                      <p:to>
                                        <p:strVal val="visible"/>
                                      </p:to>
                                    </p:set>
                                    <p:animEffect transition="in" filter="diamond(in)">
                                      <p:cBhvr>
                                        <p:cTn id="24" dur="1500"/>
                                        <p:tgtEl>
                                          <p:spTgt spid="2">
                                            <p:graphicEl>
                                              <a:dgm id="{E3FFFAEB-0B99-4353-8B78-E479F6E3E6B6}"/>
                                            </p:graphic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
                                            <p:graphicEl>
                                              <a:dgm id="{D7687C40-EA56-4034-9F17-E39087B90C4C}"/>
                                            </p:graphicEl>
                                          </p:spTgt>
                                        </p:tgtEl>
                                        <p:attrNameLst>
                                          <p:attrName>style.visibility</p:attrName>
                                        </p:attrNameLst>
                                      </p:cBhvr>
                                      <p:to>
                                        <p:strVal val="visible"/>
                                      </p:to>
                                    </p:set>
                                    <p:animEffect transition="in" filter="diamond(in)">
                                      <p:cBhvr>
                                        <p:cTn id="27" dur="2000"/>
                                        <p:tgtEl>
                                          <p:spTgt spid="2">
                                            <p:graphicEl>
                                              <a:dgm id="{D7687C40-EA56-4034-9F17-E39087B90C4C}"/>
                                            </p:graphic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
                                            <p:graphicEl>
                                              <a:dgm id="{1D2F4E5D-C4EB-405D-8095-0FF3BD4A1279}"/>
                                            </p:graphicEl>
                                          </p:spTgt>
                                        </p:tgtEl>
                                        <p:attrNameLst>
                                          <p:attrName>style.visibility</p:attrName>
                                        </p:attrNameLst>
                                      </p:cBhvr>
                                      <p:to>
                                        <p:strVal val="visible"/>
                                      </p:to>
                                    </p:set>
                                    <p:animEffect transition="in" filter="diamond(in)">
                                      <p:cBhvr>
                                        <p:cTn id="38" dur="1500"/>
                                        <p:tgtEl>
                                          <p:spTgt spid="2">
                                            <p:graphicEl>
                                              <a:dgm id="{1D2F4E5D-C4EB-405D-8095-0FF3BD4A1279}"/>
                                            </p:graphicEl>
                                          </p:spTgt>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graphicEl>
                                              <a:dgm id="{5C664842-C266-4879-BF28-EAED0A43E943}"/>
                                            </p:graphicEl>
                                          </p:spTgt>
                                        </p:tgtEl>
                                        <p:attrNameLst>
                                          <p:attrName>style.visibility</p:attrName>
                                        </p:attrNameLst>
                                      </p:cBhvr>
                                      <p:to>
                                        <p:strVal val="visible"/>
                                      </p:to>
                                    </p:set>
                                    <p:animEffect transition="in" filter="diamond(in)">
                                      <p:cBhvr>
                                        <p:cTn id="41" dur="2000"/>
                                        <p:tgtEl>
                                          <p:spTgt spid="2">
                                            <p:graphicEl>
                                              <a:dgm id="{5C664842-C266-4879-BF28-EAED0A43E943}"/>
                                            </p:graphicEl>
                                          </p:spTgt>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
                                            <p:graphicEl>
                                              <a:dgm id="{1948BED3-1821-4643-B9F3-DF7FD7E7E246}"/>
                                            </p:graphicEl>
                                          </p:spTgt>
                                        </p:tgtEl>
                                        <p:attrNameLst>
                                          <p:attrName>style.visibility</p:attrName>
                                        </p:attrNameLst>
                                      </p:cBhvr>
                                      <p:to>
                                        <p:strVal val="visible"/>
                                      </p:to>
                                    </p:set>
                                    <p:animEffect transition="in" filter="diamond(in)">
                                      <p:cBhvr>
                                        <p:cTn id="52" dur="1500"/>
                                        <p:tgtEl>
                                          <p:spTgt spid="2">
                                            <p:graphicEl>
                                              <a:dgm id="{1948BED3-1821-4643-B9F3-DF7FD7E7E246}"/>
                                            </p:graphicEl>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2">
                                            <p:graphicEl>
                                              <a:dgm id="{CF4A6ABE-949B-4B24-AFB3-7DFA68447F1A}"/>
                                            </p:graphicEl>
                                          </p:spTgt>
                                        </p:tgtEl>
                                        <p:attrNameLst>
                                          <p:attrName>style.visibility</p:attrName>
                                        </p:attrNameLst>
                                      </p:cBhvr>
                                      <p:to>
                                        <p:strVal val="visible"/>
                                      </p:to>
                                    </p:set>
                                    <p:animEffect transition="in" filter="diamond(in)">
                                      <p:cBhvr>
                                        <p:cTn id="55" dur="2000"/>
                                        <p:tgtEl>
                                          <p:spTgt spid="2">
                                            <p:graphicEl>
                                              <a:dgm id="{CF4A6ABE-949B-4B24-AFB3-7DFA68447F1A}"/>
                                            </p:graphic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
                                            <p:graphicEl>
                                              <a:dgm id="{6EED8C03-9598-4A7A-89B3-6B9EF14399FF}"/>
                                            </p:graphicEl>
                                          </p:spTgt>
                                        </p:tgtEl>
                                        <p:attrNameLst>
                                          <p:attrName>style.visibility</p:attrName>
                                        </p:attrNameLst>
                                      </p:cBhvr>
                                      <p:to>
                                        <p:strVal val="visible"/>
                                      </p:to>
                                    </p:set>
                                    <p:animEffect transition="in" filter="diamond(in)">
                                      <p:cBhvr>
                                        <p:cTn id="66" dur="1500"/>
                                        <p:tgtEl>
                                          <p:spTgt spid="2">
                                            <p:graphicEl>
                                              <a:dgm id="{6EED8C03-9598-4A7A-89B3-6B9EF14399FF}"/>
                                            </p:graphicEl>
                                          </p:spTgt>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2">
                                            <p:graphicEl>
                                              <a:dgm id="{6C0262EF-E6EC-44B2-8013-C1CC5D358917}"/>
                                            </p:graphicEl>
                                          </p:spTgt>
                                        </p:tgtEl>
                                        <p:attrNameLst>
                                          <p:attrName>style.visibility</p:attrName>
                                        </p:attrNameLst>
                                      </p:cBhvr>
                                      <p:to>
                                        <p:strVal val="visible"/>
                                      </p:to>
                                    </p:set>
                                    <p:animEffect transition="in" filter="diamond(in)">
                                      <p:cBhvr>
                                        <p:cTn id="69" dur="2000"/>
                                        <p:tgtEl>
                                          <p:spTgt spid="2">
                                            <p:graphicEl>
                                              <a:dgm id="{6C0262EF-E6EC-44B2-8013-C1CC5D358917}"/>
                                            </p:graphicEl>
                                          </p:spTgt>
                                        </p:tgtEl>
                                      </p:cBhvr>
                                    </p:animEffect>
                                  </p:childTnLst>
                                </p:cTn>
                              </p:par>
                            </p:childTnLst>
                          </p:cTn>
                        </p:par>
                        <p:par>
                          <p:cTn id="70" fill="hold">
                            <p:stCondLst>
                              <p:cond delay="2000"/>
                            </p:stCondLst>
                            <p:childTnLst>
                              <p:par>
                                <p:cTn id="71" presetID="53" presetClass="entr" presetSubtype="16"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2">
                                            <p:graphicEl>
                                              <a:dgm id="{55F60430-15C6-44C0-B16E-670CD1E9CD81}"/>
                                            </p:graphicEl>
                                          </p:spTgt>
                                        </p:tgtEl>
                                        <p:attrNameLst>
                                          <p:attrName>style.visibility</p:attrName>
                                        </p:attrNameLst>
                                      </p:cBhvr>
                                      <p:to>
                                        <p:strVal val="visible"/>
                                      </p:to>
                                    </p:set>
                                    <p:animEffect transition="in" filter="diamond(in)">
                                      <p:cBhvr>
                                        <p:cTn id="80" dur="1500"/>
                                        <p:tgtEl>
                                          <p:spTgt spid="2">
                                            <p:graphicEl>
                                              <a:dgm id="{55F60430-15C6-44C0-B16E-670CD1E9CD81}"/>
                                            </p:graphicEl>
                                          </p:spTgt>
                                        </p:tgtEl>
                                      </p:cBhvr>
                                    </p:animEffect>
                                  </p:childTnLst>
                                </p:cTn>
                              </p:par>
                              <p:par>
                                <p:cTn id="81" presetID="8" presetClass="entr" presetSubtype="16" fill="hold" grpId="0" nodeType="withEffect">
                                  <p:stCondLst>
                                    <p:cond delay="0"/>
                                  </p:stCondLst>
                                  <p:childTnLst>
                                    <p:set>
                                      <p:cBhvr>
                                        <p:cTn id="82" dur="1" fill="hold">
                                          <p:stCondLst>
                                            <p:cond delay="0"/>
                                          </p:stCondLst>
                                        </p:cTn>
                                        <p:tgtEl>
                                          <p:spTgt spid="2">
                                            <p:graphicEl>
                                              <a:dgm id="{BB827E63-9E07-47A3-8E8B-96C524BBB41A}"/>
                                            </p:graphicEl>
                                          </p:spTgt>
                                        </p:tgtEl>
                                        <p:attrNameLst>
                                          <p:attrName>style.visibility</p:attrName>
                                        </p:attrNameLst>
                                      </p:cBhvr>
                                      <p:to>
                                        <p:strVal val="visible"/>
                                      </p:to>
                                    </p:set>
                                    <p:animEffect transition="in" filter="diamond(in)">
                                      <p:cBhvr>
                                        <p:cTn id="83" dur="2000"/>
                                        <p:tgtEl>
                                          <p:spTgt spid="2">
                                            <p:graphicEl>
                                              <a:dgm id="{BB827E63-9E07-47A3-8E8B-96C524BBB41A}"/>
                                            </p:graphicEl>
                                          </p:spTgt>
                                        </p:tgtEl>
                                      </p:cBhvr>
                                    </p:animEffect>
                                  </p:childTnLst>
                                </p:cTn>
                              </p:par>
                            </p:childTnLst>
                          </p:cTn>
                        </p:par>
                        <p:par>
                          <p:cTn id="84" fill="hold">
                            <p:stCondLst>
                              <p:cond delay="2000"/>
                            </p:stCondLst>
                            <p:childTnLst>
                              <p:par>
                                <p:cTn id="85" presetID="53" presetClass="entr" presetSubtype="16"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2">
                                            <p:graphicEl>
                                              <a:dgm id="{47456031-EBB4-4D94-8183-E14738570BD8}"/>
                                            </p:graphicEl>
                                          </p:spTgt>
                                        </p:tgtEl>
                                        <p:attrNameLst>
                                          <p:attrName>style.visibility</p:attrName>
                                        </p:attrNameLst>
                                      </p:cBhvr>
                                      <p:to>
                                        <p:strVal val="visible"/>
                                      </p:to>
                                    </p:set>
                                    <p:animEffect transition="in" filter="diamond(in)">
                                      <p:cBhvr>
                                        <p:cTn id="94" dur="1500"/>
                                        <p:tgtEl>
                                          <p:spTgt spid="2">
                                            <p:graphicEl>
                                              <a:dgm id="{47456031-EBB4-4D94-8183-E14738570BD8}"/>
                                            </p:graphicEl>
                                          </p:spTgt>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2">
                                            <p:graphicEl>
                                              <a:dgm id="{B8097690-BAAE-4F91-A204-2689E25BF0BC}"/>
                                            </p:graphicEl>
                                          </p:spTgt>
                                        </p:tgtEl>
                                        <p:attrNameLst>
                                          <p:attrName>style.visibility</p:attrName>
                                        </p:attrNameLst>
                                      </p:cBhvr>
                                      <p:to>
                                        <p:strVal val="visible"/>
                                      </p:to>
                                    </p:set>
                                    <p:animEffect transition="in" filter="diamond(in)">
                                      <p:cBhvr>
                                        <p:cTn id="97" dur="2000"/>
                                        <p:tgtEl>
                                          <p:spTgt spid="2">
                                            <p:graphicEl>
                                              <a:dgm id="{B8097690-BAAE-4F91-A204-2689E25BF0BC}"/>
                                            </p:graphicEl>
                                          </p:spTgt>
                                        </p:tgtEl>
                                      </p:cBhvr>
                                    </p:animEffect>
                                  </p:childTnLst>
                                </p:cTn>
                              </p:par>
                            </p:childTnLst>
                          </p:cTn>
                        </p:par>
                        <p:par>
                          <p:cTn id="98" fill="hold">
                            <p:stCondLst>
                              <p:cond delay="2000"/>
                            </p:stCondLst>
                            <p:childTnLst>
                              <p:par>
                                <p:cTn id="99" presetID="53" presetClass="entr" presetSubtype="16"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p:cTn id="101" dur="500" fill="hold"/>
                                        <p:tgtEl>
                                          <p:spTgt spid="8"/>
                                        </p:tgtEl>
                                        <p:attrNameLst>
                                          <p:attrName>ppt_w</p:attrName>
                                        </p:attrNameLst>
                                      </p:cBhvr>
                                      <p:tavLst>
                                        <p:tav tm="0">
                                          <p:val>
                                            <p:fltVal val="0"/>
                                          </p:val>
                                        </p:tav>
                                        <p:tav tm="100000">
                                          <p:val>
                                            <p:strVal val="#ppt_w"/>
                                          </p:val>
                                        </p:tav>
                                      </p:tavLst>
                                    </p:anim>
                                    <p:anim calcmode="lin" valueType="num">
                                      <p:cBhvr>
                                        <p:cTn id="102" dur="500" fill="hold"/>
                                        <p:tgtEl>
                                          <p:spTgt spid="8"/>
                                        </p:tgtEl>
                                        <p:attrNameLst>
                                          <p:attrName>ppt_h</p:attrName>
                                        </p:attrNameLst>
                                      </p:cBhvr>
                                      <p:tavLst>
                                        <p:tav tm="0">
                                          <p:val>
                                            <p:fltVal val="0"/>
                                          </p:val>
                                        </p:tav>
                                        <p:tav tm="100000">
                                          <p:val>
                                            <p:strVal val="#ppt_h"/>
                                          </p:val>
                                        </p:tav>
                                      </p:tavLst>
                                    </p:anim>
                                    <p:animEffect transition="in" filter="fade">
                                      <p:cBhvr>
                                        <p:cTn id="10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1B24B7-2E2C-D8F6-BF8E-D3CD280E49C2}"/>
              </a:ext>
            </a:extLst>
          </p:cNvPr>
          <p:cNvSpPr txBox="1"/>
          <p:nvPr/>
        </p:nvSpPr>
        <p:spPr>
          <a:xfrm>
            <a:off x="130768" y="63683"/>
            <a:ext cx="11620246" cy="2677656"/>
          </a:xfrm>
          <a:prstGeom prst="rect">
            <a:avLst/>
          </a:prstGeom>
          <a:noFill/>
        </p:spPr>
        <p:txBody>
          <a:bodyPr wrap="square">
            <a:spAutoFit/>
          </a:bodyPr>
          <a:lstStyle/>
          <a:p>
            <a:r>
              <a:rPr lang="es-ES" sz="2400" b="1" dirty="0">
                <a:solidFill>
                  <a:schemeClr val="bg1"/>
                </a:solidFill>
                <a:effectLst>
                  <a:glow rad="63500">
                    <a:srgbClr val="7030A0">
                      <a:alpha val="40000"/>
                    </a:srgbClr>
                  </a:glow>
                  <a:outerShdw blurRad="38100" dist="38100" dir="2700000" algn="tl">
                    <a:srgbClr val="000000">
                      <a:alpha val="43137"/>
                    </a:srgbClr>
                  </a:outerShdw>
                </a:effectLst>
              </a:rPr>
              <a:t>Vdané ženy jsou podřízeny svým vlastním manželům, jako Pánu;
neboť manžel je hlavou manželky, jako je hlavou Kristus.
církve, která je jeho tělem, a on je jeho Spasitel. Tak jako je církev podřízena Kristu, tak jsou vdané ženy podřízeny svým manželům ve všem. Muži, milujte své ženy, jako Kristus miloval církev a dal sám sebe za ni, aby ji posvětil, očistil ji obmytím vody slovem, aby si ji mohl představit. 
</a:t>
            </a:r>
          </a:p>
        </p:txBody>
      </p:sp>
      <p:grpSp>
        <p:nvGrpSpPr>
          <p:cNvPr id="2" name="Grupo 1">
            <a:extLst>
              <a:ext uri="{FF2B5EF4-FFF2-40B4-BE49-F238E27FC236}">
                <a16:creationId xmlns:a16="http://schemas.microsoft.com/office/drawing/2014/main" id="{5CFAE190-F605-0A19-7139-F084C5AF3C61}"/>
              </a:ext>
            </a:extLst>
          </p:cNvPr>
          <p:cNvGrpSpPr/>
          <p:nvPr/>
        </p:nvGrpSpPr>
        <p:grpSpPr>
          <a:xfrm>
            <a:off x="9719187" y="116715"/>
            <a:ext cx="2148347" cy="816903"/>
            <a:chOff x="9719187" y="116715"/>
            <a:chExt cx="2148347" cy="816903"/>
          </a:xfrm>
        </p:grpSpPr>
        <p:pic>
          <p:nvPicPr>
            <p:cNvPr id="8" name="Imagen 7" descr="Forma, Rectángulo&#10;&#10;Descripción generada automáticamente">
              <a:extLst>
                <a:ext uri="{FF2B5EF4-FFF2-40B4-BE49-F238E27FC236}">
                  <a16:creationId xmlns:a16="http://schemas.microsoft.com/office/drawing/2014/main" id="{389325B1-3FE2-6A08-094A-4DE26BB21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775" y="116715"/>
              <a:ext cx="2137170" cy="679698"/>
            </a:xfrm>
            <a:prstGeom prst="rect">
              <a:avLst/>
            </a:prstGeom>
          </p:spPr>
        </p:pic>
        <p:sp>
          <p:nvSpPr>
            <p:cNvPr id="4" name="CuadroTexto 3">
              <a:extLst>
                <a:ext uri="{FF2B5EF4-FFF2-40B4-BE49-F238E27FC236}">
                  <a16:creationId xmlns:a16="http://schemas.microsoft.com/office/drawing/2014/main" id="{7AAAFE52-CD0C-61AB-D6AB-5B5B0185CB9C}"/>
                </a:ext>
              </a:extLst>
            </p:cNvPr>
            <p:cNvSpPr txBox="1"/>
            <p:nvPr/>
          </p:nvSpPr>
          <p:spPr>
            <a:xfrm>
              <a:off x="9719187" y="225732"/>
              <a:ext cx="2148347" cy="707886"/>
            </a:xfrm>
            <a:prstGeom prst="rect">
              <a:avLst/>
            </a:prstGeom>
            <a:noFill/>
          </p:spPr>
          <p:txBody>
            <a:bodyPr wrap="square">
              <a:spAutoFit/>
            </a:bodyPr>
            <a:lstStyle/>
            <a:p>
              <a:pPr algn="ctr"/>
              <a:r>
                <a:rPr lang="es-ES" sz="2000" b="1" dirty="0"/>
                <a:t>Efezským 5</a:t>
              </a:r>
              <a:r>
                <a:rPr lang="cs-CZ" sz="2000" b="1" dirty="0"/>
                <a:t>,</a:t>
              </a:r>
              <a:r>
                <a:rPr lang="es-ES" sz="2000" b="1" dirty="0"/>
                <a:t>22-32
</a:t>
              </a:r>
            </a:p>
          </p:txBody>
        </p:sp>
      </p:grpSp>
      <p:sp>
        <p:nvSpPr>
          <p:cNvPr id="6" name="CuadroTexto 5">
            <a:extLst>
              <a:ext uri="{FF2B5EF4-FFF2-40B4-BE49-F238E27FC236}">
                <a16:creationId xmlns:a16="http://schemas.microsoft.com/office/drawing/2014/main" id="{87F64C3A-4168-BFB4-BCF8-51599B70869E}"/>
              </a:ext>
            </a:extLst>
          </p:cNvPr>
          <p:cNvSpPr txBox="1"/>
          <p:nvPr/>
        </p:nvSpPr>
        <p:spPr>
          <a:xfrm>
            <a:off x="5097294" y="2368676"/>
            <a:ext cx="6847207" cy="4154984"/>
          </a:xfrm>
          <a:prstGeom prst="rect">
            <a:avLst/>
          </a:prstGeom>
          <a:noFill/>
        </p:spPr>
        <p:txBody>
          <a:bodyPr wrap="square">
            <a:spAutoFit/>
          </a:bodyPr>
          <a:lstStyle/>
          <a:p>
            <a:r>
              <a:rPr lang="es-ES" sz="2400" b="1" dirty="0">
                <a:solidFill>
                  <a:schemeClr val="bg1"/>
                </a:solidFill>
                <a:effectLst>
                  <a:glow rad="63500">
                    <a:srgbClr val="7030A0">
                      <a:alpha val="40000"/>
                    </a:srgbClr>
                  </a:glow>
                  <a:outerShdw blurRad="38100" dist="38100" dir="2700000" algn="tl">
                    <a:srgbClr val="000000">
                      <a:alpha val="43137"/>
                    </a:srgbClr>
                  </a:outerShdw>
                </a:effectLst>
              </a:rPr>
              <a:t>Slavná církev, která neměla žádnou skvrnu ani vrásku nebo něco podobného, ale byla svatá a bez poskvrny.
Stejně tak by manželé měli milovat své ženy jako své vlastní tělo. Kdo miluje svou ženu, miluje sám sebe. </a:t>
            </a:r>
            <a:r>
              <a:rPr lang="cs-CZ" sz="2400" b="1" dirty="0">
                <a:solidFill>
                  <a:schemeClr val="bg1"/>
                </a:solidFill>
                <a:effectLst>
                  <a:glow rad="63500">
                    <a:srgbClr val="7030A0">
                      <a:alpha val="40000"/>
                    </a:srgbClr>
                  </a:glow>
                  <a:outerShdw blurRad="38100" dist="38100" dir="2700000" algn="tl">
                    <a:srgbClr val="000000">
                      <a:alpha val="43137"/>
                    </a:srgbClr>
                  </a:outerShdw>
                </a:effectLst>
              </a:rPr>
              <a:t> </a:t>
            </a:r>
            <a:r>
              <a:rPr lang="es-ES" sz="2400" b="1" dirty="0">
                <a:solidFill>
                  <a:schemeClr val="bg1"/>
                </a:solidFill>
                <a:effectLst>
                  <a:glow rad="63500">
                    <a:srgbClr val="7030A0">
                      <a:alpha val="40000"/>
                    </a:srgbClr>
                  </a:glow>
                  <a:outerShdw blurRad="38100" dist="38100" dir="2700000" algn="tl">
                    <a:srgbClr val="000000">
                      <a:alpha val="43137"/>
                    </a:srgbClr>
                  </a:outerShdw>
                </a:effectLst>
              </a:rPr>
              <a:t>Nikdo totiž nikdy nenáviděl své vlastní tělo, ale udržuje </a:t>
            </a:r>
            <a:r>
              <a:rPr lang="cs-CZ" sz="2400" b="1" dirty="0">
                <a:solidFill>
                  <a:schemeClr val="bg1"/>
                </a:solidFill>
                <a:effectLst>
                  <a:glow rad="63500">
                    <a:srgbClr val="7030A0">
                      <a:alpha val="40000"/>
                    </a:srgbClr>
                  </a:glow>
                  <a:outerShdw blurRad="38100" dist="38100" dir="2700000" algn="tl">
                    <a:srgbClr val="000000">
                      <a:alpha val="43137"/>
                    </a:srgbClr>
                  </a:outerShdw>
                </a:effectLst>
              </a:rPr>
              <a:t> </a:t>
            </a:r>
            <a:r>
              <a:rPr lang="es-ES" sz="2400" b="1" dirty="0">
                <a:solidFill>
                  <a:schemeClr val="bg1"/>
                </a:solidFill>
                <a:effectLst>
                  <a:glow rad="63500">
                    <a:srgbClr val="7030A0">
                      <a:alpha val="40000"/>
                    </a:srgbClr>
                  </a:glow>
                  <a:outerShdw blurRad="38100" dist="38100" dir="2700000" algn="tl">
                    <a:srgbClr val="000000">
                      <a:alpha val="43137"/>
                    </a:srgbClr>
                  </a:outerShdw>
                </a:effectLst>
              </a:rPr>
              <a:t>ho a pečuje o něj, jako Kristus pronásleduje také církev, protože jsme údy jeho těla, jeho těla a jeho kostí. Proto muž opustí svého otce a matku a spojí se se svou ženou </a:t>
            </a:r>
            <a:r>
              <a:rPr lang="cs-CZ" sz="2400" b="1" dirty="0">
                <a:solidFill>
                  <a:schemeClr val="bg1"/>
                </a:solidFill>
                <a:effectLst>
                  <a:glow rad="63500">
                    <a:srgbClr val="7030A0">
                      <a:alpha val="40000"/>
                    </a:srgbClr>
                  </a:glow>
                  <a:outerShdw blurRad="38100" dist="38100" dir="2700000" algn="tl">
                    <a:srgbClr val="000000">
                      <a:alpha val="43137"/>
                    </a:srgbClr>
                  </a:outerShdw>
                </a:effectLst>
              </a:rPr>
              <a:t>   </a:t>
            </a:r>
            <a:r>
              <a:rPr lang="es-ES" sz="2400" b="1" dirty="0">
                <a:solidFill>
                  <a:schemeClr val="bg1"/>
                </a:solidFill>
                <a:effectLst>
                  <a:glow rad="63500">
                    <a:srgbClr val="7030A0">
                      <a:alpha val="40000"/>
                    </a:srgbClr>
                  </a:glow>
                  <a:outerShdw blurRad="38100" dist="38100" dir="2700000" algn="tl">
                    <a:srgbClr val="000000">
                      <a:alpha val="43137"/>
                    </a:srgbClr>
                  </a:outerShdw>
                </a:effectLst>
              </a:rPr>
              <a:t>a ti dva budou jedno tělo.  Veliké je toto tajemství; ale říkám to o Kristu a </a:t>
            </a:r>
            <a:r>
              <a:rPr lang="es-ES" sz="2400" b="1" dirty="0" err="1">
                <a:solidFill>
                  <a:schemeClr val="bg1"/>
                </a:solidFill>
                <a:effectLst>
                  <a:glow rad="63500">
                    <a:srgbClr val="7030A0">
                      <a:alpha val="40000"/>
                    </a:srgbClr>
                  </a:glow>
                  <a:outerShdw blurRad="38100" dist="38100" dir="2700000" algn="tl">
                    <a:srgbClr val="000000">
                      <a:alpha val="43137"/>
                    </a:srgbClr>
                  </a:outerShdw>
                </a:effectLst>
              </a:rPr>
              <a:t>církvi</a:t>
            </a:r>
            <a:r>
              <a:rPr lang="es-ES" sz="2400" b="1" dirty="0">
                <a:solidFill>
                  <a:schemeClr val="bg1"/>
                </a:solidFill>
                <a:effectLst>
                  <a:glow rad="63500">
                    <a:srgbClr val="7030A0">
                      <a:alpha val="40000"/>
                    </a:srgbClr>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155037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1BA98C-5DC3-1B7A-8619-14C7B710C1E9}"/>
              </a:ext>
            </a:extLst>
          </p:cNvPr>
          <p:cNvSpPr txBox="1"/>
          <p:nvPr/>
        </p:nvSpPr>
        <p:spPr>
          <a:xfrm>
            <a:off x="257488" y="983173"/>
            <a:ext cx="8059766" cy="5555367"/>
          </a:xfrm>
          <a:prstGeom prst="rect">
            <a:avLst/>
          </a:prstGeom>
          <a:noFill/>
        </p:spPr>
        <p:txBody>
          <a:bodyPr wrap="square">
            <a:spAutoFit/>
          </a:bodyPr>
          <a:lstStyle/>
          <a:p>
            <a:pPr>
              <a:spcBef>
                <a:spcPts val="600"/>
              </a:spcBef>
            </a:pPr>
            <a:r>
              <a:rPr lang="es-ES" sz="2200" b="1" dirty="0">
                <a:solidFill>
                  <a:schemeClr val="bg1"/>
                </a:solidFill>
                <a:effectLst>
                  <a:outerShdw blurRad="38100" dist="38100" dir="2700000" algn="tl">
                    <a:srgbClr val="000000">
                      <a:alpha val="43137"/>
                    </a:srgbClr>
                  </a:outerShdw>
                </a:effectLst>
              </a:rPr>
              <a:t>Nyní apoštol Pavel odkládá předměty, aby se vztahoval k lidem. </a:t>
            </a:r>
            <a:r>
              <a:rPr lang="cs-CZ" sz="2200" b="1" dirty="0">
                <a:solidFill>
                  <a:schemeClr val="bg1"/>
                </a:solidFill>
                <a:effectLst>
                  <a:outerShdw blurRad="38100" dist="38100" dir="2700000" algn="tl">
                    <a:srgbClr val="000000">
                      <a:alpha val="43137"/>
                    </a:srgbClr>
                  </a:outerShdw>
                </a:effectLst>
              </a:rPr>
              <a:t>   </a:t>
            </a:r>
            <a:r>
              <a:rPr lang="es-ES" sz="2200" b="1" dirty="0">
                <a:solidFill>
                  <a:schemeClr val="bg1"/>
                </a:solidFill>
                <a:effectLst>
                  <a:outerShdw blurRad="38100" dist="38100" dir="2700000" algn="tl">
                    <a:srgbClr val="000000">
                      <a:alpha val="43137"/>
                    </a:srgbClr>
                  </a:outerShdw>
                </a:effectLst>
              </a:rPr>
              <a:t>Při této příležitosti ukazuje na příkladu manželství princip dobrého vztahu, kde se povzbuzuje láska, úcta, věrnost atd. 
Jako církev musíme milovat Boha nade vše, milovat se také bratrskou láskou.
Důvěra mezi námi je také důležitá, protože tímto způsobem pracujeme bezpečně. 
Musíme projevovat úctu k Bohu svými činy a myšlenkami, stejně jako respektovat jeden druhého uvnitř i vně církve.
Věrnost Bohu je velmi důležitá, abychom každý den přijímali Jeho požehnání, ale musíme být také věrní svým bratrům a sestrám tím, že o nich nebudeme mluvit špatně za jejich zády, obviňovat je nebo jimi pohrdat.
Manželství, které miluje, respektuje a má věrnost jeden druhému, přetrvá. Totéž platí pro církev. </a:t>
            </a:r>
          </a:p>
        </p:txBody>
      </p:sp>
      <p:pic>
        <p:nvPicPr>
          <p:cNvPr id="9" name="Imagen 8" descr="Imagen que contiene persona, tabla, comida, viendo&#10;&#10;Descripción generada automáticamente">
            <a:extLst>
              <a:ext uri="{FF2B5EF4-FFF2-40B4-BE49-F238E27FC236}">
                <a16:creationId xmlns:a16="http://schemas.microsoft.com/office/drawing/2014/main" id="{18B520B8-6E67-2519-1ED1-71B7D3F6F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17254" y="2310305"/>
            <a:ext cx="3757464" cy="2238375"/>
          </a:xfrm>
          <a:prstGeom prst="round2DiagRect">
            <a:avLst>
              <a:gd name="adj1" fmla="val 16667"/>
              <a:gd name="adj2" fmla="val 26764"/>
            </a:avLst>
          </a:prstGeom>
          <a:ln w="38100" cap="sq">
            <a:solidFill>
              <a:srgbClr val="FFFFFF"/>
            </a:solidFill>
            <a:miter lim="800000"/>
          </a:ln>
          <a:effectLst>
            <a:outerShdw blurRad="254000" algn="tl" rotWithShape="0">
              <a:srgbClr val="000000">
                <a:alpha val="43000"/>
              </a:srgbClr>
            </a:outerShdw>
          </a:effectLst>
        </p:spPr>
      </p:pic>
      <p:pic>
        <p:nvPicPr>
          <p:cNvPr id="13" name="Imagen 12" descr="Una mujer con una corona de flores&#10;&#10;Descripción generada automáticamente con confianza media">
            <a:extLst>
              <a:ext uri="{FF2B5EF4-FFF2-40B4-BE49-F238E27FC236}">
                <a16:creationId xmlns:a16="http://schemas.microsoft.com/office/drawing/2014/main" id="{EF52A4E9-8C61-8CB4-CF41-1E6D0B7E3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9094" y="102116"/>
            <a:ext cx="3095624" cy="2043112"/>
          </a:xfrm>
          <a:prstGeom prst="round2DiagRect">
            <a:avLst>
              <a:gd name="adj1" fmla="val 0"/>
              <a:gd name="adj2" fmla="val 23149"/>
            </a:avLst>
          </a:prstGeom>
          <a:ln w="38100" cap="sq">
            <a:solidFill>
              <a:srgbClr val="FFFFFF"/>
            </a:solidFill>
            <a:miter lim="800000"/>
          </a:ln>
          <a:effectLst>
            <a:outerShdw blurRad="254000" algn="tl" rotWithShape="0">
              <a:srgbClr val="000000">
                <a:alpha val="43000"/>
              </a:srgbClr>
            </a:outerShdw>
          </a:effectLst>
        </p:spPr>
      </p:pic>
      <p:pic>
        <p:nvPicPr>
          <p:cNvPr id="17" name="Imagen 16" descr="Un grupo de personas en un auditorio&#10;&#10;Descripción generada automáticamente">
            <a:extLst>
              <a:ext uri="{FF2B5EF4-FFF2-40B4-BE49-F238E27FC236}">
                <a16:creationId xmlns:a16="http://schemas.microsoft.com/office/drawing/2014/main" id="{6FEB1AC6-069E-6A09-C6D6-7EE91ED617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9094" y="4713757"/>
            <a:ext cx="3095624" cy="2043596"/>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graphicFrame>
        <p:nvGraphicFramePr>
          <p:cNvPr id="18" name="Diagrama 17">
            <a:extLst>
              <a:ext uri="{FF2B5EF4-FFF2-40B4-BE49-F238E27FC236}">
                <a16:creationId xmlns:a16="http://schemas.microsoft.com/office/drawing/2014/main" id="{383AF50C-60A6-C10A-26C1-E4A0FD43B009}"/>
              </a:ext>
            </a:extLst>
          </p:cNvPr>
          <p:cNvGraphicFramePr/>
          <p:nvPr>
            <p:extLst>
              <p:ext uri="{D42A27DB-BD31-4B8C-83A1-F6EECF244321}">
                <p14:modId xmlns:p14="http://schemas.microsoft.com/office/powerpoint/2010/main" val="193700466"/>
              </p:ext>
            </p:extLst>
          </p:nvPr>
        </p:nvGraphicFramePr>
        <p:xfrm>
          <a:off x="117282" y="27072"/>
          <a:ext cx="8796214" cy="847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892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749"/>
                                          </p:stCondLst>
                                        </p:cTn>
                                        <p:tgtEl>
                                          <p:spTgt spid="18">
                                            <p:graphicEl>
                                              <a:dgm id="{2A9189F9-54D8-4F26-A7AF-57EB196BC82E}"/>
                                            </p:graphicEl>
                                          </p:spTgt>
                                        </p:tgtEl>
                                        <p:attrNameLst>
                                          <p:attrName>style.visibility</p:attrName>
                                        </p:attrNameLst>
                                      </p:cBhvr>
                                      <p:to>
                                        <p:strVal val="visible"/>
                                      </p:to>
                                    </p:set>
                                  </p:childTnLst>
                                </p:cTn>
                              </p:par>
                            </p:childTnLst>
                          </p:cTn>
                        </p:par>
                        <p:par>
                          <p:cTn id="12" fill="hold">
                            <p:stCondLst>
                              <p:cond delay="750"/>
                            </p:stCondLst>
                            <p:childTnLst>
                              <p:par>
                                <p:cTn id="13" presetID="1" presetClass="entr" presetSubtype="0" fill="hold" grpId="0" nodeType="afterEffect">
                                  <p:stCondLst>
                                    <p:cond delay="0"/>
                                  </p:stCondLst>
                                  <p:childTnLst>
                                    <p:set>
                                      <p:cBhvr>
                                        <p:cTn id="14" dur="1" fill="hold">
                                          <p:stCondLst>
                                            <p:cond delay="749"/>
                                          </p:stCondLst>
                                        </p:cTn>
                                        <p:tgtEl>
                                          <p:spTgt spid="18">
                                            <p:graphicEl>
                                              <a:dgm id="{4F4C2809-769F-455F-89D7-F43C0079FD6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749"/>
                                          </p:stCondLst>
                                        </p:cTn>
                                        <p:tgtEl>
                                          <p:spTgt spid="18">
                                            <p:graphicEl>
                                              <a:dgm id="{CC11DBD0-E706-495A-8B0B-126BDE2CBA59}"/>
                                            </p:graphic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749"/>
                                          </p:stCondLst>
                                        </p:cTn>
                                        <p:tgtEl>
                                          <p:spTgt spid="18">
                                            <p:graphicEl>
                                              <a:dgm id="{0B256657-68B7-46F7-8AD9-21BE48E3EA0A}"/>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749"/>
                                          </p:stCondLst>
                                        </p:cTn>
                                        <p:tgtEl>
                                          <p:spTgt spid="18">
                                            <p:graphicEl>
                                              <a:dgm id="{F0FC36E7-2CB1-433D-A54D-41045CD93559}"/>
                                            </p:graphicEl>
                                          </p:spTgt>
                                        </p:tgtEl>
                                        <p:attrNameLst>
                                          <p:attrName>style.visibility</p:attrName>
                                        </p:attrNameLst>
                                      </p:cBhvr>
                                      <p:to>
                                        <p:strVal val="visible"/>
                                      </p:to>
                                    </p:set>
                                  </p:childTnLst>
                                </p:cTn>
                              </p:par>
                            </p:childTnLst>
                          </p:cTn>
                        </p:par>
                        <p:par>
                          <p:cTn id="22" fill="hold">
                            <p:stCondLst>
                              <p:cond delay="2250"/>
                            </p:stCondLst>
                            <p:childTnLst>
                              <p:par>
                                <p:cTn id="23" presetID="1" presetClass="entr" presetSubtype="0" fill="hold" grpId="0" nodeType="afterEffect">
                                  <p:stCondLst>
                                    <p:cond delay="0"/>
                                  </p:stCondLst>
                                  <p:childTnLst>
                                    <p:set>
                                      <p:cBhvr>
                                        <p:cTn id="24" dur="1" fill="hold">
                                          <p:stCondLst>
                                            <p:cond delay="749"/>
                                          </p:stCondLst>
                                        </p:cTn>
                                        <p:tgtEl>
                                          <p:spTgt spid="18">
                                            <p:graphicEl>
                                              <a:dgm id="{CE2165F4-3D63-4F12-92C6-0AC56BF1E7D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749"/>
                                          </p:stCondLst>
                                        </p:cTn>
                                        <p:tgtEl>
                                          <p:spTgt spid="18">
                                            <p:graphicEl>
                                              <a:dgm id="{B8F775C0-B2C5-462B-B7C8-51D5E117E44D}"/>
                                            </p:graphicEl>
                                          </p:spTgt>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749"/>
                                          </p:stCondLst>
                                        </p:cTn>
                                        <p:tgtEl>
                                          <p:spTgt spid="18">
                                            <p:graphicEl>
                                              <a:dgm id="{4F3499F7-EB11-4F6F-A343-4A77CB728A07}"/>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749"/>
                                          </p:stCondLst>
                                        </p:cTn>
                                        <p:tgtEl>
                                          <p:spTgt spid="18">
                                            <p:graphicEl>
                                              <a:dgm id="{CC81A392-D777-452C-BBBC-C795ADC964BF}"/>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wipe(left)">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8"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59000">
              <a:srgbClr val="CDEE9C"/>
            </a:gs>
            <a:gs pos="100000">
              <a:srgbClr val="AFE462"/>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5B30E5-8926-36DF-9C8C-603E5ADA681E}"/>
              </a:ext>
            </a:extLst>
          </p:cNvPr>
          <p:cNvSpPr txBox="1"/>
          <p:nvPr/>
        </p:nvSpPr>
        <p:spPr>
          <a:xfrm>
            <a:off x="320567" y="2205782"/>
            <a:ext cx="11198772" cy="1569660"/>
          </a:xfrm>
          <a:prstGeom prst="rect">
            <a:avLst/>
          </a:prstGeom>
          <a:noFill/>
        </p:spPr>
        <p:txBody>
          <a:bodyPr wrap="square">
            <a:spAutoFit/>
          </a:bodyPr>
          <a:lstStyle/>
          <a:p>
            <a:r>
              <a:rPr lang="es-ES" sz="2400" b="1" dirty="0"/>
              <a:t>A jestliže na tomto základě někdo staví zlato, stříbro, drahé kameny, dřevo, seno, listí, práce každého z nich se projeví; na den, kdy to ohlásí, neboť ohněm to bude zjeveno; </a:t>
            </a:r>
            <a:r>
              <a:rPr lang="cs-CZ" sz="2400" b="1" dirty="0"/>
              <a:t> a</a:t>
            </a:r>
            <a:r>
              <a:rPr lang="es-ES" sz="2400" b="1" dirty="0"/>
              <a:t> oheň </a:t>
            </a:r>
            <a:r>
              <a:rPr lang="cs-CZ" sz="2400" b="1" dirty="0"/>
              <a:t>vyzkouší, jaké je díl</a:t>
            </a:r>
            <a:r>
              <a:rPr lang="es-ES" sz="2400" b="1" dirty="0"/>
              <a:t>o.
</a:t>
            </a:r>
          </a:p>
        </p:txBody>
      </p:sp>
      <p:sp>
        <p:nvSpPr>
          <p:cNvPr id="8" name="CuadroTexto 7">
            <a:extLst>
              <a:ext uri="{FF2B5EF4-FFF2-40B4-BE49-F238E27FC236}">
                <a16:creationId xmlns:a16="http://schemas.microsoft.com/office/drawing/2014/main" id="{2FC76734-6088-F673-9046-EFB8E4A9AA20}"/>
              </a:ext>
            </a:extLst>
          </p:cNvPr>
          <p:cNvSpPr txBox="1"/>
          <p:nvPr/>
        </p:nvSpPr>
        <p:spPr>
          <a:xfrm>
            <a:off x="4727643" y="3803354"/>
            <a:ext cx="7464357" cy="2677656"/>
          </a:xfrm>
          <a:prstGeom prst="rect">
            <a:avLst/>
          </a:prstGeom>
          <a:noFill/>
        </p:spPr>
        <p:txBody>
          <a:bodyPr wrap="square">
            <a:spAutoFit/>
          </a:bodyPr>
          <a:lstStyle/>
          <a:p>
            <a:r>
              <a:rPr lang="es-ES" sz="2400" b="1" dirty="0"/>
              <a:t>Pokud zůstane práce toho, kdo přestavěl, dostane odměnu.
Je-li něčí dílo spáleno, utrpí ztrátu, i když on sám bude zachráněn, i když stejně jako ohněm.
Nevíte, že jste Boží chrám a že ve vás přebývá Duch Boží?
Zničí-li někdo Boží chrám, Bůh zničí jeho; neboť chrám Boží, kterým jste, je </a:t>
            </a:r>
            <a:r>
              <a:rPr lang="es-ES" sz="2400" b="1" dirty="0" err="1"/>
              <a:t>svatý</a:t>
            </a:r>
            <a:r>
              <a:rPr lang="es-ES" sz="2400" b="1" dirty="0"/>
              <a:t>.</a:t>
            </a:r>
          </a:p>
        </p:txBody>
      </p:sp>
      <p:sp>
        <p:nvSpPr>
          <p:cNvPr id="10" name="CuadroTexto 9">
            <a:extLst>
              <a:ext uri="{FF2B5EF4-FFF2-40B4-BE49-F238E27FC236}">
                <a16:creationId xmlns:a16="http://schemas.microsoft.com/office/drawing/2014/main" id="{106BD328-59D0-9B9C-981A-ABF900BA5C56}"/>
              </a:ext>
            </a:extLst>
          </p:cNvPr>
          <p:cNvSpPr txBox="1"/>
          <p:nvPr/>
        </p:nvSpPr>
        <p:spPr>
          <a:xfrm>
            <a:off x="320567" y="192281"/>
            <a:ext cx="7625255" cy="1200329"/>
          </a:xfrm>
          <a:prstGeom prst="rect">
            <a:avLst/>
          </a:prstGeom>
          <a:noFill/>
        </p:spPr>
        <p:txBody>
          <a:bodyPr wrap="square">
            <a:spAutoFit/>
          </a:bodyPr>
          <a:lstStyle/>
          <a:p>
            <a:r>
              <a:rPr lang="es-ES" sz="2400" b="1" dirty="0"/>
              <a:t>Neboť my jsme Boží spolupracovníci a vy jste Boží </a:t>
            </a:r>
            <a:r>
              <a:rPr lang="cs-CZ" sz="2400" b="1" dirty="0" err="1"/>
              <a:t>půole</a:t>
            </a:r>
            <a:r>
              <a:rPr lang="es-ES" sz="2400" b="1" dirty="0"/>
              <a:t>, Boží </a:t>
            </a:r>
            <a:r>
              <a:rPr lang="cs-CZ" sz="2400" b="1" dirty="0"/>
              <a:t>stav</a:t>
            </a:r>
            <a:r>
              <a:rPr lang="es-ES" sz="2400" b="1" dirty="0"/>
              <a:t>ba.
</a:t>
            </a:r>
          </a:p>
        </p:txBody>
      </p:sp>
      <p:sp>
        <p:nvSpPr>
          <p:cNvPr id="14" name="CuadroTexto 13">
            <a:extLst>
              <a:ext uri="{FF2B5EF4-FFF2-40B4-BE49-F238E27FC236}">
                <a16:creationId xmlns:a16="http://schemas.microsoft.com/office/drawing/2014/main" id="{9F7F1F38-F37A-0627-0DE1-99DE5C2B86D9}"/>
              </a:ext>
            </a:extLst>
          </p:cNvPr>
          <p:cNvSpPr txBox="1"/>
          <p:nvPr/>
        </p:nvSpPr>
        <p:spPr>
          <a:xfrm>
            <a:off x="320567" y="1049567"/>
            <a:ext cx="11590283" cy="1569660"/>
          </a:xfrm>
          <a:prstGeom prst="rect">
            <a:avLst/>
          </a:prstGeom>
          <a:noFill/>
        </p:spPr>
        <p:txBody>
          <a:bodyPr wrap="square">
            <a:spAutoFit/>
          </a:bodyPr>
          <a:lstStyle/>
          <a:p>
            <a:r>
              <a:rPr lang="es-ES" sz="2400" b="1" dirty="0"/>
              <a:t>Podle milosti Boží, která mi byla dána, jsem jako zkušený architekt položil základy a další staví na vrcholu; Ale ať se všichni dívají, jak přerůstá.
Nikdo totiž nemůže položit jiný základ než ten, který je položen, což je Ježíš Kristus.
</a:t>
            </a:r>
          </a:p>
        </p:txBody>
      </p:sp>
      <p:grpSp>
        <p:nvGrpSpPr>
          <p:cNvPr id="2" name="Grupo 1">
            <a:extLst>
              <a:ext uri="{FF2B5EF4-FFF2-40B4-BE49-F238E27FC236}">
                <a16:creationId xmlns:a16="http://schemas.microsoft.com/office/drawing/2014/main" id="{F06CC926-363C-2438-3D89-996698F4B842}"/>
              </a:ext>
            </a:extLst>
          </p:cNvPr>
          <p:cNvGrpSpPr/>
          <p:nvPr/>
        </p:nvGrpSpPr>
        <p:grpSpPr>
          <a:xfrm>
            <a:off x="8765627" y="87330"/>
            <a:ext cx="3205655" cy="1068139"/>
            <a:chOff x="8765627" y="87330"/>
            <a:chExt cx="3205655" cy="1068139"/>
          </a:xfrm>
        </p:grpSpPr>
        <p:pic>
          <p:nvPicPr>
            <p:cNvPr id="18" name="Imagen 17" descr="Forma, Rectángulo&#10;&#10;Descripción generada automáticamente">
              <a:extLst>
                <a:ext uri="{FF2B5EF4-FFF2-40B4-BE49-F238E27FC236}">
                  <a16:creationId xmlns:a16="http://schemas.microsoft.com/office/drawing/2014/main" id="{36E95849-FEE5-3F5C-1F1C-0088C3FD5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627" y="87330"/>
              <a:ext cx="3205655" cy="935948"/>
            </a:xfrm>
            <a:prstGeom prst="rect">
              <a:avLst/>
            </a:prstGeom>
          </p:spPr>
        </p:pic>
        <p:sp>
          <p:nvSpPr>
            <p:cNvPr id="6" name="CuadroTexto 5">
              <a:extLst>
                <a:ext uri="{FF2B5EF4-FFF2-40B4-BE49-F238E27FC236}">
                  <a16:creationId xmlns:a16="http://schemas.microsoft.com/office/drawing/2014/main" id="{BC5E09F2-D6DC-310E-0B3C-F4B9CEFCFE36}"/>
                </a:ext>
              </a:extLst>
            </p:cNvPr>
            <p:cNvSpPr txBox="1"/>
            <p:nvPr/>
          </p:nvSpPr>
          <p:spPr>
            <a:xfrm>
              <a:off x="8897007" y="324472"/>
              <a:ext cx="2942895" cy="830997"/>
            </a:xfrm>
            <a:prstGeom prst="rect">
              <a:avLst/>
            </a:prstGeom>
            <a:noFill/>
          </p:spPr>
          <p:txBody>
            <a:bodyPr wrap="square">
              <a:spAutoFit/>
            </a:bodyPr>
            <a:lstStyle/>
            <a:p>
              <a:r>
                <a:rPr lang="es-ES" sz="2400" b="1" dirty="0"/>
                <a:t>1. Korintským 3</a:t>
              </a:r>
              <a:r>
                <a:rPr lang="cs-CZ" sz="2400" b="1" dirty="0"/>
                <a:t>,</a:t>
              </a:r>
              <a:r>
                <a:rPr lang="es-ES" sz="2400" b="1" dirty="0"/>
                <a:t>9-17
</a:t>
              </a:r>
            </a:p>
          </p:txBody>
        </p:sp>
      </p:grpSp>
      <p:pic>
        <p:nvPicPr>
          <p:cNvPr id="5" name="Obrázek 4" descr="Obsah obrázku příroda, hora, údolí, kaňon">
            <a:extLst>
              <a:ext uri="{FF2B5EF4-FFF2-40B4-BE49-F238E27FC236}">
                <a16:creationId xmlns:a16="http://schemas.microsoft.com/office/drawing/2014/main" id="{CC0E195E-F396-D8D3-B98D-4E7DC430C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1"/>
            <a:ext cx="4551784" cy="3413838"/>
          </a:xfrm>
          <a:prstGeom prst="rect">
            <a:avLst/>
          </a:prstGeom>
        </p:spPr>
      </p:pic>
    </p:spTree>
    <p:extLst>
      <p:ext uri="{BB962C8B-B14F-4D97-AF65-F5344CB8AC3E}">
        <p14:creationId xmlns:p14="http://schemas.microsoft.com/office/powerpoint/2010/main" val="410781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left)">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build="p"/>
      <p:bldP spid="10" grpId="0"/>
      <p:bldP spid="14" grpId="0"/>
    </p:bldLst>
  </p:timing>
</p:sld>
</file>

<file path=ppt/theme/theme1.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2411</Words>
  <Application>Microsoft Office PowerPoint</Application>
  <PresentationFormat>Panorámica</PresentationFormat>
  <Paragraphs>80</Paragraphs>
  <Slides>15</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Algerian</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Sergio Fustero Carreras</cp:lastModifiedBy>
  <cp:revision>160</cp:revision>
  <dcterms:created xsi:type="dcterms:W3CDTF">2022-08-25T19:05:46Z</dcterms:created>
  <dcterms:modified xsi:type="dcterms:W3CDTF">2022-12-27T19:18:33Z</dcterms:modified>
</cp:coreProperties>
</file>