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3"/>
  </p:notesMasterIdLst>
  <p:sldIdLst>
    <p:sldId id="318" r:id="rId2"/>
    <p:sldId id="319" r:id="rId3"/>
    <p:sldId id="359" r:id="rId4"/>
    <p:sldId id="327" r:id="rId5"/>
    <p:sldId id="328" r:id="rId6"/>
    <p:sldId id="329" r:id="rId7"/>
    <p:sldId id="330" r:id="rId8"/>
    <p:sldId id="331" r:id="rId9"/>
    <p:sldId id="332" r:id="rId10"/>
    <p:sldId id="335" r:id="rId11"/>
    <p:sldId id="337" r:id="rId12"/>
    <p:sldId id="334" r:id="rId13"/>
    <p:sldId id="338" r:id="rId14"/>
    <p:sldId id="340" r:id="rId15"/>
    <p:sldId id="341" r:id="rId16"/>
    <p:sldId id="342" r:id="rId17"/>
    <p:sldId id="343" r:id="rId18"/>
    <p:sldId id="344" r:id="rId19"/>
    <p:sldId id="345" r:id="rId20"/>
    <p:sldId id="346" r:id="rId21"/>
    <p:sldId id="362" r:id="rId22"/>
    <p:sldId id="347" r:id="rId23"/>
    <p:sldId id="348" r:id="rId24"/>
    <p:sldId id="350" r:id="rId25"/>
    <p:sldId id="363" r:id="rId26"/>
    <p:sldId id="352" r:id="rId27"/>
    <p:sldId id="353" r:id="rId28"/>
    <p:sldId id="354" r:id="rId29"/>
    <p:sldId id="355" r:id="rId30"/>
    <p:sldId id="356" r:id="rId31"/>
    <p:sldId id="326" r:id="rId32"/>
  </p:sldIdLst>
  <p:sldSz cx="12192000" cy="6858000"/>
  <p:notesSz cx="6858000" cy="9144000"/>
  <p:embeddedFontLst>
    <p:embeddedFont>
      <p:font typeface="Abadi" panose="020B0604020104020204" pitchFamily="34" charset="0"/>
      <p:regular r:id="rId34"/>
    </p:embeddedFont>
    <p:embeddedFont>
      <p:font typeface="AireBoldPro" panose="02000000000000000000" pitchFamily="50" charset="0"/>
      <p:regular r:id="rId35"/>
    </p:embeddedFont>
    <p:embeddedFont>
      <p:font typeface="Tempus Sans ITC" panose="04020404030D07020202" pitchFamily="82" charset="0"/>
      <p:regular r:id="rId36"/>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CA22"/>
    <a:srgbClr val="09B6C6"/>
    <a:srgbClr val="C41707"/>
    <a:srgbClr val="0CCB83"/>
    <a:srgbClr val="0C72CB"/>
    <a:srgbClr val="8A09C6"/>
    <a:srgbClr val="CB1B0C"/>
    <a:srgbClr val="CBA30C"/>
    <a:srgbClr val="CB0C9E"/>
    <a:srgbClr val="C09B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C07D98-3451-42A9-BC0D-89BB7CC8CB3A}" v="406" dt="2024-10-18T13:03:46.9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183" autoAdjust="0"/>
    <p:restoredTop sz="96240" autoAdjust="0"/>
  </p:normalViewPr>
  <p:slideViewPr>
    <p:cSldViewPr snapToGrid="0">
      <p:cViewPr varScale="1">
        <p:scale>
          <a:sx n="107" d="100"/>
          <a:sy n="107" d="100"/>
        </p:scale>
        <p:origin x="94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40BBD4-1846-4E7F-9C34-F3A3FF69DF82}" type="doc">
      <dgm:prSet loTypeId="urn:microsoft.com/office/officeart/2005/8/layout/vList3" loCatId="list" qsTypeId="urn:microsoft.com/office/officeart/2005/8/quickstyle/simple5" qsCatId="simple" csTypeId="urn:microsoft.com/office/officeart/2005/8/colors/colorful1" csCatId="colorful" phldr="1"/>
      <dgm:spPr/>
      <dgm:t>
        <a:bodyPr/>
        <a:lstStyle/>
        <a:p>
          <a:endParaRPr lang="es-ES"/>
        </a:p>
      </dgm:t>
    </dgm:pt>
    <dgm:pt modelId="{3706D7C9-3BBA-4C47-B864-3EE46C973DFE}">
      <dgm:prSet custT="1">
        <dgm:style>
          <a:lnRef idx="1">
            <a:schemeClr val="accent1"/>
          </a:lnRef>
          <a:fillRef idx="2">
            <a:schemeClr val="accent1"/>
          </a:fillRef>
          <a:effectRef idx="1">
            <a:schemeClr val="accent1"/>
          </a:effectRef>
          <a:fontRef idx="minor">
            <a:schemeClr val="dk1"/>
          </a:fontRef>
        </dgm:style>
      </dgm:prSet>
      <dgm:spPr>
        <a:ln>
          <a:solidFill>
            <a:schemeClr val="tx1"/>
          </a:solidFill>
        </a:ln>
        <a:effectLst>
          <a:outerShdw blurRad="50800" dist="38100" dir="2700000" algn="tl" rotWithShape="0">
            <a:prstClr val="black">
              <a:alpha val="40000"/>
            </a:prstClr>
          </a:outerShdw>
        </a:effectLst>
      </dgm:spPr>
      <dgm:t>
        <a:bodyPr lIns="468000"/>
        <a:lstStyle/>
        <a:p>
          <a:pPr algn="l"/>
          <a:r>
            <a:rPr lang="en-US" sz="1800" b="1" dirty="0">
              <a:solidFill>
                <a:schemeClr val="tx1"/>
              </a:solidFill>
            </a:rPr>
            <a:t>By indulgence or iron authority</a:t>
          </a:r>
          <a:endParaRPr lang="es-ES" sz="1800" dirty="0">
            <a:solidFill>
              <a:schemeClr val="tx1"/>
            </a:solidFill>
          </a:endParaRPr>
        </a:p>
      </dgm:t>
    </dgm:pt>
    <dgm:pt modelId="{0C0A1803-C612-4671-8454-9F78F23C4BCF}" type="parTrans" cxnId="{E78E06D1-2044-4E21-9B5E-6E3D6E54E9AF}">
      <dgm:prSet/>
      <dgm:spPr/>
      <dgm:t>
        <a:bodyPr/>
        <a:lstStyle/>
        <a:p>
          <a:endParaRPr lang="es-ES" sz="1800">
            <a:solidFill>
              <a:schemeClr val="tx1"/>
            </a:solidFill>
          </a:endParaRPr>
        </a:p>
      </dgm:t>
    </dgm:pt>
    <dgm:pt modelId="{8BCFA7B9-F988-48B9-8B94-DA7142CE402C}" type="sibTrans" cxnId="{E78E06D1-2044-4E21-9B5E-6E3D6E54E9AF}">
      <dgm:prSet/>
      <dgm:spPr/>
      <dgm:t>
        <a:bodyPr/>
        <a:lstStyle/>
        <a:p>
          <a:endParaRPr lang="es-ES" sz="1800">
            <a:solidFill>
              <a:schemeClr val="tx1"/>
            </a:solidFill>
          </a:endParaRPr>
        </a:p>
      </dgm:t>
    </dgm:pt>
    <dgm:pt modelId="{1F22EAF4-2A11-47ED-82F3-3AE7A8942E57}">
      <dgm:prSet custT="1">
        <dgm:style>
          <a:lnRef idx="1">
            <a:schemeClr val="accent3"/>
          </a:lnRef>
          <a:fillRef idx="2">
            <a:schemeClr val="accent3"/>
          </a:fillRef>
          <a:effectRef idx="1">
            <a:schemeClr val="accent3"/>
          </a:effectRef>
          <a:fontRef idx="minor">
            <a:schemeClr val="dk1"/>
          </a:fontRef>
        </dgm:style>
      </dgm:prSet>
      <dgm:spPr>
        <a:ln>
          <a:solidFill>
            <a:schemeClr val="tx1"/>
          </a:solidFill>
        </a:ln>
        <a:effectLst>
          <a:outerShdw blurRad="50800" dist="38100" dir="2700000" algn="tl" rotWithShape="0">
            <a:prstClr val="black">
              <a:alpha val="40000"/>
            </a:prstClr>
          </a:outerShdw>
        </a:effectLst>
      </dgm:spPr>
      <dgm:t>
        <a:bodyPr lIns="468000"/>
        <a:lstStyle/>
        <a:p>
          <a:pPr algn="l"/>
          <a:r>
            <a:rPr lang="en-US" sz="1800" b="1" dirty="0">
              <a:solidFill>
                <a:schemeClr val="tx1"/>
              </a:solidFill>
            </a:rPr>
            <a:t>By the failure to educate for God</a:t>
          </a:r>
          <a:endParaRPr lang="es-ES" sz="1800" dirty="0">
            <a:solidFill>
              <a:schemeClr val="tx1"/>
            </a:solidFill>
          </a:endParaRPr>
        </a:p>
      </dgm:t>
    </dgm:pt>
    <dgm:pt modelId="{83A5DB3F-AF3B-466A-90C6-61016ED9CF8B}" type="parTrans" cxnId="{38164C46-95F0-4947-8199-CEFCC63245CA}">
      <dgm:prSet/>
      <dgm:spPr/>
      <dgm:t>
        <a:bodyPr/>
        <a:lstStyle/>
        <a:p>
          <a:endParaRPr lang="es-ES" sz="1800">
            <a:solidFill>
              <a:schemeClr val="tx1"/>
            </a:solidFill>
          </a:endParaRPr>
        </a:p>
      </dgm:t>
    </dgm:pt>
    <dgm:pt modelId="{A64F64CD-6074-4D1F-8C1E-60137C55D2D1}" type="sibTrans" cxnId="{38164C46-95F0-4947-8199-CEFCC63245CA}">
      <dgm:prSet/>
      <dgm:spPr/>
      <dgm:t>
        <a:bodyPr/>
        <a:lstStyle/>
        <a:p>
          <a:endParaRPr lang="es-ES" sz="1800">
            <a:solidFill>
              <a:schemeClr val="tx1"/>
            </a:solidFill>
          </a:endParaRPr>
        </a:p>
      </dgm:t>
    </dgm:pt>
    <dgm:pt modelId="{4ABF25AE-9D1E-4156-9D84-FB06BD558904}">
      <dgm:prSet custT="1">
        <dgm:style>
          <a:lnRef idx="1">
            <a:schemeClr val="accent4"/>
          </a:lnRef>
          <a:fillRef idx="2">
            <a:schemeClr val="accent4"/>
          </a:fillRef>
          <a:effectRef idx="1">
            <a:schemeClr val="accent4"/>
          </a:effectRef>
          <a:fontRef idx="minor">
            <a:schemeClr val="dk1"/>
          </a:fontRef>
        </dgm:style>
      </dgm:prSet>
      <dgm:spPr>
        <a:ln>
          <a:solidFill>
            <a:schemeClr val="tx1"/>
          </a:solidFill>
        </a:ln>
        <a:effectLst>
          <a:outerShdw blurRad="50800" dist="38100" dir="2700000" algn="tl" rotWithShape="0">
            <a:prstClr val="black">
              <a:alpha val="40000"/>
            </a:prstClr>
          </a:outerShdw>
        </a:effectLst>
      </dgm:spPr>
      <dgm:t>
        <a:bodyPr lIns="468000"/>
        <a:lstStyle/>
        <a:p>
          <a:pPr algn="l"/>
          <a:r>
            <a:rPr lang="en-US" sz="1800" b="1" dirty="0">
              <a:solidFill>
                <a:schemeClr val="tx1"/>
              </a:solidFill>
            </a:rPr>
            <a:t>By the neglect that toys with sin</a:t>
          </a:r>
          <a:endParaRPr lang="es-ES" sz="1800" dirty="0">
            <a:solidFill>
              <a:schemeClr val="tx1"/>
            </a:solidFill>
          </a:endParaRPr>
        </a:p>
      </dgm:t>
    </dgm:pt>
    <dgm:pt modelId="{F2ECD1D8-EED3-4687-85DF-82C34FC1A0A6}" type="parTrans" cxnId="{F37BDB04-8829-412D-B6A7-988174AF0155}">
      <dgm:prSet/>
      <dgm:spPr/>
      <dgm:t>
        <a:bodyPr/>
        <a:lstStyle/>
        <a:p>
          <a:endParaRPr lang="es-ES" sz="1800">
            <a:solidFill>
              <a:schemeClr val="tx1"/>
            </a:solidFill>
          </a:endParaRPr>
        </a:p>
      </dgm:t>
    </dgm:pt>
    <dgm:pt modelId="{823A2909-3165-49B2-8F70-8D30C99E45A1}" type="sibTrans" cxnId="{F37BDB04-8829-412D-B6A7-988174AF0155}">
      <dgm:prSet/>
      <dgm:spPr/>
      <dgm:t>
        <a:bodyPr/>
        <a:lstStyle/>
        <a:p>
          <a:endParaRPr lang="es-ES" sz="1800">
            <a:solidFill>
              <a:schemeClr val="tx1"/>
            </a:solidFill>
          </a:endParaRPr>
        </a:p>
      </dgm:t>
    </dgm:pt>
    <dgm:pt modelId="{E8B9970D-CE43-41DC-9B05-D290870293C2}">
      <dgm:prSet custT="1">
        <dgm:style>
          <a:lnRef idx="1">
            <a:schemeClr val="accent5"/>
          </a:lnRef>
          <a:fillRef idx="2">
            <a:schemeClr val="accent5"/>
          </a:fillRef>
          <a:effectRef idx="1">
            <a:schemeClr val="accent5"/>
          </a:effectRef>
          <a:fontRef idx="minor">
            <a:schemeClr val="dk1"/>
          </a:fontRef>
        </dgm:style>
      </dgm:prSet>
      <dgm:spPr>
        <a:ln>
          <a:solidFill>
            <a:schemeClr val="tx1"/>
          </a:solidFill>
        </a:ln>
        <a:effectLst>
          <a:outerShdw blurRad="50800" dist="38100" dir="2700000" algn="tl" rotWithShape="0">
            <a:prstClr val="black">
              <a:alpha val="40000"/>
            </a:prstClr>
          </a:outerShdw>
        </a:effectLst>
      </dgm:spPr>
      <dgm:t>
        <a:bodyPr lIns="468000"/>
        <a:lstStyle/>
        <a:p>
          <a:pPr algn="l"/>
          <a:r>
            <a:rPr lang="en-US" sz="1800" b="1" dirty="0">
              <a:solidFill>
                <a:schemeClr val="tx1"/>
              </a:solidFill>
            </a:rPr>
            <a:t>Due to lack of subordination to authority</a:t>
          </a:r>
          <a:endParaRPr lang="es-ES" sz="1800" dirty="0">
            <a:solidFill>
              <a:schemeClr val="tx1"/>
            </a:solidFill>
          </a:endParaRPr>
        </a:p>
      </dgm:t>
    </dgm:pt>
    <dgm:pt modelId="{10507434-68F7-44CF-AFD5-166AEF84CBD7}" type="parTrans" cxnId="{05D15CED-DF49-4614-918D-844AE09B3213}">
      <dgm:prSet/>
      <dgm:spPr/>
      <dgm:t>
        <a:bodyPr/>
        <a:lstStyle/>
        <a:p>
          <a:endParaRPr lang="es-ES" sz="1800">
            <a:solidFill>
              <a:schemeClr val="tx1"/>
            </a:solidFill>
          </a:endParaRPr>
        </a:p>
      </dgm:t>
    </dgm:pt>
    <dgm:pt modelId="{DCF3EDDE-0B1F-4F6E-8503-6012C915F068}" type="sibTrans" cxnId="{05D15CED-DF49-4614-918D-844AE09B3213}">
      <dgm:prSet/>
      <dgm:spPr/>
      <dgm:t>
        <a:bodyPr/>
        <a:lstStyle/>
        <a:p>
          <a:endParaRPr lang="es-ES" sz="1800">
            <a:solidFill>
              <a:schemeClr val="tx1"/>
            </a:solidFill>
          </a:endParaRPr>
        </a:p>
      </dgm:t>
    </dgm:pt>
    <dgm:pt modelId="{02857C7E-F642-4142-9E46-0305B79529A7}">
      <dgm:prSet custT="1">
        <dgm:style>
          <a:lnRef idx="1">
            <a:schemeClr val="accent6"/>
          </a:lnRef>
          <a:fillRef idx="2">
            <a:schemeClr val="accent6"/>
          </a:fillRef>
          <a:effectRef idx="1">
            <a:schemeClr val="accent6"/>
          </a:effectRef>
          <a:fontRef idx="minor">
            <a:schemeClr val="dk1"/>
          </a:fontRef>
        </dgm:style>
      </dgm:prSet>
      <dgm:spPr>
        <a:ln>
          <a:solidFill>
            <a:schemeClr val="tx1"/>
          </a:solidFill>
        </a:ln>
        <a:effectLst>
          <a:outerShdw blurRad="50800" dist="38100" dir="2700000" algn="tl" rotWithShape="0">
            <a:prstClr val="black">
              <a:alpha val="40000"/>
            </a:prstClr>
          </a:outerShdw>
        </a:effectLst>
      </dgm:spPr>
      <dgm:t>
        <a:bodyPr lIns="468000"/>
        <a:lstStyle/>
        <a:p>
          <a:pPr algn="l"/>
          <a:r>
            <a:rPr lang="es-ES" sz="1800" b="1" dirty="0" err="1">
              <a:solidFill>
                <a:schemeClr val="tx1"/>
              </a:solidFill>
            </a:rPr>
            <a:t>By</a:t>
          </a:r>
          <a:r>
            <a:rPr lang="es-ES" sz="1800" b="1" dirty="0">
              <a:solidFill>
                <a:schemeClr val="tx1"/>
              </a:solidFill>
            </a:rPr>
            <a:t> </a:t>
          </a:r>
          <a:r>
            <a:rPr lang="es-ES" sz="1800" b="1" dirty="0" err="1">
              <a:solidFill>
                <a:schemeClr val="tx1"/>
              </a:solidFill>
            </a:rPr>
            <a:t>overlooking</a:t>
          </a:r>
          <a:r>
            <a:rPr lang="es-ES" sz="1800" b="1" dirty="0">
              <a:solidFill>
                <a:schemeClr val="tx1"/>
              </a:solidFill>
            </a:rPr>
            <a:t> </a:t>
          </a:r>
          <a:r>
            <a:rPr lang="es-ES" sz="1800" b="1" dirty="0" err="1">
              <a:solidFill>
                <a:schemeClr val="tx1"/>
              </a:solidFill>
            </a:rPr>
            <a:t>glaring</a:t>
          </a:r>
          <a:r>
            <a:rPr lang="es-ES" sz="1800" b="1" dirty="0">
              <a:solidFill>
                <a:schemeClr val="tx1"/>
              </a:solidFill>
            </a:rPr>
            <a:t> </a:t>
          </a:r>
          <a:r>
            <a:rPr lang="es-ES" sz="1800" b="1" dirty="0" err="1">
              <a:solidFill>
                <a:schemeClr val="tx1"/>
              </a:solidFill>
            </a:rPr>
            <a:t>errors</a:t>
          </a:r>
          <a:endParaRPr lang="es-ES" sz="1800" dirty="0">
            <a:solidFill>
              <a:schemeClr val="tx1"/>
            </a:solidFill>
          </a:endParaRPr>
        </a:p>
      </dgm:t>
    </dgm:pt>
    <dgm:pt modelId="{68A97D4F-8B44-4BA0-BE24-CB18DE55A40C}" type="parTrans" cxnId="{E4E22FD2-2B20-430F-9B8F-89D02C6F6460}">
      <dgm:prSet/>
      <dgm:spPr/>
      <dgm:t>
        <a:bodyPr/>
        <a:lstStyle/>
        <a:p>
          <a:endParaRPr lang="es-ES" sz="1800">
            <a:solidFill>
              <a:schemeClr val="tx1"/>
            </a:solidFill>
          </a:endParaRPr>
        </a:p>
      </dgm:t>
    </dgm:pt>
    <dgm:pt modelId="{92592874-8D43-4800-96B0-06441CEA671A}" type="sibTrans" cxnId="{E4E22FD2-2B20-430F-9B8F-89D02C6F6460}">
      <dgm:prSet/>
      <dgm:spPr/>
      <dgm:t>
        <a:bodyPr/>
        <a:lstStyle/>
        <a:p>
          <a:endParaRPr lang="es-ES" sz="1800">
            <a:solidFill>
              <a:schemeClr val="tx1"/>
            </a:solidFill>
          </a:endParaRPr>
        </a:p>
      </dgm:t>
    </dgm:pt>
    <dgm:pt modelId="{CCA3D201-85F4-4E65-A904-8FB0E53A6F76}">
      <dgm:prSet custT="1">
        <dgm:style>
          <a:lnRef idx="1">
            <a:schemeClr val="accent3"/>
          </a:lnRef>
          <a:fillRef idx="2">
            <a:schemeClr val="accent3"/>
          </a:fillRef>
          <a:effectRef idx="1">
            <a:schemeClr val="accent3"/>
          </a:effectRef>
          <a:fontRef idx="minor">
            <a:schemeClr val="dk1"/>
          </a:fontRef>
        </dgm:style>
      </dgm:prSet>
      <dgm:spPr>
        <a:solidFill>
          <a:srgbClr val="BDF9BD"/>
        </a:solidFill>
        <a:ln>
          <a:solidFill>
            <a:schemeClr val="tx1"/>
          </a:solidFill>
        </a:ln>
        <a:effectLst>
          <a:outerShdw blurRad="50800" dist="38100" dir="2700000" algn="tl" rotWithShape="0">
            <a:prstClr val="black">
              <a:alpha val="40000"/>
            </a:prstClr>
          </a:outerShdw>
        </a:effectLst>
      </dgm:spPr>
      <dgm:t>
        <a:bodyPr spcFirstLastPara="0" vert="horz" wrap="square" lIns="468000" tIns="68580" rIns="128016" bIns="68580" numCol="1" spcCol="1270" anchor="ctr" anchorCtr="0"/>
        <a:lstStyle/>
        <a:p>
          <a:pPr marL="0" lvl="0" indent="0" algn="l" defTabSz="800100">
            <a:lnSpc>
              <a:spcPct val="90000"/>
            </a:lnSpc>
            <a:spcBef>
              <a:spcPct val="0"/>
            </a:spcBef>
            <a:spcAft>
              <a:spcPct val="35000"/>
            </a:spcAft>
            <a:buNone/>
          </a:pPr>
          <a:r>
            <a:rPr lang="en-US" sz="1800" b="1" kern="1200" dirty="0">
              <a:solidFill>
                <a:srgbClr val="000000"/>
              </a:solidFill>
              <a:latin typeface="Calibri" panose="020F0502020204030204"/>
              <a:ea typeface="+mn-ea"/>
              <a:cs typeface="+mn-cs"/>
            </a:rPr>
            <a:t>By pampering and pleasing children</a:t>
          </a:r>
          <a:endParaRPr lang="es-ES" sz="1800" b="1" kern="1200" dirty="0">
            <a:solidFill>
              <a:srgbClr val="000000"/>
            </a:solidFill>
            <a:latin typeface="Calibri" panose="020F0502020204030204"/>
            <a:ea typeface="+mn-ea"/>
            <a:cs typeface="+mn-cs"/>
          </a:endParaRPr>
        </a:p>
      </dgm:t>
    </dgm:pt>
    <dgm:pt modelId="{BF71EB65-A25D-4D5C-BD74-B52A670ADFC2}" type="parTrans" cxnId="{5144F0DC-20F0-4F84-9D30-8783F3F38B73}">
      <dgm:prSet/>
      <dgm:spPr/>
      <dgm:t>
        <a:bodyPr/>
        <a:lstStyle/>
        <a:p>
          <a:endParaRPr lang="es-ES" sz="1800">
            <a:solidFill>
              <a:schemeClr val="tx1"/>
            </a:solidFill>
          </a:endParaRPr>
        </a:p>
      </dgm:t>
    </dgm:pt>
    <dgm:pt modelId="{6AEB16AF-D68A-4FC1-ACD8-6F22DD7F3180}" type="sibTrans" cxnId="{5144F0DC-20F0-4F84-9D30-8783F3F38B73}">
      <dgm:prSet/>
      <dgm:spPr/>
      <dgm:t>
        <a:bodyPr/>
        <a:lstStyle/>
        <a:p>
          <a:endParaRPr lang="es-ES" sz="1800">
            <a:solidFill>
              <a:schemeClr val="tx1"/>
            </a:solidFill>
          </a:endParaRPr>
        </a:p>
      </dgm:t>
    </dgm:pt>
    <dgm:pt modelId="{3E5BDC5A-00CC-433B-984F-6D2E688A5AD2}">
      <dgm:prSet custT="1">
        <dgm:style>
          <a:lnRef idx="1">
            <a:schemeClr val="accent5"/>
          </a:lnRef>
          <a:fillRef idx="2">
            <a:schemeClr val="accent5"/>
          </a:fillRef>
          <a:effectRef idx="1">
            <a:schemeClr val="accent5"/>
          </a:effectRef>
          <a:fontRef idx="minor">
            <a:schemeClr val="dk1"/>
          </a:fontRef>
        </dgm:style>
      </dgm:prSet>
      <dgm:spPr>
        <a:solidFill>
          <a:srgbClr val="B9EDFF"/>
        </a:solidFill>
        <a:ln>
          <a:solidFill>
            <a:schemeClr val="tx1"/>
          </a:solidFill>
        </a:ln>
        <a:effectLst>
          <a:outerShdw blurRad="50800" dist="38100" dir="2700000" algn="tl" rotWithShape="0">
            <a:prstClr val="black">
              <a:alpha val="40000"/>
            </a:prstClr>
          </a:outerShdw>
        </a:effectLst>
      </dgm:spPr>
      <dgm:t>
        <a:bodyPr spcFirstLastPara="0" vert="horz" wrap="square" lIns="468000" tIns="68580" rIns="128016" bIns="68580" numCol="1" spcCol="1270" anchor="ctr" anchorCtr="0"/>
        <a:lstStyle/>
        <a:p>
          <a:pPr marL="0" lvl="0" indent="0" algn="l" defTabSz="800100">
            <a:lnSpc>
              <a:spcPct val="90000"/>
            </a:lnSpc>
            <a:spcBef>
              <a:spcPct val="0"/>
            </a:spcBef>
            <a:spcAft>
              <a:spcPct val="35000"/>
            </a:spcAft>
            <a:buNone/>
          </a:pPr>
          <a:r>
            <a:rPr lang="en-US" sz="1800" b="1" kern="1200" dirty="0">
              <a:solidFill>
                <a:srgbClr val="000000"/>
              </a:solidFill>
              <a:latin typeface="Calibri" panose="020F0502020204030204"/>
              <a:ea typeface="+mn-ea"/>
              <a:cs typeface="+mn-cs"/>
            </a:rPr>
            <a:t>By sowing seeds of vanity</a:t>
          </a:r>
          <a:endParaRPr lang="es-ES" sz="1800" b="1" kern="1200" dirty="0">
            <a:solidFill>
              <a:srgbClr val="000000"/>
            </a:solidFill>
            <a:latin typeface="Calibri" panose="020F0502020204030204"/>
            <a:ea typeface="+mn-ea"/>
            <a:cs typeface="+mn-cs"/>
          </a:endParaRPr>
        </a:p>
      </dgm:t>
    </dgm:pt>
    <dgm:pt modelId="{E8A4612B-EAAD-40FA-852E-2B71DD8B8314}" type="parTrans" cxnId="{42664BD5-5719-438A-80AC-19F144F1487E}">
      <dgm:prSet/>
      <dgm:spPr/>
      <dgm:t>
        <a:bodyPr/>
        <a:lstStyle/>
        <a:p>
          <a:endParaRPr lang="es-ES" sz="1800">
            <a:solidFill>
              <a:schemeClr val="tx1"/>
            </a:solidFill>
          </a:endParaRPr>
        </a:p>
      </dgm:t>
    </dgm:pt>
    <dgm:pt modelId="{C6E788EA-BB40-41D8-8361-1768DB76508E}" type="sibTrans" cxnId="{42664BD5-5719-438A-80AC-19F144F1487E}">
      <dgm:prSet/>
      <dgm:spPr/>
      <dgm:t>
        <a:bodyPr/>
        <a:lstStyle/>
        <a:p>
          <a:endParaRPr lang="es-ES" sz="1800">
            <a:solidFill>
              <a:schemeClr val="tx1"/>
            </a:solidFill>
          </a:endParaRPr>
        </a:p>
      </dgm:t>
    </dgm:pt>
    <dgm:pt modelId="{F5326A45-88C6-4D20-9279-ADD77AC8A55D}">
      <dgm:prSet custT="1">
        <dgm:style>
          <a:lnRef idx="1">
            <a:schemeClr val="accent5"/>
          </a:lnRef>
          <a:fillRef idx="2">
            <a:schemeClr val="accent5"/>
          </a:fillRef>
          <a:effectRef idx="1">
            <a:schemeClr val="accent5"/>
          </a:effectRef>
          <a:fontRef idx="minor">
            <a:schemeClr val="dk1"/>
          </a:fontRef>
        </dgm:style>
      </dgm:prSet>
      <dgm:spPr>
        <a:solidFill>
          <a:srgbClr val="E7BBFD"/>
        </a:solidFill>
        <a:ln>
          <a:solidFill>
            <a:schemeClr val="tx1"/>
          </a:solidFill>
        </a:ln>
        <a:effectLst>
          <a:outerShdw blurRad="50800" dist="38100" dir="2700000" algn="tl" rotWithShape="0">
            <a:prstClr val="black">
              <a:alpha val="40000"/>
            </a:prstClr>
          </a:outerShdw>
        </a:effectLst>
      </dgm:spPr>
      <dgm:t>
        <a:bodyPr lIns="468000"/>
        <a:lstStyle/>
        <a:p>
          <a:pPr algn="l"/>
          <a:r>
            <a:rPr lang="en-US" sz="1800" b="1" dirty="0">
              <a:solidFill>
                <a:schemeClr val="tx1"/>
              </a:solidFill>
            </a:rPr>
            <a:t>By becoming slaves of teenagers</a:t>
          </a:r>
          <a:endParaRPr lang="es-ES" sz="1800" dirty="0">
            <a:solidFill>
              <a:schemeClr val="tx1"/>
            </a:solidFill>
          </a:endParaRPr>
        </a:p>
      </dgm:t>
    </dgm:pt>
    <dgm:pt modelId="{20946966-6FAA-453D-A8DE-CD52C253AEF0}" type="parTrans" cxnId="{ED403069-E0F6-495F-812D-D805D32764E4}">
      <dgm:prSet/>
      <dgm:spPr/>
      <dgm:t>
        <a:bodyPr/>
        <a:lstStyle/>
        <a:p>
          <a:endParaRPr lang="es-ES" sz="1800">
            <a:solidFill>
              <a:schemeClr val="tx1"/>
            </a:solidFill>
          </a:endParaRPr>
        </a:p>
      </dgm:t>
    </dgm:pt>
    <dgm:pt modelId="{066006D1-CAEC-4AEF-A818-26F90AD83A8C}" type="sibTrans" cxnId="{ED403069-E0F6-495F-812D-D805D32764E4}">
      <dgm:prSet/>
      <dgm:spPr/>
      <dgm:t>
        <a:bodyPr/>
        <a:lstStyle/>
        <a:p>
          <a:endParaRPr lang="es-ES" sz="1800">
            <a:solidFill>
              <a:schemeClr val="tx1"/>
            </a:solidFill>
          </a:endParaRPr>
        </a:p>
      </dgm:t>
    </dgm:pt>
    <dgm:pt modelId="{706DD714-F6CB-41BD-9752-BA224F337760}">
      <dgm:prSet custT="1">
        <dgm:style>
          <a:lnRef idx="1">
            <a:schemeClr val="accent5"/>
          </a:lnRef>
          <a:fillRef idx="2">
            <a:schemeClr val="accent5"/>
          </a:fillRef>
          <a:effectRef idx="1">
            <a:schemeClr val="accent5"/>
          </a:effectRef>
          <a:fontRef idx="minor">
            <a:schemeClr val="dk1"/>
          </a:fontRef>
        </dgm:style>
      </dgm:prSet>
      <dgm:spPr>
        <a:solidFill>
          <a:srgbClr val="C1C1FF"/>
        </a:solidFill>
        <a:ln>
          <a:solidFill>
            <a:schemeClr val="tx1"/>
          </a:solidFill>
        </a:ln>
        <a:effectLst>
          <a:outerShdw blurRad="50800" dist="38100" dir="2700000" algn="tl" rotWithShape="0">
            <a:prstClr val="black">
              <a:alpha val="40000"/>
            </a:prstClr>
          </a:outerShdw>
        </a:effectLst>
      </dgm:spPr>
      <dgm:t>
        <a:bodyPr lIns="468000"/>
        <a:lstStyle/>
        <a:p>
          <a:pPr algn="l"/>
          <a:r>
            <a:rPr lang="en-US" sz="1800" b="1" dirty="0">
              <a:solidFill>
                <a:schemeClr val="tx1"/>
              </a:solidFill>
            </a:rPr>
            <a:t>By a wayward love and sympathy</a:t>
          </a:r>
          <a:endParaRPr lang="es-ES" sz="1800" dirty="0">
            <a:solidFill>
              <a:schemeClr val="tx1"/>
            </a:solidFill>
          </a:endParaRPr>
        </a:p>
      </dgm:t>
    </dgm:pt>
    <dgm:pt modelId="{CB2C14FC-9AAB-4AED-9DCF-BBBB72C2EB38}" type="parTrans" cxnId="{C11E664F-899A-47AC-86E5-EC25AAADD3F7}">
      <dgm:prSet/>
      <dgm:spPr/>
      <dgm:t>
        <a:bodyPr/>
        <a:lstStyle/>
        <a:p>
          <a:endParaRPr lang="es-ES" sz="1800">
            <a:solidFill>
              <a:schemeClr val="tx1"/>
            </a:solidFill>
          </a:endParaRPr>
        </a:p>
      </dgm:t>
    </dgm:pt>
    <dgm:pt modelId="{BEF26476-3864-4646-A397-40DD74F2FBAD}" type="sibTrans" cxnId="{C11E664F-899A-47AC-86E5-EC25AAADD3F7}">
      <dgm:prSet/>
      <dgm:spPr/>
      <dgm:t>
        <a:bodyPr/>
        <a:lstStyle/>
        <a:p>
          <a:endParaRPr lang="es-ES" sz="1800">
            <a:solidFill>
              <a:schemeClr val="tx1"/>
            </a:solidFill>
          </a:endParaRPr>
        </a:p>
      </dgm:t>
    </dgm:pt>
    <dgm:pt modelId="{40D6FA47-80A9-4062-88CA-694C6E33B13C}">
      <dgm:prSet custT="1">
        <dgm:style>
          <a:lnRef idx="1">
            <a:schemeClr val="accent5"/>
          </a:lnRef>
          <a:fillRef idx="2">
            <a:schemeClr val="accent5"/>
          </a:fillRef>
          <a:effectRef idx="1">
            <a:schemeClr val="accent5"/>
          </a:effectRef>
          <a:fontRef idx="minor">
            <a:schemeClr val="dk1"/>
          </a:fontRef>
        </dgm:style>
      </dgm:prSet>
      <dgm:spPr>
        <a:solidFill>
          <a:srgbClr val="FDC7EB"/>
        </a:solidFill>
        <a:ln>
          <a:solidFill>
            <a:schemeClr val="tx1"/>
          </a:solidFill>
        </a:ln>
        <a:effectLst>
          <a:outerShdw blurRad="50800" dist="38100" dir="2700000" algn="tl" rotWithShape="0">
            <a:prstClr val="black">
              <a:alpha val="40000"/>
            </a:prstClr>
          </a:outerShdw>
        </a:effectLst>
      </dgm:spPr>
      <dgm:t>
        <a:bodyPr spcFirstLastPara="0" vert="horz" wrap="square" lIns="468000" tIns="68580" rIns="128016" bIns="68580" numCol="1" spcCol="1270" anchor="ctr" anchorCtr="0"/>
        <a:lstStyle/>
        <a:p>
          <a:pPr marL="0" lvl="0" indent="0" algn="l" defTabSz="800100">
            <a:lnSpc>
              <a:spcPct val="90000"/>
            </a:lnSpc>
            <a:spcBef>
              <a:spcPct val="0"/>
            </a:spcBef>
            <a:spcAft>
              <a:spcPct val="35000"/>
            </a:spcAft>
            <a:buNone/>
          </a:pPr>
          <a:r>
            <a:rPr lang="en-US" sz="1800" b="1" kern="1200" dirty="0">
              <a:solidFill>
                <a:srgbClr val="000000"/>
              </a:solidFill>
              <a:latin typeface="Calibri" panose="020F0502020204030204"/>
              <a:ea typeface="+mn-ea"/>
              <a:cs typeface="+mn-cs"/>
            </a:rPr>
            <a:t>By not requiring obedience</a:t>
          </a:r>
          <a:endParaRPr lang="es-ES" sz="1800" b="1" kern="1200" dirty="0">
            <a:solidFill>
              <a:srgbClr val="000000"/>
            </a:solidFill>
            <a:latin typeface="Calibri" panose="020F0502020204030204"/>
            <a:ea typeface="+mn-ea"/>
            <a:cs typeface="+mn-cs"/>
          </a:endParaRPr>
        </a:p>
      </dgm:t>
    </dgm:pt>
    <dgm:pt modelId="{ACC07DB1-5D02-41ED-92FE-810185ABFDAA}" type="parTrans" cxnId="{F20403B9-BED7-414F-8A93-A24C10416D4D}">
      <dgm:prSet/>
      <dgm:spPr/>
      <dgm:t>
        <a:bodyPr/>
        <a:lstStyle/>
        <a:p>
          <a:endParaRPr lang="es-ES" sz="1800">
            <a:solidFill>
              <a:schemeClr val="tx1"/>
            </a:solidFill>
          </a:endParaRPr>
        </a:p>
      </dgm:t>
    </dgm:pt>
    <dgm:pt modelId="{BB3E7DA6-70D5-4A91-A0FE-4CE33FE751A4}" type="sibTrans" cxnId="{F20403B9-BED7-414F-8A93-A24C10416D4D}">
      <dgm:prSet/>
      <dgm:spPr/>
      <dgm:t>
        <a:bodyPr/>
        <a:lstStyle/>
        <a:p>
          <a:endParaRPr lang="es-ES" sz="1800">
            <a:solidFill>
              <a:schemeClr val="tx1"/>
            </a:solidFill>
          </a:endParaRPr>
        </a:p>
      </dgm:t>
    </dgm:pt>
    <dgm:pt modelId="{DE35ACC2-B1F0-4F5A-96A2-7483AE3822C8}">
      <dgm:prSet custT="1">
        <dgm:style>
          <a:lnRef idx="1">
            <a:schemeClr val="accent2"/>
          </a:lnRef>
          <a:fillRef idx="2">
            <a:schemeClr val="accent2"/>
          </a:fillRef>
          <a:effectRef idx="1">
            <a:schemeClr val="accent2"/>
          </a:effectRef>
          <a:fontRef idx="minor">
            <a:schemeClr val="dk1"/>
          </a:fontRef>
        </dgm:style>
      </dgm:prSet>
      <dgm:spPr>
        <a:ln>
          <a:solidFill>
            <a:schemeClr val="tx1"/>
          </a:solidFill>
        </a:ln>
        <a:effectLst>
          <a:outerShdw blurRad="50800" dist="38100" dir="2700000" algn="tl" rotWithShape="0">
            <a:prstClr val="black">
              <a:alpha val="40000"/>
            </a:prstClr>
          </a:outerShdw>
        </a:effectLst>
      </dgm:spPr>
      <dgm:t>
        <a:bodyPr lIns="468000"/>
        <a:lstStyle/>
        <a:p>
          <a:pPr algn="l"/>
          <a:r>
            <a:rPr lang="en-US" sz="1800" b="1" dirty="0">
              <a:solidFill>
                <a:schemeClr val="tx1"/>
              </a:solidFill>
            </a:rPr>
            <a:t>By allowing children to follow their own will</a:t>
          </a:r>
          <a:endParaRPr lang="es-ES" sz="1800" dirty="0">
            <a:solidFill>
              <a:schemeClr val="tx1"/>
            </a:solidFill>
          </a:endParaRPr>
        </a:p>
      </dgm:t>
    </dgm:pt>
    <dgm:pt modelId="{EC2D872F-2FD3-4D6B-B2D5-EA0169E8806B}" type="parTrans" cxnId="{837B151C-EBF0-4F0D-99CD-9561E962BC5F}">
      <dgm:prSet/>
      <dgm:spPr/>
      <dgm:t>
        <a:bodyPr/>
        <a:lstStyle/>
        <a:p>
          <a:endParaRPr lang="es-ES" sz="1800">
            <a:solidFill>
              <a:schemeClr val="tx1"/>
            </a:solidFill>
          </a:endParaRPr>
        </a:p>
      </dgm:t>
    </dgm:pt>
    <dgm:pt modelId="{0411EDCC-FB50-4632-A972-C45BD33C372C}" type="sibTrans" cxnId="{837B151C-EBF0-4F0D-99CD-9561E962BC5F}">
      <dgm:prSet/>
      <dgm:spPr/>
      <dgm:t>
        <a:bodyPr/>
        <a:lstStyle/>
        <a:p>
          <a:endParaRPr lang="es-ES" sz="1800">
            <a:solidFill>
              <a:schemeClr val="tx1"/>
            </a:solidFill>
          </a:endParaRPr>
        </a:p>
      </dgm:t>
    </dgm:pt>
    <dgm:pt modelId="{01A50BDB-7297-4990-A728-2F219AB0FE16}">
      <dgm:prSet custT="1">
        <dgm:style>
          <a:lnRef idx="1">
            <a:schemeClr val="accent3"/>
          </a:lnRef>
          <a:fillRef idx="2">
            <a:schemeClr val="accent3"/>
          </a:fillRef>
          <a:effectRef idx="1">
            <a:schemeClr val="accent3"/>
          </a:effectRef>
          <a:fontRef idx="minor">
            <a:schemeClr val="dk1"/>
          </a:fontRef>
        </dgm:style>
      </dgm:prSet>
      <dgm:spPr>
        <a:solidFill>
          <a:srgbClr val="FBFDB9"/>
        </a:solidFill>
        <a:ln>
          <a:solidFill>
            <a:schemeClr val="tx1"/>
          </a:solidFill>
        </a:ln>
        <a:effectLst>
          <a:outerShdw blurRad="50800" dist="38100" dir="2700000" algn="tl" rotWithShape="0">
            <a:prstClr val="black">
              <a:alpha val="40000"/>
            </a:prstClr>
          </a:outerShdw>
        </a:effectLst>
      </dgm:spPr>
      <dgm:t>
        <a:bodyPr lIns="468000"/>
        <a:lstStyle/>
        <a:p>
          <a:pPr algn="l"/>
          <a:r>
            <a:rPr lang="es-ES" sz="1800" b="1" dirty="0" err="1">
              <a:solidFill>
                <a:schemeClr val="tx1"/>
              </a:solidFill>
            </a:rPr>
            <a:t>By</a:t>
          </a:r>
          <a:r>
            <a:rPr lang="es-ES" sz="1800" b="1" dirty="0">
              <a:solidFill>
                <a:schemeClr val="tx1"/>
              </a:solidFill>
            </a:rPr>
            <a:t> </a:t>
          </a:r>
          <a:r>
            <a:rPr lang="es-ES" sz="1800" b="1" dirty="0" err="1">
              <a:solidFill>
                <a:schemeClr val="tx1"/>
              </a:solidFill>
            </a:rPr>
            <a:t>tolerating</a:t>
          </a:r>
          <a:r>
            <a:rPr lang="es-ES" sz="1800" b="1" dirty="0">
              <a:solidFill>
                <a:schemeClr val="tx1"/>
              </a:solidFill>
            </a:rPr>
            <a:t> the </a:t>
          </a:r>
          <a:r>
            <a:rPr lang="es-ES" sz="1800" b="1" dirty="0" err="1">
              <a:solidFill>
                <a:schemeClr val="tx1"/>
              </a:solidFill>
            </a:rPr>
            <a:t>wrong</a:t>
          </a:r>
          <a:r>
            <a:rPr lang="es-ES" sz="1800" b="1" dirty="0">
              <a:solidFill>
                <a:schemeClr val="tx1"/>
              </a:solidFill>
            </a:rPr>
            <a:t> </a:t>
          </a:r>
          <a:r>
            <a:rPr lang="es-ES" sz="1800" b="1" dirty="0" err="1">
              <a:solidFill>
                <a:schemeClr val="tx1"/>
              </a:solidFill>
            </a:rPr>
            <a:t>attitudes</a:t>
          </a:r>
          <a:endParaRPr lang="es-ES" sz="1800" dirty="0">
            <a:solidFill>
              <a:schemeClr val="tx1"/>
            </a:solidFill>
          </a:endParaRPr>
        </a:p>
      </dgm:t>
    </dgm:pt>
    <dgm:pt modelId="{187CE458-F12C-4BE4-86D1-B2F4C8E5CF85}" type="parTrans" cxnId="{8C8643B4-919C-43A2-87D7-3DF12A7DD552}">
      <dgm:prSet/>
      <dgm:spPr/>
      <dgm:t>
        <a:bodyPr/>
        <a:lstStyle/>
        <a:p>
          <a:endParaRPr lang="es-ES" sz="1800">
            <a:solidFill>
              <a:schemeClr val="tx1"/>
            </a:solidFill>
          </a:endParaRPr>
        </a:p>
      </dgm:t>
    </dgm:pt>
    <dgm:pt modelId="{2BE80E57-10DF-482C-8171-6B08878448C4}" type="sibTrans" cxnId="{8C8643B4-919C-43A2-87D7-3DF12A7DD552}">
      <dgm:prSet/>
      <dgm:spPr/>
      <dgm:t>
        <a:bodyPr/>
        <a:lstStyle/>
        <a:p>
          <a:endParaRPr lang="es-ES" sz="1800">
            <a:solidFill>
              <a:schemeClr val="tx1"/>
            </a:solidFill>
          </a:endParaRPr>
        </a:p>
      </dgm:t>
    </dgm:pt>
    <dgm:pt modelId="{9FB7979C-72BA-4806-A2F0-A493FFCF208A}">
      <dgm:prSet custT="1">
        <dgm:style>
          <a:lnRef idx="1">
            <a:schemeClr val="accent4"/>
          </a:lnRef>
          <a:fillRef idx="2">
            <a:schemeClr val="accent4"/>
          </a:fillRef>
          <a:effectRef idx="1">
            <a:schemeClr val="accent4"/>
          </a:effectRef>
          <a:fontRef idx="minor">
            <a:schemeClr val="dk1"/>
          </a:fontRef>
        </dgm:style>
      </dgm:prSet>
      <dgm:spPr>
        <a:solidFill>
          <a:srgbClr val="D1EBFF"/>
        </a:solidFill>
        <a:ln>
          <a:solidFill>
            <a:schemeClr val="tx1"/>
          </a:solidFill>
        </a:ln>
        <a:effectLst>
          <a:outerShdw blurRad="50800" dist="38100" dir="2700000" algn="tl" rotWithShape="0">
            <a:prstClr val="black">
              <a:alpha val="40000"/>
            </a:prstClr>
          </a:outerShdw>
        </a:effectLst>
      </dgm:spPr>
      <dgm:t>
        <a:bodyPr lIns="468000"/>
        <a:lstStyle/>
        <a:p>
          <a:pPr algn="l"/>
          <a:r>
            <a:rPr lang="en-US" sz="1800" b="1" dirty="0">
              <a:solidFill>
                <a:schemeClr val="tx1"/>
              </a:solidFill>
            </a:rPr>
            <a:t>By educating them addicted to social norms</a:t>
          </a:r>
          <a:endParaRPr lang="es-ES" sz="1800" dirty="0">
            <a:solidFill>
              <a:schemeClr val="tx1"/>
            </a:solidFill>
          </a:endParaRPr>
        </a:p>
      </dgm:t>
    </dgm:pt>
    <dgm:pt modelId="{825E435F-ECE3-4A0E-8C90-6A7B5187D42C}" type="parTrans" cxnId="{90AEC0F0-0D79-4AA3-9528-35DC8165AA37}">
      <dgm:prSet/>
      <dgm:spPr/>
      <dgm:t>
        <a:bodyPr/>
        <a:lstStyle/>
        <a:p>
          <a:endParaRPr lang="es-ES" sz="1800">
            <a:solidFill>
              <a:schemeClr val="tx1"/>
            </a:solidFill>
          </a:endParaRPr>
        </a:p>
      </dgm:t>
    </dgm:pt>
    <dgm:pt modelId="{8ED08777-5A3C-4A35-8B74-77BB48AC3D6C}" type="sibTrans" cxnId="{90AEC0F0-0D79-4AA3-9528-35DC8165AA37}">
      <dgm:prSet/>
      <dgm:spPr/>
      <dgm:t>
        <a:bodyPr/>
        <a:lstStyle/>
        <a:p>
          <a:endParaRPr lang="es-ES" sz="1800">
            <a:solidFill>
              <a:schemeClr val="tx1"/>
            </a:solidFill>
          </a:endParaRPr>
        </a:p>
      </dgm:t>
    </dgm:pt>
    <dgm:pt modelId="{0C7E0685-70BB-4625-BEEE-77556A7E2639}">
      <dgm:prSet custT="1">
        <dgm:style>
          <a:lnRef idx="1">
            <a:schemeClr val="accent3"/>
          </a:lnRef>
          <a:fillRef idx="2">
            <a:schemeClr val="accent3"/>
          </a:fillRef>
          <a:effectRef idx="1">
            <a:schemeClr val="accent3"/>
          </a:effectRef>
          <a:fontRef idx="minor">
            <a:schemeClr val="dk1"/>
          </a:fontRef>
        </dgm:style>
      </dgm:prSet>
      <dgm:spPr>
        <a:solidFill>
          <a:srgbClr val="D9C4B5"/>
        </a:solidFill>
        <a:ln>
          <a:solidFill>
            <a:schemeClr val="tx1"/>
          </a:solidFill>
        </a:ln>
        <a:effectLst>
          <a:outerShdw blurRad="50800" dist="38100" dir="2700000" algn="tl" rotWithShape="0">
            <a:prstClr val="black">
              <a:alpha val="40000"/>
            </a:prstClr>
          </a:outerShdw>
        </a:effectLst>
      </dgm:spPr>
      <dgm:t>
        <a:bodyPr lIns="468000"/>
        <a:lstStyle/>
        <a:p>
          <a:pPr algn="l"/>
          <a:r>
            <a:rPr lang="en-US" sz="1800" b="1" dirty="0">
              <a:solidFill>
                <a:schemeClr val="tx1"/>
              </a:solidFill>
            </a:rPr>
            <a:t>By allowing the selfish pursuit of happiness</a:t>
          </a:r>
          <a:endParaRPr lang="es-ES" sz="1800" dirty="0">
            <a:solidFill>
              <a:schemeClr val="tx1"/>
            </a:solidFill>
          </a:endParaRPr>
        </a:p>
      </dgm:t>
    </dgm:pt>
    <dgm:pt modelId="{EBD85C47-72D0-49F0-BF18-B024B70E090B}" type="parTrans" cxnId="{DDF1F8E1-63CF-4C55-A3BF-A29568DA0EBB}">
      <dgm:prSet/>
      <dgm:spPr/>
      <dgm:t>
        <a:bodyPr/>
        <a:lstStyle/>
        <a:p>
          <a:endParaRPr lang="es-ES" sz="1800">
            <a:solidFill>
              <a:schemeClr val="tx1"/>
            </a:solidFill>
          </a:endParaRPr>
        </a:p>
      </dgm:t>
    </dgm:pt>
    <dgm:pt modelId="{322D0F8A-0EAE-4229-AA5D-6FC6EE4097ED}" type="sibTrans" cxnId="{DDF1F8E1-63CF-4C55-A3BF-A29568DA0EBB}">
      <dgm:prSet/>
      <dgm:spPr/>
      <dgm:t>
        <a:bodyPr/>
        <a:lstStyle/>
        <a:p>
          <a:endParaRPr lang="es-ES" sz="1800">
            <a:solidFill>
              <a:schemeClr val="tx1"/>
            </a:solidFill>
          </a:endParaRPr>
        </a:p>
      </dgm:t>
    </dgm:pt>
    <dgm:pt modelId="{F9A36B6A-B7B5-47FD-95C9-D028447FFD4C}">
      <dgm:prSet custT="1">
        <dgm:style>
          <a:lnRef idx="1">
            <a:schemeClr val="accent3"/>
          </a:lnRef>
          <a:fillRef idx="2">
            <a:schemeClr val="accent3"/>
          </a:fillRef>
          <a:effectRef idx="1">
            <a:schemeClr val="accent3"/>
          </a:effectRef>
          <a:fontRef idx="minor">
            <a:schemeClr val="dk1"/>
          </a:fontRef>
        </dgm:style>
      </dgm:prSet>
      <dgm:spPr>
        <a:solidFill>
          <a:srgbClr val="E8D7B6"/>
        </a:solidFill>
        <a:ln>
          <a:solidFill>
            <a:schemeClr val="tx1"/>
          </a:solidFill>
        </a:ln>
        <a:effectLst>
          <a:outerShdw blurRad="50800" dist="38100" dir="2700000" algn="tl" rotWithShape="0">
            <a:prstClr val="black">
              <a:alpha val="40000"/>
            </a:prstClr>
          </a:outerShdw>
        </a:effectLst>
      </dgm:spPr>
      <dgm:t>
        <a:bodyPr lIns="468000"/>
        <a:lstStyle/>
        <a:p>
          <a:pPr algn="l"/>
          <a:r>
            <a:rPr lang="en-US" sz="1800" b="1" dirty="0">
              <a:solidFill>
                <a:schemeClr val="tx1"/>
              </a:solidFill>
            </a:rPr>
            <a:t>By lack of mercy in the home</a:t>
          </a:r>
          <a:endParaRPr lang="es-ES" sz="1800" dirty="0">
            <a:solidFill>
              <a:schemeClr val="tx1"/>
            </a:solidFill>
          </a:endParaRPr>
        </a:p>
      </dgm:t>
    </dgm:pt>
    <dgm:pt modelId="{C25B31A9-79E2-46CA-92F6-2F82962911CD}" type="parTrans" cxnId="{91435B58-EA9F-4E03-A35A-24C683DFDE95}">
      <dgm:prSet/>
      <dgm:spPr/>
      <dgm:t>
        <a:bodyPr/>
        <a:lstStyle/>
        <a:p>
          <a:endParaRPr lang="es-ES" sz="1800">
            <a:solidFill>
              <a:schemeClr val="tx1"/>
            </a:solidFill>
          </a:endParaRPr>
        </a:p>
      </dgm:t>
    </dgm:pt>
    <dgm:pt modelId="{C0A3DB40-9174-44F4-AB9B-B04176A7B5F4}" type="sibTrans" cxnId="{91435B58-EA9F-4E03-A35A-24C683DFDE95}">
      <dgm:prSet/>
      <dgm:spPr/>
      <dgm:t>
        <a:bodyPr/>
        <a:lstStyle/>
        <a:p>
          <a:endParaRPr lang="es-ES" sz="1800">
            <a:solidFill>
              <a:schemeClr val="tx1"/>
            </a:solidFill>
          </a:endParaRPr>
        </a:p>
      </dgm:t>
    </dgm:pt>
    <dgm:pt modelId="{A1FCB115-1C0D-47A5-816E-072630FCACEB}" type="pres">
      <dgm:prSet presAssocID="{B440BBD4-1846-4E7F-9C34-F3A3FF69DF82}" presName="linearFlow" presStyleCnt="0">
        <dgm:presLayoutVars>
          <dgm:dir/>
          <dgm:resizeHandles val="exact"/>
        </dgm:presLayoutVars>
      </dgm:prSet>
      <dgm:spPr/>
    </dgm:pt>
    <dgm:pt modelId="{17A6BA43-0136-4B53-8ED1-5168B784B1E0}" type="pres">
      <dgm:prSet presAssocID="{3706D7C9-3BBA-4C47-B864-3EE46C973DFE}" presName="composite" presStyleCnt="0"/>
      <dgm:spPr/>
    </dgm:pt>
    <dgm:pt modelId="{83407502-BBDA-4BBE-8AC0-EACA472C7BBF}" type="pres">
      <dgm:prSet presAssocID="{3706D7C9-3BBA-4C47-B864-3EE46C973DFE}" presName="imgShp" presStyleLbl="fgImgPlace1" presStyleIdx="0" presStyleCnt="15" custLinFactX="-100000" custLinFactNeighborX="-153955"/>
      <dgm:spPr/>
    </dgm:pt>
    <dgm:pt modelId="{2E82B1ED-8662-422E-BBAB-2DE95A7CF864}" type="pres">
      <dgm:prSet presAssocID="{3706D7C9-3BBA-4C47-B864-3EE46C973DFE}" presName="txShp" presStyleLbl="node1" presStyleIdx="0" presStyleCnt="15" custScaleX="133440">
        <dgm:presLayoutVars>
          <dgm:bulletEnabled val="1"/>
        </dgm:presLayoutVars>
      </dgm:prSet>
      <dgm:spPr/>
    </dgm:pt>
    <dgm:pt modelId="{3A5EAE0E-A67B-4446-8965-EFED221022C0}" type="pres">
      <dgm:prSet presAssocID="{8BCFA7B9-F988-48B9-8B94-DA7142CE402C}" presName="spacing" presStyleCnt="0"/>
      <dgm:spPr/>
    </dgm:pt>
    <dgm:pt modelId="{9D0ACBC3-B974-4487-BE0F-112AFA2D81BD}" type="pres">
      <dgm:prSet presAssocID="{1F22EAF4-2A11-47ED-82F3-3AE7A8942E57}" presName="composite" presStyleCnt="0"/>
      <dgm:spPr/>
    </dgm:pt>
    <dgm:pt modelId="{E5F3A75F-30CE-4C0C-B1FF-43AC832ED03C}" type="pres">
      <dgm:prSet presAssocID="{1F22EAF4-2A11-47ED-82F3-3AE7A8942E57}" presName="imgShp" presStyleLbl="fgImgPlace1" presStyleIdx="1" presStyleCnt="15" custLinFactX="-100000" custLinFactNeighborX="-153955"/>
      <dgm:spPr/>
    </dgm:pt>
    <dgm:pt modelId="{F01478B1-AC1E-4AE5-8DF7-707B9A4A52FA}" type="pres">
      <dgm:prSet presAssocID="{1F22EAF4-2A11-47ED-82F3-3AE7A8942E57}" presName="txShp" presStyleLbl="node1" presStyleIdx="1" presStyleCnt="15" custScaleX="133440">
        <dgm:presLayoutVars>
          <dgm:bulletEnabled val="1"/>
        </dgm:presLayoutVars>
      </dgm:prSet>
      <dgm:spPr/>
    </dgm:pt>
    <dgm:pt modelId="{70428F48-C14A-488B-8BEB-A289A04DFC63}" type="pres">
      <dgm:prSet presAssocID="{A64F64CD-6074-4D1F-8C1E-60137C55D2D1}" presName="spacing" presStyleCnt="0"/>
      <dgm:spPr/>
    </dgm:pt>
    <dgm:pt modelId="{AE911345-074D-4CE5-912A-CC5F3F41CABC}" type="pres">
      <dgm:prSet presAssocID="{4ABF25AE-9D1E-4156-9D84-FB06BD558904}" presName="composite" presStyleCnt="0"/>
      <dgm:spPr/>
    </dgm:pt>
    <dgm:pt modelId="{1B695E28-D13F-4B57-B537-45DE60A360B2}" type="pres">
      <dgm:prSet presAssocID="{4ABF25AE-9D1E-4156-9D84-FB06BD558904}" presName="imgShp" presStyleLbl="fgImgPlace1" presStyleIdx="2" presStyleCnt="15" custLinFactX="-100000" custLinFactNeighborX="-153955"/>
      <dgm:spPr/>
    </dgm:pt>
    <dgm:pt modelId="{AB4F5F21-BD85-4743-83DB-1D523434BA4E}" type="pres">
      <dgm:prSet presAssocID="{4ABF25AE-9D1E-4156-9D84-FB06BD558904}" presName="txShp" presStyleLbl="node1" presStyleIdx="2" presStyleCnt="15" custScaleX="133440">
        <dgm:presLayoutVars>
          <dgm:bulletEnabled val="1"/>
        </dgm:presLayoutVars>
      </dgm:prSet>
      <dgm:spPr/>
    </dgm:pt>
    <dgm:pt modelId="{730B6AA6-6491-4B9D-9C21-DA8E73C47C17}" type="pres">
      <dgm:prSet presAssocID="{823A2909-3165-49B2-8F70-8D30C99E45A1}" presName="spacing" presStyleCnt="0"/>
      <dgm:spPr/>
    </dgm:pt>
    <dgm:pt modelId="{603BE7BD-2A73-4D7A-9696-B71AA77CF1AE}" type="pres">
      <dgm:prSet presAssocID="{E8B9970D-CE43-41DC-9B05-D290870293C2}" presName="composite" presStyleCnt="0"/>
      <dgm:spPr/>
    </dgm:pt>
    <dgm:pt modelId="{7EFF3315-45C3-48B8-A72C-8FF8FDD36DBD}" type="pres">
      <dgm:prSet presAssocID="{E8B9970D-CE43-41DC-9B05-D290870293C2}" presName="imgShp" presStyleLbl="fgImgPlace1" presStyleIdx="3" presStyleCnt="15" custLinFactX="-100000" custLinFactNeighborX="-153955"/>
      <dgm:spPr/>
    </dgm:pt>
    <dgm:pt modelId="{D5115732-F5D3-4DB7-844C-EB0D8FE1FBEE}" type="pres">
      <dgm:prSet presAssocID="{E8B9970D-CE43-41DC-9B05-D290870293C2}" presName="txShp" presStyleLbl="node1" presStyleIdx="3" presStyleCnt="15" custScaleX="133440">
        <dgm:presLayoutVars>
          <dgm:bulletEnabled val="1"/>
        </dgm:presLayoutVars>
      </dgm:prSet>
      <dgm:spPr/>
    </dgm:pt>
    <dgm:pt modelId="{9FC7350D-5BF4-4F59-B0D9-D61E7EB7C447}" type="pres">
      <dgm:prSet presAssocID="{DCF3EDDE-0B1F-4F6E-8503-6012C915F068}" presName="spacing" presStyleCnt="0"/>
      <dgm:spPr/>
    </dgm:pt>
    <dgm:pt modelId="{19911380-5078-4229-8202-225A7D08687E}" type="pres">
      <dgm:prSet presAssocID="{02857C7E-F642-4142-9E46-0305B79529A7}" presName="composite" presStyleCnt="0"/>
      <dgm:spPr/>
    </dgm:pt>
    <dgm:pt modelId="{51DF1244-4961-430F-AB8B-30E95FF1D968}" type="pres">
      <dgm:prSet presAssocID="{02857C7E-F642-4142-9E46-0305B79529A7}" presName="imgShp" presStyleLbl="fgImgPlace1" presStyleIdx="4" presStyleCnt="15" custLinFactX="-100000" custLinFactNeighborX="-153955"/>
      <dgm:spPr/>
    </dgm:pt>
    <dgm:pt modelId="{5250F9D0-BB9B-4B10-9E76-65634C0A50C8}" type="pres">
      <dgm:prSet presAssocID="{02857C7E-F642-4142-9E46-0305B79529A7}" presName="txShp" presStyleLbl="node1" presStyleIdx="4" presStyleCnt="15" custScaleX="133440">
        <dgm:presLayoutVars>
          <dgm:bulletEnabled val="1"/>
        </dgm:presLayoutVars>
      </dgm:prSet>
      <dgm:spPr/>
    </dgm:pt>
    <dgm:pt modelId="{22D83392-1644-435E-9AEC-01783ECD28DE}" type="pres">
      <dgm:prSet presAssocID="{92592874-8D43-4800-96B0-06441CEA671A}" presName="spacing" presStyleCnt="0"/>
      <dgm:spPr/>
    </dgm:pt>
    <dgm:pt modelId="{103C9E5D-2A45-4000-A0A4-198ECF749F6A}" type="pres">
      <dgm:prSet presAssocID="{CCA3D201-85F4-4E65-A904-8FB0E53A6F76}" presName="composite" presStyleCnt="0"/>
      <dgm:spPr/>
    </dgm:pt>
    <dgm:pt modelId="{74DABAE0-85F6-4F84-9ADB-78E55CEDE0AE}" type="pres">
      <dgm:prSet presAssocID="{CCA3D201-85F4-4E65-A904-8FB0E53A6F76}" presName="imgShp" presStyleLbl="fgImgPlace1" presStyleIdx="5" presStyleCnt="15" custLinFactX="-100000" custLinFactNeighborX="-153955"/>
      <dgm:spPr/>
    </dgm:pt>
    <dgm:pt modelId="{384844BA-3E49-48F5-9F60-90D8477B9193}" type="pres">
      <dgm:prSet presAssocID="{CCA3D201-85F4-4E65-A904-8FB0E53A6F76}" presName="txShp" presStyleLbl="node1" presStyleIdx="5" presStyleCnt="15" custScaleX="133440">
        <dgm:presLayoutVars>
          <dgm:bulletEnabled val="1"/>
        </dgm:presLayoutVars>
      </dgm:prSet>
      <dgm:spPr>
        <a:xfrm rot="10800000">
          <a:off x="360022" y="2222419"/>
          <a:ext cx="5673305" cy="341972"/>
        </a:xfrm>
        <a:prstGeom prst="homePlate">
          <a:avLst/>
        </a:prstGeom>
      </dgm:spPr>
    </dgm:pt>
    <dgm:pt modelId="{7309BF46-2483-4A1C-A527-7A881ADE1AD5}" type="pres">
      <dgm:prSet presAssocID="{6AEB16AF-D68A-4FC1-ACD8-6F22DD7F3180}" presName="spacing" presStyleCnt="0"/>
      <dgm:spPr/>
    </dgm:pt>
    <dgm:pt modelId="{76C1D9EB-5454-435B-8F70-BA16FFCC49D3}" type="pres">
      <dgm:prSet presAssocID="{3E5BDC5A-00CC-433B-984F-6D2E688A5AD2}" presName="composite" presStyleCnt="0"/>
      <dgm:spPr/>
    </dgm:pt>
    <dgm:pt modelId="{F7923007-9A0E-4A3D-B112-578730A8906F}" type="pres">
      <dgm:prSet presAssocID="{3E5BDC5A-00CC-433B-984F-6D2E688A5AD2}" presName="imgShp" presStyleLbl="fgImgPlace1" presStyleIdx="6" presStyleCnt="15" custLinFactX="-100000" custLinFactNeighborX="-153955"/>
      <dgm:spPr/>
    </dgm:pt>
    <dgm:pt modelId="{4AF0073D-5B71-400C-8F09-E4C19E0271A1}" type="pres">
      <dgm:prSet presAssocID="{3E5BDC5A-00CC-433B-984F-6D2E688A5AD2}" presName="txShp" presStyleLbl="node1" presStyleIdx="6" presStyleCnt="15" custScaleX="133440">
        <dgm:presLayoutVars>
          <dgm:bulletEnabled val="1"/>
        </dgm:presLayoutVars>
      </dgm:prSet>
      <dgm:spPr>
        <a:xfrm rot="10800000">
          <a:off x="360022" y="2666473"/>
          <a:ext cx="5673305" cy="341972"/>
        </a:xfrm>
        <a:prstGeom prst="homePlate">
          <a:avLst/>
        </a:prstGeom>
      </dgm:spPr>
    </dgm:pt>
    <dgm:pt modelId="{3C936CED-8CFF-43CB-A3D3-AA21A2B5F7A2}" type="pres">
      <dgm:prSet presAssocID="{C6E788EA-BB40-41D8-8361-1768DB76508E}" presName="spacing" presStyleCnt="0"/>
      <dgm:spPr/>
    </dgm:pt>
    <dgm:pt modelId="{61D0C900-A3EC-47BC-8A5F-38320A96D8C3}" type="pres">
      <dgm:prSet presAssocID="{F5326A45-88C6-4D20-9279-ADD77AC8A55D}" presName="composite" presStyleCnt="0"/>
      <dgm:spPr/>
    </dgm:pt>
    <dgm:pt modelId="{0905896E-630E-46E2-9964-1474D355AFC7}" type="pres">
      <dgm:prSet presAssocID="{F5326A45-88C6-4D20-9279-ADD77AC8A55D}" presName="imgShp" presStyleLbl="fgImgPlace1" presStyleIdx="7" presStyleCnt="15" custLinFactX="-100000" custLinFactNeighborX="-153955"/>
      <dgm:spPr/>
    </dgm:pt>
    <dgm:pt modelId="{F3C03457-107F-456A-9621-40041825D7F3}" type="pres">
      <dgm:prSet presAssocID="{F5326A45-88C6-4D20-9279-ADD77AC8A55D}" presName="txShp" presStyleLbl="node1" presStyleIdx="7" presStyleCnt="15" custScaleX="133440">
        <dgm:presLayoutVars>
          <dgm:bulletEnabled val="1"/>
        </dgm:presLayoutVars>
      </dgm:prSet>
      <dgm:spPr/>
    </dgm:pt>
    <dgm:pt modelId="{979FE01A-AAF2-49E7-8E10-644D250D57A5}" type="pres">
      <dgm:prSet presAssocID="{066006D1-CAEC-4AEF-A818-26F90AD83A8C}" presName="spacing" presStyleCnt="0"/>
      <dgm:spPr/>
    </dgm:pt>
    <dgm:pt modelId="{847C2CF7-C5EA-4791-959C-C7BC1FAB29CE}" type="pres">
      <dgm:prSet presAssocID="{706DD714-F6CB-41BD-9752-BA224F337760}" presName="composite" presStyleCnt="0"/>
      <dgm:spPr/>
    </dgm:pt>
    <dgm:pt modelId="{F57DC3F0-7A0B-492D-8C51-D0D6D4CA2373}" type="pres">
      <dgm:prSet presAssocID="{706DD714-F6CB-41BD-9752-BA224F337760}" presName="imgShp" presStyleLbl="fgImgPlace1" presStyleIdx="8" presStyleCnt="15" custLinFactX="-100000" custLinFactNeighborX="-153955"/>
      <dgm:spPr/>
    </dgm:pt>
    <dgm:pt modelId="{977A4558-0EBA-46E2-8403-1527AE589A66}" type="pres">
      <dgm:prSet presAssocID="{706DD714-F6CB-41BD-9752-BA224F337760}" presName="txShp" presStyleLbl="node1" presStyleIdx="8" presStyleCnt="15" custScaleX="133440">
        <dgm:presLayoutVars>
          <dgm:bulletEnabled val="1"/>
        </dgm:presLayoutVars>
      </dgm:prSet>
      <dgm:spPr/>
    </dgm:pt>
    <dgm:pt modelId="{4E66FE2E-E9FC-4785-9356-5E3E4E337940}" type="pres">
      <dgm:prSet presAssocID="{BEF26476-3864-4646-A397-40DD74F2FBAD}" presName="spacing" presStyleCnt="0"/>
      <dgm:spPr/>
    </dgm:pt>
    <dgm:pt modelId="{1757B785-53A2-4C39-8069-B52BF0218672}" type="pres">
      <dgm:prSet presAssocID="{40D6FA47-80A9-4062-88CA-694C6E33B13C}" presName="composite" presStyleCnt="0"/>
      <dgm:spPr/>
    </dgm:pt>
    <dgm:pt modelId="{CD820BF8-4DCE-4EB0-AA48-F01BF24ACB05}" type="pres">
      <dgm:prSet presAssocID="{40D6FA47-80A9-4062-88CA-694C6E33B13C}" presName="imgShp" presStyleLbl="fgImgPlace1" presStyleIdx="9" presStyleCnt="15" custLinFactX="-100000" custLinFactNeighborX="-153955"/>
      <dgm:spPr/>
    </dgm:pt>
    <dgm:pt modelId="{35701122-8DF2-4342-A021-E59620E78A18}" type="pres">
      <dgm:prSet presAssocID="{40D6FA47-80A9-4062-88CA-694C6E33B13C}" presName="txShp" presStyleLbl="node1" presStyleIdx="9" presStyleCnt="15" custScaleX="133440">
        <dgm:presLayoutVars>
          <dgm:bulletEnabled val="1"/>
        </dgm:presLayoutVars>
      </dgm:prSet>
      <dgm:spPr>
        <a:xfrm rot="10800000">
          <a:off x="360022" y="3998634"/>
          <a:ext cx="5673305" cy="341972"/>
        </a:xfrm>
        <a:prstGeom prst="homePlate">
          <a:avLst/>
        </a:prstGeom>
      </dgm:spPr>
    </dgm:pt>
    <dgm:pt modelId="{8728B135-854B-4AE2-A78B-1310C1ED25E3}" type="pres">
      <dgm:prSet presAssocID="{BB3E7DA6-70D5-4A91-A0FE-4CE33FE751A4}" presName="spacing" presStyleCnt="0"/>
      <dgm:spPr/>
    </dgm:pt>
    <dgm:pt modelId="{3DD2CAC9-15D8-4809-A60F-9167C5ECFDEE}" type="pres">
      <dgm:prSet presAssocID="{DE35ACC2-B1F0-4F5A-96A2-7483AE3822C8}" presName="composite" presStyleCnt="0"/>
      <dgm:spPr/>
    </dgm:pt>
    <dgm:pt modelId="{D661881B-75F3-485A-B004-799CDE0469E2}" type="pres">
      <dgm:prSet presAssocID="{DE35ACC2-B1F0-4F5A-96A2-7483AE3822C8}" presName="imgShp" presStyleLbl="fgImgPlace1" presStyleIdx="10" presStyleCnt="15" custLinFactX="-100000" custLinFactNeighborX="-153955"/>
      <dgm:spPr/>
    </dgm:pt>
    <dgm:pt modelId="{303B62B1-1DE1-49F2-832A-36E784D513F0}" type="pres">
      <dgm:prSet presAssocID="{DE35ACC2-B1F0-4F5A-96A2-7483AE3822C8}" presName="txShp" presStyleLbl="node1" presStyleIdx="10" presStyleCnt="15" custScaleX="133440">
        <dgm:presLayoutVars>
          <dgm:bulletEnabled val="1"/>
        </dgm:presLayoutVars>
      </dgm:prSet>
      <dgm:spPr/>
    </dgm:pt>
    <dgm:pt modelId="{30725475-F96D-4AD3-B410-41128E2BDAC1}" type="pres">
      <dgm:prSet presAssocID="{0411EDCC-FB50-4632-A972-C45BD33C372C}" presName="spacing" presStyleCnt="0"/>
      <dgm:spPr/>
    </dgm:pt>
    <dgm:pt modelId="{826789E8-B30F-4FE7-94C6-7D27DDA2B977}" type="pres">
      <dgm:prSet presAssocID="{01A50BDB-7297-4990-A728-2F219AB0FE16}" presName="composite" presStyleCnt="0"/>
      <dgm:spPr/>
    </dgm:pt>
    <dgm:pt modelId="{45A499C2-E2D3-405D-9156-A36DFEBE45AE}" type="pres">
      <dgm:prSet presAssocID="{01A50BDB-7297-4990-A728-2F219AB0FE16}" presName="imgShp" presStyleLbl="fgImgPlace1" presStyleIdx="11" presStyleCnt="15" custLinFactX="-100000" custLinFactNeighborX="-153955"/>
      <dgm:spPr/>
    </dgm:pt>
    <dgm:pt modelId="{E8CD6E3E-48D4-4AA9-B183-9183FFF152CA}" type="pres">
      <dgm:prSet presAssocID="{01A50BDB-7297-4990-A728-2F219AB0FE16}" presName="txShp" presStyleLbl="node1" presStyleIdx="11" presStyleCnt="15" custScaleX="133440">
        <dgm:presLayoutVars>
          <dgm:bulletEnabled val="1"/>
        </dgm:presLayoutVars>
      </dgm:prSet>
      <dgm:spPr/>
    </dgm:pt>
    <dgm:pt modelId="{17A0A084-02C3-4A7F-AC4B-21FF2A10195A}" type="pres">
      <dgm:prSet presAssocID="{2BE80E57-10DF-482C-8171-6B08878448C4}" presName="spacing" presStyleCnt="0"/>
      <dgm:spPr/>
    </dgm:pt>
    <dgm:pt modelId="{E05AEC65-D069-4DBF-BE15-0F9A3646B6A7}" type="pres">
      <dgm:prSet presAssocID="{9FB7979C-72BA-4806-A2F0-A493FFCF208A}" presName="composite" presStyleCnt="0"/>
      <dgm:spPr/>
    </dgm:pt>
    <dgm:pt modelId="{51806B6D-57AA-455C-97A3-0C4D5C4CBFCB}" type="pres">
      <dgm:prSet presAssocID="{9FB7979C-72BA-4806-A2F0-A493FFCF208A}" presName="imgShp" presStyleLbl="fgImgPlace1" presStyleIdx="12" presStyleCnt="15" custLinFactX="-100000" custLinFactNeighborX="-153955"/>
      <dgm:spPr/>
    </dgm:pt>
    <dgm:pt modelId="{0DCB2FC7-1F9C-4652-BC3E-29081CBCF364}" type="pres">
      <dgm:prSet presAssocID="{9FB7979C-72BA-4806-A2F0-A493FFCF208A}" presName="txShp" presStyleLbl="node1" presStyleIdx="12" presStyleCnt="15" custScaleX="133440">
        <dgm:presLayoutVars>
          <dgm:bulletEnabled val="1"/>
        </dgm:presLayoutVars>
      </dgm:prSet>
      <dgm:spPr/>
    </dgm:pt>
    <dgm:pt modelId="{643754CD-8706-49C5-B105-23293C2F04FC}" type="pres">
      <dgm:prSet presAssocID="{8ED08777-5A3C-4A35-8B74-77BB48AC3D6C}" presName="spacing" presStyleCnt="0"/>
      <dgm:spPr/>
    </dgm:pt>
    <dgm:pt modelId="{D8B87D56-81D8-4AC5-834E-4AC21864CFC6}" type="pres">
      <dgm:prSet presAssocID="{0C7E0685-70BB-4625-BEEE-77556A7E2639}" presName="composite" presStyleCnt="0"/>
      <dgm:spPr/>
    </dgm:pt>
    <dgm:pt modelId="{036CC768-DD6F-44BE-971D-BBD34D1003F1}" type="pres">
      <dgm:prSet presAssocID="{0C7E0685-70BB-4625-BEEE-77556A7E2639}" presName="imgShp" presStyleLbl="fgImgPlace1" presStyleIdx="13" presStyleCnt="15" custLinFactX="-100000" custLinFactNeighborX="-153955"/>
      <dgm:spPr/>
    </dgm:pt>
    <dgm:pt modelId="{6F4EDC29-BFE0-402C-8CA2-26CF62D1C37A}" type="pres">
      <dgm:prSet presAssocID="{0C7E0685-70BB-4625-BEEE-77556A7E2639}" presName="txShp" presStyleLbl="node1" presStyleIdx="13" presStyleCnt="15" custScaleX="133440">
        <dgm:presLayoutVars>
          <dgm:bulletEnabled val="1"/>
        </dgm:presLayoutVars>
      </dgm:prSet>
      <dgm:spPr/>
    </dgm:pt>
    <dgm:pt modelId="{D934582A-F5BF-4C02-A81F-8CA8FA797F71}" type="pres">
      <dgm:prSet presAssocID="{322D0F8A-0EAE-4229-AA5D-6FC6EE4097ED}" presName="spacing" presStyleCnt="0"/>
      <dgm:spPr/>
    </dgm:pt>
    <dgm:pt modelId="{21B67F63-38CB-4D2C-B5DF-BD4DEB3DA911}" type="pres">
      <dgm:prSet presAssocID="{F9A36B6A-B7B5-47FD-95C9-D028447FFD4C}" presName="composite" presStyleCnt="0"/>
      <dgm:spPr/>
    </dgm:pt>
    <dgm:pt modelId="{F9A18098-C20A-4369-85F4-92D8517EB87D}" type="pres">
      <dgm:prSet presAssocID="{F9A36B6A-B7B5-47FD-95C9-D028447FFD4C}" presName="imgShp" presStyleLbl="fgImgPlace1" presStyleIdx="14" presStyleCnt="15" custLinFactX="-100000" custLinFactNeighborX="-153955"/>
      <dgm:spPr/>
    </dgm:pt>
    <dgm:pt modelId="{BD146F6C-7C62-4C0B-AD9B-9651819726BF}" type="pres">
      <dgm:prSet presAssocID="{F9A36B6A-B7B5-47FD-95C9-D028447FFD4C}" presName="txShp" presStyleLbl="node1" presStyleIdx="14" presStyleCnt="15" custScaleX="133440">
        <dgm:presLayoutVars>
          <dgm:bulletEnabled val="1"/>
        </dgm:presLayoutVars>
      </dgm:prSet>
      <dgm:spPr/>
    </dgm:pt>
  </dgm:ptLst>
  <dgm:cxnLst>
    <dgm:cxn modelId="{0F85B303-9229-47D0-A4E0-7FC8163EAB1A}" type="presOf" srcId="{DE35ACC2-B1F0-4F5A-96A2-7483AE3822C8}" destId="{303B62B1-1DE1-49F2-832A-36E784D513F0}" srcOrd="0" destOrd="0" presId="urn:microsoft.com/office/officeart/2005/8/layout/vList3"/>
    <dgm:cxn modelId="{F37BDB04-8829-412D-B6A7-988174AF0155}" srcId="{B440BBD4-1846-4E7F-9C34-F3A3FF69DF82}" destId="{4ABF25AE-9D1E-4156-9D84-FB06BD558904}" srcOrd="2" destOrd="0" parTransId="{F2ECD1D8-EED3-4687-85DF-82C34FC1A0A6}" sibTransId="{823A2909-3165-49B2-8F70-8D30C99E45A1}"/>
    <dgm:cxn modelId="{837B151C-EBF0-4F0D-99CD-9561E962BC5F}" srcId="{B440BBD4-1846-4E7F-9C34-F3A3FF69DF82}" destId="{DE35ACC2-B1F0-4F5A-96A2-7483AE3822C8}" srcOrd="10" destOrd="0" parTransId="{EC2D872F-2FD3-4D6B-B2D5-EA0169E8806B}" sibTransId="{0411EDCC-FB50-4632-A972-C45BD33C372C}"/>
    <dgm:cxn modelId="{33CFA42B-143D-497B-9958-4E48080C2138}" type="presOf" srcId="{CCA3D201-85F4-4E65-A904-8FB0E53A6F76}" destId="{384844BA-3E49-48F5-9F60-90D8477B9193}" srcOrd="0" destOrd="0" presId="urn:microsoft.com/office/officeart/2005/8/layout/vList3"/>
    <dgm:cxn modelId="{D780C42B-2C24-4112-AC34-759BAAE8946F}" type="presOf" srcId="{706DD714-F6CB-41BD-9752-BA224F337760}" destId="{977A4558-0EBA-46E2-8403-1527AE589A66}" srcOrd="0" destOrd="0" presId="urn:microsoft.com/office/officeart/2005/8/layout/vList3"/>
    <dgm:cxn modelId="{38164C46-95F0-4947-8199-CEFCC63245CA}" srcId="{B440BBD4-1846-4E7F-9C34-F3A3FF69DF82}" destId="{1F22EAF4-2A11-47ED-82F3-3AE7A8942E57}" srcOrd="1" destOrd="0" parTransId="{83A5DB3F-AF3B-466A-90C6-61016ED9CF8B}" sibTransId="{A64F64CD-6074-4D1F-8C1E-60137C55D2D1}"/>
    <dgm:cxn modelId="{ED403069-E0F6-495F-812D-D805D32764E4}" srcId="{B440BBD4-1846-4E7F-9C34-F3A3FF69DF82}" destId="{F5326A45-88C6-4D20-9279-ADD77AC8A55D}" srcOrd="7" destOrd="0" parTransId="{20946966-6FAA-453D-A8DE-CD52C253AEF0}" sibTransId="{066006D1-CAEC-4AEF-A818-26F90AD83A8C}"/>
    <dgm:cxn modelId="{DE2D9649-B2A3-4146-83A1-DCACA0C2FFDD}" type="presOf" srcId="{F9A36B6A-B7B5-47FD-95C9-D028447FFD4C}" destId="{BD146F6C-7C62-4C0B-AD9B-9651819726BF}" srcOrd="0" destOrd="0" presId="urn:microsoft.com/office/officeart/2005/8/layout/vList3"/>
    <dgm:cxn modelId="{8E2F986A-6563-4A35-8268-5D71EC7BEC23}" type="presOf" srcId="{9FB7979C-72BA-4806-A2F0-A493FFCF208A}" destId="{0DCB2FC7-1F9C-4652-BC3E-29081CBCF364}" srcOrd="0" destOrd="0" presId="urn:microsoft.com/office/officeart/2005/8/layout/vList3"/>
    <dgm:cxn modelId="{C11E664F-899A-47AC-86E5-EC25AAADD3F7}" srcId="{B440BBD4-1846-4E7F-9C34-F3A3FF69DF82}" destId="{706DD714-F6CB-41BD-9752-BA224F337760}" srcOrd="8" destOrd="0" parTransId="{CB2C14FC-9AAB-4AED-9DCF-BBBB72C2EB38}" sibTransId="{BEF26476-3864-4646-A397-40DD74F2FBAD}"/>
    <dgm:cxn modelId="{3727824F-418D-4C33-88B3-8B5EDBDFFB53}" type="presOf" srcId="{3706D7C9-3BBA-4C47-B864-3EE46C973DFE}" destId="{2E82B1ED-8662-422E-BBAB-2DE95A7CF864}" srcOrd="0" destOrd="0" presId="urn:microsoft.com/office/officeart/2005/8/layout/vList3"/>
    <dgm:cxn modelId="{25200956-AFDD-471F-BACC-C8FD702CF4C0}" type="presOf" srcId="{01A50BDB-7297-4990-A728-2F219AB0FE16}" destId="{E8CD6E3E-48D4-4AA9-B183-9183FFF152CA}" srcOrd="0" destOrd="0" presId="urn:microsoft.com/office/officeart/2005/8/layout/vList3"/>
    <dgm:cxn modelId="{91435B58-EA9F-4E03-A35A-24C683DFDE95}" srcId="{B440BBD4-1846-4E7F-9C34-F3A3FF69DF82}" destId="{F9A36B6A-B7B5-47FD-95C9-D028447FFD4C}" srcOrd="14" destOrd="0" parTransId="{C25B31A9-79E2-46CA-92F6-2F82962911CD}" sibTransId="{C0A3DB40-9174-44F4-AB9B-B04176A7B5F4}"/>
    <dgm:cxn modelId="{96B59FAD-77F7-4C2B-973C-4EA6CB024616}" type="presOf" srcId="{E8B9970D-CE43-41DC-9B05-D290870293C2}" destId="{D5115732-F5D3-4DB7-844C-EB0D8FE1FBEE}" srcOrd="0" destOrd="0" presId="urn:microsoft.com/office/officeart/2005/8/layout/vList3"/>
    <dgm:cxn modelId="{B26322AE-7DE2-4A25-AC79-9E7B37F66DB5}" type="presOf" srcId="{0C7E0685-70BB-4625-BEEE-77556A7E2639}" destId="{6F4EDC29-BFE0-402C-8CA2-26CF62D1C37A}" srcOrd="0" destOrd="0" presId="urn:microsoft.com/office/officeart/2005/8/layout/vList3"/>
    <dgm:cxn modelId="{8B9197AF-2DE4-43C6-AEFE-3748EFF1CF92}" type="presOf" srcId="{40D6FA47-80A9-4062-88CA-694C6E33B13C}" destId="{35701122-8DF2-4342-A021-E59620E78A18}" srcOrd="0" destOrd="0" presId="urn:microsoft.com/office/officeart/2005/8/layout/vList3"/>
    <dgm:cxn modelId="{8C8643B4-919C-43A2-87D7-3DF12A7DD552}" srcId="{B440BBD4-1846-4E7F-9C34-F3A3FF69DF82}" destId="{01A50BDB-7297-4990-A728-2F219AB0FE16}" srcOrd="11" destOrd="0" parTransId="{187CE458-F12C-4BE4-86D1-B2F4C8E5CF85}" sibTransId="{2BE80E57-10DF-482C-8171-6B08878448C4}"/>
    <dgm:cxn modelId="{F20403B9-BED7-414F-8A93-A24C10416D4D}" srcId="{B440BBD4-1846-4E7F-9C34-F3A3FF69DF82}" destId="{40D6FA47-80A9-4062-88CA-694C6E33B13C}" srcOrd="9" destOrd="0" parTransId="{ACC07DB1-5D02-41ED-92FE-810185ABFDAA}" sibTransId="{BB3E7DA6-70D5-4A91-A0FE-4CE33FE751A4}"/>
    <dgm:cxn modelId="{18C976C3-2395-446C-BBA7-B069A5CC96E5}" type="presOf" srcId="{4ABF25AE-9D1E-4156-9D84-FB06BD558904}" destId="{AB4F5F21-BD85-4743-83DB-1D523434BA4E}" srcOrd="0" destOrd="0" presId="urn:microsoft.com/office/officeart/2005/8/layout/vList3"/>
    <dgm:cxn modelId="{6E3294CC-09EB-46BA-BC0B-627DF616E390}" type="presOf" srcId="{3E5BDC5A-00CC-433B-984F-6D2E688A5AD2}" destId="{4AF0073D-5B71-400C-8F09-E4C19E0271A1}" srcOrd="0" destOrd="0" presId="urn:microsoft.com/office/officeart/2005/8/layout/vList3"/>
    <dgm:cxn modelId="{E78E06D1-2044-4E21-9B5E-6E3D6E54E9AF}" srcId="{B440BBD4-1846-4E7F-9C34-F3A3FF69DF82}" destId="{3706D7C9-3BBA-4C47-B864-3EE46C973DFE}" srcOrd="0" destOrd="0" parTransId="{0C0A1803-C612-4671-8454-9F78F23C4BCF}" sibTransId="{8BCFA7B9-F988-48B9-8B94-DA7142CE402C}"/>
    <dgm:cxn modelId="{85A0A1D1-B3FD-4DE1-88CC-D8582B1100D3}" type="presOf" srcId="{F5326A45-88C6-4D20-9279-ADD77AC8A55D}" destId="{F3C03457-107F-456A-9621-40041825D7F3}" srcOrd="0" destOrd="0" presId="urn:microsoft.com/office/officeart/2005/8/layout/vList3"/>
    <dgm:cxn modelId="{E4E22FD2-2B20-430F-9B8F-89D02C6F6460}" srcId="{B440BBD4-1846-4E7F-9C34-F3A3FF69DF82}" destId="{02857C7E-F642-4142-9E46-0305B79529A7}" srcOrd="4" destOrd="0" parTransId="{68A97D4F-8B44-4BA0-BE24-CB18DE55A40C}" sibTransId="{92592874-8D43-4800-96B0-06441CEA671A}"/>
    <dgm:cxn modelId="{42664BD5-5719-438A-80AC-19F144F1487E}" srcId="{B440BBD4-1846-4E7F-9C34-F3A3FF69DF82}" destId="{3E5BDC5A-00CC-433B-984F-6D2E688A5AD2}" srcOrd="6" destOrd="0" parTransId="{E8A4612B-EAAD-40FA-852E-2B71DD8B8314}" sibTransId="{C6E788EA-BB40-41D8-8361-1768DB76508E}"/>
    <dgm:cxn modelId="{6EDAAADA-BD21-40E8-815A-59E2B9ABEFAC}" type="presOf" srcId="{1F22EAF4-2A11-47ED-82F3-3AE7A8942E57}" destId="{F01478B1-AC1E-4AE5-8DF7-707B9A4A52FA}" srcOrd="0" destOrd="0" presId="urn:microsoft.com/office/officeart/2005/8/layout/vList3"/>
    <dgm:cxn modelId="{5144F0DC-20F0-4F84-9D30-8783F3F38B73}" srcId="{B440BBD4-1846-4E7F-9C34-F3A3FF69DF82}" destId="{CCA3D201-85F4-4E65-A904-8FB0E53A6F76}" srcOrd="5" destOrd="0" parTransId="{BF71EB65-A25D-4D5C-BD74-B52A670ADFC2}" sibTransId="{6AEB16AF-D68A-4FC1-ACD8-6F22DD7F3180}"/>
    <dgm:cxn modelId="{DDF1F8E1-63CF-4C55-A3BF-A29568DA0EBB}" srcId="{B440BBD4-1846-4E7F-9C34-F3A3FF69DF82}" destId="{0C7E0685-70BB-4625-BEEE-77556A7E2639}" srcOrd="13" destOrd="0" parTransId="{EBD85C47-72D0-49F0-BF18-B024B70E090B}" sibTransId="{322D0F8A-0EAE-4229-AA5D-6FC6EE4097ED}"/>
    <dgm:cxn modelId="{BC229EE7-4378-4F72-BB63-3D8DD6DBD19C}" type="presOf" srcId="{B440BBD4-1846-4E7F-9C34-F3A3FF69DF82}" destId="{A1FCB115-1C0D-47A5-816E-072630FCACEB}" srcOrd="0" destOrd="0" presId="urn:microsoft.com/office/officeart/2005/8/layout/vList3"/>
    <dgm:cxn modelId="{05D15CED-DF49-4614-918D-844AE09B3213}" srcId="{B440BBD4-1846-4E7F-9C34-F3A3FF69DF82}" destId="{E8B9970D-CE43-41DC-9B05-D290870293C2}" srcOrd="3" destOrd="0" parTransId="{10507434-68F7-44CF-AFD5-166AEF84CBD7}" sibTransId="{DCF3EDDE-0B1F-4F6E-8503-6012C915F068}"/>
    <dgm:cxn modelId="{90AEC0F0-0D79-4AA3-9528-35DC8165AA37}" srcId="{B440BBD4-1846-4E7F-9C34-F3A3FF69DF82}" destId="{9FB7979C-72BA-4806-A2F0-A493FFCF208A}" srcOrd="12" destOrd="0" parTransId="{825E435F-ECE3-4A0E-8C90-6A7B5187D42C}" sibTransId="{8ED08777-5A3C-4A35-8B74-77BB48AC3D6C}"/>
    <dgm:cxn modelId="{AD2432FD-EAB1-4B4C-9EAD-5D19D83BE68B}" type="presOf" srcId="{02857C7E-F642-4142-9E46-0305B79529A7}" destId="{5250F9D0-BB9B-4B10-9E76-65634C0A50C8}" srcOrd="0" destOrd="0" presId="urn:microsoft.com/office/officeart/2005/8/layout/vList3"/>
    <dgm:cxn modelId="{E41D03EF-66EB-44A2-A5B3-56C6712F5778}" type="presParOf" srcId="{A1FCB115-1C0D-47A5-816E-072630FCACEB}" destId="{17A6BA43-0136-4B53-8ED1-5168B784B1E0}" srcOrd="0" destOrd="0" presId="urn:microsoft.com/office/officeart/2005/8/layout/vList3"/>
    <dgm:cxn modelId="{33EA538F-0B47-47FE-A74C-A29A6E6D5A14}" type="presParOf" srcId="{17A6BA43-0136-4B53-8ED1-5168B784B1E0}" destId="{83407502-BBDA-4BBE-8AC0-EACA472C7BBF}" srcOrd="0" destOrd="0" presId="urn:microsoft.com/office/officeart/2005/8/layout/vList3"/>
    <dgm:cxn modelId="{4D054901-647C-4135-870B-1C15A3F9790C}" type="presParOf" srcId="{17A6BA43-0136-4B53-8ED1-5168B784B1E0}" destId="{2E82B1ED-8662-422E-BBAB-2DE95A7CF864}" srcOrd="1" destOrd="0" presId="urn:microsoft.com/office/officeart/2005/8/layout/vList3"/>
    <dgm:cxn modelId="{2D08ABAF-EB2D-4CA8-BFA5-858EB8134237}" type="presParOf" srcId="{A1FCB115-1C0D-47A5-816E-072630FCACEB}" destId="{3A5EAE0E-A67B-4446-8965-EFED221022C0}" srcOrd="1" destOrd="0" presId="urn:microsoft.com/office/officeart/2005/8/layout/vList3"/>
    <dgm:cxn modelId="{57928168-7022-4366-985E-D33035414F02}" type="presParOf" srcId="{A1FCB115-1C0D-47A5-816E-072630FCACEB}" destId="{9D0ACBC3-B974-4487-BE0F-112AFA2D81BD}" srcOrd="2" destOrd="0" presId="urn:microsoft.com/office/officeart/2005/8/layout/vList3"/>
    <dgm:cxn modelId="{379449D8-E877-4F1A-97E4-5A0921E30DA3}" type="presParOf" srcId="{9D0ACBC3-B974-4487-BE0F-112AFA2D81BD}" destId="{E5F3A75F-30CE-4C0C-B1FF-43AC832ED03C}" srcOrd="0" destOrd="0" presId="urn:microsoft.com/office/officeart/2005/8/layout/vList3"/>
    <dgm:cxn modelId="{B44DAEA1-3A15-433C-9209-9E362C628754}" type="presParOf" srcId="{9D0ACBC3-B974-4487-BE0F-112AFA2D81BD}" destId="{F01478B1-AC1E-4AE5-8DF7-707B9A4A52FA}" srcOrd="1" destOrd="0" presId="urn:microsoft.com/office/officeart/2005/8/layout/vList3"/>
    <dgm:cxn modelId="{05ADF395-8797-4622-99E5-7077F9B2703B}" type="presParOf" srcId="{A1FCB115-1C0D-47A5-816E-072630FCACEB}" destId="{70428F48-C14A-488B-8BEB-A289A04DFC63}" srcOrd="3" destOrd="0" presId="urn:microsoft.com/office/officeart/2005/8/layout/vList3"/>
    <dgm:cxn modelId="{58DE7E21-C2D2-4889-BCFC-AF1AFB83FBC7}" type="presParOf" srcId="{A1FCB115-1C0D-47A5-816E-072630FCACEB}" destId="{AE911345-074D-4CE5-912A-CC5F3F41CABC}" srcOrd="4" destOrd="0" presId="urn:microsoft.com/office/officeart/2005/8/layout/vList3"/>
    <dgm:cxn modelId="{2248F19C-5C71-4F74-9841-A5C8AA8B4D0E}" type="presParOf" srcId="{AE911345-074D-4CE5-912A-CC5F3F41CABC}" destId="{1B695E28-D13F-4B57-B537-45DE60A360B2}" srcOrd="0" destOrd="0" presId="urn:microsoft.com/office/officeart/2005/8/layout/vList3"/>
    <dgm:cxn modelId="{0BBFF4CD-7611-4271-A9D7-D8E5126637A4}" type="presParOf" srcId="{AE911345-074D-4CE5-912A-CC5F3F41CABC}" destId="{AB4F5F21-BD85-4743-83DB-1D523434BA4E}" srcOrd="1" destOrd="0" presId="urn:microsoft.com/office/officeart/2005/8/layout/vList3"/>
    <dgm:cxn modelId="{653825EF-4603-4D1F-8529-451A5AC12B16}" type="presParOf" srcId="{A1FCB115-1C0D-47A5-816E-072630FCACEB}" destId="{730B6AA6-6491-4B9D-9C21-DA8E73C47C17}" srcOrd="5" destOrd="0" presId="urn:microsoft.com/office/officeart/2005/8/layout/vList3"/>
    <dgm:cxn modelId="{79F648A3-98A5-4117-9AE3-2B11E7DB7395}" type="presParOf" srcId="{A1FCB115-1C0D-47A5-816E-072630FCACEB}" destId="{603BE7BD-2A73-4D7A-9696-B71AA77CF1AE}" srcOrd="6" destOrd="0" presId="urn:microsoft.com/office/officeart/2005/8/layout/vList3"/>
    <dgm:cxn modelId="{7FCEFFA5-0FAA-4331-93CC-32CF6071B4B2}" type="presParOf" srcId="{603BE7BD-2A73-4D7A-9696-B71AA77CF1AE}" destId="{7EFF3315-45C3-48B8-A72C-8FF8FDD36DBD}" srcOrd="0" destOrd="0" presId="urn:microsoft.com/office/officeart/2005/8/layout/vList3"/>
    <dgm:cxn modelId="{03AAAA9F-6DA6-4856-9BCC-1B6897D56D9E}" type="presParOf" srcId="{603BE7BD-2A73-4D7A-9696-B71AA77CF1AE}" destId="{D5115732-F5D3-4DB7-844C-EB0D8FE1FBEE}" srcOrd="1" destOrd="0" presId="urn:microsoft.com/office/officeart/2005/8/layout/vList3"/>
    <dgm:cxn modelId="{42BE0D38-4B48-462D-B88C-85D9CDF86B8C}" type="presParOf" srcId="{A1FCB115-1C0D-47A5-816E-072630FCACEB}" destId="{9FC7350D-5BF4-4F59-B0D9-D61E7EB7C447}" srcOrd="7" destOrd="0" presId="urn:microsoft.com/office/officeart/2005/8/layout/vList3"/>
    <dgm:cxn modelId="{91EDD0F7-7F0A-44CE-80AE-A699AAEA67DA}" type="presParOf" srcId="{A1FCB115-1C0D-47A5-816E-072630FCACEB}" destId="{19911380-5078-4229-8202-225A7D08687E}" srcOrd="8" destOrd="0" presId="urn:microsoft.com/office/officeart/2005/8/layout/vList3"/>
    <dgm:cxn modelId="{6AC5BAA2-AB5D-4A5C-B6B4-B3FD2E185650}" type="presParOf" srcId="{19911380-5078-4229-8202-225A7D08687E}" destId="{51DF1244-4961-430F-AB8B-30E95FF1D968}" srcOrd="0" destOrd="0" presId="urn:microsoft.com/office/officeart/2005/8/layout/vList3"/>
    <dgm:cxn modelId="{F5C16E8E-AADD-43E6-8C46-ED364B19662E}" type="presParOf" srcId="{19911380-5078-4229-8202-225A7D08687E}" destId="{5250F9D0-BB9B-4B10-9E76-65634C0A50C8}" srcOrd="1" destOrd="0" presId="urn:microsoft.com/office/officeart/2005/8/layout/vList3"/>
    <dgm:cxn modelId="{8013B941-58BD-4793-81C6-32DA3B99E53F}" type="presParOf" srcId="{A1FCB115-1C0D-47A5-816E-072630FCACEB}" destId="{22D83392-1644-435E-9AEC-01783ECD28DE}" srcOrd="9" destOrd="0" presId="urn:microsoft.com/office/officeart/2005/8/layout/vList3"/>
    <dgm:cxn modelId="{90485039-4B35-43E0-82A4-920E31F79D88}" type="presParOf" srcId="{A1FCB115-1C0D-47A5-816E-072630FCACEB}" destId="{103C9E5D-2A45-4000-A0A4-198ECF749F6A}" srcOrd="10" destOrd="0" presId="urn:microsoft.com/office/officeart/2005/8/layout/vList3"/>
    <dgm:cxn modelId="{31E4EBF5-804E-4DA3-9B5B-7943E701E6E0}" type="presParOf" srcId="{103C9E5D-2A45-4000-A0A4-198ECF749F6A}" destId="{74DABAE0-85F6-4F84-9ADB-78E55CEDE0AE}" srcOrd="0" destOrd="0" presId="urn:microsoft.com/office/officeart/2005/8/layout/vList3"/>
    <dgm:cxn modelId="{30DD8314-2219-43C1-9371-D8B51208C37E}" type="presParOf" srcId="{103C9E5D-2A45-4000-A0A4-198ECF749F6A}" destId="{384844BA-3E49-48F5-9F60-90D8477B9193}" srcOrd="1" destOrd="0" presId="urn:microsoft.com/office/officeart/2005/8/layout/vList3"/>
    <dgm:cxn modelId="{CBF1B276-1CC6-4894-A717-30794013FCD7}" type="presParOf" srcId="{A1FCB115-1C0D-47A5-816E-072630FCACEB}" destId="{7309BF46-2483-4A1C-A527-7A881ADE1AD5}" srcOrd="11" destOrd="0" presId="urn:microsoft.com/office/officeart/2005/8/layout/vList3"/>
    <dgm:cxn modelId="{E47890B2-02A0-4A2C-8AAC-0C6E69E43E6A}" type="presParOf" srcId="{A1FCB115-1C0D-47A5-816E-072630FCACEB}" destId="{76C1D9EB-5454-435B-8F70-BA16FFCC49D3}" srcOrd="12" destOrd="0" presId="urn:microsoft.com/office/officeart/2005/8/layout/vList3"/>
    <dgm:cxn modelId="{4A7A7B70-98C7-4102-9215-17758141FBFA}" type="presParOf" srcId="{76C1D9EB-5454-435B-8F70-BA16FFCC49D3}" destId="{F7923007-9A0E-4A3D-B112-578730A8906F}" srcOrd="0" destOrd="0" presId="urn:microsoft.com/office/officeart/2005/8/layout/vList3"/>
    <dgm:cxn modelId="{B055ADD0-AD5D-46C5-BE6D-587FEC027483}" type="presParOf" srcId="{76C1D9EB-5454-435B-8F70-BA16FFCC49D3}" destId="{4AF0073D-5B71-400C-8F09-E4C19E0271A1}" srcOrd="1" destOrd="0" presId="urn:microsoft.com/office/officeart/2005/8/layout/vList3"/>
    <dgm:cxn modelId="{B7FD67C0-6AD4-404F-9741-900C57989F38}" type="presParOf" srcId="{A1FCB115-1C0D-47A5-816E-072630FCACEB}" destId="{3C936CED-8CFF-43CB-A3D3-AA21A2B5F7A2}" srcOrd="13" destOrd="0" presId="urn:microsoft.com/office/officeart/2005/8/layout/vList3"/>
    <dgm:cxn modelId="{F5037F52-95C6-48A0-B6AA-2E4D811E6884}" type="presParOf" srcId="{A1FCB115-1C0D-47A5-816E-072630FCACEB}" destId="{61D0C900-A3EC-47BC-8A5F-38320A96D8C3}" srcOrd="14" destOrd="0" presId="urn:microsoft.com/office/officeart/2005/8/layout/vList3"/>
    <dgm:cxn modelId="{C617B4C0-E7CE-4BB2-8976-420857023ACD}" type="presParOf" srcId="{61D0C900-A3EC-47BC-8A5F-38320A96D8C3}" destId="{0905896E-630E-46E2-9964-1474D355AFC7}" srcOrd="0" destOrd="0" presId="urn:microsoft.com/office/officeart/2005/8/layout/vList3"/>
    <dgm:cxn modelId="{1F28A3E6-69C9-43C4-8A9A-D3D860C8B872}" type="presParOf" srcId="{61D0C900-A3EC-47BC-8A5F-38320A96D8C3}" destId="{F3C03457-107F-456A-9621-40041825D7F3}" srcOrd="1" destOrd="0" presId="urn:microsoft.com/office/officeart/2005/8/layout/vList3"/>
    <dgm:cxn modelId="{06087EDA-E287-44A4-B915-62CB8C1EE84E}" type="presParOf" srcId="{A1FCB115-1C0D-47A5-816E-072630FCACEB}" destId="{979FE01A-AAF2-49E7-8E10-644D250D57A5}" srcOrd="15" destOrd="0" presId="urn:microsoft.com/office/officeart/2005/8/layout/vList3"/>
    <dgm:cxn modelId="{7D9A1DEB-16B6-4881-A9F7-4063340A6015}" type="presParOf" srcId="{A1FCB115-1C0D-47A5-816E-072630FCACEB}" destId="{847C2CF7-C5EA-4791-959C-C7BC1FAB29CE}" srcOrd="16" destOrd="0" presId="urn:microsoft.com/office/officeart/2005/8/layout/vList3"/>
    <dgm:cxn modelId="{84A2A789-BD6F-4C17-827F-7BCD66E65DD7}" type="presParOf" srcId="{847C2CF7-C5EA-4791-959C-C7BC1FAB29CE}" destId="{F57DC3F0-7A0B-492D-8C51-D0D6D4CA2373}" srcOrd="0" destOrd="0" presId="urn:microsoft.com/office/officeart/2005/8/layout/vList3"/>
    <dgm:cxn modelId="{A6F4FB81-2596-44D7-ADB6-445959A20D66}" type="presParOf" srcId="{847C2CF7-C5EA-4791-959C-C7BC1FAB29CE}" destId="{977A4558-0EBA-46E2-8403-1527AE589A66}" srcOrd="1" destOrd="0" presId="urn:microsoft.com/office/officeart/2005/8/layout/vList3"/>
    <dgm:cxn modelId="{143768D9-89FC-4735-B71B-8C097266E2BF}" type="presParOf" srcId="{A1FCB115-1C0D-47A5-816E-072630FCACEB}" destId="{4E66FE2E-E9FC-4785-9356-5E3E4E337940}" srcOrd="17" destOrd="0" presId="urn:microsoft.com/office/officeart/2005/8/layout/vList3"/>
    <dgm:cxn modelId="{1A99083A-E6CD-44EE-8CDB-36E094BE61A8}" type="presParOf" srcId="{A1FCB115-1C0D-47A5-816E-072630FCACEB}" destId="{1757B785-53A2-4C39-8069-B52BF0218672}" srcOrd="18" destOrd="0" presId="urn:microsoft.com/office/officeart/2005/8/layout/vList3"/>
    <dgm:cxn modelId="{7BA3053A-6A55-48C7-B50C-58C06DDAE4C2}" type="presParOf" srcId="{1757B785-53A2-4C39-8069-B52BF0218672}" destId="{CD820BF8-4DCE-4EB0-AA48-F01BF24ACB05}" srcOrd="0" destOrd="0" presId="urn:microsoft.com/office/officeart/2005/8/layout/vList3"/>
    <dgm:cxn modelId="{4DF4B93B-9AFD-4914-9BA4-C6033111B47B}" type="presParOf" srcId="{1757B785-53A2-4C39-8069-B52BF0218672}" destId="{35701122-8DF2-4342-A021-E59620E78A18}" srcOrd="1" destOrd="0" presId="urn:microsoft.com/office/officeart/2005/8/layout/vList3"/>
    <dgm:cxn modelId="{03D7D61A-140C-444B-B50D-994C95178DC0}" type="presParOf" srcId="{A1FCB115-1C0D-47A5-816E-072630FCACEB}" destId="{8728B135-854B-4AE2-A78B-1310C1ED25E3}" srcOrd="19" destOrd="0" presId="urn:microsoft.com/office/officeart/2005/8/layout/vList3"/>
    <dgm:cxn modelId="{1BD20D0D-16C9-45BD-ACD1-DE3511024E5D}" type="presParOf" srcId="{A1FCB115-1C0D-47A5-816E-072630FCACEB}" destId="{3DD2CAC9-15D8-4809-A60F-9167C5ECFDEE}" srcOrd="20" destOrd="0" presId="urn:microsoft.com/office/officeart/2005/8/layout/vList3"/>
    <dgm:cxn modelId="{251BBCFD-2306-4E41-8423-55DF497E99E4}" type="presParOf" srcId="{3DD2CAC9-15D8-4809-A60F-9167C5ECFDEE}" destId="{D661881B-75F3-485A-B004-799CDE0469E2}" srcOrd="0" destOrd="0" presId="urn:microsoft.com/office/officeart/2005/8/layout/vList3"/>
    <dgm:cxn modelId="{0DE00E62-0CB7-4D1E-8152-6C126DF155E3}" type="presParOf" srcId="{3DD2CAC9-15D8-4809-A60F-9167C5ECFDEE}" destId="{303B62B1-1DE1-49F2-832A-36E784D513F0}" srcOrd="1" destOrd="0" presId="urn:microsoft.com/office/officeart/2005/8/layout/vList3"/>
    <dgm:cxn modelId="{F84855CA-D9E1-4449-BDF9-56705703744E}" type="presParOf" srcId="{A1FCB115-1C0D-47A5-816E-072630FCACEB}" destId="{30725475-F96D-4AD3-B410-41128E2BDAC1}" srcOrd="21" destOrd="0" presId="urn:microsoft.com/office/officeart/2005/8/layout/vList3"/>
    <dgm:cxn modelId="{693F2804-E9F3-482F-A15F-446FD0C9FA2B}" type="presParOf" srcId="{A1FCB115-1C0D-47A5-816E-072630FCACEB}" destId="{826789E8-B30F-4FE7-94C6-7D27DDA2B977}" srcOrd="22" destOrd="0" presId="urn:microsoft.com/office/officeart/2005/8/layout/vList3"/>
    <dgm:cxn modelId="{C2F5D65B-A83B-4C0D-98D3-2D80DFFFA320}" type="presParOf" srcId="{826789E8-B30F-4FE7-94C6-7D27DDA2B977}" destId="{45A499C2-E2D3-405D-9156-A36DFEBE45AE}" srcOrd="0" destOrd="0" presId="urn:microsoft.com/office/officeart/2005/8/layout/vList3"/>
    <dgm:cxn modelId="{94795D6D-F1E7-4428-AAE1-0A2DD0828B1A}" type="presParOf" srcId="{826789E8-B30F-4FE7-94C6-7D27DDA2B977}" destId="{E8CD6E3E-48D4-4AA9-B183-9183FFF152CA}" srcOrd="1" destOrd="0" presId="urn:microsoft.com/office/officeart/2005/8/layout/vList3"/>
    <dgm:cxn modelId="{5491D90B-6FB9-4C33-A036-CAE2A8910FF5}" type="presParOf" srcId="{A1FCB115-1C0D-47A5-816E-072630FCACEB}" destId="{17A0A084-02C3-4A7F-AC4B-21FF2A10195A}" srcOrd="23" destOrd="0" presId="urn:microsoft.com/office/officeart/2005/8/layout/vList3"/>
    <dgm:cxn modelId="{90B4F3AD-7000-4E70-803A-F68409EB7BA7}" type="presParOf" srcId="{A1FCB115-1C0D-47A5-816E-072630FCACEB}" destId="{E05AEC65-D069-4DBF-BE15-0F9A3646B6A7}" srcOrd="24" destOrd="0" presId="urn:microsoft.com/office/officeart/2005/8/layout/vList3"/>
    <dgm:cxn modelId="{A711A9F7-3B0E-4420-B7A0-F53DEF26FF11}" type="presParOf" srcId="{E05AEC65-D069-4DBF-BE15-0F9A3646B6A7}" destId="{51806B6D-57AA-455C-97A3-0C4D5C4CBFCB}" srcOrd="0" destOrd="0" presId="urn:microsoft.com/office/officeart/2005/8/layout/vList3"/>
    <dgm:cxn modelId="{388DDC99-8F6A-406B-9656-06179B680EA9}" type="presParOf" srcId="{E05AEC65-D069-4DBF-BE15-0F9A3646B6A7}" destId="{0DCB2FC7-1F9C-4652-BC3E-29081CBCF364}" srcOrd="1" destOrd="0" presId="urn:microsoft.com/office/officeart/2005/8/layout/vList3"/>
    <dgm:cxn modelId="{60B2BD70-E999-4332-931C-D17A2C69E131}" type="presParOf" srcId="{A1FCB115-1C0D-47A5-816E-072630FCACEB}" destId="{643754CD-8706-49C5-B105-23293C2F04FC}" srcOrd="25" destOrd="0" presId="urn:microsoft.com/office/officeart/2005/8/layout/vList3"/>
    <dgm:cxn modelId="{4DA3DFB5-5D23-469C-8C1A-09447FE33897}" type="presParOf" srcId="{A1FCB115-1C0D-47A5-816E-072630FCACEB}" destId="{D8B87D56-81D8-4AC5-834E-4AC21864CFC6}" srcOrd="26" destOrd="0" presId="urn:microsoft.com/office/officeart/2005/8/layout/vList3"/>
    <dgm:cxn modelId="{55F3D647-9DAF-4451-9528-21CDE00532C6}" type="presParOf" srcId="{D8B87D56-81D8-4AC5-834E-4AC21864CFC6}" destId="{036CC768-DD6F-44BE-971D-BBD34D1003F1}" srcOrd="0" destOrd="0" presId="urn:microsoft.com/office/officeart/2005/8/layout/vList3"/>
    <dgm:cxn modelId="{D576D131-CBBA-4491-98C7-958327C2B354}" type="presParOf" srcId="{D8B87D56-81D8-4AC5-834E-4AC21864CFC6}" destId="{6F4EDC29-BFE0-402C-8CA2-26CF62D1C37A}" srcOrd="1" destOrd="0" presId="urn:microsoft.com/office/officeart/2005/8/layout/vList3"/>
    <dgm:cxn modelId="{5AE08BCC-5304-4654-AAC9-F0369BCDF51A}" type="presParOf" srcId="{A1FCB115-1C0D-47A5-816E-072630FCACEB}" destId="{D934582A-F5BF-4C02-A81F-8CA8FA797F71}" srcOrd="27" destOrd="0" presId="urn:microsoft.com/office/officeart/2005/8/layout/vList3"/>
    <dgm:cxn modelId="{861FB8B6-2F46-4359-9D92-E005788CFEB1}" type="presParOf" srcId="{A1FCB115-1C0D-47A5-816E-072630FCACEB}" destId="{21B67F63-38CB-4D2C-B5DF-BD4DEB3DA911}" srcOrd="28" destOrd="0" presId="urn:microsoft.com/office/officeart/2005/8/layout/vList3"/>
    <dgm:cxn modelId="{594965EB-B8F6-4903-BF67-A229B86D9C74}" type="presParOf" srcId="{21B67F63-38CB-4D2C-B5DF-BD4DEB3DA911}" destId="{F9A18098-C20A-4369-85F4-92D8517EB87D}" srcOrd="0" destOrd="0" presId="urn:microsoft.com/office/officeart/2005/8/layout/vList3"/>
    <dgm:cxn modelId="{3785407B-0604-479F-8401-94F22648C582}" type="presParOf" srcId="{21B67F63-38CB-4D2C-B5DF-BD4DEB3DA911}" destId="{BD146F6C-7C62-4C0B-AD9B-9651819726BF}" srcOrd="1" destOrd="0" presId="urn:microsoft.com/office/officeart/2005/8/layout/vList3"/>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82B1ED-8662-422E-BBAB-2DE95A7CF864}">
      <dsp:nvSpPr>
        <dsp:cNvPr id="0" name=""/>
        <dsp:cNvSpPr/>
      </dsp:nvSpPr>
      <dsp:spPr>
        <a:xfrm rot="10800000">
          <a:off x="360022" y="2150"/>
          <a:ext cx="5673305" cy="341972"/>
        </a:xfrm>
        <a:prstGeom prst="homePlate">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tx1"/>
          </a:solidFill>
          <a:prstDash val="solid"/>
          <a:miter lim="800000"/>
        </a:ln>
        <a:effectLst>
          <a:outerShdw blurRad="50800" dist="38100" dir="2700000" algn="tl" rotWithShape="0">
            <a:prstClr val="black">
              <a:alpha val="40000"/>
            </a:prst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468000" tIns="68580" rIns="128016"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By indulgence or iron authority</a:t>
          </a:r>
          <a:endParaRPr lang="es-ES" sz="1800" kern="1200" dirty="0">
            <a:solidFill>
              <a:schemeClr val="tx1"/>
            </a:solidFill>
          </a:endParaRPr>
        </a:p>
      </dsp:txBody>
      <dsp:txXfrm rot="10800000">
        <a:off x="445515" y="2150"/>
        <a:ext cx="5587812" cy="341972"/>
      </dsp:txXfrm>
    </dsp:sp>
    <dsp:sp modelId="{83407502-BBDA-4BBE-8AC0-EACA472C7BBF}">
      <dsp:nvSpPr>
        <dsp:cNvPr id="0" name=""/>
        <dsp:cNvSpPr/>
      </dsp:nvSpPr>
      <dsp:spPr>
        <a:xfrm>
          <a:off x="31443" y="2150"/>
          <a:ext cx="341972" cy="341972"/>
        </a:xfrm>
        <a:prstGeom prst="ellipse">
          <a:avLst/>
        </a:prstGeom>
        <a:solidFill>
          <a:schemeClr val="accent2">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01478B1-AC1E-4AE5-8DF7-707B9A4A52FA}">
      <dsp:nvSpPr>
        <dsp:cNvPr id="0" name=""/>
        <dsp:cNvSpPr/>
      </dsp:nvSpPr>
      <dsp:spPr>
        <a:xfrm rot="10800000">
          <a:off x="360022" y="446204"/>
          <a:ext cx="5673305" cy="341972"/>
        </a:xfrm>
        <a:prstGeom prst="homePlate">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tx1"/>
          </a:solidFill>
          <a:prstDash val="solid"/>
          <a:miter lim="800000"/>
        </a:ln>
        <a:effectLst>
          <a:outerShdw blurRad="50800" dist="38100" dir="2700000" algn="tl" rotWithShape="0">
            <a:prstClr val="black">
              <a:alpha val="40000"/>
            </a:prst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468000" tIns="68580" rIns="128016"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By the failure to educate for God</a:t>
          </a:r>
          <a:endParaRPr lang="es-ES" sz="1800" kern="1200" dirty="0">
            <a:solidFill>
              <a:schemeClr val="tx1"/>
            </a:solidFill>
          </a:endParaRPr>
        </a:p>
      </dsp:txBody>
      <dsp:txXfrm rot="10800000">
        <a:off x="445515" y="446204"/>
        <a:ext cx="5587812" cy="341972"/>
      </dsp:txXfrm>
    </dsp:sp>
    <dsp:sp modelId="{E5F3A75F-30CE-4C0C-B1FF-43AC832ED03C}">
      <dsp:nvSpPr>
        <dsp:cNvPr id="0" name=""/>
        <dsp:cNvSpPr/>
      </dsp:nvSpPr>
      <dsp:spPr>
        <a:xfrm>
          <a:off x="31443" y="446204"/>
          <a:ext cx="341972" cy="341972"/>
        </a:xfrm>
        <a:prstGeom prst="ellipse">
          <a:avLst/>
        </a:prstGeom>
        <a:solidFill>
          <a:schemeClr val="accent3">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AB4F5F21-BD85-4743-83DB-1D523434BA4E}">
      <dsp:nvSpPr>
        <dsp:cNvPr id="0" name=""/>
        <dsp:cNvSpPr/>
      </dsp:nvSpPr>
      <dsp:spPr>
        <a:xfrm rot="10800000">
          <a:off x="360022" y="890258"/>
          <a:ext cx="5673305" cy="341972"/>
        </a:xfrm>
        <a:prstGeom prst="homePlate">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tx1"/>
          </a:solidFill>
          <a:prstDash val="solid"/>
          <a:miter lim="800000"/>
        </a:ln>
        <a:effectLst>
          <a:outerShdw blurRad="50800" dist="38100" dir="2700000" algn="tl" rotWithShape="0">
            <a:prstClr val="black">
              <a:alpha val="40000"/>
            </a:prst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468000" tIns="68580" rIns="128016"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By the neglect that toys with sin</a:t>
          </a:r>
          <a:endParaRPr lang="es-ES" sz="1800" kern="1200" dirty="0">
            <a:solidFill>
              <a:schemeClr val="tx1"/>
            </a:solidFill>
          </a:endParaRPr>
        </a:p>
      </dsp:txBody>
      <dsp:txXfrm rot="10800000">
        <a:off x="445515" y="890258"/>
        <a:ext cx="5587812" cy="341972"/>
      </dsp:txXfrm>
    </dsp:sp>
    <dsp:sp modelId="{1B695E28-D13F-4B57-B537-45DE60A360B2}">
      <dsp:nvSpPr>
        <dsp:cNvPr id="0" name=""/>
        <dsp:cNvSpPr/>
      </dsp:nvSpPr>
      <dsp:spPr>
        <a:xfrm>
          <a:off x="31443" y="890258"/>
          <a:ext cx="341972" cy="341972"/>
        </a:xfrm>
        <a:prstGeom prst="ellipse">
          <a:avLst/>
        </a:prstGeom>
        <a:solidFill>
          <a:schemeClr val="accent4">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5115732-F5D3-4DB7-844C-EB0D8FE1FBEE}">
      <dsp:nvSpPr>
        <dsp:cNvPr id="0" name=""/>
        <dsp:cNvSpPr/>
      </dsp:nvSpPr>
      <dsp:spPr>
        <a:xfrm rot="10800000">
          <a:off x="360022" y="1334311"/>
          <a:ext cx="5673305" cy="341972"/>
        </a:xfrm>
        <a:prstGeom prst="homePlate">
          <a:avLst/>
        </a:prstGeom>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solidFill>
            <a:schemeClr val="tx1"/>
          </a:solidFill>
          <a:prstDash val="solid"/>
          <a:miter lim="800000"/>
        </a:ln>
        <a:effectLst>
          <a:outerShdw blurRad="50800" dist="38100" dir="2700000" algn="tl" rotWithShape="0">
            <a:prstClr val="black">
              <a:alpha val="40000"/>
            </a:prst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468000" tIns="68580" rIns="128016"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Due to lack of subordination to authority</a:t>
          </a:r>
          <a:endParaRPr lang="es-ES" sz="1800" kern="1200" dirty="0">
            <a:solidFill>
              <a:schemeClr val="tx1"/>
            </a:solidFill>
          </a:endParaRPr>
        </a:p>
      </dsp:txBody>
      <dsp:txXfrm rot="10800000">
        <a:off x="445515" y="1334311"/>
        <a:ext cx="5587812" cy="341972"/>
      </dsp:txXfrm>
    </dsp:sp>
    <dsp:sp modelId="{7EFF3315-45C3-48B8-A72C-8FF8FDD36DBD}">
      <dsp:nvSpPr>
        <dsp:cNvPr id="0" name=""/>
        <dsp:cNvSpPr/>
      </dsp:nvSpPr>
      <dsp:spPr>
        <a:xfrm>
          <a:off x="31443" y="1334311"/>
          <a:ext cx="341972" cy="341972"/>
        </a:xfrm>
        <a:prstGeom prst="ellipse">
          <a:avLst/>
        </a:prstGeom>
        <a:solidFill>
          <a:schemeClr val="accent5">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5250F9D0-BB9B-4B10-9E76-65634C0A50C8}">
      <dsp:nvSpPr>
        <dsp:cNvPr id="0" name=""/>
        <dsp:cNvSpPr/>
      </dsp:nvSpPr>
      <dsp:spPr>
        <a:xfrm rot="10800000">
          <a:off x="360022" y="1778365"/>
          <a:ext cx="5673305" cy="341972"/>
        </a:xfrm>
        <a:prstGeom prst="homePlate">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tx1"/>
          </a:solidFill>
          <a:prstDash val="solid"/>
          <a:miter lim="800000"/>
        </a:ln>
        <a:effectLst>
          <a:outerShdw blurRad="50800" dist="38100" dir="2700000" algn="tl" rotWithShape="0">
            <a:prstClr val="black">
              <a:alpha val="40000"/>
            </a:prst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468000" tIns="68580" rIns="128016" bIns="68580" numCol="1" spcCol="1270" anchor="ctr" anchorCtr="0">
          <a:noAutofit/>
        </a:bodyPr>
        <a:lstStyle/>
        <a:p>
          <a:pPr marL="0" lvl="0" indent="0" algn="l" defTabSz="800100">
            <a:lnSpc>
              <a:spcPct val="90000"/>
            </a:lnSpc>
            <a:spcBef>
              <a:spcPct val="0"/>
            </a:spcBef>
            <a:spcAft>
              <a:spcPct val="35000"/>
            </a:spcAft>
            <a:buNone/>
          </a:pPr>
          <a:r>
            <a:rPr lang="es-ES" sz="1800" b="1" kern="1200" dirty="0" err="1">
              <a:solidFill>
                <a:schemeClr val="tx1"/>
              </a:solidFill>
            </a:rPr>
            <a:t>By</a:t>
          </a:r>
          <a:r>
            <a:rPr lang="es-ES" sz="1800" b="1" kern="1200" dirty="0">
              <a:solidFill>
                <a:schemeClr val="tx1"/>
              </a:solidFill>
            </a:rPr>
            <a:t> </a:t>
          </a:r>
          <a:r>
            <a:rPr lang="es-ES" sz="1800" b="1" kern="1200" dirty="0" err="1">
              <a:solidFill>
                <a:schemeClr val="tx1"/>
              </a:solidFill>
            </a:rPr>
            <a:t>overlooking</a:t>
          </a:r>
          <a:r>
            <a:rPr lang="es-ES" sz="1800" b="1" kern="1200" dirty="0">
              <a:solidFill>
                <a:schemeClr val="tx1"/>
              </a:solidFill>
            </a:rPr>
            <a:t> </a:t>
          </a:r>
          <a:r>
            <a:rPr lang="es-ES" sz="1800" b="1" kern="1200" dirty="0" err="1">
              <a:solidFill>
                <a:schemeClr val="tx1"/>
              </a:solidFill>
            </a:rPr>
            <a:t>glaring</a:t>
          </a:r>
          <a:r>
            <a:rPr lang="es-ES" sz="1800" b="1" kern="1200" dirty="0">
              <a:solidFill>
                <a:schemeClr val="tx1"/>
              </a:solidFill>
            </a:rPr>
            <a:t> </a:t>
          </a:r>
          <a:r>
            <a:rPr lang="es-ES" sz="1800" b="1" kern="1200" dirty="0" err="1">
              <a:solidFill>
                <a:schemeClr val="tx1"/>
              </a:solidFill>
            </a:rPr>
            <a:t>errors</a:t>
          </a:r>
          <a:endParaRPr lang="es-ES" sz="1800" kern="1200" dirty="0">
            <a:solidFill>
              <a:schemeClr val="tx1"/>
            </a:solidFill>
          </a:endParaRPr>
        </a:p>
      </dsp:txBody>
      <dsp:txXfrm rot="10800000">
        <a:off x="445515" y="1778365"/>
        <a:ext cx="5587812" cy="341972"/>
      </dsp:txXfrm>
    </dsp:sp>
    <dsp:sp modelId="{51DF1244-4961-430F-AB8B-30E95FF1D968}">
      <dsp:nvSpPr>
        <dsp:cNvPr id="0" name=""/>
        <dsp:cNvSpPr/>
      </dsp:nvSpPr>
      <dsp:spPr>
        <a:xfrm>
          <a:off x="31443" y="1778365"/>
          <a:ext cx="341972" cy="341972"/>
        </a:xfrm>
        <a:prstGeom prst="ellipse">
          <a:avLst/>
        </a:prstGeom>
        <a:solidFill>
          <a:schemeClr val="accent6">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84844BA-3E49-48F5-9F60-90D8477B9193}">
      <dsp:nvSpPr>
        <dsp:cNvPr id="0" name=""/>
        <dsp:cNvSpPr/>
      </dsp:nvSpPr>
      <dsp:spPr>
        <a:xfrm rot="10800000">
          <a:off x="360022" y="2222419"/>
          <a:ext cx="5673305" cy="341972"/>
        </a:xfrm>
        <a:prstGeom prst="homePlate">
          <a:avLst/>
        </a:prstGeom>
        <a:solidFill>
          <a:srgbClr val="BDF9BD"/>
        </a:solidFill>
        <a:ln w="6350" cap="flat" cmpd="sng" algn="ctr">
          <a:solidFill>
            <a:schemeClr val="tx1"/>
          </a:solidFill>
          <a:prstDash val="solid"/>
          <a:miter lim="800000"/>
        </a:ln>
        <a:effectLst>
          <a:outerShdw blurRad="50800" dist="38100" dir="2700000" algn="tl" rotWithShape="0">
            <a:prstClr val="black">
              <a:alpha val="40000"/>
            </a:prst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468000" tIns="68580" rIns="128016"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rgbClr val="000000"/>
              </a:solidFill>
              <a:latin typeface="Calibri" panose="020F0502020204030204"/>
              <a:ea typeface="+mn-ea"/>
              <a:cs typeface="+mn-cs"/>
            </a:rPr>
            <a:t>By pampering and pleasing children</a:t>
          </a:r>
          <a:endParaRPr lang="es-ES" sz="1800" b="1" kern="1200" dirty="0">
            <a:solidFill>
              <a:srgbClr val="000000"/>
            </a:solidFill>
            <a:latin typeface="Calibri" panose="020F0502020204030204"/>
            <a:ea typeface="+mn-ea"/>
            <a:cs typeface="+mn-cs"/>
          </a:endParaRPr>
        </a:p>
      </dsp:txBody>
      <dsp:txXfrm rot="10800000">
        <a:off x="445515" y="2222419"/>
        <a:ext cx="5587812" cy="341972"/>
      </dsp:txXfrm>
    </dsp:sp>
    <dsp:sp modelId="{74DABAE0-85F6-4F84-9ADB-78E55CEDE0AE}">
      <dsp:nvSpPr>
        <dsp:cNvPr id="0" name=""/>
        <dsp:cNvSpPr/>
      </dsp:nvSpPr>
      <dsp:spPr>
        <a:xfrm>
          <a:off x="31443" y="2222419"/>
          <a:ext cx="341972" cy="341972"/>
        </a:xfrm>
        <a:prstGeom prst="ellipse">
          <a:avLst/>
        </a:prstGeom>
        <a:solidFill>
          <a:schemeClr val="accent2">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AF0073D-5B71-400C-8F09-E4C19E0271A1}">
      <dsp:nvSpPr>
        <dsp:cNvPr id="0" name=""/>
        <dsp:cNvSpPr/>
      </dsp:nvSpPr>
      <dsp:spPr>
        <a:xfrm rot="10800000">
          <a:off x="360022" y="2666473"/>
          <a:ext cx="5673305" cy="341972"/>
        </a:xfrm>
        <a:prstGeom prst="homePlate">
          <a:avLst/>
        </a:prstGeom>
        <a:solidFill>
          <a:srgbClr val="B9EDFF"/>
        </a:solidFill>
        <a:ln w="6350" cap="flat" cmpd="sng" algn="ctr">
          <a:solidFill>
            <a:schemeClr val="tx1"/>
          </a:solidFill>
          <a:prstDash val="solid"/>
          <a:miter lim="800000"/>
        </a:ln>
        <a:effectLst>
          <a:outerShdw blurRad="50800" dist="38100" dir="2700000" algn="tl" rotWithShape="0">
            <a:prstClr val="black">
              <a:alpha val="40000"/>
            </a:prst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468000" tIns="68580" rIns="128016"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rgbClr val="000000"/>
              </a:solidFill>
              <a:latin typeface="Calibri" panose="020F0502020204030204"/>
              <a:ea typeface="+mn-ea"/>
              <a:cs typeface="+mn-cs"/>
            </a:rPr>
            <a:t>By sowing seeds of vanity</a:t>
          </a:r>
          <a:endParaRPr lang="es-ES" sz="1800" b="1" kern="1200" dirty="0">
            <a:solidFill>
              <a:srgbClr val="000000"/>
            </a:solidFill>
            <a:latin typeface="Calibri" panose="020F0502020204030204"/>
            <a:ea typeface="+mn-ea"/>
            <a:cs typeface="+mn-cs"/>
          </a:endParaRPr>
        </a:p>
      </dsp:txBody>
      <dsp:txXfrm rot="10800000">
        <a:off x="445515" y="2666473"/>
        <a:ext cx="5587812" cy="341972"/>
      </dsp:txXfrm>
    </dsp:sp>
    <dsp:sp modelId="{F7923007-9A0E-4A3D-B112-578730A8906F}">
      <dsp:nvSpPr>
        <dsp:cNvPr id="0" name=""/>
        <dsp:cNvSpPr/>
      </dsp:nvSpPr>
      <dsp:spPr>
        <a:xfrm>
          <a:off x="31443" y="2666473"/>
          <a:ext cx="341972" cy="341972"/>
        </a:xfrm>
        <a:prstGeom prst="ellipse">
          <a:avLst/>
        </a:prstGeom>
        <a:solidFill>
          <a:schemeClr val="accent3">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3C03457-107F-456A-9621-40041825D7F3}">
      <dsp:nvSpPr>
        <dsp:cNvPr id="0" name=""/>
        <dsp:cNvSpPr/>
      </dsp:nvSpPr>
      <dsp:spPr>
        <a:xfrm rot="10800000">
          <a:off x="360022" y="3110526"/>
          <a:ext cx="5673305" cy="341972"/>
        </a:xfrm>
        <a:prstGeom prst="homePlate">
          <a:avLst/>
        </a:prstGeom>
        <a:solidFill>
          <a:srgbClr val="E7BBFD"/>
        </a:solidFill>
        <a:ln w="6350" cap="flat" cmpd="sng" algn="ctr">
          <a:solidFill>
            <a:schemeClr val="tx1"/>
          </a:solidFill>
          <a:prstDash val="solid"/>
          <a:miter lim="800000"/>
        </a:ln>
        <a:effectLst>
          <a:outerShdw blurRad="50800" dist="38100" dir="2700000" algn="tl" rotWithShape="0">
            <a:prstClr val="black">
              <a:alpha val="40000"/>
            </a:prst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468000" tIns="68580" rIns="128016"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By becoming slaves of teenagers</a:t>
          </a:r>
          <a:endParaRPr lang="es-ES" sz="1800" kern="1200" dirty="0">
            <a:solidFill>
              <a:schemeClr val="tx1"/>
            </a:solidFill>
          </a:endParaRPr>
        </a:p>
      </dsp:txBody>
      <dsp:txXfrm rot="10800000">
        <a:off x="445515" y="3110526"/>
        <a:ext cx="5587812" cy="341972"/>
      </dsp:txXfrm>
    </dsp:sp>
    <dsp:sp modelId="{0905896E-630E-46E2-9964-1474D355AFC7}">
      <dsp:nvSpPr>
        <dsp:cNvPr id="0" name=""/>
        <dsp:cNvSpPr/>
      </dsp:nvSpPr>
      <dsp:spPr>
        <a:xfrm>
          <a:off x="31443" y="3110526"/>
          <a:ext cx="341972" cy="341972"/>
        </a:xfrm>
        <a:prstGeom prst="ellipse">
          <a:avLst/>
        </a:prstGeom>
        <a:solidFill>
          <a:schemeClr val="accent4">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977A4558-0EBA-46E2-8403-1527AE589A66}">
      <dsp:nvSpPr>
        <dsp:cNvPr id="0" name=""/>
        <dsp:cNvSpPr/>
      </dsp:nvSpPr>
      <dsp:spPr>
        <a:xfrm rot="10800000">
          <a:off x="360022" y="3554580"/>
          <a:ext cx="5673305" cy="341972"/>
        </a:xfrm>
        <a:prstGeom prst="homePlate">
          <a:avLst/>
        </a:prstGeom>
        <a:solidFill>
          <a:srgbClr val="C1C1FF"/>
        </a:solidFill>
        <a:ln w="6350" cap="flat" cmpd="sng" algn="ctr">
          <a:solidFill>
            <a:schemeClr val="tx1"/>
          </a:solidFill>
          <a:prstDash val="solid"/>
          <a:miter lim="800000"/>
        </a:ln>
        <a:effectLst>
          <a:outerShdw blurRad="50800" dist="38100" dir="2700000" algn="tl" rotWithShape="0">
            <a:prstClr val="black">
              <a:alpha val="40000"/>
            </a:prst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468000" tIns="68580" rIns="128016"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By a wayward love and sympathy</a:t>
          </a:r>
          <a:endParaRPr lang="es-ES" sz="1800" kern="1200" dirty="0">
            <a:solidFill>
              <a:schemeClr val="tx1"/>
            </a:solidFill>
          </a:endParaRPr>
        </a:p>
      </dsp:txBody>
      <dsp:txXfrm rot="10800000">
        <a:off x="445515" y="3554580"/>
        <a:ext cx="5587812" cy="341972"/>
      </dsp:txXfrm>
    </dsp:sp>
    <dsp:sp modelId="{F57DC3F0-7A0B-492D-8C51-D0D6D4CA2373}">
      <dsp:nvSpPr>
        <dsp:cNvPr id="0" name=""/>
        <dsp:cNvSpPr/>
      </dsp:nvSpPr>
      <dsp:spPr>
        <a:xfrm>
          <a:off x="31443" y="3554580"/>
          <a:ext cx="341972" cy="341972"/>
        </a:xfrm>
        <a:prstGeom prst="ellipse">
          <a:avLst/>
        </a:prstGeom>
        <a:solidFill>
          <a:schemeClr val="accent5">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5701122-8DF2-4342-A021-E59620E78A18}">
      <dsp:nvSpPr>
        <dsp:cNvPr id="0" name=""/>
        <dsp:cNvSpPr/>
      </dsp:nvSpPr>
      <dsp:spPr>
        <a:xfrm rot="10800000">
          <a:off x="360022" y="3998634"/>
          <a:ext cx="5673305" cy="341972"/>
        </a:xfrm>
        <a:prstGeom prst="homePlate">
          <a:avLst/>
        </a:prstGeom>
        <a:solidFill>
          <a:srgbClr val="FDC7EB"/>
        </a:solidFill>
        <a:ln w="6350" cap="flat" cmpd="sng" algn="ctr">
          <a:solidFill>
            <a:schemeClr val="tx1"/>
          </a:solidFill>
          <a:prstDash val="solid"/>
          <a:miter lim="800000"/>
        </a:ln>
        <a:effectLst>
          <a:outerShdw blurRad="50800" dist="38100" dir="2700000" algn="tl" rotWithShape="0">
            <a:prstClr val="black">
              <a:alpha val="40000"/>
            </a:prst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468000" tIns="68580" rIns="128016"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rgbClr val="000000"/>
              </a:solidFill>
              <a:latin typeface="Calibri" panose="020F0502020204030204"/>
              <a:ea typeface="+mn-ea"/>
              <a:cs typeface="+mn-cs"/>
            </a:rPr>
            <a:t>By not requiring obedience</a:t>
          </a:r>
          <a:endParaRPr lang="es-ES" sz="1800" b="1" kern="1200" dirty="0">
            <a:solidFill>
              <a:srgbClr val="000000"/>
            </a:solidFill>
            <a:latin typeface="Calibri" panose="020F0502020204030204"/>
            <a:ea typeface="+mn-ea"/>
            <a:cs typeface="+mn-cs"/>
          </a:endParaRPr>
        </a:p>
      </dsp:txBody>
      <dsp:txXfrm rot="10800000">
        <a:off x="445515" y="3998634"/>
        <a:ext cx="5587812" cy="341972"/>
      </dsp:txXfrm>
    </dsp:sp>
    <dsp:sp modelId="{CD820BF8-4DCE-4EB0-AA48-F01BF24ACB05}">
      <dsp:nvSpPr>
        <dsp:cNvPr id="0" name=""/>
        <dsp:cNvSpPr/>
      </dsp:nvSpPr>
      <dsp:spPr>
        <a:xfrm>
          <a:off x="31443" y="3998634"/>
          <a:ext cx="341972" cy="341972"/>
        </a:xfrm>
        <a:prstGeom prst="ellipse">
          <a:avLst/>
        </a:prstGeom>
        <a:solidFill>
          <a:schemeClr val="accent6">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03B62B1-1DE1-49F2-832A-36E784D513F0}">
      <dsp:nvSpPr>
        <dsp:cNvPr id="0" name=""/>
        <dsp:cNvSpPr/>
      </dsp:nvSpPr>
      <dsp:spPr>
        <a:xfrm rot="10800000">
          <a:off x="360022" y="4442688"/>
          <a:ext cx="5673305" cy="341972"/>
        </a:xfrm>
        <a:prstGeom prst="homePlate">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tx1"/>
          </a:solidFill>
          <a:prstDash val="solid"/>
          <a:miter lim="800000"/>
        </a:ln>
        <a:effectLst>
          <a:outerShdw blurRad="50800" dist="38100" dir="2700000" algn="tl" rotWithShape="0">
            <a:prstClr val="black">
              <a:alpha val="40000"/>
            </a:prst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468000" tIns="68580" rIns="128016"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By allowing children to follow their own will</a:t>
          </a:r>
          <a:endParaRPr lang="es-ES" sz="1800" kern="1200" dirty="0">
            <a:solidFill>
              <a:schemeClr val="tx1"/>
            </a:solidFill>
          </a:endParaRPr>
        </a:p>
      </dsp:txBody>
      <dsp:txXfrm rot="10800000">
        <a:off x="445515" y="4442688"/>
        <a:ext cx="5587812" cy="341972"/>
      </dsp:txXfrm>
    </dsp:sp>
    <dsp:sp modelId="{D661881B-75F3-485A-B004-799CDE0469E2}">
      <dsp:nvSpPr>
        <dsp:cNvPr id="0" name=""/>
        <dsp:cNvSpPr/>
      </dsp:nvSpPr>
      <dsp:spPr>
        <a:xfrm>
          <a:off x="31443" y="4442688"/>
          <a:ext cx="341972" cy="341972"/>
        </a:xfrm>
        <a:prstGeom prst="ellipse">
          <a:avLst/>
        </a:prstGeom>
        <a:solidFill>
          <a:schemeClr val="accent2">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E8CD6E3E-48D4-4AA9-B183-9183FFF152CA}">
      <dsp:nvSpPr>
        <dsp:cNvPr id="0" name=""/>
        <dsp:cNvSpPr/>
      </dsp:nvSpPr>
      <dsp:spPr>
        <a:xfrm rot="10800000">
          <a:off x="360022" y="4886741"/>
          <a:ext cx="5673305" cy="341972"/>
        </a:xfrm>
        <a:prstGeom prst="homePlate">
          <a:avLst/>
        </a:prstGeom>
        <a:solidFill>
          <a:srgbClr val="FBFDB9"/>
        </a:solidFill>
        <a:ln w="6350" cap="flat" cmpd="sng" algn="ctr">
          <a:solidFill>
            <a:schemeClr val="tx1"/>
          </a:solidFill>
          <a:prstDash val="solid"/>
          <a:miter lim="800000"/>
        </a:ln>
        <a:effectLst>
          <a:outerShdw blurRad="50800" dist="38100" dir="2700000" algn="tl" rotWithShape="0">
            <a:prstClr val="black">
              <a:alpha val="40000"/>
            </a:prst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468000" tIns="68580" rIns="128016" bIns="68580" numCol="1" spcCol="1270" anchor="ctr" anchorCtr="0">
          <a:noAutofit/>
        </a:bodyPr>
        <a:lstStyle/>
        <a:p>
          <a:pPr marL="0" lvl="0" indent="0" algn="l" defTabSz="800100">
            <a:lnSpc>
              <a:spcPct val="90000"/>
            </a:lnSpc>
            <a:spcBef>
              <a:spcPct val="0"/>
            </a:spcBef>
            <a:spcAft>
              <a:spcPct val="35000"/>
            </a:spcAft>
            <a:buNone/>
          </a:pPr>
          <a:r>
            <a:rPr lang="es-ES" sz="1800" b="1" kern="1200" dirty="0" err="1">
              <a:solidFill>
                <a:schemeClr val="tx1"/>
              </a:solidFill>
            </a:rPr>
            <a:t>By</a:t>
          </a:r>
          <a:r>
            <a:rPr lang="es-ES" sz="1800" b="1" kern="1200" dirty="0">
              <a:solidFill>
                <a:schemeClr val="tx1"/>
              </a:solidFill>
            </a:rPr>
            <a:t> </a:t>
          </a:r>
          <a:r>
            <a:rPr lang="es-ES" sz="1800" b="1" kern="1200" dirty="0" err="1">
              <a:solidFill>
                <a:schemeClr val="tx1"/>
              </a:solidFill>
            </a:rPr>
            <a:t>tolerating</a:t>
          </a:r>
          <a:r>
            <a:rPr lang="es-ES" sz="1800" b="1" kern="1200" dirty="0">
              <a:solidFill>
                <a:schemeClr val="tx1"/>
              </a:solidFill>
            </a:rPr>
            <a:t> the </a:t>
          </a:r>
          <a:r>
            <a:rPr lang="es-ES" sz="1800" b="1" kern="1200" dirty="0" err="1">
              <a:solidFill>
                <a:schemeClr val="tx1"/>
              </a:solidFill>
            </a:rPr>
            <a:t>wrong</a:t>
          </a:r>
          <a:r>
            <a:rPr lang="es-ES" sz="1800" b="1" kern="1200" dirty="0">
              <a:solidFill>
                <a:schemeClr val="tx1"/>
              </a:solidFill>
            </a:rPr>
            <a:t> </a:t>
          </a:r>
          <a:r>
            <a:rPr lang="es-ES" sz="1800" b="1" kern="1200" dirty="0" err="1">
              <a:solidFill>
                <a:schemeClr val="tx1"/>
              </a:solidFill>
            </a:rPr>
            <a:t>attitudes</a:t>
          </a:r>
          <a:endParaRPr lang="es-ES" sz="1800" kern="1200" dirty="0">
            <a:solidFill>
              <a:schemeClr val="tx1"/>
            </a:solidFill>
          </a:endParaRPr>
        </a:p>
      </dsp:txBody>
      <dsp:txXfrm rot="10800000">
        <a:off x="445515" y="4886741"/>
        <a:ext cx="5587812" cy="341972"/>
      </dsp:txXfrm>
    </dsp:sp>
    <dsp:sp modelId="{45A499C2-E2D3-405D-9156-A36DFEBE45AE}">
      <dsp:nvSpPr>
        <dsp:cNvPr id="0" name=""/>
        <dsp:cNvSpPr/>
      </dsp:nvSpPr>
      <dsp:spPr>
        <a:xfrm>
          <a:off x="31443" y="4886741"/>
          <a:ext cx="341972" cy="341972"/>
        </a:xfrm>
        <a:prstGeom prst="ellipse">
          <a:avLst/>
        </a:prstGeom>
        <a:solidFill>
          <a:schemeClr val="accent3">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0DCB2FC7-1F9C-4652-BC3E-29081CBCF364}">
      <dsp:nvSpPr>
        <dsp:cNvPr id="0" name=""/>
        <dsp:cNvSpPr/>
      </dsp:nvSpPr>
      <dsp:spPr>
        <a:xfrm rot="10800000">
          <a:off x="360022" y="5330795"/>
          <a:ext cx="5673305" cy="341972"/>
        </a:xfrm>
        <a:prstGeom prst="homePlate">
          <a:avLst/>
        </a:prstGeom>
        <a:solidFill>
          <a:srgbClr val="D1EBFF"/>
        </a:solidFill>
        <a:ln w="6350" cap="flat" cmpd="sng" algn="ctr">
          <a:solidFill>
            <a:schemeClr val="tx1"/>
          </a:solidFill>
          <a:prstDash val="solid"/>
          <a:miter lim="800000"/>
        </a:ln>
        <a:effectLst>
          <a:outerShdw blurRad="50800" dist="38100" dir="2700000" algn="tl" rotWithShape="0">
            <a:prstClr val="black">
              <a:alpha val="40000"/>
            </a:prst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468000" tIns="68580" rIns="128016"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By educating them addicted to social norms</a:t>
          </a:r>
          <a:endParaRPr lang="es-ES" sz="1800" kern="1200" dirty="0">
            <a:solidFill>
              <a:schemeClr val="tx1"/>
            </a:solidFill>
          </a:endParaRPr>
        </a:p>
      </dsp:txBody>
      <dsp:txXfrm rot="10800000">
        <a:off x="445515" y="5330795"/>
        <a:ext cx="5587812" cy="341972"/>
      </dsp:txXfrm>
    </dsp:sp>
    <dsp:sp modelId="{51806B6D-57AA-455C-97A3-0C4D5C4CBFCB}">
      <dsp:nvSpPr>
        <dsp:cNvPr id="0" name=""/>
        <dsp:cNvSpPr/>
      </dsp:nvSpPr>
      <dsp:spPr>
        <a:xfrm>
          <a:off x="31443" y="5330795"/>
          <a:ext cx="341972" cy="341972"/>
        </a:xfrm>
        <a:prstGeom prst="ellipse">
          <a:avLst/>
        </a:prstGeom>
        <a:solidFill>
          <a:schemeClr val="accent4">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6F4EDC29-BFE0-402C-8CA2-26CF62D1C37A}">
      <dsp:nvSpPr>
        <dsp:cNvPr id="0" name=""/>
        <dsp:cNvSpPr/>
      </dsp:nvSpPr>
      <dsp:spPr>
        <a:xfrm rot="10800000">
          <a:off x="360022" y="5774849"/>
          <a:ext cx="5673305" cy="341972"/>
        </a:xfrm>
        <a:prstGeom prst="homePlate">
          <a:avLst/>
        </a:prstGeom>
        <a:solidFill>
          <a:srgbClr val="D9C4B5"/>
        </a:solidFill>
        <a:ln w="6350" cap="flat" cmpd="sng" algn="ctr">
          <a:solidFill>
            <a:schemeClr val="tx1"/>
          </a:solidFill>
          <a:prstDash val="solid"/>
          <a:miter lim="800000"/>
        </a:ln>
        <a:effectLst>
          <a:outerShdw blurRad="50800" dist="38100" dir="2700000" algn="tl" rotWithShape="0">
            <a:prstClr val="black">
              <a:alpha val="40000"/>
            </a:prst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468000" tIns="68580" rIns="128016"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By allowing the selfish pursuit of happiness</a:t>
          </a:r>
          <a:endParaRPr lang="es-ES" sz="1800" kern="1200" dirty="0">
            <a:solidFill>
              <a:schemeClr val="tx1"/>
            </a:solidFill>
          </a:endParaRPr>
        </a:p>
      </dsp:txBody>
      <dsp:txXfrm rot="10800000">
        <a:off x="445515" y="5774849"/>
        <a:ext cx="5587812" cy="341972"/>
      </dsp:txXfrm>
    </dsp:sp>
    <dsp:sp modelId="{036CC768-DD6F-44BE-971D-BBD34D1003F1}">
      <dsp:nvSpPr>
        <dsp:cNvPr id="0" name=""/>
        <dsp:cNvSpPr/>
      </dsp:nvSpPr>
      <dsp:spPr>
        <a:xfrm>
          <a:off x="31443" y="5774849"/>
          <a:ext cx="341972" cy="341972"/>
        </a:xfrm>
        <a:prstGeom prst="ellipse">
          <a:avLst/>
        </a:prstGeom>
        <a:solidFill>
          <a:schemeClr val="accent5">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BD146F6C-7C62-4C0B-AD9B-9651819726BF}">
      <dsp:nvSpPr>
        <dsp:cNvPr id="0" name=""/>
        <dsp:cNvSpPr/>
      </dsp:nvSpPr>
      <dsp:spPr>
        <a:xfrm rot="10800000">
          <a:off x="360022" y="6218903"/>
          <a:ext cx="5673305" cy="341972"/>
        </a:xfrm>
        <a:prstGeom prst="homePlate">
          <a:avLst/>
        </a:prstGeom>
        <a:solidFill>
          <a:srgbClr val="E8D7B6"/>
        </a:solidFill>
        <a:ln w="6350" cap="flat" cmpd="sng" algn="ctr">
          <a:solidFill>
            <a:schemeClr val="tx1"/>
          </a:solidFill>
          <a:prstDash val="solid"/>
          <a:miter lim="800000"/>
        </a:ln>
        <a:effectLst>
          <a:outerShdw blurRad="50800" dist="38100" dir="2700000" algn="tl" rotWithShape="0">
            <a:prstClr val="black">
              <a:alpha val="40000"/>
            </a:prst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468000" tIns="68580" rIns="128016"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By lack of mercy in the home</a:t>
          </a:r>
          <a:endParaRPr lang="es-ES" sz="1800" kern="1200" dirty="0">
            <a:solidFill>
              <a:schemeClr val="tx1"/>
            </a:solidFill>
          </a:endParaRPr>
        </a:p>
      </dsp:txBody>
      <dsp:txXfrm rot="10800000">
        <a:off x="445515" y="6218903"/>
        <a:ext cx="5587812" cy="341972"/>
      </dsp:txXfrm>
    </dsp:sp>
    <dsp:sp modelId="{F9A18098-C20A-4369-85F4-92D8517EB87D}">
      <dsp:nvSpPr>
        <dsp:cNvPr id="0" name=""/>
        <dsp:cNvSpPr/>
      </dsp:nvSpPr>
      <dsp:spPr>
        <a:xfrm>
          <a:off x="31443" y="6218903"/>
          <a:ext cx="341972" cy="341972"/>
        </a:xfrm>
        <a:prstGeom prst="ellipse">
          <a:avLst/>
        </a:prstGeom>
        <a:solidFill>
          <a:schemeClr val="accent6">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6F0E08-BDC2-4AB4-A5E1-ABEA21353FDC}" type="datetimeFigureOut">
              <a:rPr lang="es-ES" smtClean="0"/>
              <a:t>19/10/2024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F0C138-A579-472A-B2E3-4DBF35BF50A5}" type="slidenum">
              <a:rPr lang="es-ES" smtClean="0"/>
              <a:t>‹Nº›</a:t>
            </a:fld>
            <a:endParaRPr lang="es-ES"/>
          </a:p>
        </p:txBody>
      </p:sp>
    </p:spTree>
    <p:extLst>
      <p:ext uri="{BB962C8B-B14F-4D97-AF65-F5344CB8AC3E}">
        <p14:creationId xmlns:p14="http://schemas.microsoft.com/office/powerpoint/2010/main" val="1045295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9C50CB-BADE-EDAC-A891-98384BCA964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6AE3063-A638-E52E-9566-2CC150487F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141C2FB-2E8A-CD95-A7E9-9261E2122D4E}"/>
              </a:ext>
            </a:extLst>
          </p:cNvPr>
          <p:cNvSpPr>
            <a:spLocks noGrp="1"/>
          </p:cNvSpPr>
          <p:nvPr>
            <p:ph type="dt" sz="half" idx="10"/>
          </p:nvPr>
        </p:nvSpPr>
        <p:spPr/>
        <p:txBody>
          <a:bodyPr/>
          <a:lstStyle/>
          <a:p>
            <a:fld id="{8CDCB9B3-A628-41AD-9A97-26BDF635E4DE}" type="datetimeFigureOut">
              <a:rPr lang="es-ES" smtClean="0"/>
              <a:t>19/10/2024</a:t>
            </a:fld>
            <a:endParaRPr lang="es-ES"/>
          </a:p>
        </p:txBody>
      </p:sp>
      <p:sp>
        <p:nvSpPr>
          <p:cNvPr id="5" name="Marcador de pie de página 4">
            <a:extLst>
              <a:ext uri="{FF2B5EF4-FFF2-40B4-BE49-F238E27FC236}">
                <a16:creationId xmlns:a16="http://schemas.microsoft.com/office/drawing/2014/main" id="{B8CD4063-FA7A-E7D8-ACA6-ECAF86E943D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33E70E-8766-1D39-0F77-35855B3FC4C7}"/>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2375773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2CAEDB-7E31-19E5-DE3B-BD9A2AFD58BB}"/>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600AAAD-9508-45B6-57D3-8AD2B2EAB9E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E95E1E3-8E72-6870-5BD0-8F5A8FAE2391}"/>
              </a:ext>
            </a:extLst>
          </p:cNvPr>
          <p:cNvSpPr>
            <a:spLocks noGrp="1"/>
          </p:cNvSpPr>
          <p:nvPr>
            <p:ph type="dt" sz="half" idx="10"/>
          </p:nvPr>
        </p:nvSpPr>
        <p:spPr/>
        <p:txBody>
          <a:bodyPr/>
          <a:lstStyle/>
          <a:p>
            <a:fld id="{8CDCB9B3-A628-41AD-9A97-26BDF635E4DE}" type="datetimeFigureOut">
              <a:rPr lang="es-ES" smtClean="0"/>
              <a:t>19/10/2024</a:t>
            </a:fld>
            <a:endParaRPr lang="es-ES"/>
          </a:p>
        </p:txBody>
      </p:sp>
      <p:sp>
        <p:nvSpPr>
          <p:cNvPr id="5" name="Marcador de pie de página 4">
            <a:extLst>
              <a:ext uri="{FF2B5EF4-FFF2-40B4-BE49-F238E27FC236}">
                <a16:creationId xmlns:a16="http://schemas.microsoft.com/office/drawing/2014/main" id="{DF630374-F795-3957-FC5A-C6F5900EA5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B324D54-9D9D-C9AD-E81F-109208606E96}"/>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937006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A8D83EA-9DF5-0BB2-47CA-FAF92220419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482CEF3-43D6-66AA-8230-5D0348F9601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262A540-4740-EA28-E88B-4DD448C3AFFD}"/>
              </a:ext>
            </a:extLst>
          </p:cNvPr>
          <p:cNvSpPr>
            <a:spLocks noGrp="1"/>
          </p:cNvSpPr>
          <p:nvPr>
            <p:ph type="dt" sz="half" idx="10"/>
          </p:nvPr>
        </p:nvSpPr>
        <p:spPr/>
        <p:txBody>
          <a:bodyPr/>
          <a:lstStyle/>
          <a:p>
            <a:fld id="{8CDCB9B3-A628-41AD-9A97-26BDF635E4DE}" type="datetimeFigureOut">
              <a:rPr lang="es-ES" smtClean="0"/>
              <a:t>19/10/2024</a:t>
            </a:fld>
            <a:endParaRPr lang="es-ES"/>
          </a:p>
        </p:txBody>
      </p:sp>
      <p:sp>
        <p:nvSpPr>
          <p:cNvPr id="5" name="Marcador de pie de página 4">
            <a:extLst>
              <a:ext uri="{FF2B5EF4-FFF2-40B4-BE49-F238E27FC236}">
                <a16:creationId xmlns:a16="http://schemas.microsoft.com/office/drawing/2014/main" id="{DA6A420E-BF3E-1944-E0DE-4D61D0C51B6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DB80AD0-5111-3C40-F838-E30143906646}"/>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1327498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CA7253-C80B-F0E5-38A6-B230655E0A4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C5538B3-DE0F-4191-AA67-AC8DC3E6912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64E0179-6B25-E81C-CFFB-B77EB0E6C330}"/>
              </a:ext>
            </a:extLst>
          </p:cNvPr>
          <p:cNvSpPr>
            <a:spLocks noGrp="1"/>
          </p:cNvSpPr>
          <p:nvPr>
            <p:ph type="dt" sz="half" idx="10"/>
          </p:nvPr>
        </p:nvSpPr>
        <p:spPr/>
        <p:txBody>
          <a:bodyPr/>
          <a:lstStyle/>
          <a:p>
            <a:fld id="{8CDCB9B3-A628-41AD-9A97-26BDF635E4DE}" type="datetimeFigureOut">
              <a:rPr lang="es-ES" smtClean="0"/>
              <a:t>19/10/2024</a:t>
            </a:fld>
            <a:endParaRPr lang="es-ES"/>
          </a:p>
        </p:txBody>
      </p:sp>
      <p:sp>
        <p:nvSpPr>
          <p:cNvPr id="5" name="Marcador de pie de página 4">
            <a:extLst>
              <a:ext uri="{FF2B5EF4-FFF2-40B4-BE49-F238E27FC236}">
                <a16:creationId xmlns:a16="http://schemas.microsoft.com/office/drawing/2014/main" id="{5493A114-06F4-4BC8-8862-10463FA8036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D724630-447C-CB24-3D32-AD5CE5C4482A}"/>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2596443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25EA17-3137-34A1-0D6F-55FE316ABAE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FE670F2A-6DB6-7291-6A36-F3ABD83BDF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5CD4398-D3B8-AF58-59BD-7E6B150E9C74}"/>
              </a:ext>
            </a:extLst>
          </p:cNvPr>
          <p:cNvSpPr>
            <a:spLocks noGrp="1"/>
          </p:cNvSpPr>
          <p:nvPr>
            <p:ph type="dt" sz="half" idx="10"/>
          </p:nvPr>
        </p:nvSpPr>
        <p:spPr/>
        <p:txBody>
          <a:bodyPr/>
          <a:lstStyle/>
          <a:p>
            <a:fld id="{8CDCB9B3-A628-41AD-9A97-26BDF635E4DE}" type="datetimeFigureOut">
              <a:rPr lang="es-ES" smtClean="0"/>
              <a:t>19/10/2024</a:t>
            </a:fld>
            <a:endParaRPr lang="es-ES"/>
          </a:p>
        </p:txBody>
      </p:sp>
      <p:sp>
        <p:nvSpPr>
          <p:cNvPr id="5" name="Marcador de pie de página 4">
            <a:extLst>
              <a:ext uri="{FF2B5EF4-FFF2-40B4-BE49-F238E27FC236}">
                <a16:creationId xmlns:a16="http://schemas.microsoft.com/office/drawing/2014/main" id="{9B69D62B-7683-6B79-50D3-6A5DE50106B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B8A055-32D6-72CD-F710-67B02E877883}"/>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1355490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5F263D-08D5-50FE-8555-F2E26C77F79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FB5ABDF-CA22-016E-3A43-A05BF0B5164D}"/>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167EA30-2A93-131C-D344-AFDD7BADFB6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3FB4A92-5C0A-F4D7-D6D7-25F2EB27F61A}"/>
              </a:ext>
            </a:extLst>
          </p:cNvPr>
          <p:cNvSpPr>
            <a:spLocks noGrp="1"/>
          </p:cNvSpPr>
          <p:nvPr>
            <p:ph type="dt" sz="half" idx="10"/>
          </p:nvPr>
        </p:nvSpPr>
        <p:spPr/>
        <p:txBody>
          <a:bodyPr/>
          <a:lstStyle/>
          <a:p>
            <a:fld id="{8CDCB9B3-A628-41AD-9A97-26BDF635E4DE}" type="datetimeFigureOut">
              <a:rPr lang="es-ES" smtClean="0"/>
              <a:t>19/10/2024</a:t>
            </a:fld>
            <a:endParaRPr lang="es-ES"/>
          </a:p>
        </p:txBody>
      </p:sp>
      <p:sp>
        <p:nvSpPr>
          <p:cNvPr id="6" name="Marcador de pie de página 5">
            <a:extLst>
              <a:ext uri="{FF2B5EF4-FFF2-40B4-BE49-F238E27FC236}">
                <a16:creationId xmlns:a16="http://schemas.microsoft.com/office/drawing/2014/main" id="{83D6E51C-3413-D4A8-3F47-8312E5412B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C844188-4DFF-5ACE-0CEC-BE4EAA3712A4}"/>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2327420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90061B-B63C-2C0D-5349-123CA0E06E7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9AA8F31-705B-DD88-F2E9-5B06AFB594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3861F14-C122-FC1F-D8B7-22DC10ADA7E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2CB1CB1-F0D7-F7DF-C82C-0FAACD479E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E491B6C-20D5-090E-1483-A2C58353F62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CFB87246-3941-ACD2-7D65-EC3E7E20CCED}"/>
              </a:ext>
            </a:extLst>
          </p:cNvPr>
          <p:cNvSpPr>
            <a:spLocks noGrp="1"/>
          </p:cNvSpPr>
          <p:nvPr>
            <p:ph type="dt" sz="half" idx="10"/>
          </p:nvPr>
        </p:nvSpPr>
        <p:spPr/>
        <p:txBody>
          <a:bodyPr/>
          <a:lstStyle/>
          <a:p>
            <a:fld id="{8CDCB9B3-A628-41AD-9A97-26BDF635E4DE}" type="datetimeFigureOut">
              <a:rPr lang="es-ES" smtClean="0"/>
              <a:t>19/10/2024</a:t>
            </a:fld>
            <a:endParaRPr lang="es-ES"/>
          </a:p>
        </p:txBody>
      </p:sp>
      <p:sp>
        <p:nvSpPr>
          <p:cNvPr id="8" name="Marcador de pie de página 7">
            <a:extLst>
              <a:ext uri="{FF2B5EF4-FFF2-40B4-BE49-F238E27FC236}">
                <a16:creationId xmlns:a16="http://schemas.microsoft.com/office/drawing/2014/main" id="{4920CC2A-5242-0914-20E8-2C9440D0FAF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146EE923-F7DB-BC61-4412-CBCB57FD7569}"/>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3354553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4DC438-D5F6-D901-6223-E89941F57B1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F7E5A21-F4CD-8CE9-2CD1-CB2A947D7FAD}"/>
              </a:ext>
            </a:extLst>
          </p:cNvPr>
          <p:cNvSpPr>
            <a:spLocks noGrp="1"/>
          </p:cNvSpPr>
          <p:nvPr>
            <p:ph type="dt" sz="half" idx="10"/>
          </p:nvPr>
        </p:nvSpPr>
        <p:spPr/>
        <p:txBody>
          <a:bodyPr/>
          <a:lstStyle/>
          <a:p>
            <a:fld id="{8CDCB9B3-A628-41AD-9A97-26BDF635E4DE}" type="datetimeFigureOut">
              <a:rPr lang="es-ES" smtClean="0"/>
              <a:t>19/10/2024</a:t>
            </a:fld>
            <a:endParaRPr lang="es-ES"/>
          </a:p>
        </p:txBody>
      </p:sp>
      <p:sp>
        <p:nvSpPr>
          <p:cNvPr id="4" name="Marcador de pie de página 3">
            <a:extLst>
              <a:ext uri="{FF2B5EF4-FFF2-40B4-BE49-F238E27FC236}">
                <a16:creationId xmlns:a16="http://schemas.microsoft.com/office/drawing/2014/main" id="{F3A7CF71-62AE-3316-7F7C-FEFD600D127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6F784A9-CC81-C955-B8C3-C02E96E85D72}"/>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643088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27EFDEA-3DF6-E214-981E-2276E1914822}"/>
              </a:ext>
            </a:extLst>
          </p:cNvPr>
          <p:cNvSpPr>
            <a:spLocks noGrp="1"/>
          </p:cNvSpPr>
          <p:nvPr>
            <p:ph type="dt" sz="half" idx="10"/>
          </p:nvPr>
        </p:nvSpPr>
        <p:spPr/>
        <p:txBody>
          <a:bodyPr/>
          <a:lstStyle/>
          <a:p>
            <a:fld id="{8CDCB9B3-A628-41AD-9A97-26BDF635E4DE}" type="datetimeFigureOut">
              <a:rPr lang="es-ES" smtClean="0"/>
              <a:t>19/10/2024</a:t>
            </a:fld>
            <a:endParaRPr lang="es-ES"/>
          </a:p>
        </p:txBody>
      </p:sp>
      <p:sp>
        <p:nvSpPr>
          <p:cNvPr id="3" name="Marcador de pie de página 2">
            <a:extLst>
              <a:ext uri="{FF2B5EF4-FFF2-40B4-BE49-F238E27FC236}">
                <a16:creationId xmlns:a16="http://schemas.microsoft.com/office/drawing/2014/main" id="{553E3FFE-861F-7E34-B41A-B4338FEDA9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290439AC-94C8-D682-8773-DCAEC986D918}"/>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2101122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A90802-3326-FAB1-60AC-A6846333D47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4B0E190-4CDF-AE1B-D7D3-D09F3B9765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4C38DF-09C5-9987-6A7B-864754D8C2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5137AB8-DFB9-66C4-0BDC-11702BA2072A}"/>
              </a:ext>
            </a:extLst>
          </p:cNvPr>
          <p:cNvSpPr>
            <a:spLocks noGrp="1"/>
          </p:cNvSpPr>
          <p:nvPr>
            <p:ph type="dt" sz="half" idx="10"/>
          </p:nvPr>
        </p:nvSpPr>
        <p:spPr/>
        <p:txBody>
          <a:bodyPr/>
          <a:lstStyle/>
          <a:p>
            <a:fld id="{8CDCB9B3-A628-41AD-9A97-26BDF635E4DE}" type="datetimeFigureOut">
              <a:rPr lang="es-ES" smtClean="0"/>
              <a:t>19/10/2024</a:t>
            </a:fld>
            <a:endParaRPr lang="es-ES"/>
          </a:p>
        </p:txBody>
      </p:sp>
      <p:sp>
        <p:nvSpPr>
          <p:cNvPr id="6" name="Marcador de pie de página 5">
            <a:extLst>
              <a:ext uri="{FF2B5EF4-FFF2-40B4-BE49-F238E27FC236}">
                <a16:creationId xmlns:a16="http://schemas.microsoft.com/office/drawing/2014/main" id="{2AAF7851-73A3-4EC0-F018-59FE506431C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2F5F95E-579D-E146-8E2E-F96E07C63C56}"/>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1252282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DD8C0A-9CAB-7F30-7434-92F8BA1D96D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8515A669-47FF-E922-4F04-4C05256740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80B067B6-3129-BBA0-19D8-98FE29D8D2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1229279-55CE-08B9-A34B-FCBA8492AEC1}"/>
              </a:ext>
            </a:extLst>
          </p:cNvPr>
          <p:cNvSpPr>
            <a:spLocks noGrp="1"/>
          </p:cNvSpPr>
          <p:nvPr>
            <p:ph type="dt" sz="half" idx="10"/>
          </p:nvPr>
        </p:nvSpPr>
        <p:spPr/>
        <p:txBody>
          <a:bodyPr/>
          <a:lstStyle/>
          <a:p>
            <a:fld id="{8CDCB9B3-A628-41AD-9A97-26BDF635E4DE}" type="datetimeFigureOut">
              <a:rPr lang="es-ES" smtClean="0"/>
              <a:t>19/10/2024</a:t>
            </a:fld>
            <a:endParaRPr lang="es-ES"/>
          </a:p>
        </p:txBody>
      </p:sp>
      <p:sp>
        <p:nvSpPr>
          <p:cNvPr id="6" name="Marcador de pie de página 5">
            <a:extLst>
              <a:ext uri="{FF2B5EF4-FFF2-40B4-BE49-F238E27FC236}">
                <a16:creationId xmlns:a16="http://schemas.microsoft.com/office/drawing/2014/main" id="{053C3922-3369-BF03-C687-312ACB20C55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AC2CF51-2E4A-8FE2-7FCA-775D8BD16B4E}"/>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3800810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9894925-4DB1-6D53-C9FC-51D3C190A3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469D6D1-7DE8-F3F8-2E4A-4DBF78FC7C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38276AA-38BE-C46E-59A9-FB7D875727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DCB9B3-A628-41AD-9A97-26BDF635E4DE}" type="datetimeFigureOut">
              <a:rPr lang="es-ES" smtClean="0"/>
              <a:t>19/10/2024</a:t>
            </a:fld>
            <a:endParaRPr lang="es-ES"/>
          </a:p>
        </p:txBody>
      </p:sp>
      <p:sp>
        <p:nvSpPr>
          <p:cNvPr id="5" name="Marcador de pie de página 4">
            <a:extLst>
              <a:ext uri="{FF2B5EF4-FFF2-40B4-BE49-F238E27FC236}">
                <a16:creationId xmlns:a16="http://schemas.microsoft.com/office/drawing/2014/main" id="{47E8583A-0918-FE0B-2A22-217250CF15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1238ABB5-A08C-72AC-0DD7-A903E00667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5309BC-E768-4277-AA5C-D313464B6898}" type="slidenum">
              <a:rPr lang="es-ES" smtClean="0"/>
              <a:t>‹Nº›</a:t>
            </a:fld>
            <a:endParaRPr lang="es-ES"/>
          </a:p>
        </p:txBody>
      </p:sp>
    </p:spTree>
    <p:extLst>
      <p:ext uri="{BB962C8B-B14F-4D97-AF65-F5344CB8AC3E}">
        <p14:creationId xmlns:p14="http://schemas.microsoft.com/office/powerpoint/2010/main" val="19784854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1.jp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35.png"/><Relationship Id="rId5" Type="http://schemas.openxmlformats.org/officeDocument/2006/relationships/diagramQuickStyle" Target="../diagrams/quickStyle1.xml"/><Relationship Id="rId10" Type="http://schemas.openxmlformats.org/officeDocument/2006/relationships/image" Target="../media/image34.jpg"/><Relationship Id="rId4" Type="http://schemas.openxmlformats.org/officeDocument/2006/relationships/diagramLayout" Target="../diagrams/layout1.xml"/><Relationship Id="rId9" Type="http://schemas.openxmlformats.org/officeDocument/2006/relationships/image" Target="../media/image33.jp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jpg"/><Relationship Id="rId4" Type="http://schemas.openxmlformats.org/officeDocument/2006/relationships/image" Target="../media/image38.jp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g"/><Relationship Id="rId4" Type="http://schemas.openxmlformats.org/officeDocument/2006/relationships/image" Target="../media/image41.jp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jpg"/><Relationship Id="rId2" Type="http://schemas.openxmlformats.org/officeDocument/2006/relationships/image" Target="../media/image44.jp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53.jpg"/><Relationship Id="rId2" Type="http://schemas.openxmlformats.org/officeDocument/2006/relationships/image" Target="../media/image44.jp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png"/><Relationship Id="rId7" Type="http://schemas.openxmlformats.org/officeDocument/2006/relationships/image" Target="../media/image59.jpeg"/><Relationship Id="rId2" Type="http://schemas.openxmlformats.org/officeDocument/2006/relationships/image" Target="../media/image54.jp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7.xml"/><Relationship Id="rId5" Type="http://schemas.openxmlformats.org/officeDocument/2006/relationships/image" Target="../media/image64.jpg"/><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jpg"/><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jpeg"/></Relationships>
</file>

<file path=ppt/slides/_rels/slide2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4.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png"/><Relationship Id="rId3" Type="http://schemas.openxmlformats.org/officeDocument/2006/relationships/image" Target="../media/image91.png"/><Relationship Id="rId7" Type="http://schemas.openxmlformats.org/officeDocument/2006/relationships/image" Target="../media/image95.png"/><Relationship Id="rId12" Type="http://schemas.openxmlformats.org/officeDocument/2006/relationships/image" Target="../media/image100.png"/><Relationship Id="rId2" Type="http://schemas.openxmlformats.org/officeDocument/2006/relationships/image" Target="../media/image90.jpg"/><Relationship Id="rId1" Type="http://schemas.openxmlformats.org/officeDocument/2006/relationships/slideLayout" Target="../slideLayouts/slideLayout7.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5" Type="http://schemas.openxmlformats.org/officeDocument/2006/relationships/image" Target="../media/image10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 Id="rId14" Type="http://schemas.openxmlformats.org/officeDocument/2006/relationships/image" Target="../media/image102.png"/></Relationships>
</file>

<file path=ppt/slides/_rels/slide25.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101.png"/><Relationship Id="rId7" Type="http://schemas.openxmlformats.org/officeDocument/2006/relationships/image" Target="../media/image98.png"/><Relationship Id="rId2" Type="http://schemas.openxmlformats.org/officeDocument/2006/relationships/image" Target="../media/image104.jpg"/><Relationship Id="rId1" Type="http://schemas.openxmlformats.org/officeDocument/2006/relationships/slideLayout" Target="../slideLayouts/slideLayout7.xml"/><Relationship Id="rId6" Type="http://schemas.openxmlformats.org/officeDocument/2006/relationships/image" Target="../media/image97.png"/><Relationship Id="rId11" Type="http://schemas.openxmlformats.org/officeDocument/2006/relationships/image" Target="../media/image107.png"/><Relationship Id="rId5" Type="http://schemas.openxmlformats.org/officeDocument/2006/relationships/image" Target="../media/image96.png"/><Relationship Id="rId10" Type="http://schemas.openxmlformats.org/officeDocument/2006/relationships/image" Target="../media/image106.png"/><Relationship Id="rId4" Type="http://schemas.openxmlformats.org/officeDocument/2006/relationships/image" Target="../media/image95.png"/><Relationship Id="rId9" Type="http://schemas.openxmlformats.org/officeDocument/2006/relationships/image" Target="../media/image105.jpg"/></Relationships>
</file>

<file path=ppt/slides/_rels/slide26.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101.png"/><Relationship Id="rId7" Type="http://schemas.openxmlformats.org/officeDocument/2006/relationships/image" Target="../media/image94.png"/><Relationship Id="rId12" Type="http://schemas.openxmlformats.org/officeDocument/2006/relationships/image" Target="../media/image110.jpeg"/><Relationship Id="rId2" Type="http://schemas.openxmlformats.org/officeDocument/2006/relationships/image" Target="../media/image108.jpg"/><Relationship Id="rId1" Type="http://schemas.openxmlformats.org/officeDocument/2006/relationships/slideLayout" Target="../slideLayouts/slideLayout7.xml"/><Relationship Id="rId6" Type="http://schemas.openxmlformats.org/officeDocument/2006/relationships/image" Target="../media/image93.png"/><Relationship Id="rId11" Type="http://schemas.openxmlformats.org/officeDocument/2006/relationships/image" Target="../media/image109.png"/><Relationship Id="rId5" Type="http://schemas.openxmlformats.org/officeDocument/2006/relationships/image" Target="../media/image92.png"/><Relationship Id="rId10" Type="http://schemas.openxmlformats.org/officeDocument/2006/relationships/image" Target="../media/image100.png"/><Relationship Id="rId4" Type="http://schemas.openxmlformats.org/officeDocument/2006/relationships/image" Target="../media/image91.png"/><Relationship Id="rId9" Type="http://schemas.openxmlformats.org/officeDocument/2006/relationships/image" Target="../media/image99.png"/></Relationships>
</file>

<file path=ppt/slides/_rels/slide27.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13.png"/><Relationship Id="rId3" Type="http://schemas.openxmlformats.org/officeDocument/2006/relationships/image" Target="../media/image101.png"/><Relationship Id="rId7" Type="http://schemas.openxmlformats.org/officeDocument/2006/relationships/image" Target="../media/image94.png"/><Relationship Id="rId12" Type="http://schemas.openxmlformats.org/officeDocument/2006/relationships/image" Target="../media/image112.png"/><Relationship Id="rId2" Type="http://schemas.openxmlformats.org/officeDocument/2006/relationships/image" Target="../media/image111.jpg"/><Relationship Id="rId1" Type="http://schemas.openxmlformats.org/officeDocument/2006/relationships/slideLayout" Target="../slideLayouts/slideLayout7.xml"/><Relationship Id="rId6" Type="http://schemas.openxmlformats.org/officeDocument/2006/relationships/image" Target="../media/image93.png"/><Relationship Id="rId11" Type="http://schemas.openxmlformats.org/officeDocument/2006/relationships/image" Target="../media/image100.png"/><Relationship Id="rId5" Type="http://schemas.openxmlformats.org/officeDocument/2006/relationships/image" Target="../media/image92.png"/><Relationship Id="rId10" Type="http://schemas.openxmlformats.org/officeDocument/2006/relationships/image" Target="../media/image99.png"/><Relationship Id="rId4" Type="http://schemas.openxmlformats.org/officeDocument/2006/relationships/image" Target="../media/image91.png"/><Relationship Id="rId9" Type="http://schemas.openxmlformats.org/officeDocument/2006/relationships/image" Target="../media/image96.png"/><Relationship Id="rId14" Type="http://schemas.openxmlformats.org/officeDocument/2006/relationships/image" Target="../media/image114.png"/></Relationships>
</file>

<file path=ppt/slides/_rels/slide28.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image" Target="../media/image115.jpg"/><Relationship Id="rId1" Type="http://schemas.openxmlformats.org/officeDocument/2006/relationships/slideLayout" Target="../slideLayouts/slideLayout7.xml"/><Relationship Id="rId6" Type="http://schemas.openxmlformats.org/officeDocument/2006/relationships/image" Target="../media/image119.png"/><Relationship Id="rId11" Type="http://schemas.openxmlformats.org/officeDocument/2006/relationships/image" Target="../media/image124.png"/><Relationship Id="rId5" Type="http://schemas.openxmlformats.org/officeDocument/2006/relationships/image" Target="../media/image118.png"/><Relationship Id="rId10" Type="http://schemas.openxmlformats.org/officeDocument/2006/relationships/image" Target="../media/image123.png"/><Relationship Id="rId4" Type="http://schemas.openxmlformats.org/officeDocument/2006/relationships/image" Target="../media/image117.png"/><Relationship Id="rId9" Type="http://schemas.openxmlformats.org/officeDocument/2006/relationships/image" Target="../media/image122.png"/></Relationships>
</file>

<file path=ppt/slides/_rels/slide29.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16.png"/><Relationship Id="rId7" Type="http://schemas.openxmlformats.org/officeDocument/2006/relationships/image" Target="../media/image128.png"/><Relationship Id="rId12" Type="http://schemas.openxmlformats.org/officeDocument/2006/relationships/image" Target="../media/image133.png"/><Relationship Id="rId2" Type="http://schemas.openxmlformats.org/officeDocument/2006/relationships/image" Target="../media/image115.jpg"/><Relationship Id="rId1" Type="http://schemas.openxmlformats.org/officeDocument/2006/relationships/slideLayout" Target="../slideLayouts/slideLayout7.xml"/><Relationship Id="rId6" Type="http://schemas.openxmlformats.org/officeDocument/2006/relationships/image" Target="../media/image127.png"/><Relationship Id="rId11" Type="http://schemas.openxmlformats.org/officeDocument/2006/relationships/image" Target="../media/image132.png"/><Relationship Id="rId5" Type="http://schemas.openxmlformats.org/officeDocument/2006/relationships/image" Target="../media/image126.png"/><Relationship Id="rId10" Type="http://schemas.openxmlformats.org/officeDocument/2006/relationships/image" Target="../media/image131.png"/><Relationship Id="rId4" Type="http://schemas.openxmlformats.org/officeDocument/2006/relationships/image" Target="../media/image125.png"/><Relationship Id="rId9" Type="http://schemas.openxmlformats.org/officeDocument/2006/relationships/image" Target="../media/image130.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16.png"/><Relationship Id="rId7" Type="http://schemas.openxmlformats.org/officeDocument/2006/relationships/image" Target="../media/image137.png"/><Relationship Id="rId2" Type="http://schemas.openxmlformats.org/officeDocument/2006/relationships/image" Target="../media/image115.jpg"/><Relationship Id="rId1" Type="http://schemas.openxmlformats.org/officeDocument/2006/relationships/slideLayout" Target="../slideLayouts/slideLayout7.xml"/><Relationship Id="rId6" Type="http://schemas.openxmlformats.org/officeDocument/2006/relationships/image" Target="../media/image136.png"/><Relationship Id="rId5" Type="http://schemas.openxmlformats.org/officeDocument/2006/relationships/image" Target="../media/image135.png"/><Relationship Id="rId10" Type="http://schemas.openxmlformats.org/officeDocument/2006/relationships/image" Target="../media/image139.png"/><Relationship Id="rId4" Type="http://schemas.openxmlformats.org/officeDocument/2006/relationships/image" Target="../media/image134.png"/><Relationship Id="rId9" Type="http://schemas.openxmlformats.org/officeDocument/2006/relationships/image" Target="../media/image138.jpg"/></Relationships>
</file>

<file path=ppt/slides/_rels/slide31.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19.jp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jpg"/><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5707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88DDF27-017F-E68C-6D86-AC2FD0D62A9E}"/>
              </a:ext>
            </a:extLst>
          </p:cNvPr>
          <p:cNvSpPr txBox="1"/>
          <p:nvPr/>
        </p:nvSpPr>
        <p:spPr>
          <a:xfrm>
            <a:off x="110084" y="1602994"/>
            <a:ext cx="7133525" cy="2862322"/>
          </a:xfrm>
          <a:prstGeom prst="rect">
            <a:avLst/>
          </a:prstGeom>
          <a:noFill/>
        </p:spPr>
        <p:txBody>
          <a:bodyPr wrap="square">
            <a:spAutoFit/>
          </a:bodyPr>
          <a:lstStyle/>
          <a:p>
            <a:r>
              <a:rPr lang="en-US" b="1" dirty="0">
                <a:solidFill>
                  <a:srgbClr val="C00000"/>
                </a:solidFill>
              </a:rPr>
              <a:t>Deal honestly and faithfully with your children. Work bravely and patiently. Fear no crosses, spare no time or labor, burden or suffering. </a:t>
            </a:r>
            <a:r>
              <a:rPr lang="en-US" b="1" dirty="0"/>
              <a:t>The future of your children will testify the character of your work. Fidelity to Christ on your part can be better expressed in the symmetrical character of your children than in any other way. </a:t>
            </a:r>
            <a:r>
              <a:rPr lang="en-US" b="1" dirty="0">
                <a:solidFill>
                  <a:srgbClr val="C00000"/>
                </a:solidFill>
              </a:rPr>
              <a:t>They are Christ's property, bought with His own blood. </a:t>
            </a:r>
            <a:r>
              <a:rPr lang="en-US" b="1" dirty="0"/>
              <a:t>If their influence is wholly on the side of Christ, they are  His </a:t>
            </a:r>
            <a:r>
              <a:rPr lang="en-US" b="1" dirty="0" err="1"/>
              <a:t>colaborers</a:t>
            </a:r>
            <a:r>
              <a:rPr lang="en-US" b="1" dirty="0"/>
              <a:t>, helping others to find the path of life. </a:t>
            </a:r>
            <a:r>
              <a:rPr lang="en-US" b="1" dirty="0">
                <a:solidFill>
                  <a:srgbClr val="C00000"/>
                </a:solidFill>
              </a:rPr>
              <a:t>If you neglect your God-given work, your unwise course of discipline places them among the class who scatter from Christ and strengthen the kingdom of darkness</a:t>
            </a:r>
            <a:r>
              <a:rPr lang="es-ES" b="1" dirty="0">
                <a:solidFill>
                  <a:srgbClr val="C00000"/>
                </a:solidFill>
              </a:rPr>
              <a:t>.</a:t>
            </a:r>
            <a:r>
              <a:rPr lang="es-ES" b="1" dirty="0"/>
              <a:t>—Testimonies </a:t>
            </a:r>
            <a:r>
              <a:rPr lang="es-ES" b="1" dirty="0" err="1"/>
              <a:t>for</a:t>
            </a:r>
            <a:r>
              <a:rPr lang="es-ES" b="1" dirty="0"/>
              <a:t> </a:t>
            </a:r>
            <a:r>
              <a:rPr lang="es-ES" b="1" dirty="0" err="1"/>
              <a:t>the</a:t>
            </a:r>
            <a:r>
              <a:rPr lang="es-ES" b="1" dirty="0"/>
              <a:t> </a:t>
            </a:r>
            <a:r>
              <a:rPr lang="es-ES" b="1" dirty="0" err="1"/>
              <a:t>Church</a:t>
            </a:r>
            <a:r>
              <a:rPr lang="es-ES" b="1" dirty="0"/>
              <a:t> 5:39, 40.</a:t>
            </a:r>
          </a:p>
        </p:txBody>
      </p:sp>
      <p:sp>
        <p:nvSpPr>
          <p:cNvPr id="5" name="CuadroTexto 4">
            <a:extLst>
              <a:ext uri="{FF2B5EF4-FFF2-40B4-BE49-F238E27FC236}">
                <a16:creationId xmlns:a16="http://schemas.microsoft.com/office/drawing/2014/main" id="{18DBCA07-9A76-9452-2772-D488DBE0819E}"/>
              </a:ext>
            </a:extLst>
          </p:cNvPr>
          <p:cNvSpPr txBox="1"/>
          <p:nvPr/>
        </p:nvSpPr>
        <p:spPr>
          <a:xfrm>
            <a:off x="4815839" y="4801314"/>
            <a:ext cx="7376161" cy="2031325"/>
          </a:xfrm>
          <a:prstGeom prst="rect">
            <a:avLst/>
          </a:prstGeom>
          <a:noFill/>
        </p:spPr>
        <p:txBody>
          <a:bodyPr wrap="square">
            <a:spAutoFit/>
          </a:bodyPr>
          <a:lstStyle/>
          <a:p>
            <a:r>
              <a:rPr lang="en-US" b="1" dirty="0">
                <a:solidFill>
                  <a:srgbClr val="C00000"/>
                </a:solidFill>
              </a:rPr>
              <a:t>Parents, it is your work to develop in your children patience, constancy, and genuine love. </a:t>
            </a:r>
            <a:r>
              <a:rPr lang="en-US" b="1" dirty="0"/>
              <a:t>In dealing aright with the children God has given you, you are helping them lay the foundation for pure, well-balanced characters. You are instilling into their minds principles which they will one day follow in their own families. </a:t>
            </a:r>
            <a:r>
              <a:rPr lang="en-US" b="1" dirty="0">
                <a:solidFill>
                  <a:srgbClr val="C00000"/>
                </a:solidFill>
              </a:rPr>
              <a:t>The effect of your well-directed efforts will be seen as they conduct their households in the way of the Lord. </a:t>
            </a:r>
            <a:r>
              <a:rPr lang="es-ES" b="1" dirty="0"/>
              <a:t>—</a:t>
            </a:r>
            <a:r>
              <a:rPr lang="es-ES" b="1" dirty="0" err="1"/>
              <a:t>The</a:t>
            </a:r>
            <a:r>
              <a:rPr lang="es-ES" b="1" dirty="0"/>
              <a:t> </a:t>
            </a:r>
            <a:r>
              <a:rPr lang="es-ES" b="1" dirty="0" err="1"/>
              <a:t>Review</a:t>
            </a:r>
            <a:r>
              <a:rPr lang="es-ES" b="1" dirty="0"/>
              <a:t> and Herald, June 6, 1899.</a:t>
            </a:r>
          </a:p>
        </p:txBody>
      </p:sp>
      <p:pic>
        <p:nvPicPr>
          <p:cNvPr id="7" name="Imagen 6">
            <a:extLst>
              <a:ext uri="{FF2B5EF4-FFF2-40B4-BE49-F238E27FC236}">
                <a16:creationId xmlns:a16="http://schemas.microsoft.com/office/drawing/2014/main" id="{9A2EB3AB-A60C-3298-4EF5-9E93FF58198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144002" y="129617"/>
            <a:ext cx="2937914" cy="1861666"/>
          </a:xfrm>
          <a:prstGeom prst="rect">
            <a:avLst/>
          </a:prstGeom>
        </p:spPr>
      </p:pic>
      <p:sp>
        <p:nvSpPr>
          <p:cNvPr id="8" name="CuadroTexto 7">
            <a:extLst>
              <a:ext uri="{FF2B5EF4-FFF2-40B4-BE49-F238E27FC236}">
                <a16:creationId xmlns:a16="http://schemas.microsoft.com/office/drawing/2014/main" id="{C842D237-8B59-04A2-6284-87BCE500A190}"/>
              </a:ext>
            </a:extLst>
          </p:cNvPr>
          <p:cNvSpPr txBox="1"/>
          <p:nvPr/>
        </p:nvSpPr>
        <p:spPr>
          <a:xfrm>
            <a:off x="9381320" y="534941"/>
            <a:ext cx="2337931" cy="1323439"/>
          </a:xfrm>
          <a:prstGeom prst="rect">
            <a:avLst/>
          </a:prstGeom>
          <a:noFill/>
        </p:spPr>
        <p:txBody>
          <a:bodyPr wrap="square" rtlCol="0">
            <a:spAutoFit/>
          </a:bodyPr>
          <a:lstStyle/>
          <a:p>
            <a:pPr algn="ctr"/>
            <a:r>
              <a:rPr lang="en-US" sz="2000" b="1" dirty="0">
                <a:ln>
                  <a:solidFill>
                    <a:srgbClr val="059976"/>
                  </a:solidFill>
                </a:ln>
                <a:solidFill>
                  <a:srgbClr val="059976"/>
                </a:solidFill>
                <a:latin typeface="Tempus Sans ITC" panose="04020404030D07020202" pitchFamily="82" charset="0"/>
                <a:ea typeface="Cascadia Code" panose="020B0609020000020004" pitchFamily="49" charset="0"/>
                <a:cs typeface="Cavolini" panose="020B0502040204020203" pitchFamily="66" charset="0"/>
              </a:rPr>
              <a:t>The Responsibility of Parents in the Formation of Character</a:t>
            </a:r>
            <a:endParaRPr lang="es-ES" sz="2000" b="1" dirty="0">
              <a:ln>
                <a:solidFill>
                  <a:srgbClr val="059976"/>
                </a:solidFill>
              </a:ln>
              <a:solidFill>
                <a:srgbClr val="059976"/>
              </a:solidFill>
              <a:latin typeface="Tempus Sans ITC" panose="04020404030D07020202" pitchFamily="82" charset="0"/>
              <a:ea typeface="Cascadia Code" panose="020B0609020000020004" pitchFamily="49" charset="0"/>
              <a:cs typeface="Cavolini" panose="020B0502040204020203" pitchFamily="66" charset="0"/>
            </a:endParaRPr>
          </a:p>
        </p:txBody>
      </p:sp>
      <p:sp>
        <p:nvSpPr>
          <p:cNvPr id="10" name="CuadroTexto 9">
            <a:extLst>
              <a:ext uri="{FF2B5EF4-FFF2-40B4-BE49-F238E27FC236}">
                <a16:creationId xmlns:a16="http://schemas.microsoft.com/office/drawing/2014/main" id="{68AB6DA9-7A59-0543-F0DD-977E14BF1883}"/>
              </a:ext>
            </a:extLst>
          </p:cNvPr>
          <p:cNvSpPr txBox="1"/>
          <p:nvPr/>
        </p:nvSpPr>
        <p:spPr>
          <a:xfrm>
            <a:off x="116772" y="129617"/>
            <a:ext cx="8908571" cy="1477328"/>
          </a:xfrm>
          <a:prstGeom prst="rect">
            <a:avLst/>
          </a:prstGeom>
          <a:noFill/>
        </p:spPr>
        <p:txBody>
          <a:bodyPr wrap="square">
            <a:spAutoFit/>
          </a:bodyPr>
          <a:lstStyle/>
          <a:p>
            <a:r>
              <a:rPr lang="en-US" b="1" dirty="0">
                <a:solidFill>
                  <a:srgbClr val="C00000"/>
                </a:solidFill>
              </a:rPr>
              <a:t>An error on your part in neglect of faithful instruction, or in the indulgence of that unwise affection which blinds your eyes to their defects and prevents you from giving them proper restraint, will prove their ruin. </a:t>
            </a:r>
            <a:r>
              <a:rPr lang="en-US" b="1" dirty="0"/>
              <a:t>Your course may give a wrong direction to all their future career. You determine for them what they will be and what they will do for Christ, for men, and for their own souls. —CG 170.3</a:t>
            </a:r>
            <a:endParaRPr lang="es-ES" b="1" dirty="0"/>
          </a:p>
        </p:txBody>
      </p:sp>
      <p:pic>
        <p:nvPicPr>
          <p:cNvPr id="3" name="Imagen 2">
            <a:extLst>
              <a:ext uri="{FF2B5EF4-FFF2-40B4-BE49-F238E27FC236}">
                <a16:creationId xmlns:a16="http://schemas.microsoft.com/office/drawing/2014/main" id="{38D86B1C-05E6-4358-9008-27A3A5DD115E}"/>
              </a:ext>
            </a:extLst>
          </p:cNvPr>
          <p:cNvPicPr>
            <a:picLocks noChangeAspect="1"/>
          </p:cNvPicPr>
          <p:nvPr/>
        </p:nvPicPr>
        <p:blipFill>
          <a:blip r:embed="rId4"/>
          <a:stretch>
            <a:fillRect/>
          </a:stretch>
        </p:blipFill>
        <p:spPr>
          <a:xfrm>
            <a:off x="7243609" y="2101777"/>
            <a:ext cx="4761726" cy="2678471"/>
          </a:xfrm>
          <a:prstGeom prst="roundRect">
            <a:avLst>
              <a:gd name="adj" fmla="val 4167"/>
            </a:avLst>
          </a:prstGeom>
          <a:solidFill>
            <a:srgbClr val="FFFFFF"/>
          </a:solidFill>
          <a:ln w="76200" cap="sq">
            <a:solidFill>
              <a:srgbClr val="06BA8F"/>
            </a:solidFill>
            <a:miter lim="800000"/>
          </a:ln>
          <a:effectLst/>
          <a:scene3d>
            <a:camera prst="orthographicFront"/>
            <a:lightRig rig="threePt" dir="t">
              <a:rot lat="0" lon="0" rev="2700000"/>
            </a:lightRig>
          </a:scene3d>
          <a:sp3d>
            <a:bevelT h="38100"/>
            <a:contourClr>
              <a:srgbClr val="C0C0C0"/>
            </a:contourClr>
          </a:sp3d>
        </p:spPr>
      </p:pic>
      <p:pic>
        <p:nvPicPr>
          <p:cNvPr id="4" name="Imagen 3">
            <a:extLst>
              <a:ext uri="{FF2B5EF4-FFF2-40B4-BE49-F238E27FC236}">
                <a16:creationId xmlns:a16="http://schemas.microsoft.com/office/drawing/2014/main" id="{0FABFCA3-48A2-B541-3E8E-85D6363BDE44}"/>
              </a:ext>
            </a:extLst>
          </p:cNvPr>
          <p:cNvPicPr>
            <a:picLocks noChangeAspect="1"/>
          </p:cNvPicPr>
          <p:nvPr/>
        </p:nvPicPr>
        <p:blipFill rotWithShape="1">
          <a:blip r:embed="rId5"/>
          <a:srcRect t="11925" b="11925"/>
          <a:stretch/>
        </p:blipFill>
        <p:spPr>
          <a:xfrm>
            <a:off x="251724" y="4780248"/>
            <a:ext cx="4546863" cy="1948135"/>
          </a:xfrm>
          <a:prstGeom prst="roundRect">
            <a:avLst>
              <a:gd name="adj" fmla="val 4167"/>
            </a:avLst>
          </a:prstGeom>
          <a:solidFill>
            <a:srgbClr val="FFFFFF"/>
          </a:solidFill>
          <a:ln w="76200" cap="sq">
            <a:solidFill>
              <a:srgbClr val="06BA8F"/>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682891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70825C83-C6C7-52CD-92E4-DFA8F9D1122B}"/>
              </a:ext>
            </a:extLst>
          </p:cNvPr>
          <p:cNvGraphicFramePr/>
          <p:nvPr>
            <p:extLst>
              <p:ext uri="{D42A27DB-BD31-4B8C-83A1-F6EECF244321}">
                <p14:modId xmlns:p14="http://schemas.microsoft.com/office/powerpoint/2010/main" val="4156635885"/>
              </p:ext>
            </p:extLst>
          </p:nvPr>
        </p:nvGraphicFramePr>
        <p:xfrm>
          <a:off x="100757" y="148325"/>
          <a:ext cx="6393350" cy="65630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1F71D8A5-07BF-D60D-0B10-15C87F792EE4}"/>
              </a:ext>
            </a:extLst>
          </p:cNvPr>
          <p:cNvSpPr txBox="1"/>
          <p:nvPr/>
        </p:nvSpPr>
        <p:spPr>
          <a:xfrm>
            <a:off x="6349478" y="1853358"/>
            <a:ext cx="5737096" cy="3416320"/>
          </a:xfrm>
          <a:prstGeom prst="rect">
            <a:avLst/>
          </a:prstGeom>
          <a:noFill/>
        </p:spPr>
        <p:txBody>
          <a:bodyPr wrap="square">
            <a:spAutoFit/>
          </a:bodyPr>
          <a:lstStyle/>
          <a:p>
            <a:r>
              <a:rPr lang="en-US" b="1" dirty="0">
                <a:solidFill>
                  <a:srgbClr val="C00000"/>
                </a:solidFill>
              </a:rPr>
              <a:t>The Lord will not vindicate the misrule of parents. </a:t>
            </a:r>
            <a:r>
              <a:rPr lang="en-US" b="1" dirty="0"/>
              <a:t>Today hundreds of children swell the ranks of the enemy, living and working apart from the purpose of God. They are disobedient, unthankful, unholy; but the sin lies at the door of their parents. Christian parents, thousands of children are perishing in their sins because of the failure of their parents to rule the home wisely. </a:t>
            </a:r>
            <a:endParaRPr lang="es-ES" b="1" dirty="0"/>
          </a:p>
          <a:p>
            <a:r>
              <a:rPr lang="en-US" b="1" dirty="0">
                <a:solidFill>
                  <a:srgbClr val="C00000"/>
                </a:solidFill>
              </a:rPr>
              <a:t>If parents were obedient to the unseen Leader of the armies of Israel, whose glory was enshrouded in the pillar of cloud, the unhappy state  of affairs now existing in so many families would not be seen. </a:t>
            </a:r>
            <a:r>
              <a:rPr lang="es-ES" b="1" dirty="0"/>
              <a:t>—</a:t>
            </a:r>
            <a:r>
              <a:rPr lang="es-ES" b="1" dirty="0" err="1"/>
              <a:t>The</a:t>
            </a:r>
            <a:r>
              <a:rPr lang="es-ES" b="1" dirty="0"/>
              <a:t> </a:t>
            </a:r>
            <a:r>
              <a:rPr lang="es-ES" b="1" dirty="0" err="1"/>
              <a:t>Review</a:t>
            </a:r>
            <a:r>
              <a:rPr lang="es-ES" b="1" dirty="0"/>
              <a:t> and Herald, June 6, 1899. </a:t>
            </a:r>
          </a:p>
        </p:txBody>
      </p:sp>
      <p:pic>
        <p:nvPicPr>
          <p:cNvPr id="4" name="Imagen 3">
            <a:extLst>
              <a:ext uri="{FF2B5EF4-FFF2-40B4-BE49-F238E27FC236}">
                <a16:creationId xmlns:a16="http://schemas.microsoft.com/office/drawing/2014/main" id="{06FA94A4-4C38-602D-64D6-552492AD401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670854" y="148325"/>
            <a:ext cx="2448382" cy="1551464"/>
          </a:xfrm>
          <a:prstGeom prst="rect">
            <a:avLst/>
          </a:prstGeom>
        </p:spPr>
      </p:pic>
      <p:sp>
        <p:nvSpPr>
          <p:cNvPr id="5" name="CuadroTexto 4">
            <a:extLst>
              <a:ext uri="{FF2B5EF4-FFF2-40B4-BE49-F238E27FC236}">
                <a16:creationId xmlns:a16="http://schemas.microsoft.com/office/drawing/2014/main" id="{E23D0451-DBF7-3C9A-E434-382D18D767E4}"/>
              </a:ext>
            </a:extLst>
          </p:cNvPr>
          <p:cNvSpPr txBox="1"/>
          <p:nvPr/>
        </p:nvSpPr>
        <p:spPr>
          <a:xfrm>
            <a:off x="9869777" y="493010"/>
            <a:ext cx="1853829" cy="1015663"/>
          </a:xfrm>
          <a:prstGeom prst="rect">
            <a:avLst/>
          </a:prstGeom>
          <a:noFill/>
        </p:spPr>
        <p:txBody>
          <a:bodyPr wrap="square" rtlCol="0">
            <a:spAutoFit/>
          </a:bodyPr>
          <a:lstStyle/>
          <a:p>
            <a:pPr algn="ctr"/>
            <a:r>
              <a:rPr lang="en-US" sz="2000" b="1" dirty="0">
                <a:ln>
                  <a:solidFill>
                    <a:srgbClr val="048DA4"/>
                  </a:solidFill>
                </a:ln>
                <a:solidFill>
                  <a:srgbClr val="048DA4"/>
                </a:solidFill>
                <a:latin typeface="Tempus Sans ITC" panose="04020404030D07020202" pitchFamily="82" charset="0"/>
                <a:ea typeface="Cascadia Code" panose="020B0609020000020004" pitchFamily="49" charset="0"/>
                <a:cs typeface="Cavolini" panose="020B0502040204020203" pitchFamily="66" charset="0"/>
              </a:rPr>
              <a:t>Ways in Which Character Is Ruined</a:t>
            </a:r>
            <a:endParaRPr lang="es-ES" sz="2000" b="1" dirty="0">
              <a:ln>
                <a:solidFill>
                  <a:srgbClr val="048DA4"/>
                </a:solidFill>
              </a:ln>
              <a:solidFill>
                <a:srgbClr val="048DA4"/>
              </a:solidFill>
              <a:latin typeface="Tempus Sans ITC" panose="04020404030D07020202" pitchFamily="82" charset="0"/>
              <a:ea typeface="Cascadia Code" panose="020B0609020000020004" pitchFamily="49" charset="0"/>
              <a:cs typeface="Cavolini" panose="020B0502040204020203" pitchFamily="66" charset="0"/>
            </a:endParaRPr>
          </a:p>
        </p:txBody>
      </p:sp>
      <p:sp>
        <p:nvSpPr>
          <p:cNvPr id="8" name="CuadroTexto 7">
            <a:extLst>
              <a:ext uri="{FF2B5EF4-FFF2-40B4-BE49-F238E27FC236}">
                <a16:creationId xmlns:a16="http://schemas.microsoft.com/office/drawing/2014/main" id="{974D76C0-DDA6-9D6C-0592-EE9833925750}"/>
              </a:ext>
            </a:extLst>
          </p:cNvPr>
          <p:cNvSpPr txBox="1"/>
          <p:nvPr/>
        </p:nvSpPr>
        <p:spPr>
          <a:xfrm>
            <a:off x="105426" y="139151"/>
            <a:ext cx="367637" cy="369332"/>
          </a:xfrm>
          <a:prstGeom prst="rect">
            <a:avLst/>
          </a:prstGeom>
          <a:noFill/>
        </p:spPr>
        <p:txBody>
          <a:bodyPr wrap="square" rtlCol="0">
            <a:spAutoFit/>
          </a:bodyPr>
          <a:lstStyle/>
          <a:p>
            <a:pPr algn="ctr"/>
            <a:r>
              <a:rPr lang="es-ES" b="1" dirty="0">
                <a:latin typeface="Abadi" panose="020B0604020104020204" pitchFamily="34" charset="0"/>
              </a:rPr>
              <a:t>1</a:t>
            </a:r>
          </a:p>
        </p:txBody>
      </p:sp>
      <p:sp>
        <p:nvSpPr>
          <p:cNvPr id="11" name="CuadroTexto 10">
            <a:extLst>
              <a:ext uri="{FF2B5EF4-FFF2-40B4-BE49-F238E27FC236}">
                <a16:creationId xmlns:a16="http://schemas.microsoft.com/office/drawing/2014/main" id="{16FABEED-4934-316A-D3DF-906050993497}"/>
              </a:ext>
            </a:extLst>
          </p:cNvPr>
          <p:cNvSpPr txBox="1"/>
          <p:nvPr/>
        </p:nvSpPr>
        <p:spPr>
          <a:xfrm>
            <a:off x="105426" y="583781"/>
            <a:ext cx="367637" cy="369332"/>
          </a:xfrm>
          <a:prstGeom prst="rect">
            <a:avLst/>
          </a:prstGeom>
          <a:noFill/>
        </p:spPr>
        <p:txBody>
          <a:bodyPr wrap="square" rtlCol="0">
            <a:spAutoFit/>
          </a:bodyPr>
          <a:lstStyle/>
          <a:p>
            <a:pPr algn="ctr"/>
            <a:r>
              <a:rPr lang="es-ES" b="1" dirty="0">
                <a:latin typeface="Abadi" panose="020B0604020104020204" pitchFamily="34" charset="0"/>
              </a:rPr>
              <a:t>2</a:t>
            </a:r>
          </a:p>
        </p:txBody>
      </p:sp>
      <p:sp>
        <p:nvSpPr>
          <p:cNvPr id="12" name="CuadroTexto 11">
            <a:extLst>
              <a:ext uri="{FF2B5EF4-FFF2-40B4-BE49-F238E27FC236}">
                <a16:creationId xmlns:a16="http://schemas.microsoft.com/office/drawing/2014/main" id="{5E37DD55-48FC-C0EF-2BD2-CCD47F1B200F}"/>
              </a:ext>
            </a:extLst>
          </p:cNvPr>
          <p:cNvSpPr txBox="1"/>
          <p:nvPr/>
        </p:nvSpPr>
        <p:spPr>
          <a:xfrm>
            <a:off x="105426" y="1028411"/>
            <a:ext cx="367637" cy="369332"/>
          </a:xfrm>
          <a:prstGeom prst="rect">
            <a:avLst/>
          </a:prstGeom>
          <a:noFill/>
        </p:spPr>
        <p:txBody>
          <a:bodyPr wrap="square" rtlCol="0">
            <a:spAutoFit/>
          </a:bodyPr>
          <a:lstStyle/>
          <a:p>
            <a:pPr algn="ctr"/>
            <a:r>
              <a:rPr lang="es-ES" b="1" dirty="0">
                <a:latin typeface="Abadi" panose="020B0604020104020204" pitchFamily="34" charset="0"/>
              </a:rPr>
              <a:t>3</a:t>
            </a:r>
          </a:p>
        </p:txBody>
      </p:sp>
      <p:sp>
        <p:nvSpPr>
          <p:cNvPr id="13" name="CuadroTexto 12">
            <a:extLst>
              <a:ext uri="{FF2B5EF4-FFF2-40B4-BE49-F238E27FC236}">
                <a16:creationId xmlns:a16="http://schemas.microsoft.com/office/drawing/2014/main" id="{DA133B29-5ED5-7D8E-69A4-428647D6CD3B}"/>
              </a:ext>
            </a:extLst>
          </p:cNvPr>
          <p:cNvSpPr txBox="1"/>
          <p:nvPr/>
        </p:nvSpPr>
        <p:spPr>
          <a:xfrm>
            <a:off x="105426" y="1473041"/>
            <a:ext cx="367637" cy="369332"/>
          </a:xfrm>
          <a:prstGeom prst="rect">
            <a:avLst/>
          </a:prstGeom>
          <a:noFill/>
        </p:spPr>
        <p:txBody>
          <a:bodyPr wrap="square" rtlCol="0">
            <a:spAutoFit/>
          </a:bodyPr>
          <a:lstStyle/>
          <a:p>
            <a:pPr algn="ctr"/>
            <a:r>
              <a:rPr lang="es-ES" b="1" dirty="0">
                <a:latin typeface="Abadi" panose="020B0604020104020204" pitchFamily="34" charset="0"/>
              </a:rPr>
              <a:t>4</a:t>
            </a:r>
          </a:p>
        </p:txBody>
      </p:sp>
      <p:sp>
        <p:nvSpPr>
          <p:cNvPr id="14" name="CuadroTexto 13">
            <a:extLst>
              <a:ext uri="{FF2B5EF4-FFF2-40B4-BE49-F238E27FC236}">
                <a16:creationId xmlns:a16="http://schemas.microsoft.com/office/drawing/2014/main" id="{61DFC61E-91E2-5FF9-EF89-AF5000319B0A}"/>
              </a:ext>
            </a:extLst>
          </p:cNvPr>
          <p:cNvSpPr txBox="1"/>
          <p:nvPr/>
        </p:nvSpPr>
        <p:spPr>
          <a:xfrm>
            <a:off x="105426" y="1917671"/>
            <a:ext cx="367637" cy="369332"/>
          </a:xfrm>
          <a:prstGeom prst="rect">
            <a:avLst/>
          </a:prstGeom>
          <a:noFill/>
        </p:spPr>
        <p:txBody>
          <a:bodyPr wrap="square" rtlCol="0">
            <a:spAutoFit/>
          </a:bodyPr>
          <a:lstStyle/>
          <a:p>
            <a:pPr algn="ctr"/>
            <a:r>
              <a:rPr lang="es-ES" b="1" dirty="0">
                <a:latin typeface="Abadi" panose="020B0604020104020204" pitchFamily="34" charset="0"/>
              </a:rPr>
              <a:t>5</a:t>
            </a:r>
          </a:p>
        </p:txBody>
      </p:sp>
      <p:sp>
        <p:nvSpPr>
          <p:cNvPr id="15" name="CuadroTexto 14">
            <a:extLst>
              <a:ext uri="{FF2B5EF4-FFF2-40B4-BE49-F238E27FC236}">
                <a16:creationId xmlns:a16="http://schemas.microsoft.com/office/drawing/2014/main" id="{C579BC24-9010-15B5-529D-E75A1D49F89D}"/>
              </a:ext>
            </a:extLst>
          </p:cNvPr>
          <p:cNvSpPr txBox="1"/>
          <p:nvPr/>
        </p:nvSpPr>
        <p:spPr>
          <a:xfrm>
            <a:off x="105426" y="2362301"/>
            <a:ext cx="367637" cy="369332"/>
          </a:xfrm>
          <a:prstGeom prst="rect">
            <a:avLst/>
          </a:prstGeom>
          <a:noFill/>
        </p:spPr>
        <p:txBody>
          <a:bodyPr wrap="square" rtlCol="0">
            <a:spAutoFit/>
          </a:bodyPr>
          <a:lstStyle/>
          <a:p>
            <a:pPr algn="ctr"/>
            <a:r>
              <a:rPr lang="es-ES" b="1" dirty="0">
                <a:latin typeface="Abadi" panose="020B0604020104020204" pitchFamily="34" charset="0"/>
              </a:rPr>
              <a:t>6</a:t>
            </a:r>
          </a:p>
        </p:txBody>
      </p:sp>
      <p:sp>
        <p:nvSpPr>
          <p:cNvPr id="16" name="CuadroTexto 15">
            <a:extLst>
              <a:ext uri="{FF2B5EF4-FFF2-40B4-BE49-F238E27FC236}">
                <a16:creationId xmlns:a16="http://schemas.microsoft.com/office/drawing/2014/main" id="{7DFB4687-DE54-0D43-ACE3-2280C040AA38}"/>
              </a:ext>
            </a:extLst>
          </p:cNvPr>
          <p:cNvSpPr txBox="1"/>
          <p:nvPr/>
        </p:nvSpPr>
        <p:spPr>
          <a:xfrm>
            <a:off x="105426" y="2806931"/>
            <a:ext cx="367637" cy="369332"/>
          </a:xfrm>
          <a:prstGeom prst="rect">
            <a:avLst/>
          </a:prstGeom>
          <a:noFill/>
        </p:spPr>
        <p:txBody>
          <a:bodyPr wrap="square" rtlCol="0">
            <a:spAutoFit/>
          </a:bodyPr>
          <a:lstStyle/>
          <a:p>
            <a:pPr algn="ctr"/>
            <a:r>
              <a:rPr lang="es-ES" b="1" dirty="0">
                <a:latin typeface="Abadi" panose="020B0604020104020204" pitchFamily="34" charset="0"/>
              </a:rPr>
              <a:t>7</a:t>
            </a:r>
          </a:p>
        </p:txBody>
      </p:sp>
      <p:sp>
        <p:nvSpPr>
          <p:cNvPr id="17" name="CuadroTexto 16">
            <a:extLst>
              <a:ext uri="{FF2B5EF4-FFF2-40B4-BE49-F238E27FC236}">
                <a16:creationId xmlns:a16="http://schemas.microsoft.com/office/drawing/2014/main" id="{2E7B79B6-4010-5195-FBCC-CD45EC0CE527}"/>
              </a:ext>
            </a:extLst>
          </p:cNvPr>
          <p:cNvSpPr txBox="1"/>
          <p:nvPr/>
        </p:nvSpPr>
        <p:spPr>
          <a:xfrm>
            <a:off x="105426" y="3251561"/>
            <a:ext cx="367637" cy="369332"/>
          </a:xfrm>
          <a:prstGeom prst="rect">
            <a:avLst/>
          </a:prstGeom>
          <a:noFill/>
        </p:spPr>
        <p:txBody>
          <a:bodyPr wrap="square" rtlCol="0">
            <a:spAutoFit/>
          </a:bodyPr>
          <a:lstStyle/>
          <a:p>
            <a:pPr algn="ctr"/>
            <a:r>
              <a:rPr lang="es-ES" b="1" dirty="0">
                <a:latin typeface="Abadi" panose="020B0604020104020204" pitchFamily="34" charset="0"/>
              </a:rPr>
              <a:t>8</a:t>
            </a:r>
          </a:p>
        </p:txBody>
      </p:sp>
      <p:sp>
        <p:nvSpPr>
          <p:cNvPr id="18" name="CuadroTexto 17">
            <a:extLst>
              <a:ext uri="{FF2B5EF4-FFF2-40B4-BE49-F238E27FC236}">
                <a16:creationId xmlns:a16="http://schemas.microsoft.com/office/drawing/2014/main" id="{4AC7FEA8-C8A7-6F83-04EA-67F9F7689D93}"/>
              </a:ext>
            </a:extLst>
          </p:cNvPr>
          <p:cNvSpPr txBox="1"/>
          <p:nvPr/>
        </p:nvSpPr>
        <p:spPr>
          <a:xfrm>
            <a:off x="105426" y="3696191"/>
            <a:ext cx="367637" cy="369332"/>
          </a:xfrm>
          <a:prstGeom prst="rect">
            <a:avLst/>
          </a:prstGeom>
          <a:noFill/>
        </p:spPr>
        <p:txBody>
          <a:bodyPr wrap="square" rtlCol="0">
            <a:spAutoFit/>
          </a:bodyPr>
          <a:lstStyle/>
          <a:p>
            <a:pPr algn="ctr"/>
            <a:r>
              <a:rPr lang="es-ES" b="1" dirty="0">
                <a:latin typeface="Abadi" panose="020B0604020104020204" pitchFamily="34" charset="0"/>
              </a:rPr>
              <a:t>9</a:t>
            </a:r>
          </a:p>
        </p:txBody>
      </p:sp>
      <p:sp>
        <p:nvSpPr>
          <p:cNvPr id="19" name="CuadroTexto 18">
            <a:extLst>
              <a:ext uri="{FF2B5EF4-FFF2-40B4-BE49-F238E27FC236}">
                <a16:creationId xmlns:a16="http://schemas.microsoft.com/office/drawing/2014/main" id="{7901DB1B-9F13-E56D-2A6E-5233D6F3D009}"/>
              </a:ext>
            </a:extLst>
          </p:cNvPr>
          <p:cNvSpPr txBox="1"/>
          <p:nvPr/>
        </p:nvSpPr>
        <p:spPr>
          <a:xfrm>
            <a:off x="4661" y="4140821"/>
            <a:ext cx="569167" cy="369332"/>
          </a:xfrm>
          <a:prstGeom prst="rect">
            <a:avLst/>
          </a:prstGeom>
          <a:noFill/>
        </p:spPr>
        <p:txBody>
          <a:bodyPr wrap="square" rtlCol="0">
            <a:spAutoFit/>
          </a:bodyPr>
          <a:lstStyle/>
          <a:p>
            <a:pPr algn="ctr"/>
            <a:r>
              <a:rPr lang="es-ES" b="1" dirty="0">
                <a:latin typeface="Abadi" panose="020B0604020104020204" pitchFamily="34" charset="0"/>
              </a:rPr>
              <a:t>10</a:t>
            </a:r>
          </a:p>
        </p:txBody>
      </p:sp>
      <p:sp>
        <p:nvSpPr>
          <p:cNvPr id="20" name="CuadroTexto 19">
            <a:extLst>
              <a:ext uri="{FF2B5EF4-FFF2-40B4-BE49-F238E27FC236}">
                <a16:creationId xmlns:a16="http://schemas.microsoft.com/office/drawing/2014/main" id="{194DF7A9-4F19-B074-91E4-2346E3CED0D2}"/>
              </a:ext>
            </a:extLst>
          </p:cNvPr>
          <p:cNvSpPr txBox="1"/>
          <p:nvPr/>
        </p:nvSpPr>
        <p:spPr>
          <a:xfrm>
            <a:off x="4661" y="4585451"/>
            <a:ext cx="569167" cy="369332"/>
          </a:xfrm>
          <a:prstGeom prst="rect">
            <a:avLst/>
          </a:prstGeom>
          <a:noFill/>
        </p:spPr>
        <p:txBody>
          <a:bodyPr wrap="square" rtlCol="0">
            <a:spAutoFit/>
          </a:bodyPr>
          <a:lstStyle/>
          <a:p>
            <a:pPr algn="ctr"/>
            <a:r>
              <a:rPr lang="es-ES" b="1" dirty="0">
                <a:latin typeface="Abadi" panose="020B0604020104020204" pitchFamily="34" charset="0"/>
              </a:rPr>
              <a:t>11</a:t>
            </a:r>
          </a:p>
        </p:txBody>
      </p:sp>
      <p:sp>
        <p:nvSpPr>
          <p:cNvPr id="21" name="CuadroTexto 20">
            <a:extLst>
              <a:ext uri="{FF2B5EF4-FFF2-40B4-BE49-F238E27FC236}">
                <a16:creationId xmlns:a16="http://schemas.microsoft.com/office/drawing/2014/main" id="{0B6F9A16-3E83-9340-16E1-C6897F1259A9}"/>
              </a:ext>
            </a:extLst>
          </p:cNvPr>
          <p:cNvSpPr txBox="1"/>
          <p:nvPr/>
        </p:nvSpPr>
        <p:spPr>
          <a:xfrm>
            <a:off x="4661" y="5030081"/>
            <a:ext cx="569167" cy="369332"/>
          </a:xfrm>
          <a:prstGeom prst="rect">
            <a:avLst/>
          </a:prstGeom>
          <a:noFill/>
        </p:spPr>
        <p:txBody>
          <a:bodyPr wrap="square" rtlCol="0">
            <a:spAutoFit/>
          </a:bodyPr>
          <a:lstStyle/>
          <a:p>
            <a:pPr algn="ctr"/>
            <a:r>
              <a:rPr lang="es-ES" b="1" dirty="0">
                <a:latin typeface="Abadi" panose="020B0604020104020204" pitchFamily="34" charset="0"/>
              </a:rPr>
              <a:t>12</a:t>
            </a:r>
          </a:p>
        </p:txBody>
      </p:sp>
      <p:sp>
        <p:nvSpPr>
          <p:cNvPr id="22" name="CuadroTexto 21">
            <a:extLst>
              <a:ext uri="{FF2B5EF4-FFF2-40B4-BE49-F238E27FC236}">
                <a16:creationId xmlns:a16="http://schemas.microsoft.com/office/drawing/2014/main" id="{C32791F2-47ED-D2F6-202C-0A0AF640FD51}"/>
              </a:ext>
            </a:extLst>
          </p:cNvPr>
          <p:cNvSpPr txBox="1"/>
          <p:nvPr/>
        </p:nvSpPr>
        <p:spPr>
          <a:xfrm>
            <a:off x="4661" y="5474711"/>
            <a:ext cx="569167" cy="369332"/>
          </a:xfrm>
          <a:prstGeom prst="rect">
            <a:avLst/>
          </a:prstGeom>
          <a:noFill/>
        </p:spPr>
        <p:txBody>
          <a:bodyPr wrap="square" rtlCol="0">
            <a:spAutoFit/>
          </a:bodyPr>
          <a:lstStyle/>
          <a:p>
            <a:pPr algn="ctr"/>
            <a:r>
              <a:rPr lang="es-ES" b="1" dirty="0">
                <a:latin typeface="Abadi" panose="020B0604020104020204" pitchFamily="34" charset="0"/>
              </a:rPr>
              <a:t>13</a:t>
            </a:r>
          </a:p>
        </p:txBody>
      </p:sp>
      <p:sp>
        <p:nvSpPr>
          <p:cNvPr id="23" name="CuadroTexto 22">
            <a:extLst>
              <a:ext uri="{FF2B5EF4-FFF2-40B4-BE49-F238E27FC236}">
                <a16:creationId xmlns:a16="http://schemas.microsoft.com/office/drawing/2014/main" id="{497612DC-006F-7FDC-FA0E-43C720275DA9}"/>
              </a:ext>
            </a:extLst>
          </p:cNvPr>
          <p:cNvSpPr txBox="1"/>
          <p:nvPr/>
        </p:nvSpPr>
        <p:spPr>
          <a:xfrm>
            <a:off x="4661" y="5919341"/>
            <a:ext cx="569167" cy="369332"/>
          </a:xfrm>
          <a:prstGeom prst="rect">
            <a:avLst/>
          </a:prstGeom>
          <a:noFill/>
        </p:spPr>
        <p:txBody>
          <a:bodyPr wrap="square" rtlCol="0">
            <a:spAutoFit/>
          </a:bodyPr>
          <a:lstStyle/>
          <a:p>
            <a:pPr algn="ctr"/>
            <a:r>
              <a:rPr lang="es-ES" b="1" dirty="0">
                <a:latin typeface="Abadi" panose="020B0604020104020204" pitchFamily="34" charset="0"/>
              </a:rPr>
              <a:t>14</a:t>
            </a:r>
          </a:p>
        </p:txBody>
      </p:sp>
      <p:sp>
        <p:nvSpPr>
          <p:cNvPr id="24" name="CuadroTexto 23">
            <a:extLst>
              <a:ext uri="{FF2B5EF4-FFF2-40B4-BE49-F238E27FC236}">
                <a16:creationId xmlns:a16="http://schemas.microsoft.com/office/drawing/2014/main" id="{B8F5DD36-26E7-A0D1-4A3D-53106BDD46B1}"/>
              </a:ext>
            </a:extLst>
          </p:cNvPr>
          <p:cNvSpPr txBox="1"/>
          <p:nvPr/>
        </p:nvSpPr>
        <p:spPr>
          <a:xfrm>
            <a:off x="4661" y="6363968"/>
            <a:ext cx="569167" cy="369332"/>
          </a:xfrm>
          <a:prstGeom prst="rect">
            <a:avLst/>
          </a:prstGeom>
          <a:noFill/>
        </p:spPr>
        <p:txBody>
          <a:bodyPr wrap="square" rtlCol="0">
            <a:spAutoFit/>
          </a:bodyPr>
          <a:lstStyle/>
          <a:p>
            <a:pPr algn="ctr"/>
            <a:r>
              <a:rPr lang="es-ES" b="1" dirty="0">
                <a:latin typeface="Abadi" panose="020B0604020104020204" pitchFamily="34" charset="0"/>
              </a:rPr>
              <a:t>15</a:t>
            </a:r>
          </a:p>
        </p:txBody>
      </p:sp>
      <p:pic>
        <p:nvPicPr>
          <p:cNvPr id="26" name="Imagen 25" descr="La cara de una persona&#10;&#10;Descripción generada automáticamente con confianza media">
            <a:extLst>
              <a:ext uri="{FF2B5EF4-FFF2-40B4-BE49-F238E27FC236}">
                <a16:creationId xmlns:a16="http://schemas.microsoft.com/office/drawing/2014/main" id="{7DD66FF6-E443-6CCB-0BCC-F09561B83523}"/>
              </a:ext>
            </a:extLst>
          </p:cNvPr>
          <p:cNvPicPr>
            <a:picLocks noChangeAspect="1"/>
          </p:cNvPicPr>
          <p:nvPr/>
        </p:nvPicPr>
        <p:blipFill rotWithShape="1">
          <a:blip r:embed="rId9">
            <a:extLst>
              <a:ext uri="{28A0092B-C50C-407E-A947-70E740481C1C}">
                <a14:useLocalDpi xmlns:a14="http://schemas.microsoft.com/office/drawing/2010/main" val="0"/>
              </a:ext>
            </a:extLst>
          </a:blip>
          <a:srcRect b="8510"/>
          <a:stretch/>
        </p:blipFill>
        <p:spPr>
          <a:xfrm>
            <a:off x="6398390" y="174171"/>
            <a:ext cx="3075757" cy="1679187"/>
          </a:xfrm>
          <a:prstGeom prst="snip2DiagRect">
            <a:avLst/>
          </a:prstGeom>
          <a:solidFill>
            <a:srgbClr val="FFFFFF">
              <a:shade val="85000"/>
            </a:srgbClr>
          </a:solidFill>
          <a:ln w="88900" cap="sq">
            <a:solidFill>
              <a:srgbClr val="07B2C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8" name="Imagen 27" descr="Imagen que contiene persona, interior, niño, joven&#10;&#10;Descripción generada automáticamente">
            <a:extLst>
              <a:ext uri="{FF2B5EF4-FFF2-40B4-BE49-F238E27FC236}">
                <a16:creationId xmlns:a16="http://schemas.microsoft.com/office/drawing/2014/main" id="{F64A2C8B-4BBE-14C7-BFD1-B64684FC7ABB}"/>
              </a:ext>
            </a:extLst>
          </p:cNvPr>
          <p:cNvPicPr>
            <a:picLocks noChangeAspect="1"/>
          </p:cNvPicPr>
          <p:nvPr/>
        </p:nvPicPr>
        <p:blipFill rotWithShape="1">
          <a:blip r:embed="rId10">
            <a:extLst>
              <a:ext uri="{28A0092B-C50C-407E-A947-70E740481C1C}">
                <a14:useLocalDpi xmlns:a14="http://schemas.microsoft.com/office/drawing/2010/main" val="0"/>
              </a:ext>
            </a:extLst>
          </a:blip>
          <a:srcRect b="16111"/>
          <a:stretch/>
        </p:blipFill>
        <p:spPr>
          <a:xfrm>
            <a:off x="6590203" y="5260846"/>
            <a:ext cx="2529945" cy="1414898"/>
          </a:xfrm>
          <a:prstGeom prst="snip2DiagRect">
            <a:avLst/>
          </a:prstGeom>
          <a:solidFill>
            <a:srgbClr val="FFFFFF">
              <a:shade val="85000"/>
            </a:srgbClr>
          </a:solidFill>
          <a:ln w="88900" cap="sq">
            <a:solidFill>
              <a:srgbClr val="07B2C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9" name="Imagen 28">
            <a:extLst>
              <a:ext uri="{FF2B5EF4-FFF2-40B4-BE49-F238E27FC236}">
                <a16:creationId xmlns:a16="http://schemas.microsoft.com/office/drawing/2014/main" id="{76E521A2-5CFF-70D8-0C95-AED82F31E42A}"/>
              </a:ext>
            </a:extLst>
          </p:cNvPr>
          <p:cNvPicPr>
            <a:picLocks noChangeAspect="1"/>
          </p:cNvPicPr>
          <p:nvPr/>
        </p:nvPicPr>
        <p:blipFill rotWithShape="1">
          <a:blip r:embed="rId11"/>
          <a:srcRect t="14174" b="14174"/>
          <a:stretch/>
        </p:blipFill>
        <p:spPr>
          <a:xfrm>
            <a:off x="9297356" y="5260846"/>
            <a:ext cx="2612009" cy="1409893"/>
          </a:xfrm>
          <a:prstGeom prst="snip2DiagRect">
            <a:avLst>
              <a:gd name="adj1" fmla="val 16933"/>
              <a:gd name="adj2" fmla="val 0"/>
            </a:avLst>
          </a:prstGeom>
          <a:solidFill>
            <a:srgbClr val="FFFFFF">
              <a:shade val="85000"/>
            </a:srgbClr>
          </a:solidFill>
          <a:ln w="88900" cap="sq">
            <a:solidFill>
              <a:srgbClr val="07B2C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7816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par>
                          <p:cTn id="37" fill="hold">
                            <p:stCondLst>
                              <p:cond delay="2000"/>
                            </p:stCondLst>
                            <p:childTnLst>
                              <p:par>
                                <p:cTn id="38" presetID="32" presetClass="emph" presetSubtype="0" fill="hold" grpId="1" nodeType="afterEffect">
                                  <p:stCondLst>
                                    <p:cond delay="0"/>
                                  </p:stCondLst>
                                  <p:childTnLst>
                                    <p:animRot by="120000">
                                      <p:cBhvr>
                                        <p:cTn id="39" dur="100" fill="hold">
                                          <p:stCondLst>
                                            <p:cond delay="0"/>
                                          </p:stCondLst>
                                        </p:cTn>
                                        <p:tgtEl>
                                          <p:spTgt spid="5"/>
                                        </p:tgtEl>
                                        <p:attrNameLst>
                                          <p:attrName>r</p:attrName>
                                        </p:attrNameLst>
                                      </p:cBhvr>
                                    </p:animRot>
                                    <p:animRot by="-240000">
                                      <p:cBhvr>
                                        <p:cTn id="40" dur="200" fill="hold">
                                          <p:stCondLst>
                                            <p:cond delay="200"/>
                                          </p:stCondLst>
                                        </p:cTn>
                                        <p:tgtEl>
                                          <p:spTgt spid="5"/>
                                        </p:tgtEl>
                                        <p:attrNameLst>
                                          <p:attrName>r</p:attrName>
                                        </p:attrNameLst>
                                      </p:cBhvr>
                                    </p:animRot>
                                    <p:animRot by="240000">
                                      <p:cBhvr>
                                        <p:cTn id="41" dur="200" fill="hold">
                                          <p:stCondLst>
                                            <p:cond delay="400"/>
                                          </p:stCondLst>
                                        </p:cTn>
                                        <p:tgtEl>
                                          <p:spTgt spid="5"/>
                                        </p:tgtEl>
                                        <p:attrNameLst>
                                          <p:attrName>r</p:attrName>
                                        </p:attrNameLst>
                                      </p:cBhvr>
                                    </p:animRot>
                                    <p:animRot by="-240000">
                                      <p:cBhvr>
                                        <p:cTn id="42" dur="200" fill="hold">
                                          <p:stCondLst>
                                            <p:cond delay="600"/>
                                          </p:stCondLst>
                                        </p:cTn>
                                        <p:tgtEl>
                                          <p:spTgt spid="5"/>
                                        </p:tgtEl>
                                        <p:attrNameLst>
                                          <p:attrName>r</p:attrName>
                                        </p:attrNameLst>
                                      </p:cBhvr>
                                    </p:animRot>
                                    <p:animRot by="120000">
                                      <p:cBhvr>
                                        <p:cTn id="43" dur="200" fill="hold">
                                          <p:stCondLst>
                                            <p:cond delay="800"/>
                                          </p:stCondLst>
                                        </p:cTn>
                                        <p:tgtEl>
                                          <p:spTgt spid="5"/>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2">
                                            <p:graphicEl>
                                              <a:dgm id="{83407502-BBDA-4BBE-8AC0-EACA472C7BBF}"/>
                                            </p:graphicEl>
                                          </p:spTgt>
                                        </p:tgtEl>
                                        <p:attrNameLst>
                                          <p:attrName>style.visibility</p:attrName>
                                        </p:attrNameLst>
                                      </p:cBhvr>
                                      <p:to>
                                        <p:strVal val="visible"/>
                                      </p:to>
                                    </p:set>
                                    <p:anim calcmode="lin" valueType="num">
                                      <p:cBhvr>
                                        <p:cTn id="48" dur="500" fill="hold"/>
                                        <p:tgtEl>
                                          <p:spTgt spid="2">
                                            <p:graphicEl>
                                              <a:dgm id="{83407502-BBDA-4BBE-8AC0-EACA472C7BBF}"/>
                                            </p:graphicEl>
                                          </p:spTgt>
                                        </p:tgtEl>
                                        <p:attrNameLst>
                                          <p:attrName>ppt_w</p:attrName>
                                        </p:attrNameLst>
                                      </p:cBhvr>
                                      <p:tavLst>
                                        <p:tav tm="0">
                                          <p:val>
                                            <p:fltVal val="0"/>
                                          </p:val>
                                        </p:tav>
                                        <p:tav tm="100000">
                                          <p:val>
                                            <p:strVal val="#ppt_w"/>
                                          </p:val>
                                        </p:tav>
                                      </p:tavLst>
                                    </p:anim>
                                    <p:anim calcmode="lin" valueType="num">
                                      <p:cBhvr>
                                        <p:cTn id="49" dur="500" fill="hold"/>
                                        <p:tgtEl>
                                          <p:spTgt spid="2">
                                            <p:graphicEl>
                                              <a:dgm id="{83407502-BBDA-4BBE-8AC0-EACA472C7BBF}"/>
                                            </p:graphicEl>
                                          </p:spTgt>
                                        </p:tgtEl>
                                        <p:attrNameLst>
                                          <p:attrName>ppt_h</p:attrName>
                                        </p:attrNameLst>
                                      </p:cBhvr>
                                      <p:tavLst>
                                        <p:tav tm="0">
                                          <p:val>
                                            <p:fltVal val="0"/>
                                          </p:val>
                                        </p:tav>
                                        <p:tav tm="100000">
                                          <p:val>
                                            <p:strVal val="#ppt_h"/>
                                          </p:val>
                                        </p:tav>
                                      </p:tavLst>
                                    </p:anim>
                                    <p:animEffect transition="in" filter="fade">
                                      <p:cBhvr>
                                        <p:cTn id="50" dur="500"/>
                                        <p:tgtEl>
                                          <p:spTgt spid="2">
                                            <p:graphicEl>
                                              <a:dgm id="{83407502-BBDA-4BBE-8AC0-EACA472C7BBF}"/>
                                            </p:graphicEl>
                                          </p:spTgt>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p:cTn id="53" dur="500" fill="hold"/>
                                        <p:tgtEl>
                                          <p:spTgt spid="8"/>
                                        </p:tgtEl>
                                        <p:attrNameLst>
                                          <p:attrName>ppt_w</p:attrName>
                                        </p:attrNameLst>
                                      </p:cBhvr>
                                      <p:tavLst>
                                        <p:tav tm="0">
                                          <p:val>
                                            <p:fltVal val="0"/>
                                          </p:val>
                                        </p:tav>
                                        <p:tav tm="100000">
                                          <p:val>
                                            <p:strVal val="#ppt_w"/>
                                          </p:val>
                                        </p:tav>
                                      </p:tavLst>
                                    </p:anim>
                                    <p:anim calcmode="lin" valueType="num">
                                      <p:cBhvr>
                                        <p:cTn id="54" dur="500" fill="hold"/>
                                        <p:tgtEl>
                                          <p:spTgt spid="8"/>
                                        </p:tgtEl>
                                        <p:attrNameLst>
                                          <p:attrName>ppt_h</p:attrName>
                                        </p:attrNameLst>
                                      </p:cBhvr>
                                      <p:tavLst>
                                        <p:tav tm="0">
                                          <p:val>
                                            <p:fltVal val="0"/>
                                          </p:val>
                                        </p:tav>
                                        <p:tav tm="100000">
                                          <p:val>
                                            <p:strVal val="#ppt_h"/>
                                          </p:val>
                                        </p:tav>
                                      </p:tavLst>
                                    </p:anim>
                                    <p:animEffect transition="in" filter="fade">
                                      <p:cBhvr>
                                        <p:cTn id="55" dur="500"/>
                                        <p:tgtEl>
                                          <p:spTgt spid="8"/>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2">
                                            <p:graphicEl>
                                              <a:dgm id="{2E82B1ED-8662-422E-BBAB-2DE95A7CF864}"/>
                                            </p:graphicEl>
                                          </p:spTgt>
                                        </p:tgtEl>
                                        <p:attrNameLst>
                                          <p:attrName>style.visibility</p:attrName>
                                        </p:attrNameLst>
                                      </p:cBhvr>
                                      <p:to>
                                        <p:strVal val="visible"/>
                                      </p:to>
                                    </p:set>
                                    <p:animEffect transition="in" filter="wipe(left)">
                                      <p:cBhvr>
                                        <p:cTn id="59" dur="500"/>
                                        <p:tgtEl>
                                          <p:spTgt spid="2">
                                            <p:graphicEl>
                                              <a:dgm id="{2E82B1ED-8662-422E-BBAB-2DE95A7CF864}"/>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2">
                                            <p:graphicEl>
                                              <a:dgm id="{E5F3A75F-30CE-4C0C-B1FF-43AC832ED03C}"/>
                                            </p:graphicEl>
                                          </p:spTgt>
                                        </p:tgtEl>
                                        <p:attrNameLst>
                                          <p:attrName>style.visibility</p:attrName>
                                        </p:attrNameLst>
                                      </p:cBhvr>
                                      <p:to>
                                        <p:strVal val="visible"/>
                                      </p:to>
                                    </p:set>
                                    <p:anim calcmode="lin" valueType="num">
                                      <p:cBhvr>
                                        <p:cTn id="64" dur="500" fill="hold"/>
                                        <p:tgtEl>
                                          <p:spTgt spid="2">
                                            <p:graphicEl>
                                              <a:dgm id="{E5F3A75F-30CE-4C0C-B1FF-43AC832ED03C}"/>
                                            </p:graphicEl>
                                          </p:spTgt>
                                        </p:tgtEl>
                                        <p:attrNameLst>
                                          <p:attrName>ppt_w</p:attrName>
                                        </p:attrNameLst>
                                      </p:cBhvr>
                                      <p:tavLst>
                                        <p:tav tm="0">
                                          <p:val>
                                            <p:fltVal val="0"/>
                                          </p:val>
                                        </p:tav>
                                        <p:tav tm="100000">
                                          <p:val>
                                            <p:strVal val="#ppt_w"/>
                                          </p:val>
                                        </p:tav>
                                      </p:tavLst>
                                    </p:anim>
                                    <p:anim calcmode="lin" valueType="num">
                                      <p:cBhvr>
                                        <p:cTn id="65" dur="500" fill="hold"/>
                                        <p:tgtEl>
                                          <p:spTgt spid="2">
                                            <p:graphicEl>
                                              <a:dgm id="{E5F3A75F-30CE-4C0C-B1FF-43AC832ED03C}"/>
                                            </p:graphicEl>
                                          </p:spTgt>
                                        </p:tgtEl>
                                        <p:attrNameLst>
                                          <p:attrName>ppt_h</p:attrName>
                                        </p:attrNameLst>
                                      </p:cBhvr>
                                      <p:tavLst>
                                        <p:tav tm="0">
                                          <p:val>
                                            <p:fltVal val="0"/>
                                          </p:val>
                                        </p:tav>
                                        <p:tav tm="100000">
                                          <p:val>
                                            <p:strVal val="#ppt_h"/>
                                          </p:val>
                                        </p:tav>
                                      </p:tavLst>
                                    </p:anim>
                                    <p:animEffect transition="in" filter="fade">
                                      <p:cBhvr>
                                        <p:cTn id="66" dur="500"/>
                                        <p:tgtEl>
                                          <p:spTgt spid="2">
                                            <p:graphicEl>
                                              <a:dgm id="{E5F3A75F-30CE-4C0C-B1FF-43AC832ED03C}"/>
                                            </p:graphicEl>
                                          </p:spTgt>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p:cTn id="69" dur="500" fill="hold"/>
                                        <p:tgtEl>
                                          <p:spTgt spid="11"/>
                                        </p:tgtEl>
                                        <p:attrNameLst>
                                          <p:attrName>ppt_w</p:attrName>
                                        </p:attrNameLst>
                                      </p:cBhvr>
                                      <p:tavLst>
                                        <p:tav tm="0">
                                          <p:val>
                                            <p:fltVal val="0"/>
                                          </p:val>
                                        </p:tav>
                                        <p:tav tm="100000">
                                          <p:val>
                                            <p:strVal val="#ppt_w"/>
                                          </p:val>
                                        </p:tav>
                                      </p:tavLst>
                                    </p:anim>
                                    <p:anim calcmode="lin" valueType="num">
                                      <p:cBhvr>
                                        <p:cTn id="70" dur="500" fill="hold"/>
                                        <p:tgtEl>
                                          <p:spTgt spid="11"/>
                                        </p:tgtEl>
                                        <p:attrNameLst>
                                          <p:attrName>ppt_h</p:attrName>
                                        </p:attrNameLst>
                                      </p:cBhvr>
                                      <p:tavLst>
                                        <p:tav tm="0">
                                          <p:val>
                                            <p:fltVal val="0"/>
                                          </p:val>
                                        </p:tav>
                                        <p:tav tm="100000">
                                          <p:val>
                                            <p:strVal val="#ppt_h"/>
                                          </p:val>
                                        </p:tav>
                                      </p:tavLst>
                                    </p:anim>
                                    <p:animEffect transition="in" filter="fade">
                                      <p:cBhvr>
                                        <p:cTn id="71" dur="500"/>
                                        <p:tgtEl>
                                          <p:spTgt spid="11"/>
                                        </p:tgtEl>
                                      </p:cBhvr>
                                    </p:animEffect>
                                  </p:childTnLst>
                                </p:cTn>
                              </p:par>
                            </p:childTnLst>
                          </p:cTn>
                        </p:par>
                        <p:par>
                          <p:cTn id="72" fill="hold">
                            <p:stCondLst>
                              <p:cond delay="500"/>
                            </p:stCondLst>
                            <p:childTnLst>
                              <p:par>
                                <p:cTn id="73" presetID="22" presetClass="entr" presetSubtype="8" fill="hold" grpId="0" nodeType="afterEffect">
                                  <p:stCondLst>
                                    <p:cond delay="0"/>
                                  </p:stCondLst>
                                  <p:childTnLst>
                                    <p:set>
                                      <p:cBhvr>
                                        <p:cTn id="74" dur="1" fill="hold">
                                          <p:stCondLst>
                                            <p:cond delay="0"/>
                                          </p:stCondLst>
                                        </p:cTn>
                                        <p:tgtEl>
                                          <p:spTgt spid="2">
                                            <p:graphicEl>
                                              <a:dgm id="{F01478B1-AC1E-4AE5-8DF7-707B9A4A52FA}"/>
                                            </p:graphicEl>
                                          </p:spTgt>
                                        </p:tgtEl>
                                        <p:attrNameLst>
                                          <p:attrName>style.visibility</p:attrName>
                                        </p:attrNameLst>
                                      </p:cBhvr>
                                      <p:to>
                                        <p:strVal val="visible"/>
                                      </p:to>
                                    </p:set>
                                    <p:animEffect transition="in" filter="wipe(left)">
                                      <p:cBhvr>
                                        <p:cTn id="75" dur="500"/>
                                        <p:tgtEl>
                                          <p:spTgt spid="2">
                                            <p:graphicEl>
                                              <a:dgm id="{F01478B1-AC1E-4AE5-8DF7-707B9A4A52FA}"/>
                                            </p:graphicEl>
                                          </p:spTgt>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2">
                                            <p:graphicEl>
                                              <a:dgm id="{1B695E28-D13F-4B57-B537-45DE60A360B2}"/>
                                            </p:graphicEl>
                                          </p:spTgt>
                                        </p:tgtEl>
                                        <p:attrNameLst>
                                          <p:attrName>style.visibility</p:attrName>
                                        </p:attrNameLst>
                                      </p:cBhvr>
                                      <p:to>
                                        <p:strVal val="visible"/>
                                      </p:to>
                                    </p:set>
                                    <p:anim calcmode="lin" valueType="num">
                                      <p:cBhvr>
                                        <p:cTn id="80" dur="500" fill="hold"/>
                                        <p:tgtEl>
                                          <p:spTgt spid="2">
                                            <p:graphicEl>
                                              <a:dgm id="{1B695E28-D13F-4B57-B537-45DE60A360B2}"/>
                                            </p:graphicEl>
                                          </p:spTgt>
                                        </p:tgtEl>
                                        <p:attrNameLst>
                                          <p:attrName>ppt_w</p:attrName>
                                        </p:attrNameLst>
                                      </p:cBhvr>
                                      <p:tavLst>
                                        <p:tav tm="0">
                                          <p:val>
                                            <p:fltVal val="0"/>
                                          </p:val>
                                        </p:tav>
                                        <p:tav tm="100000">
                                          <p:val>
                                            <p:strVal val="#ppt_w"/>
                                          </p:val>
                                        </p:tav>
                                      </p:tavLst>
                                    </p:anim>
                                    <p:anim calcmode="lin" valueType="num">
                                      <p:cBhvr>
                                        <p:cTn id="81" dur="500" fill="hold"/>
                                        <p:tgtEl>
                                          <p:spTgt spid="2">
                                            <p:graphicEl>
                                              <a:dgm id="{1B695E28-D13F-4B57-B537-45DE60A360B2}"/>
                                            </p:graphicEl>
                                          </p:spTgt>
                                        </p:tgtEl>
                                        <p:attrNameLst>
                                          <p:attrName>ppt_h</p:attrName>
                                        </p:attrNameLst>
                                      </p:cBhvr>
                                      <p:tavLst>
                                        <p:tav tm="0">
                                          <p:val>
                                            <p:fltVal val="0"/>
                                          </p:val>
                                        </p:tav>
                                        <p:tav tm="100000">
                                          <p:val>
                                            <p:strVal val="#ppt_h"/>
                                          </p:val>
                                        </p:tav>
                                      </p:tavLst>
                                    </p:anim>
                                    <p:animEffect transition="in" filter="fade">
                                      <p:cBhvr>
                                        <p:cTn id="82" dur="500"/>
                                        <p:tgtEl>
                                          <p:spTgt spid="2">
                                            <p:graphicEl>
                                              <a:dgm id="{1B695E28-D13F-4B57-B537-45DE60A360B2}"/>
                                            </p:graphicEl>
                                          </p:spTgt>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12"/>
                                        </p:tgtEl>
                                        <p:attrNameLst>
                                          <p:attrName>style.visibility</p:attrName>
                                        </p:attrNameLst>
                                      </p:cBhvr>
                                      <p:to>
                                        <p:strVal val="visible"/>
                                      </p:to>
                                    </p:set>
                                    <p:anim calcmode="lin" valueType="num">
                                      <p:cBhvr>
                                        <p:cTn id="85" dur="500" fill="hold"/>
                                        <p:tgtEl>
                                          <p:spTgt spid="12"/>
                                        </p:tgtEl>
                                        <p:attrNameLst>
                                          <p:attrName>ppt_w</p:attrName>
                                        </p:attrNameLst>
                                      </p:cBhvr>
                                      <p:tavLst>
                                        <p:tav tm="0">
                                          <p:val>
                                            <p:fltVal val="0"/>
                                          </p:val>
                                        </p:tav>
                                        <p:tav tm="100000">
                                          <p:val>
                                            <p:strVal val="#ppt_w"/>
                                          </p:val>
                                        </p:tav>
                                      </p:tavLst>
                                    </p:anim>
                                    <p:anim calcmode="lin" valueType="num">
                                      <p:cBhvr>
                                        <p:cTn id="86" dur="500" fill="hold"/>
                                        <p:tgtEl>
                                          <p:spTgt spid="12"/>
                                        </p:tgtEl>
                                        <p:attrNameLst>
                                          <p:attrName>ppt_h</p:attrName>
                                        </p:attrNameLst>
                                      </p:cBhvr>
                                      <p:tavLst>
                                        <p:tav tm="0">
                                          <p:val>
                                            <p:fltVal val="0"/>
                                          </p:val>
                                        </p:tav>
                                        <p:tav tm="100000">
                                          <p:val>
                                            <p:strVal val="#ppt_h"/>
                                          </p:val>
                                        </p:tav>
                                      </p:tavLst>
                                    </p:anim>
                                    <p:animEffect transition="in" filter="fade">
                                      <p:cBhvr>
                                        <p:cTn id="87" dur="500"/>
                                        <p:tgtEl>
                                          <p:spTgt spid="12"/>
                                        </p:tgtEl>
                                      </p:cBhvr>
                                    </p:animEffect>
                                  </p:childTnLst>
                                </p:cTn>
                              </p:par>
                            </p:childTnLst>
                          </p:cTn>
                        </p:par>
                        <p:par>
                          <p:cTn id="88" fill="hold">
                            <p:stCondLst>
                              <p:cond delay="500"/>
                            </p:stCondLst>
                            <p:childTnLst>
                              <p:par>
                                <p:cTn id="89" presetID="22" presetClass="entr" presetSubtype="8" fill="hold" grpId="0" nodeType="afterEffect">
                                  <p:stCondLst>
                                    <p:cond delay="0"/>
                                  </p:stCondLst>
                                  <p:childTnLst>
                                    <p:set>
                                      <p:cBhvr>
                                        <p:cTn id="90" dur="1" fill="hold">
                                          <p:stCondLst>
                                            <p:cond delay="0"/>
                                          </p:stCondLst>
                                        </p:cTn>
                                        <p:tgtEl>
                                          <p:spTgt spid="2">
                                            <p:graphicEl>
                                              <a:dgm id="{AB4F5F21-BD85-4743-83DB-1D523434BA4E}"/>
                                            </p:graphicEl>
                                          </p:spTgt>
                                        </p:tgtEl>
                                        <p:attrNameLst>
                                          <p:attrName>style.visibility</p:attrName>
                                        </p:attrNameLst>
                                      </p:cBhvr>
                                      <p:to>
                                        <p:strVal val="visible"/>
                                      </p:to>
                                    </p:set>
                                    <p:animEffect transition="in" filter="wipe(left)">
                                      <p:cBhvr>
                                        <p:cTn id="91" dur="500"/>
                                        <p:tgtEl>
                                          <p:spTgt spid="2">
                                            <p:graphicEl>
                                              <a:dgm id="{AB4F5F21-BD85-4743-83DB-1D523434BA4E}"/>
                                            </p:graphicEl>
                                          </p:spTgt>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grpId="0" nodeType="clickEffect">
                                  <p:stCondLst>
                                    <p:cond delay="0"/>
                                  </p:stCondLst>
                                  <p:childTnLst>
                                    <p:set>
                                      <p:cBhvr>
                                        <p:cTn id="95" dur="1" fill="hold">
                                          <p:stCondLst>
                                            <p:cond delay="0"/>
                                          </p:stCondLst>
                                        </p:cTn>
                                        <p:tgtEl>
                                          <p:spTgt spid="2">
                                            <p:graphicEl>
                                              <a:dgm id="{7EFF3315-45C3-48B8-A72C-8FF8FDD36DBD}"/>
                                            </p:graphicEl>
                                          </p:spTgt>
                                        </p:tgtEl>
                                        <p:attrNameLst>
                                          <p:attrName>style.visibility</p:attrName>
                                        </p:attrNameLst>
                                      </p:cBhvr>
                                      <p:to>
                                        <p:strVal val="visible"/>
                                      </p:to>
                                    </p:set>
                                    <p:anim calcmode="lin" valueType="num">
                                      <p:cBhvr>
                                        <p:cTn id="96" dur="500" fill="hold"/>
                                        <p:tgtEl>
                                          <p:spTgt spid="2">
                                            <p:graphicEl>
                                              <a:dgm id="{7EFF3315-45C3-48B8-A72C-8FF8FDD36DBD}"/>
                                            </p:graphicEl>
                                          </p:spTgt>
                                        </p:tgtEl>
                                        <p:attrNameLst>
                                          <p:attrName>ppt_w</p:attrName>
                                        </p:attrNameLst>
                                      </p:cBhvr>
                                      <p:tavLst>
                                        <p:tav tm="0">
                                          <p:val>
                                            <p:fltVal val="0"/>
                                          </p:val>
                                        </p:tav>
                                        <p:tav tm="100000">
                                          <p:val>
                                            <p:strVal val="#ppt_w"/>
                                          </p:val>
                                        </p:tav>
                                      </p:tavLst>
                                    </p:anim>
                                    <p:anim calcmode="lin" valueType="num">
                                      <p:cBhvr>
                                        <p:cTn id="97" dur="500" fill="hold"/>
                                        <p:tgtEl>
                                          <p:spTgt spid="2">
                                            <p:graphicEl>
                                              <a:dgm id="{7EFF3315-45C3-48B8-A72C-8FF8FDD36DBD}"/>
                                            </p:graphicEl>
                                          </p:spTgt>
                                        </p:tgtEl>
                                        <p:attrNameLst>
                                          <p:attrName>ppt_h</p:attrName>
                                        </p:attrNameLst>
                                      </p:cBhvr>
                                      <p:tavLst>
                                        <p:tav tm="0">
                                          <p:val>
                                            <p:fltVal val="0"/>
                                          </p:val>
                                        </p:tav>
                                        <p:tav tm="100000">
                                          <p:val>
                                            <p:strVal val="#ppt_h"/>
                                          </p:val>
                                        </p:tav>
                                      </p:tavLst>
                                    </p:anim>
                                    <p:animEffect transition="in" filter="fade">
                                      <p:cBhvr>
                                        <p:cTn id="98" dur="500"/>
                                        <p:tgtEl>
                                          <p:spTgt spid="2">
                                            <p:graphicEl>
                                              <a:dgm id="{7EFF3315-45C3-48B8-A72C-8FF8FDD36DBD}"/>
                                            </p:graphicEl>
                                          </p:spTgt>
                                        </p:tgtEl>
                                      </p:cBhvr>
                                    </p:animEffect>
                                  </p:childTnLst>
                                </p:cTn>
                              </p:par>
                              <p:par>
                                <p:cTn id="99" presetID="53" presetClass="entr" presetSubtype="16" fill="hold" grpId="0" nodeType="withEffect">
                                  <p:stCondLst>
                                    <p:cond delay="0"/>
                                  </p:stCondLst>
                                  <p:childTnLst>
                                    <p:set>
                                      <p:cBhvr>
                                        <p:cTn id="100" dur="1" fill="hold">
                                          <p:stCondLst>
                                            <p:cond delay="0"/>
                                          </p:stCondLst>
                                        </p:cTn>
                                        <p:tgtEl>
                                          <p:spTgt spid="13"/>
                                        </p:tgtEl>
                                        <p:attrNameLst>
                                          <p:attrName>style.visibility</p:attrName>
                                        </p:attrNameLst>
                                      </p:cBhvr>
                                      <p:to>
                                        <p:strVal val="visible"/>
                                      </p:to>
                                    </p:set>
                                    <p:anim calcmode="lin" valueType="num">
                                      <p:cBhvr>
                                        <p:cTn id="101" dur="500" fill="hold"/>
                                        <p:tgtEl>
                                          <p:spTgt spid="13"/>
                                        </p:tgtEl>
                                        <p:attrNameLst>
                                          <p:attrName>ppt_w</p:attrName>
                                        </p:attrNameLst>
                                      </p:cBhvr>
                                      <p:tavLst>
                                        <p:tav tm="0">
                                          <p:val>
                                            <p:fltVal val="0"/>
                                          </p:val>
                                        </p:tav>
                                        <p:tav tm="100000">
                                          <p:val>
                                            <p:strVal val="#ppt_w"/>
                                          </p:val>
                                        </p:tav>
                                      </p:tavLst>
                                    </p:anim>
                                    <p:anim calcmode="lin" valueType="num">
                                      <p:cBhvr>
                                        <p:cTn id="102" dur="500" fill="hold"/>
                                        <p:tgtEl>
                                          <p:spTgt spid="13"/>
                                        </p:tgtEl>
                                        <p:attrNameLst>
                                          <p:attrName>ppt_h</p:attrName>
                                        </p:attrNameLst>
                                      </p:cBhvr>
                                      <p:tavLst>
                                        <p:tav tm="0">
                                          <p:val>
                                            <p:fltVal val="0"/>
                                          </p:val>
                                        </p:tav>
                                        <p:tav tm="100000">
                                          <p:val>
                                            <p:strVal val="#ppt_h"/>
                                          </p:val>
                                        </p:tav>
                                      </p:tavLst>
                                    </p:anim>
                                    <p:animEffect transition="in" filter="fade">
                                      <p:cBhvr>
                                        <p:cTn id="103" dur="500"/>
                                        <p:tgtEl>
                                          <p:spTgt spid="13"/>
                                        </p:tgtEl>
                                      </p:cBhvr>
                                    </p:animEffect>
                                  </p:childTnLst>
                                </p:cTn>
                              </p:par>
                            </p:childTnLst>
                          </p:cTn>
                        </p:par>
                        <p:par>
                          <p:cTn id="104" fill="hold">
                            <p:stCondLst>
                              <p:cond delay="500"/>
                            </p:stCondLst>
                            <p:childTnLst>
                              <p:par>
                                <p:cTn id="105" presetID="22" presetClass="entr" presetSubtype="8" fill="hold" grpId="0" nodeType="afterEffect">
                                  <p:stCondLst>
                                    <p:cond delay="0"/>
                                  </p:stCondLst>
                                  <p:childTnLst>
                                    <p:set>
                                      <p:cBhvr>
                                        <p:cTn id="106" dur="1" fill="hold">
                                          <p:stCondLst>
                                            <p:cond delay="0"/>
                                          </p:stCondLst>
                                        </p:cTn>
                                        <p:tgtEl>
                                          <p:spTgt spid="2">
                                            <p:graphicEl>
                                              <a:dgm id="{D5115732-F5D3-4DB7-844C-EB0D8FE1FBEE}"/>
                                            </p:graphicEl>
                                          </p:spTgt>
                                        </p:tgtEl>
                                        <p:attrNameLst>
                                          <p:attrName>style.visibility</p:attrName>
                                        </p:attrNameLst>
                                      </p:cBhvr>
                                      <p:to>
                                        <p:strVal val="visible"/>
                                      </p:to>
                                    </p:set>
                                    <p:animEffect transition="in" filter="wipe(left)">
                                      <p:cBhvr>
                                        <p:cTn id="107" dur="500"/>
                                        <p:tgtEl>
                                          <p:spTgt spid="2">
                                            <p:graphicEl>
                                              <a:dgm id="{D5115732-F5D3-4DB7-844C-EB0D8FE1FBEE}"/>
                                            </p:graphicEl>
                                          </p:spTgt>
                                        </p:tgtEl>
                                      </p:cBhvr>
                                    </p:animEffect>
                                  </p:childTnLst>
                                </p:cTn>
                              </p:par>
                            </p:childTnLst>
                          </p:cTn>
                        </p:par>
                      </p:childTnLst>
                    </p:cTn>
                  </p:par>
                  <p:par>
                    <p:cTn id="108" fill="hold">
                      <p:stCondLst>
                        <p:cond delay="indefinite"/>
                      </p:stCondLst>
                      <p:childTnLst>
                        <p:par>
                          <p:cTn id="109" fill="hold">
                            <p:stCondLst>
                              <p:cond delay="0"/>
                            </p:stCondLst>
                            <p:childTnLst>
                              <p:par>
                                <p:cTn id="110" presetID="53" presetClass="entr" presetSubtype="16" fill="hold" grpId="0" nodeType="clickEffect">
                                  <p:stCondLst>
                                    <p:cond delay="0"/>
                                  </p:stCondLst>
                                  <p:childTnLst>
                                    <p:set>
                                      <p:cBhvr>
                                        <p:cTn id="111" dur="1" fill="hold">
                                          <p:stCondLst>
                                            <p:cond delay="0"/>
                                          </p:stCondLst>
                                        </p:cTn>
                                        <p:tgtEl>
                                          <p:spTgt spid="2">
                                            <p:graphicEl>
                                              <a:dgm id="{51DF1244-4961-430F-AB8B-30E95FF1D968}"/>
                                            </p:graphicEl>
                                          </p:spTgt>
                                        </p:tgtEl>
                                        <p:attrNameLst>
                                          <p:attrName>style.visibility</p:attrName>
                                        </p:attrNameLst>
                                      </p:cBhvr>
                                      <p:to>
                                        <p:strVal val="visible"/>
                                      </p:to>
                                    </p:set>
                                    <p:anim calcmode="lin" valueType="num">
                                      <p:cBhvr>
                                        <p:cTn id="112" dur="500" fill="hold"/>
                                        <p:tgtEl>
                                          <p:spTgt spid="2">
                                            <p:graphicEl>
                                              <a:dgm id="{51DF1244-4961-430F-AB8B-30E95FF1D968}"/>
                                            </p:graphicEl>
                                          </p:spTgt>
                                        </p:tgtEl>
                                        <p:attrNameLst>
                                          <p:attrName>ppt_w</p:attrName>
                                        </p:attrNameLst>
                                      </p:cBhvr>
                                      <p:tavLst>
                                        <p:tav tm="0">
                                          <p:val>
                                            <p:fltVal val="0"/>
                                          </p:val>
                                        </p:tav>
                                        <p:tav tm="100000">
                                          <p:val>
                                            <p:strVal val="#ppt_w"/>
                                          </p:val>
                                        </p:tav>
                                      </p:tavLst>
                                    </p:anim>
                                    <p:anim calcmode="lin" valueType="num">
                                      <p:cBhvr>
                                        <p:cTn id="113" dur="500" fill="hold"/>
                                        <p:tgtEl>
                                          <p:spTgt spid="2">
                                            <p:graphicEl>
                                              <a:dgm id="{51DF1244-4961-430F-AB8B-30E95FF1D968}"/>
                                            </p:graphicEl>
                                          </p:spTgt>
                                        </p:tgtEl>
                                        <p:attrNameLst>
                                          <p:attrName>ppt_h</p:attrName>
                                        </p:attrNameLst>
                                      </p:cBhvr>
                                      <p:tavLst>
                                        <p:tav tm="0">
                                          <p:val>
                                            <p:fltVal val="0"/>
                                          </p:val>
                                        </p:tav>
                                        <p:tav tm="100000">
                                          <p:val>
                                            <p:strVal val="#ppt_h"/>
                                          </p:val>
                                        </p:tav>
                                      </p:tavLst>
                                    </p:anim>
                                    <p:animEffect transition="in" filter="fade">
                                      <p:cBhvr>
                                        <p:cTn id="114" dur="500"/>
                                        <p:tgtEl>
                                          <p:spTgt spid="2">
                                            <p:graphicEl>
                                              <a:dgm id="{51DF1244-4961-430F-AB8B-30E95FF1D968}"/>
                                            </p:graphicEl>
                                          </p:spTgt>
                                        </p:tgtEl>
                                      </p:cBhvr>
                                    </p:animEffect>
                                  </p:childTnLst>
                                </p:cTn>
                              </p:par>
                              <p:par>
                                <p:cTn id="115" presetID="53" presetClass="entr" presetSubtype="16" fill="hold" grpId="0" nodeType="withEffect">
                                  <p:stCondLst>
                                    <p:cond delay="0"/>
                                  </p:stCondLst>
                                  <p:childTnLst>
                                    <p:set>
                                      <p:cBhvr>
                                        <p:cTn id="116" dur="1" fill="hold">
                                          <p:stCondLst>
                                            <p:cond delay="0"/>
                                          </p:stCondLst>
                                        </p:cTn>
                                        <p:tgtEl>
                                          <p:spTgt spid="14"/>
                                        </p:tgtEl>
                                        <p:attrNameLst>
                                          <p:attrName>style.visibility</p:attrName>
                                        </p:attrNameLst>
                                      </p:cBhvr>
                                      <p:to>
                                        <p:strVal val="visible"/>
                                      </p:to>
                                    </p:set>
                                    <p:anim calcmode="lin" valueType="num">
                                      <p:cBhvr>
                                        <p:cTn id="117" dur="500" fill="hold"/>
                                        <p:tgtEl>
                                          <p:spTgt spid="14"/>
                                        </p:tgtEl>
                                        <p:attrNameLst>
                                          <p:attrName>ppt_w</p:attrName>
                                        </p:attrNameLst>
                                      </p:cBhvr>
                                      <p:tavLst>
                                        <p:tav tm="0">
                                          <p:val>
                                            <p:fltVal val="0"/>
                                          </p:val>
                                        </p:tav>
                                        <p:tav tm="100000">
                                          <p:val>
                                            <p:strVal val="#ppt_w"/>
                                          </p:val>
                                        </p:tav>
                                      </p:tavLst>
                                    </p:anim>
                                    <p:anim calcmode="lin" valueType="num">
                                      <p:cBhvr>
                                        <p:cTn id="118" dur="500" fill="hold"/>
                                        <p:tgtEl>
                                          <p:spTgt spid="14"/>
                                        </p:tgtEl>
                                        <p:attrNameLst>
                                          <p:attrName>ppt_h</p:attrName>
                                        </p:attrNameLst>
                                      </p:cBhvr>
                                      <p:tavLst>
                                        <p:tav tm="0">
                                          <p:val>
                                            <p:fltVal val="0"/>
                                          </p:val>
                                        </p:tav>
                                        <p:tav tm="100000">
                                          <p:val>
                                            <p:strVal val="#ppt_h"/>
                                          </p:val>
                                        </p:tav>
                                      </p:tavLst>
                                    </p:anim>
                                    <p:animEffect transition="in" filter="fade">
                                      <p:cBhvr>
                                        <p:cTn id="119" dur="500"/>
                                        <p:tgtEl>
                                          <p:spTgt spid="14"/>
                                        </p:tgtEl>
                                      </p:cBhvr>
                                    </p:animEffect>
                                  </p:childTnLst>
                                </p:cTn>
                              </p:par>
                            </p:childTnLst>
                          </p:cTn>
                        </p:par>
                        <p:par>
                          <p:cTn id="120" fill="hold">
                            <p:stCondLst>
                              <p:cond delay="500"/>
                            </p:stCondLst>
                            <p:childTnLst>
                              <p:par>
                                <p:cTn id="121" presetID="22" presetClass="entr" presetSubtype="8" fill="hold" grpId="0" nodeType="afterEffect">
                                  <p:stCondLst>
                                    <p:cond delay="0"/>
                                  </p:stCondLst>
                                  <p:childTnLst>
                                    <p:set>
                                      <p:cBhvr>
                                        <p:cTn id="122" dur="1" fill="hold">
                                          <p:stCondLst>
                                            <p:cond delay="0"/>
                                          </p:stCondLst>
                                        </p:cTn>
                                        <p:tgtEl>
                                          <p:spTgt spid="2">
                                            <p:graphicEl>
                                              <a:dgm id="{5250F9D0-BB9B-4B10-9E76-65634C0A50C8}"/>
                                            </p:graphicEl>
                                          </p:spTgt>
                                        </p:tgtEl>
                                        <p:attrNameLst>
                                          <p:attrName>style.visibility</p:attrName>
                                        </p:attrNameLst>
                                      </p:cBhvr>
                                      <p:to>
                                        <p:strVal val="visible"/>
                                      </p:to>
                                    </p:set>
                                    <p:animEffect transition="in" filter="wipe(left)">
                                      <p:cBhvr>
                                        <p:cTn id="123" dur="500"/>
                                        <p:tgtEl>
                                          <p:spTgt spid="2">
                                            <p:graphicEl>
                                              <a:dgm id="{5250F9D0-BB9B-4B10-9E76-65634C0A50C8}"/>
                                            </p:graphicEl>
                                          </p:spTgt>
                                        </p:tgtEl>
                                      </p:cBhvr>
                                    </p:animEffect>
                                  </p:childTnLst>
                                </p:cTn>
                              </p:par>
                            </p:childTnLst>
                          </p:cTn>
                        </p:par>
                      </p:childTnLst>
                    </p:cTn>
                  </p:par>
                  <p:par>
                    <p:cTn id="124" fill="hold">
                      <p:stCondLst>
                        <p:cond delay="indefinite"/>
                      </p:stCondLst>
                      <p:childTnLst>
                        <p:par>
                          <p:cTn id="125" fill="hold">
                            <p:stCondLst>
                              <p:cond delay="0"/>
                            </p:stCondLst>
                            <p:childTnLst>
                              <p:par>
                                <p:cTn id="126" presetID="53" presetClass="entr" presetSubtype="16" fill="hold" grpId="0" nodeType="clickEffect">
                                  <p:stCondLst>
                                    <p:cond delay="0"/>
                                  </p:stCondLst>
                                  <p:childTnLst>
                                    <p:set>
                                      <p:cBhvr>
                                        <p:cTn id="127" dur="1" fill="hold">
                                          <p:stCondLst>
                                            <p:cond delay="0"/>
                                          </p:stCondLst>
                                        </p:cTn>
                                        <p:tgtEl>
                                          <p:spTgt spid="2">
                                            <p:graphicEl>
                                              <a:dgm id="{74DABAE0-85F6-4F84-9ADB-78E55CEDE0AE}"/>
                                            </p:graphicEl>
                                          </p:spTgt>
                                        </p:tgtEl>
                                        <p:attrNameLst>
                                          <p:attrName>style.visibility</p:attrName>
                                        </p:attrNameLst>
                                      </p:cBhvr>
                                      <p:to>
                                        <p:strVal val="visible"/>
                                      </p:to>
                                    </p:set>
                                    <p:anim calcmode="lin" valueType="num">
                                      <p:cBhvr>
                                        <p:cTn id="128" dur="500" fill="hold"/>
                                        <p:tgtEl>
                                          <p:spTgt spid="2">
                                            <p:graphicEl>
                                              <a:dgm id="{74DABAE0-85F6-4F84-9ADB-78E55CEDE0AE}"/>
                                            </p:graphicEl>
                                          </p:spTgt>
                                        </p:tgtEl>
                                        <p:attrNameLst>
                                          <p:attrName>ppt_w</p:attrName>
                                        </p:attrNameLst>
                                      </p:cBhvr>
                                      <p:tavLst>
                                        <p:tav tm="0">
                                          <p:val>
                                            <p:fltVal val="0"/>
                                          </p:val>
                                        </p:tav>
                                        <p:tav tm="100000">
                                          <p:val>
                                            <p:strVal val="#ppt_w"/>
                                          </p:val>
                                        </p:tav>
                                      </p:tavLst>
                                    </p:anim>
                                    <p:anim calcmode="lin" valueType="num">
                                      <p:cBhvr>
                                        <p:cTn id="129" dur="500" fill="hold"/>
                                        <p:tgtEl>
                                          <p:spTgt spid="2">
                                            <p:graphicEl>
                                              <a:dgm id="{74DABAE0-85F6-4F84-9ADB-78E55CEDE0AE}"/>
                                            </p:graphicEl>
                                          </p:spTgt>
                                        </p:tgtEl>
                                        <p:attrNameLst>
                                          <p:attrName>ppt_h</p:attrName>
                                        </p:attrNameLst>
                                      </p:cBhvr>
                                      <p:tavLst>
                                        <p:tav tm="0">
                                          <p:val>
                                            <p:fltVal val="0"/>
                                          </p:val>
                                        </p:tav>
                                        <p:tav tm="100000">
                                          <p:val>
                                            <p:strVal val="#ppt_h"/>
                                          </p:val>
                                        </p:tav>
                                      </p:tavLst>
                                    </p:anim>
                                    <p:animEffect transition="in" filter="fade">
                                      <p:cBhvr>
                                        <p:cTn id="130" dur="500"/>
                                        <p:tgtEl>
                                          <p:spTgt spid="2">
                                            <p:graphicEl>
                                              <a:dgm id="{74DABAE0-85F6-4F84-9ADB-78E55CEDE0AE}"/>
                                            </p:graphicEl>
                                          </p:spTgt>
                                        </p:tgtEl>
                                      </p:cBhvr>
                                    </p:animEffect>
                                  </p:childTnLst>
                                </p:cTn>
                              </p:par>
                              <p:par>
                                <p:cTn id="131" presetID="53" presetClass="entr" presetSubtype="16" fill="hold" grpId="0" nodeType="withEffect">
                                  <p:stCondLst>
                                    <p:cond delay="0"/>
                                  </p:stCondLst>
                                  <p:childTnLst>
                                    <p:set>
                                      <p:cBhvr>
                                        <p:cTn id="132" dur="1" fill="hold">
                                          <p:stCondLst>
                                            <p:cond delay="0"/>
                                          </p:stCondLst>
                                        </p:cTn>
                                        <p:tgtEl>
                                          <p:spTgt spid="15"/>
                                        </p:tgtEl>
                                        <p:attrNameLst>
                                          <p:attrName>style.visibility</p:attrName>
                                        </p:attrNameLst>
                                      </p:cBhvr>
                                      <p:to>
                                        <p:strVal val="visible"/>
                                      </p:to>
                                    </p:set>
                                    <p:anim calcmode="lin" valueType="num">
                                      <p:cBhvr>
                                        <p:cTn id="133" dur="500" fill="hold"/>
                                        <p:tgtEl>
                                          <p:spTgt spid="15"/>
                                        </p:tgtEl>
                                        <p:attrNameLst>
                                          <p:attrName>ppt_w</p:attrName>
                                        </p:attrNameLst>
                                      </p:cBhvr>
                                      <p:tavLst>
                                        <p:tav tm="0">
                                          <p:val>
                                            <p:fltVal val="0"/>
                                          </p:val>
                                        </p:tav>
                                        <p:tav tm="100000">
                                          <p:val>
                                            <p:strVal val="#ppt_w"/>
                                          </p:val>
                                        </p:tav>
                                      </p:tavLst>
                                    </p:anim>
                                    <p:anim calcmode="lin" valueType="num">
                                      <p:cBhvr>
                                        <p:cTn id="134" dur="500" fill="hold"/>
                                        <p:tgtEl>
                                          <p:spTgt spid="15"/>
                                        </p:tgtEl>
                                        <p:attrNameLst>
                                          <p:attrName>ppt_h</p:attrName>
                                        </p:attrNameLst>
                                      </p:cBhvr>
                                      <p:tavLst>
                                        <p:tav tm="0">
                                          <p:val>
                                            <p:fltVal val="0"/>
                                          </p:val>
                                        </p:tav>
                                        <p:tav tm="100000">
                                          <p:val>
                                            <p:strVal val="#ppt_h"/>
                                          </p:val>
                                        </p:tav>
                                      </p:tavLst>
                                    </p:anim>
                                    <p:animEffect transition="in" filter="fade">
                                      <p:cBhvr>
                                        <p:cTn id="135" dur="500"/>
                                        <p:tgtEl>
                                          <p:spTgt spid="15"/>
                                        </p:tgtEl>
                                      </p:cBhvr>
                                    </p:animEffect>
                                  </p:childTnLst>
                                </p:cTn>
                              </p:par>
                            </p:childTnLst>
                          </p:cTn>
                        </p:par>
                        <p:par>
                          <p:cTn id="136" fill="hold">
                            <p:stCondLst>
                              <p:cond delay="500"/>
                            </p:stCondLst>
                            <p:childTnLst>
                              <p:par>
                                <p:cTn id="137" presetID="22" presetClass="entr" presetSubtype="8" fill="hold" grpId="0" nodeType="afterEffect">
                                  <p:stCondLst>
                                    <p:cond delay="0"/>
                                  </p:stCondLst>
                                  <p:childTnLst>
                                    <p:set>
                                      <p:cBhvr>
                                        <p:cTn id="138" dur="1" fill="hold">
                                          <p:stCondLst>
                                            <p:cond delay="0"/>
                                          </p:stCondLst>
                                        </p:cTn>
                                        <p:tgtEl>
                                          <p:spTgt spid="2">
                                            <p:graphicEl>
                                              <a:dgm id="{384844BA-3E49-48F5-9F60-90D8477B9193}"/>
                                            </p:graphicEl>
                                          </p:spTgt>
                                        </p:tgtEl>
                                        <p:attrNameLst>
                                          <p:attrName>style.visibility</p:attrName>
                                        </p:attrNameLst>
                                      </p:cBhvr>
                                      <p:to>
                                        <p:strVal val="visible"/>
                                      </p:to>
                                    </p:set>
                                    <p:animEffect transition="in" filter="wipe(left)">
                                      <p:cBhvr>
                                        <p:cTn id="139" dur="500"/>
                                        <p:tgtEl>
                                          <p:spTgt spid="2">
                                            <p:graphicEl>
                                              <a:dgm id="{384844BA-3E49-48F5-9F60-90D8477B9193}"/>
                                            </p:graphicEl>
                                          </p:spTgt>
                                        </p:tgtEl>
                                      </p:cBhvr>
                                    </p:animEffect>
                                  </p:childTnLst>
                                </p:cTn>
                              </p:par>
                            </p:childTnLst>
                          </p:cTn>
                        </p:par>
                      </p:childTnLst>
                    </p:cTn>
                  </p:par>
                  <p:par>
                    <p:cTn id="140" fill="hold">
                      <p:stCondLst>
                        <p:cond delay="indefinite"/>
                      </p:stCondLst>
                      <p:childTnLst>
                        <p:par>
                          <p:cTn id="141" fill="hold">
                            <p:stCondLst>
                              <p:cond delay="0"/>
                            </p:stCondLst>
                            <p:childTnLst>
                              <p:par>
                                <p:cTn id="142" presetID="53" presetClass="entr" presetSubtype="16" fill="hold" grpId="0" nodeType="clickEffect">
                                  <p:stCondLst>
                                    <p:cond delay="0"/>
                                  </p:stCondLst>
                                  <p:childTnLst>
                                    <p:set>
                                      <p:cBhvr>
                                        <p:cTn id="143" dur="1" fill="hold">
                                          <p:stCondLst>
                                            <p:cond delay="0"/>
                                          </p:stCondLst>
                                        </p:cTn>
                                        <p:tgtEl>
                                          <p:spTgt spid="2">
                                            <p:graphicEl>
                                              <a:dgm id="{F7923007-9A0E-4A3D-B112-578730A8906F}"/>
                                            </p:graphicEl>
                                          </p:spTgt>
                                        </p:tgtEl>
                                        <p:attrNameLst>
                                          <p:attrName>style.visibility</p:attrName>
                                        </p:attrNameLst>
                                      </p:cBhvr>
                                      <p:to>
                                        <p:strVal val="visible"/>
                                      </p:to>
                                    </p:set>
                                    <p:anim calcmode="lin" valueType="num">
                                      <p:cBhvr>
                                        <p:cTn id="144" dur="500" fill="hold"/>
                                        <p:tgtEl>
                                          <p:spTgt spid="2">
                                            <p:graphicEl>
                                              <a:dgm id="{F7923007-9A0E-4A3D-B112-578730A8906F}"/>
                                            </p:graphicEl>
                                          </p:spTgt>
                                        </p:tgtEl>
                                        <p:attrNameLst>
                                          <p:attrName>ppt_w</p:attrName>
                                        </p:attrNameLst>
                                      </p:cBhvr>
                                      <p:tavLst>
                                        <p:tav tm="0">
                                          <p:val>
                                            <p:fltVal val="0"/>
                                          </p:val>
                                        </p:tav>
                                        <p:tav tm="100000">
                                          <p:val>
                                            <p:strVal val="#ppt_w"/>
                                          </p:val>
                                        </p:tav>
                                      </p:tavLst>
                                    </p:anim>
                                    <p:anim calcmode="lin" valueType="num">
                                      <p:cBhvr>
                                        <p:cTn id="145" dur="500" fill="hold"/>
                                        <p:tgtEl>
                                          <p:spTgt spid="2">
                                            <p:graphicEl>
                                              <a:dgm id="{F7923007-9A0E-4A3D-B112-578730A8906F}"/>
                                            </p:graphicEl>
                                          </p:spTgt>
                                        </p:tgtEl>
                                        <p:attrNameLst>
                                          <p:attrName>ppt_h</p:attrName>
                                        </p:attrNameLst>
                                      </p:cBhvr>
                                      <p:tavLst>
                                        <p:tav tm="0">
                                          <p:val>
                                            <p:fltVal val="0"/>
                                          </p:val>
                                        </p:tav>
                                        <p:tav tm="100000">
                                          <p:val>
                                            <p:strVal val="#ppt_h"/>
                                          </p:val>
                                        </p:tav>
                                      </p:tavLst>
                                    </p:anim>
                                    <p:animEffect transition="in" filter="fade">
                                      <p:cBhvr>
                                        <p:cTn id="146" dur="500"/>
                                        <p:tgtEl>
                                          <p:spTgt spid="2">
                                            <p:graphicEl>
                                              <a:dgm id="{F7923007-9A0E-4A3D-B112-578730A8906F}"/>
                                            </p:graphicEl>
                                          </p:spTgt>
                                        </p:tgtEl>
                                      </p:cBhvr>
                                    </p:animEffect>
                                  </p:childTnLst>
                                </p:cTn>
                              </p:par>
                              <p:par>
                                <p:cTn id="147" presetID="53" presetClass="entr" presetSubtype="16" fill="hold" grpId="0" nodeType="withEffect">
                                  <p:stCondLst>
                                    <p:cond delay="0"/>
                                  </p:stCondLst>
                                  <p:childTnLst>
                                    <p:set>
                                      <p:cBhvr>
                                        <p:cTn id="148" dur="1" fill="hold">
                                          <p:stCondLst>
                                            <p:cond delay="0"/>
                                          </p:stCondLst>
                                        </p:cTn>
                                        <p:tgtEl>
                                          <p:spTgt spid="16"/>
                                        </p:tgtEl>
                                        <p:attrNameLst>
                                          <p:attrName>style.visibility</p:attrName>
                                        </p:attrNameLst>
                                      </p:cBhvr>
                                      <p:to>
                                        <p:strVal val="visible"/>
                                      </p:to>
                                    </p:set>
                                    <p:anim calcmode="lin" valueType="num">
                                      <p:cBhvr>
                                        <p:cTn id="149" dur="500" fill="hold"/>
                                        <p:tgtEl>
                                          <p:spTgt spid="16"/>
                                        </p:tgtEl>
                                        <p:attrNameLst>
                                          <p:attrName>ppt_w</p:attrName>
                                        </p:attrNameLst>
                                      </p:cBhvr>
                                      <p:tavLst>
                                        <p:tav tm="0">
                                          <p:val>
                                            <p:fltVal val="0"/>
                                          </p:val>
                                        </p:tav>
                                        <p:tav tm="100000">
                                          <p:val>
                                            <p:strVal val="#ppt_w"/>
                                          </p:val>
                                        </p:tav>
                                      </p:tavLst>
                                    </p:anim>
                                    <p:anim calcmode="lin" valueType="num">
                                      <p:cBhvr>
                                        <p:cTn id="150" dur="500" fill="hold"/>
                                        <p:tgtEl>
                                          <p:spTgt spid="16"/>
                                        </p:tgtEl>
                                        <p:attrNameLst>
                                          <p:attrName>ppt_h</p:attrName>
                                        </p:attrNameLst>
                                      </p:cBhvr>
                                      <p:tavLst>
                                        <p:tav tm="0">
                                          <p:val>
                                            <p:fltVal val="0"/>
                                          </p:val>
                                        </p:tav>
                                        <p:tav tm="100000">
                                          <p:val>
                                            <p:strVal val="#ppt_h"/>
                                          </p:val>
                                        </p:tav>
                                      </p:tavLst>
                                    </p:anim>
                                    <p:animEffect transition="in" filter="fade">
                                      <p:cBhvr>
                                        <p:cTn id="151" dur="500"/>
                                        <p:tgtEl>
                                          <p:spTgt spid="16"/>
                                        </p:tgtEl>
                                      </p:cBhvr>
                                    </p:animEffect>
                                  </p:childTnLst>
                                </p:cTn>
                              </p:par>
                            </p:childTnLst>
                          </p:cTn>
                        </p:par>
                        <p:par>
                          <p:cTn id="152" fill="hold">
                            <p:stCondLst>
                              <p:cond delay="500"/>
                            </p:stCondLst>
                            <p:childTnLst>
                              <p:par>
                                <p:cTn id="153" presetID="22" presetClass="entr" presetSubtype="8" fill="hold" grpId="0" nodeType="afterEffect">
                                  <p:stCondLst>
                                    <p:cond delay="0"/>
                                  </p:stCondLst>
                                  <p:childTnLst>
                                    <p:set>
                                      <p:cBhvr>
                                        <p:cTn id="154" dur="1" fill="hold">
                                          <p:stCondLst>
                                            <p:cond delay="0"/>
                                          </p:stCondLst>
                                        </p:cTn>
                                        <p:tgtEl>
                                          <p:spTgt spid="2">
                                            <p:graphicEl>
                                              <a:dgm id="{4AF0073D-5B71-400C-8F09-E4C19E0271A1}"/>
                                            </p:graphicEl>
                                          </p:spTgt>
                                        </p:tgtEl>
                                        <p:attrNameLst>
                                          <p:attrName>style.visibility</p:attrName>
                                        </p:attrNameLst>
                                      </p:cBhvr>
                                      <p:to>
                                        <p:strVal val="visible"/>
                                      </p:to>
                                    </p:set>
                                    <p:animEffect transition="in" filter="wipe(left)">
                                      <p:cBhvr>
                                        <p:cTn id="155" dur="500"/>
                                        <p:tgtEl>
                                          <p:spTgt spid="2">
                                            <p:graphicEl>
                                              <a:dgm id="{4AF0073D-5B71-400C-8F09-E4C19E0271A1}"/>
                                            </p:graphicEl>
                                          </p:spTgt>
                                        </p:tgtEl>
                                      </p:cBhvr>
                                    </p:animEffect>
                                  </p:childTnLst>
                                </p:cTn>
                              </p:par>
                            </p:childTnLst>
                          </p:cTn>
                        </p:par>
                      </p:childTnLst>
                    </p:cTn>
                  </p:par>
                  <p:par>
                    <p:cTn id="156" fill="hold">
                      <p:stCondLst>
                        <p:cond delay="indefinite"/>
                      </p:stCondLst>
                      <p:childTnLst>
                        <p:par>
                          <p:cTn id="157" fill="hold">
                            <p:stCondLst>
                              <p:cond delay="0"/>
                            </p:stCondLst>
                            <p:childTnLst>
                              <p:par>
                                <p:cTn id="158" presetID="53" presetClass="entr" presetSubtype="16" fill="hold" grpId="0" nodeType="clickEffect">
                                  <p:stCondLst>
                                    <p:cond delay="0"/>
                                  </p:stCondLst>
                                  <p:childTnLst>
                                    <p:set>
                                      <p:cBhvr>
                                        <p:cTn id="159" dur="1" fill="hold">
                                          <p:stCondLst>
                                            <p:cond delay="0"/>
                                          </p:stCondLst>
                                        </p:cTn>
                                        <p:tgtEl>
                                          <p:spTgt spid="2">
                                            <p:graphicEl>
                                              <a:dgm id="{0905896E-630E-46E2-9964-1474D355AFC7}"/>
                                            </p:graphicEl>
                                          </p:spTgt>
                                        </p:tgtEl>
                                        <p:attrNameLst>
                                          <p:attrName>style.visibility</p:attrName>
                                        </p:attrNameLst>
                                      </p:cBhvr>
                                      <p:to>
                                        <p:strVal val="visible"/>
                                      </p:to>
                                    </p:set>
                                    <p:anim calcmode="lin" valueType="num">
                                      <p:cBhvr>
                                        <p:cTn id="160" dur="500" fill="hold"/>
                                        <p:tgtEl>
                                          <p:spTgt spid="2">
                                            <p:graphicEl>
                                              <a:dgm id="{0905896E-630E-46E2-9964-1474D355AFC7}"/>
                                            </p:graphicEl>
                                          </p:spTgt>
                                        </p:tgtEl>
                                        <p:attrNameLst>
                                          <p:attrName>ppt_w</p:attrName>
                                        </p:attrNameLst>
                                      </p:cBhvr>
                                      <p:tavLst>
                                        <p:tav tm="0">
                                          <p:val>
                                            <p:fltVal val="0"/>
                                          </p:val>
                                        </p:tav>
                                        <p:tav tm="100000">
                                          <p:val>
                                            <p:strVal val="#ppt_w"/>
                                          </p:val>
                                        </p:tav>
                                      </p:tavLst>
                                    </p:anim>
                                    <p:anim calcmode="lin" valueType="num">
                                      <p:cBhvr>
                                        <p:cTn id="161" dur="500" fill="hold"/>
                                        <p:tgtEl>
                                          <p:spTgt spid="2">
                                            <p:graphicEl>
                                              <a:dgm id="{0905896E-630E-46E2-9964-1474D355AFC7}"/>
                                            </p:graphicEl>
                                          </p:spTgt>
                                        </p:tgtEl>
                                        <p:attrNameLst>
                                          <p:attrName>ppt_h</p:attrName>
                                        </p:attrNameLst>
                                      </p:cBhvr>
                                      <p:tavLst>
                                        <p:tav tm="0">
                                          <p:val>
                                            <p:fltVal val="0"/>
                                          </p:val>
                                        </p:tav>
                                        <p:tav tm="100000">
                                          <p:val>
                                            <p:strVal val="#ppt_h"/>
                                          </p:val>
                                        </p:tav>
                                      </p:tavLst>
                                    </p:anim>
                                    <p:animEffect transition="in" filter="fade">
                                      <p:cBhvr>
                                        <p:cTn id="162" dur="500"/>
                                        <p:tgtEl>
                                          <p:spTgt spid="2">
                                            <p:graphicEl>
                                              <a:dgm id="{0905896E-630E-46E2-9964-1474D355AFC7}"/>
                                            </p:graphicEl>
                                          </p:spTgt>
                                        </p:tgtEl>
                                      </p:cBhvr>
                                    </p:animEffect>
                                  </p:childTnLst>
                                </p:cTn>
                              </p:par>
                              <p:par>
                                <p:cTn id="163" presetID="53" presetClass="entr" presetSubtype="16" fill="hold" grpId="0" nodeType="withEffect">
                                  <p:stCondLst>
                                    <p:cond delay="0"/>
                                  </p:stCondLst>
                                  <p:childTnLst>
                                    <p:set>
                                      <p:cBhvr>
                                        <p:cTn id="164" dur="1" fill="hold">
                                          <p:stCondLst>
                                            <p:cond delay="0"/>
                                          </p:stCondLst>
                                        </p:cTn>
                                        <p:tgtEl>
                                          <p:spTgt spid="17"/>
                                        </p:tgtEl>
                                        <p:attrNameLst>
                                          <p:attrName>style.visibility</p:attrName>
                                        </p:attrNameLst>
                                      </p:cBhvr>
                                      <p:to>
                                        <p:strVal val="visible"/>
                                      </p:to>
                                    </p:set>
                                    <p:anim calcmode="lin" valueType="num">
                                      <p:cBhvr>
                                        <p:cTn id="165" dur="500" fill="hold"/>
                                        <p:tgtEl>
                                          <p:spTgt spid="17"/>
                                        </p:tgtEl>
                                        <p:attrNameLst>
                                          <p:attrName>ppt_w</p:attrName>
                                        </p:attrNameLst>
                                      </p:cBhvr>
                                      <p:tavLst>
                                        <p:tav tm="0">
                                          <p:val>
                                            <p:fltVal val="0"/>
                                          </p:val>
                                        </p:tav>
                                        <p:tav tm="100000">
                                          <p:val>
                                            <p:strVal val="#ppt_w"/>
                                          </p:val>
                                        </p:tav>
                                      </p:tavLst>
                                    </p:anim>
                                    <p:anim calcmode="lin" valueType="num">
                                      <p:cBhvr>
                                        <p:cTn id="166" dur="500" fill="hold"/>
                                        <p:tgtEl>
                                          <p:spTgt spid="17"/>
                                        </p:tgtEl>
                                        <p:attrNameLst>
                                          <p:attrName>ppt_h</p:attrName>
                                        </p:attrNameLst>
                                      </p:cBhvr>
                                      <p:tavLst>
                                        <p:tav tm="0">
                                          <p:val>
                                            <p:fltVal val="0"/>
                                          </p:val>
                                        </p:tav>
                                        <p:tav tm="100000">
                                          <p:val>
                                            <p:strVal val="#ppt_h"/>
                                          </p:val>
                                        </p:tav>
                                      </p:tavLst>
                                    </p:anim>
                                    <p:animEffect transition="in" filter="fade">
                                      <p:cBhvr>
                                        <p:cTn id="167" dur="500"/>
                                        <p:tgtEl>
                                          <p:spTgt spid="17"/>
                                        </p:tgtEl>
                                      </p:cBhvr>
                                    </p:animEffect>
                                  </p:childTnLst>
                                </p:cTn>
                              </p:par>
                            </p:childTnLst>
                          </p:cTn>
                        </p:par>
                        <p:par>
                          <p:cTn id="168" fill="hold">
                            <p:stCondLst>
                              <p:cond delay="500"/>
                            </p:stCondLst>
                            <p:childTnLst>
                              <p:par>
                                <p:cTn id="169" presetID="22" presetClass="entr" presetSubtype="8" fill="hold" grpId="0" nodeType="afterEffect">
                                  <p:stCondLst>
                                    <p:cond delay="0"/>
                                  </p:stCondLst>
                                  <p:childTnLst>
                                    <p:set>
                                      <p:cBhvr>
                                        <p:cTn id="170" dur="1" fill="hold">
                                          <p:stCondLst>
                                            <p:cond delay="0"/>
                                          </p:stCondLst>
                                        </p:cTn>
                                        <p:tgtEl>
                                          <p:spTgt spid="2">
                                            <p:graphicEl>
                                              <a:dgm id="{F3C03457-107F-456A-9621-40041825D7F3}"/>
                                            </p:graphicEl>
                                          </p:spTgt>
                                        </p:tgtEl>
                                        <p:attrNameLst>
                                          <p:attrName>style.visibility</p:attrName>
                                        </p:attrNameLst>
                                      </p:cBhvr>
                                      <p:to>
                                        <p:strVal val="visible"/>
                                      </p:to>
                                    </p:set>
                                    <p:animEffect transition="in" filter="wipe(left)">
                                      <p:cBhvr>
                                        <p:cTn id="171" dur="500"/>
                                        <p:tgtEl>
                                          <p:spTgt spid="2">
                                            <p:graphicEl>
                                              <a:dgm id="{F3C03457-107F-456A-9621-40041825D7F3}"/>
                                            </p:graphicEl>
                                          </p:spTgt>
                                        </p:tgtEl>
                                      </p:cBhvr>
                                    </p:animEffect>
                                  </p:childTnLst>
                                </p:cTn>
                              </p:par>
                            </p:childTnLst>
                          </p:cTn>
                        </p:par>
                      </p:childTnLst>
                    </p:cTn>
                  </p:par>
                  <p:par>
                    <p:cTn id="172" fill="hold">
                      <p:stCondLst>
                        <p:cond delay="indefinite"/>
                      </p:stCondLst>
                      <p:childTnLst>
                        <p:par>
                          <p:cTn id="173" fill="hold">
                            <p:stCondLst>
                              <p:cond delay="0"/>
                            </p:stCondLst>
                            <p:childTnLst>
                              <p:par>
                                <p:cTn id="174" presetID="53" presetClass="entr" presetSubtype="16" fill="hold" grpId="0" nodeType="clickEffect">
                                  <p:stCondLst>
                                    <p:cond delay="0"/>
                                  </p:stCondLst>
                                  <p:childTnLst>
                                    <p:set>
                                      <p:cBhvr>
                                        <p:cTn id="175" dur="1" fill="hold">
                                          <p:stCondLst>
                                            <p:cond delay="0"/>
                                          </p:stCondLst>
                                        </p:cTn>
                                        <p:tgtEl>
                                          <p:spTgt spid="2">
                                            <p:graphicEl>
                                              <a:dgm id="{F57DC3F0-7A0B-492D-8C51-D0D6D4CA2373}"/>
                                            </p:graphicEl>
                                          </p:spTgt>
                                        </p:tgtEl>
                                        <p:attrNameLst>
                                          <p:attrName>style.visibility</p:attrName>
                                        </p:attrNameLst>
                                      </p:cBhvr>
                                      <p:to>
                                        <p:strVal val="visible"/>
                                      </p:to>
                                    </p:set>
                                    <p:anim calcmode="lin" valueType="num">
                                      <p:cBhvr>
                                        <p:cTn id="176" dur="500" fill="hold"/>
                                        <p:tgtEl>
                                          <p:spTgt spid="2">
                                            <p:graphicEl>
                                              <a:dgm id="{F57DC3F0-7A0B-492D-8C51-D0D6D4CA2373}"/>
                                            </p:graphicEl>
                                          </p:spTgt>
                                        </p:tgtEl>
                                        <p:attrNameLst>
                                          <p:attrName>ppt_w</p:attrName>
                                        </p:attrNameLst>
                                      </p:cBhvr>
                                      <p:tavLst>
                                        <p:tav tm="0">
                                          <p:val>
                                            <p:fltVal val="0"/>
                                          </p:val>
                                        </p:tav>
                                        <p:tav tm="100000">
                                          <p:val>
                                            <p:strVal val="#ppt_w"/>
                                          </p:val>
                                        </p:tav>
                                      </p:tavLst>
                                    </p:anim>
                                    <p:anim calcmode="lin" valueType="num">
                                      <p:cBhvr>
                                        <p:cTn id="177" dur="500" fill="hold"/>
                                        <p:tgtEl>
                                          <p:spTgt spid="2">
                                            <p:graphicEl>
                                              <a:dgm id="{F57DC3F0-7A0B-492D-8C51-D0D6D4CA2373}"/>
                                            </p:graphicEl>
                                          </p:spTgt>
                                        </p:tgtEl>
                                        <p:attrNameLst>
                                          <p:attrName>ppt_h</p:attrName>
                                        </p:attrNameLst>
                                      </p:cBhvr>
                                      <p:tavLst>
                                        <p:tav tm="0">
                                          <p:val>
                                            <p:fltVal val="0"/>
                                          </p:val>
                                        </p:tav>
                                        <p:tav tm="100000">
                                          <p:val>
                                            <p:strVal val="#ppt_h"/>
                                          </p:val>
                                        </p:tav>
                                      </p:tavLst>
                                    </p:anim>
                                    <p:animEffect transition="in" filter="fade">
                                      <p:cBhvr>
                                        <p:cTn id="178" dur="500"/>
                                        <p:tgtEl>
                                          <p:spTgt spid="2">
                                            <p:graphicEl>
                                              <a:dgm id="{F57DC3F0-7A0B-492D-8C51-D0D6D4CA2373}"/>
                                            </p:graphicEl>
                                          </p:spTgt>
                                        </p:tgtEl>
                                      </p:cBhvr>
                                    </p:animEffect>
                                  </p:childTnLst>
                                </p:cTn>
                              </p:par>
                              <p:par>
                                <p:cTn id="179" presetID="53" presetClass="entr" presetSubtype="16" fill="hold" grpId="0" nodeType="withEffect">
                                  <p:stCondLst>
                                    <p:cond delay="0"/>
                                  </p:stCondLst>
                                  <p:childTnLst>
                                    <p:set>
                                      <p:cBhvr>
                                        <p:cTn id="180" dur="1" fill="hold">
                                          <p:stCondLst>
                                            <p:cond delay="0"/>
                                          </p:stCondLst>
                                        </p:cTn>
                                        <p:tgtEl>
                                          <p:spTgt spid="18"/>
                                        </p:tgtEl>
                                        <p:attrNameLst>
                                          <p:attrName>style.visibility</p:attrName>
                                        </p:attrNameLst>
                                      </p:cBhvr>
                                      <p:to>
                                        <p:strVal val="visible"/>
                                      </p:to>
                                    </p:set>
                                    <p:anim calcmode="lin" valueType="num">
                                      <p:cBhvr>
                                        <p:cTn id="181" dur="500" fill="hold"/>
                                        <p:tgtEl>
                                          <p:spTgt spid="18"/>
                                        </p:tgtEl>
                                        <p:attrNameLst>
                                          <p:attrName>ppt_w</p:attrName>
                                        </p:attrNameLst>
                                      </p:cBhvr>
                                      <p:tavLst>
                                        <p:tav tm="0">
                                          <p:val>
                                            <p:fltVal val="0"/>
                                          </p:val>
                                        </p:tav>
                                        <p:tav tm="100000">
                                          <p:val>
                                            <p:strVal val="#ppt_w"/>
                                          </p:val>
                                        </p:tav>
                                      </p:tavLst>
                                    </p:anim>
                                    <p:anim calcmode="lin" valueType="num">
                                      <p:cBhvr>
                                        <p:cTn id="182" dur="500" fill="hold"/>
                                        <p:tgtEl>
                                          <p:spTgt spid="18"/>
                                        </p:tgtEl>
                                        <p:attrNameLst>
                                          <p:attrName>ppt_h</p:attrName>
                                        </p:attrNameLst>
                                      </p:cBhvr>
                                      <p:tavLst>
                                        <p:tav tm="0">
                                          <p:val>
                                            <p:fltVal val="0"/>
                                          </p:val>
                                        </p:tav>
                                        <p:tav tm="100000">
                                          <p:val>
                                            <p:strVal val="#ppt_h"/>
                                          </p:val>
                                        </p:tav>
                                      </p:tavLst>
                                    </p:anim>
                                    <p:animEffect transition="in" filter="fade">
                                      <p:cBhvr>
                                        <p:cTn id="183" dur="500"/>
                                        <p:tgtEl>
                                          <p:spTgt spid="18"/>
                                        </p:tgtEl>
                                      </p:cBhvr>
                                    </p:animEffect>
                                  </p:childTnLst>
                                </p:cTn>
                              </p:par>
                            </p:childTnLst>
                          </p:cTn>
                        </p:par>
                        <p:par>
                          <p:cTn id="184" fill="hold">
                            <p:stCondLst>
                              <p:cond delay="500"/>
                            </p:stCondLst>
                            <p:childTnLst>
                              <p:par>
                                <p:cTn id="185" presetID="22" presetClass="entr" presetSubtype="8" fill="hold" grpId="0" nodeType="afterEffect">
                                  <p:stCondLst>
                                    <p:cond delay="0"/>
                                  </p:stCondLst>
                                  <p:childTnLst>
                                    <p:set>
                                      <p:cBhvr>
                                        <p:cTn id="186" dur="1" fill="hold">
                                          <p:stCondLst>
                                            <p:cond delay="0"/>
                                          </p:stCondLst>
                                        </p:cTn>
                                        <p:tgtEl>
                                          <p:spTgt spid="2">
                                            <p:graphicEl>
                                              <a:dgm id="{977A4558-0EBA-46E2-8403-1527AE589A66}"/>
                                            </p:graphicEl>
                                          </p:spTgt>
                                        </p:tgtEl>
                                        <p:attrNameLst>
                                          <p:attrName>style.visibility</p:attrName>
                                        </p:attrNameLst>
                                      </p:cBhvr>
                                      <p:to>
                                        <p:strVal val="visible"/>
                                      </p:to>
                                    </p:set>
                                    <p:animEffect transition="in" filter="wipe(left)">
                                      <p:cBhvr>
                                        <p:cTn id="187" dur="500"/>
                                        <p:tgtEl>
                                          <p:spTgt spid="2">
                                            <p:graphicEl>
                                              <a:dgm id="{977A4558-0EBA-46E2-8403-1527AE589A66}"/>
                                            </p:graphicEl>
                                          </p:spTgt>
                                        </p:tgtEl>
                                      </p:cBhvr>
                                    </p:animEffect>
                                  </p:childTnLst>
                                </p:cTn>
                              </p:par>
                            </p:childTnLst>
                          </p:cTn>
                        </p:par>
                      </p:childTnLst>
                    </p:cTn>
                  </p:par>
                  <p:par>
                    <p:cTn id="188" fill="hold">
                      <p:stCondLst>
                        <p:cond delay="indefinite"/>
                      </p:stCondLst>
                      <p:childTnLst>
                        <p:par>
                          <p:cTn id="189" fill="hold">
                            <p:stCondLst>
                              <p:cond delay="0"/>
                            </p:stCondLst>
                            <p:childTnLst>
                              <p:par>
                                <p:cTn id="190" presetID="53" presetClass="entr" presetSubtype="16" fill="hold" grpId="0" nodeType="clickEffect">
                                  <p:stCondLst>
                                    <p:cond delay="0"/>
                                  </p:stCondLst>
                                  <p:childTnLst>
                                    <p:set>
                                      <p:cBhvr>
                                        <p:cTn id="191" dur="1" fill="hold">
                                          <p:stCondLst>
                                            <p:cond delay="0"/>
                                          </p:stCondLst>
                                        </p:cTn>
                                        <p:tgtEl>
                                          <p:spTgt spid="2">
                                            <p:graphicEl>
                                              <a:dgm id="{CD820BF8-4DCE-4EB0-AA48-F01BF24ACB05}"/>
                                            </p:graphicEl>
                                          </p:spTgt>
                                        </p:tgtEl>
                                        <p:attrNameLst>
                                          <p:attrName>style.visibility</p:attrName>
                                        </p:attrNameLst>
                                      </p:cBhvr>
                                      <p:to>
                                        <p:strVal val="visible"/>
                                      </p:to>
                                    </p:set>
                                    <p:anim calcmode="lin" valueType="num">
                                      <p:cBhvr>
                                        <p:cTn id="192" dur="500" fill="hold"/>
                                        <p:tgtEl>
                                          <p:spTgt spid="2">
                                            <p:graphicEl>
                                              <a:dgm id="{CD820BF8-4DCE-4EB0-AA48-F01BF24ACB05}"/>
                                            </p:graphicEl>
                                          </p:spTgt>
                                        </p:tgtEl>
                                        <p:attrNameLst>
                                          <p:attrName>ppt_w</p:attrName>
                                        </p:attrNameLst>
                                      </p:cBhvr>
                                      <p:tavLst>
                                        <p:tav tm="0">
                                          <p:val>
                                            <p:fltVal val="0"/>
                                          </p:val>
                                        </p:tav>
                                        <p:tav tm="100000">
                                          <p:val>
                                            <p:strVal val="#ppt_w"/>
                                          </p:val>
                                        </p:tav>
                                      </p:tavLst>
                                    </p:anim>
                                    <p:anim calcmode="lin" valueType="num">
                                      <p:cBhvr>
                                        <p:cTn id="193" dur="500" fill="hold"/>
                                        <p:tgtEl>
                                          <p:spTgt spid="2">
                                            <p:graphicEl>
                                              <a:dgm id="{CD820BF8-4DCE-4EB0-AA48-F01BF24ACB05}"/>
                                            </p:graphicEl>
                                          </p:spTgt>
                                        </p:tgtEl>
                                        <p:attrNameLst>
                                          <p:attrName>ppt_h</p:attrName>
                                        </p:attrNameLst>
                                      </p:cBhvr>
                                      <p:tavLst>
                                        <p:tav tm="0">
                                          <p:val>
                                            <p:fltVal val="0"/>
                                          </p:val>
                                        </p:tav>
                                        <p:tav tm="100000">
                                          <p:val>
                                            <p:strVal val="#ppt_h"/>
                                          </p:val>
                                        </p:tav>
                                      </p:tavLst>
                                    </p:anim>
                                    <p:animEffect transition="in" filter="fade">
                                      <p:cBhvr>
                                        <p:cTn id="194" dur="500"/>
                                        <p:tgtEl>
                                          <p:spTgt spid="2">
                                            <p:graphicEl>
                                              <a:dgm id="{CD820BF8-4DCE-4EB0-AA48-F01BF24ACB05}"/>
                                            </p:graphicEl>
                                          </p:spTgt>
                                        </p:tgtEl>
                                      </p:cBhvr>
                                    </p:animEffect>
                                  </p:childTnLst>
                                </p:cTn>
                              </p:par>
                              <p:par>
                                <p:cTn id="195" presetID="53" presetClass="entr" presetSubtype="16" fill="hold" grpId="0" nodeType="withEffect">
                                  <p:stCondLst>
                                    <p:cond delay="0"/>
                                  </p:stCondLst>
                                  <p:childTnLst>
                                    <p:set>
                                      <p:cBhvr>
                                        <p:cTn id="196" dur="1" fill="hold">
                                          <p:stCondLst>
                                            <p:cond delay="0"/>
                                          </p:stCondLst>
                                        </p:cTn>
                                        <p:tgtEl>
                                          <p:spTgt spid="19"/>
                                        </p:tgtEl>
                                        <p:attrNameLst>
                                          <p:attrName>style.visibility</p:attrName>
                                        </p:attrNameLst>
                                      </p:cBhvr>
                                      <p:to>
                                        <p:strVal val="visible"/>
                                      </p:to>
                                    </p:set>
                                    <p:anim calcmode="lin" valueType="num">
                                      <p:cBhvr>
                                        <p:cTn id="197" dur="500" fill="hold"/>
                                        <p:tgtEl>
                                          <p:spTgt spid="19"/>
                                        </p:tgtEl>
                                        <p:attrNameLst>
                                          <p:attrName>ppt_w</p:attrName>
                                        </p:attrNameLst>
                                      </p:cBhvr>
                                      <p:tavLst>
                                        <p:tav tm="0">
                                          <p:val>
                                            <p:fltVal val="0"/>
                                          </p:val>
                                        </p:tav>
                                        <p:tav tm="100000">
                                          <p:val>
                                            <p:strVal val="#ppt_w"/>
                                          </p:val>
                                        </p:tav>
                                      </p:tavLst>
                                    </p:anim>
                                    <p:anim calcmode="lin" valueType="num">
                                      <p:cBhvr>
                                        <p:cTn id="198" dur="500" fill="hold"/>
                                        <p:tgtEl>
                                          <p:spTgt spid="19"/>
                                        </p:tgtEl>
                                        <p:attrNameLst>
                                          <p:attrName>ppt_h</p:attrName>
                                        </p:attrNameLst>
                                      </p:cBhvr>
                                      <p:tavLst>
                                        <p:tav tm="0">
                                          <p:val>
                                            <p:fltVal val="0"/>
                                          </p:val>
                                        </p:tav>
                                        <p:tav tm="100000">
                                          <p:val>
                                            <p:strVal val="#ppt_h"/>
                                          </p:val>
                                        </p:tav>
                                      </p:tavLst>
                                    </p:anim>
                                    <p:animEffect transition="in" filter="fade">
                                      <p:cBhvr>
                                        <p:cTn id="199" dur="500"/>
                                        <p:tgtEl>
                                          <p:spTgt spid="19"/>
                                        </p:tgtEl>
                                      </p:cBhvr>
                                    </p:animEffect>
                                  </p:childTnLst>
                                </p:cTn>
                              </p:par>
                            </p:childTnLst>
                          </p:cTn>
                        </p:par>
                        <p:par>
                          <p:cTn id="200" fill="hold">
                            <p:stCondLst>
                              <p:cond delay="500"/>
                            </p:stCondLst>
                            <p:childTnLst>
                              <p:par>
                                <p:cTn id="201" presetID="22" presetClass="entr" presetSubtype="8" fill="hold" grpId="0" nodeType="afterEffect">
                                  <p:stCondLst>
                                    <p:cond delay="0"/>
                                  </p:stCondLst>
                                  <p:childTnLst>
                                    <p:set>
                                      <p:cBhvr>
                                        <p:cTn id="202" dur="1" fill="hold">
                                          <p:stCondLst>
                                            <p:cond delay="0"/>
                                          </p:stCondLst>
                                        </p:cTn>
                                        <p:tgtEl>
                                          <p:spTgt spid="2">
                                            <p:graphicEl>
                                              <a:dgm id="{35701122-8DF2-4342-A021-E59620E78A18}"/>
                                            </p:graphicEl>
                                          </p:spTgt>
                                        </p:tgtEl>
                                        <p:attrNameLst>
                                          <p:attrName>style.visibility</p:attrName>
                                        </p:attrNameLst>
                                      </p:cBhvr>
                                      <p:to>
                                        <p:strVal val="visible"/>
                                      </p:to>
                                    </p:set>
                                    <p:animEffect transition="in" filter="wipe(left)">
                                      <p:cBhvr>
                                        <p:cTn id="203" dur="500"/>
                                        <p:tgtEl>
                                          <p:spTgt spid="2">
                                            <p:graphicEl>
                                              <a:dgm id="{35701122-8DF2-4342-A021-E59620E78A18}"/>
                                            </p:graphicEl>
                                          </p:spTgt>
                                        </p:tgtEl>
                                      </p:cBhvr>
                                    </p:animEffect>
                                  </p:childTnLst>
                                </p:cTn>
                              </p:par>
                            </p:childTnLst>
                          </p:cTn>
                        </p:par>
                      </p:childTnLst>
                    </p:cTn>
                  </p:par>
                  <p:par>
                    <p:cTn id="204" fill="hold">
                      <p:stCondLst>
                        <p:cond delay="indefinite"/>
                      </p:stCondLst>
                      <p:childTnLst>
                        <p:par>
                          <p:cTn id="205" fill="hold">
                            <p:stCondLst>
                              <p:cond delay="0"/>
                            </p:stCondLst>
                            <p:childTnLst>
                              <p:par>
                                <p:cTn id="206" presetID="53" presetClass="entr" presetSubtype="16" fill="hold" grpId="0" nodeType="clickEffect">
                                  <p:stCondLst>
                                    <p:cond delay="0"/>
                                  </p:stCondLst>
                                  <p:childTnLst>
                                    <p:set>
                                      <p:cBhvr>
                                        <p:cTn id="207" dur="1" fill="hold">
                                          <p:stCondLst>
                                            <p:cond delay="0"/>
                                          </p:stCondLst>
                                        </p:cTn>
                                        <p:tgtEl>
                                          <p:spTgt spid="2">
                                            <p:graphicEl>
                                              <a:dgm id="{D661881B-75F3-485A-B004-799CDE0469E2}"/>
                                            </p:graphicEl>
                                          </p:spTgt>
                                        </p:tgtEl>
                                        <p:attrNameLst>
                                          <p:attrName>style.visibility</p:attrName>
                                        </p:attrNameLst>
                                      </p:cBhvr>
                                      <p:to>
                                        <p:strVal val="visible"/>
                                      </p:to>
                                    </p:set>
                                    <p:anim calcmode="lin" valueType="num">
                                      <p:cBhvr>
                                        <p:cTn id="208" dur="500" fill="hold"/>
                                        <p:tgtEl>
                                          <p:spTgt spid="2">
                                            <p:graphicEl>
                                              <a:dgm id="{D661881B-75F3-485A-B004-799CDE0469E2}"/>
                                            </p:graphicEl>
                                          </p:spTgt>
                                        </p:tgtEl>
                                        <p:attrNameLst>
                                          <p:attrName>ppt_w</p:attrName>
                                        </p:attrNameLst>
                                      </p:cBhvr>
                                      <p:tavLst>
                                        <p:tav tm="0">
                                          <p:val>
                                            <p:fltVal val="0"/>
                                          </p:val>
                                        </p:tav>
                                        <p:tav tm="100000">
                                          <p:val>
                                            <p:strVal val="#ppt_w"/>
                                          </p:val>
                                        </p:tav>
                                      </p:tavLst>
                                    </p:anim>
                                    <p:anim calcmode="lin" valueType="num">
                                      <p:cBhvr>
                                        <p:cTn id="209" dur="500" fill="hold"/>
                                        <p:tgtEl>
                                          <p:spTgt spid="2">
                                            <p:graphicEl>
                                              <a:dgm id="{D661881B-75F3-485A-B004-799CDE0469E2}"/>
                                            </p:graphicEl>
                                          </p:spTgt>
                                        </p:tgtEl>
                                        <p:attrNameLst>
                                          <p:attrName>ppt_h</p:attrName>
                                        </p:attrNameLst>
                                      </p:cBhvr>
                                      <p:tavLst>
                                        <p:tav tm="0">
                                          <p:val>
                                            <p:fltVal val="0"/>
                                          </p:val>
                                        </p:tav>
                                        <p:tav tm="100000">
                                          <p:val>
                                            <p:strVal val="#ppt_h"/>
                                          </p:val>
                                        </p:tav>
                                      </p:tavLst>
                                    </p:anim>
                                    <p:animEffect transition="in" filter="fade">
                                      <p:cBhvr>
                                        <p:cTn id="210" dur="500"/>
                                        <p:tgtEl>
                                          <p:spTgt spid="2">
                                            <p:graphicEl>
                                              <a:dgm id="{D661881B-75F3-485A-B004-799CDE0469E2}"/>
                                            </p:graphicEl>
                                          </p:spTgt>
                                        </p:tgtEl>
                                      </p:cBhvr>
                                    </p:animEffect>
                                  </p:childTnLst>
                                </p:cTn>
                              </p:par>
                              <p:par>
                                <p:cTn id="211" presetID="53" presetClass="entr" presetSubtype="16" fill="hold" grpId="0" nodeType="withEffect">
                                  <p:stCondLst>
                                    <p:cond delay="0"/>
                                  </p:stCondLst>
                                  <p:childTnLst>
                                    <p:set>
                                      <p:cBhvr>
                                        <p:cTn id="212" dur="1" fill="hold">
                                          <p:stCondLst>
                                            <p:cond delay="0"/>
                                          </p:stCondLst>
                                        </p:cTn>
                                        <p:tgtEl>
                                          <p:spTgt spid="20"/>
                                        </p:tgtEl>
                                        <p:attrNameLst>
                                          <p:attrName>style.visibility</p:attrName>
                                        </p:attrNameLst>
                                      </p:cBhvr>
                                      <p:to>
                                        <p:strVal val="visible"/>
                                      </p:to>
                                    </p:set>
                                    <p:anim calcmode="lin" valueType="num">
                                      <p:cBhvr>
                                        <p:cTn id="213" dur="500" fill="hold"/>
                                        <p:tgtEl>
                                          <p:spTgt spid="20"/>
                                        </p:tgtEl>
                                        <p:attrNameLst>
                                          <p:attrName>ppt_w</p:attrName>
                                        </p:attrNameLst>
                                      </p:cBhvr>
                                      <p:tavLst>
                                        <p:tav tm="0">
                                          <p:val>
                                            <p:fltVal val="0"/>
                                          </p:val>
                                        </p:tav>
                                        <p:tav tm="100000">
                                          <p:val>
                                            <p:strVal val="#ppt_w"/>
                                          </p:val>
                                        </p:tav>
                                      </p:tavLst>
                                    </p:anim>
                                    <p:anim calcmode="lin" valueType="num">
                                      <p:cBhvr>
                                        <p:cTn id="214" dur="500" fill="hold"/>
                                        <p:tgtEl>
                                          <p:spTgt spid="20"/>
                                        </p:tgtEl>
                                        <p:attrNameLst>
                                          <p:attrName>ppt_h</p:attrName>
                                        </p:attrNameLst>
                                      </p:cBhvr>
                                      <p:tavLst>
                                        <p:tav tm="0">
                                          <p:val>
                                            <p:fltVal val="0"/>
                                          </p:val>
                                        </p:tav>
                                        <p:tav tm="100000">
                                          <p:val>
                                            <p:strVal val="#ppt_h"/>
                                          </p:val>
                                        </p:tav>
                                      </p:tavLst>
                                    </p:anim>
                                    <p:animEffect transition="in" filter="fade">
                                      <p:cBhvr>
                                        <p:cTn id="215" dur="500"/>
                                        <p:tgtEl>
                                          <p:spTgt spid="20"/>
                                        </p:tgtEl>
                                      </p:cBhvr>
                                    </p:animEffect>
                                  </p:childTnLst>
                                </p:cTn>
                              </p:par>
                            </p:childTnLst>
                          </p:cTn>
                        </p:par>
                        <p:par>
                          <p:cTn id="216" fill="hold">
                            <p:stCondLst>
                              <p:cond delay="500"/>
                            </p:stCondLst>
                            <p:childTnLst>
                              <p:par>
                                <p:cTn id="217" presetID="22" presetClass="entr" presetSubtype="8" fill="hold" grpId="0" nodeType="afterEffect">
                                  <p:stCondLst>
                                    <p:cond delay="0"/>
                                  </p:stCondLst>
                                  <p:childTnLst>
                                    <p:set>
                                      <p:cBhvr>
                                        <p:cTn id="218" dur="1" fill="hold">
                                          <p:stCondLst>
                                            <p:cond delay="0"/>
                                          </p:stCondLst>
                                        </p:cTn>
                                        <p:tgtEl>
                                          <p:spTgt spid="2">
                                            <p:graphicEl>
                                              <a:dgm id="{303B62B1-1DE1-49F2-832A-36E784D513F0}"/>
                                            </p:graphicEl>
                                          </p:spTgt>
                                        </p:tgtEl>
                                        <p:attrNameLst>
                                          <p:attrName>style.visibility</p:attrName>
                                        </p:attrNameLst>
                                      </p:cBhvr>
                                      <p:to>
                                        <p:strVal val="visible"/>
                                      </p:to>
                                    </p:set>
                                    <p:animEffect transition="in" filter="wipe(left)">
                                      <p:cBhvr>
                                        <p:cTn id="219" dur="500"/>
                                        <p:tgtEl>
                                          <p:spTgt spid="2">
                                            <p:graphicEl>
                                              <a:dgm id="{303B62B1-1DE1-49F2-832A-36E784D513F0}"/>
                                            </p:graphicEl>
                                          </p:spTgt>
                                        </p:tgtEl>
                                      </p:cBhvr>
                                    </p:animEffect>
                                  </p:childTnLst>
                                </p:cTn>
                              </p:par>
                            </p:childTnLst>
                          </p:cTn>
                        </p:par>
                      </p:childTnLst>
                    </p:cTn>
                  </p:par>
                  <p:par>
                    <p:cTn id="220" fill="hold">
                      <p:stCondLst>
                        <p:cond delay="indefinite"/>
                      </p:stCondLst>
                      <p:childTnLst>
                        <p:par>
                          <p:cTn id="221" fill="hold">
                            <p:stCondLst>
                              <p:cond delay="0"/>
                            </p:stCondLst>
                            <p:childTnLst>
                              <p:par>
                                <p:cTn id="222" presetID="53" presetClass="entr" presetSubtype="16" fill="hold" grpId="0" nodeType="clickEffect">
                                  <p:stCondLst>
                                    <p:cond delay="0"/>
                                  </p:stCondLst>
                                  <p:childTnLst>
                                    <p:set>
                                      <p:cBhvr>
                                        <p:cTn id="223" dur="1" fill="hold">
                                          <p:stCondLst>
                                            <p:cond delay="0"/>
                                          </p:stCondLst>
                                        </p:cTn>
                                        <p:tgtEl>
                                          <p:spTgt spid="2">
                                            <p:graphicEl>
                                              <a:dgm id="{45A499C2-E2D3-405D-9156-A36DFEBE45AE}"/>
                                            </p:graphicEl>
                                          </p:spTgt>
                                        </p:tgtEl>
                                        <p:attrNameLst>
                                          <p:attrName>style.visibility</p:attrName>
                                        </p:attrNameLst>
                                      </p:cBhvr>
                                      <p:to>
                                        <p:strVal val="visible"/>
                                      </p:to>
                                    </p:set>
                                    <p:anim calcmode="lin" valueType="num">
                                      <p:cBhvr>
                                        <p:cTn id="224" dur="500" fill="hold"/>
                                        <p:tgtEl>
                                          <p:spTgt spid="2">
                                            <p:graphicEl>
                                              <a:dgm id="{45A499C2-E2D3-405D-9156-A36DFEBE45AE}"/>
                                            </p:graphicEl>
                                          </p:spTgt>
                                        </p:tgtEl>
                                        <p:attrNameLst>
                                          <p:attrName>ppt_w</p:attrName>
                                        </p:attrNameLst>
                                      </p:cBhvr>
                                      <p:tavLst>
                                        <p:tav tm="0">
                                          <p:val>
                                            <p:fltVal val="0"/>
                                          </p:val>
                                        </p:tav>
                                        <p:tav tm="100000">
                                          <p:val>
                                            <p:strVal val="#ppt_w"/>
                                          </p:val>
                                        </p:tav>
                                      </p:tavLst>
                                    </p:anim>
                                    <p:anim calcmode="lin" valueType="num">
                                      <p:cBhvr>
                                        <p:cTn id="225" dur="500" fill="hold"/>
                                        <p:tgtEl>
                                          <p:spTgt spid="2">
                                            <p:graphicEl>
                                              <a:dgm id="{45A499C2-E2D3-405D-9156-A36DFEBE45AE}"/>
                                            </p:graphicEl>
                                          </p:spTgt>
                                        </p:tgtEl>
                                        <p:attrNameLst>
                                          <p:attrName>ppt_h</p:attrName>
                                        </p:attrNameLst>
                                      </p:cBhvr>
                                      <p:tavLst>
                                        <p:tav tm="0">
                                          <p:val>
                                            <p:fltVal val="0"/>
                                          </p:val>
                                        </p:tav>
                                        <p:tav tm="100000">
                                          <p:val>
                                            <p:strVal val="#ppt_h"/>
                                          </p:val>
                                        </p:tav>
                                      </p:tavLst>
                                    </p:anim>
                                    <p:animEffect transition="in" filter="fade">
                                      <p:cBhvr>
                                        <p:cTn id="226" dur="500"/>
                                        <p:tgtEl>
                                          <p:spTgt spid="2">
                                            <p:graphicEl>
                                              <a:dgm id="{45A499C2-E2D3-405D-9156-A36DFEBE45AE}"/>
                                            </p:graphicEl>
                                          </p:spTgt>
                                        </p:tgtEl>
                                      </p:cBhvr>
                                    </p:animEffect>
                                  </p:childTnLst>
                                </p:cTn>
                              </p:par>
                              <p:par>
                                <p:cTn id="227" presetID="53" presetClass="entr" presetSubtype="16" fill="hold" grpId="0" nodeType="withEffect">
                                  <p:stCondLst>
                                    <p:cond delay="0"/>
                                  </p:stCondLst>
                                  <p:childTnLst>
                                    <p:set>
                                      <p:cBhvr>
                                        <p:cTn id="228" dur="1" fill="hold">
                                          <p:stCondLst>
                                            <p:cond delay="0"/>
                                          </p:stCondLst>
                                        </p:cTn>
                                        <p:tgtEl>
                                          <p:spTgt spid="21"/>
                                        </p:tgtEl>
                                        <p:attrNameLst>
                                          <p:attrName>style.visibility</p:attrName>
                                        </p:attrNameLst>
                                      </p:cBhvr>
                                      <p:to>
                                        <p:strVal val="visible"/>
                                      </p:to>
                                    </p:set>
                                    <p:anim calcmode="lin" valueType="num">
                                      <p:cBhvr>
                                        <p:cTn id="229" dur="500" fill="hold"/>
                                        <p:tgtEl>
                                          <p:spTgt spid="21"/>
                                        </p:tgtEl>
                                        <p:attrNameLst>
                                          <p:attrName>ppt_w</p:attrName>
                                        </p:attrNameLst>
                                      </p:cBhvr>
                                      <p:tavLst>
                                        <p:tav tm="0">
                                          <p:val>
                                            <p:fltVal val="0"/>
                                          </p:val>
                                        </p:tav>
                                        <p:tav tm="100000">
                                          <p:val>
                                            <p:strVal val="#ppt_w"/>
                                          </p:val>
                                        </p:tav>
                                      </p:tavLst>
                                    </p:anim>
                                    <p:anim calcmode="lin" valueType="num">
                                      <p:cBhvr>
                                        <p:cTn id="230" dur="500" fill="hold"/>
                                        <p:tgtEl>
                                          <p:spTgt spid="21"/>
                                        </p:tgtEl>
                                        <p:attrNameLst>
                                          <p:attrName>ppt_h</p:attrName>
                                        </p:attrNameLst>
                                      </p:cBhvr>
                                      <p:tavLst>
                                        <p:tav tm="0">
                                          <p:val>
                                            <p:fltVal val="0"/>
                                          </p:val>
                                        </p:tav>
                                        <p:tav tm="100000">
                                          <p:val>
                                            <p:strVal val="#ppt_h"/>
                                          </p:val>
                                        </p:tav>
                                      </p:tavLst>
                                    </p:anim>
                                    <p:animEffect transition="in" filter="fade">
                                      <p:cBhvr>
                                        <p:cTn id="231" dur="500"/>
                                        <p:tgtEl>
                                          <p:spTgt spid="21"/>
                                        </p:tgtEl>
                                      </p:cBhvr>
                                    </p:animEffect>
                                  </p:childTnLst>
                                </p:cTn>
                              </p:par>
                            </p:childTnLst>
                          </p:cTn>
                        </p:par>
                        <p:par>
                          <p:cTn id="232" fill="hold">
                            <p:stCondLst>
                              <p:cond delay="500"/>
                            </p:stCondLst>
                            <p:childTnLst>
                              <p:par>
                                <p:cTn id="233" presetID="22" presetClass="entr" presetSubtype="8" fill="hold" grpId="0" nodeType="afterEffect">
                                  <p:stCondLst>
                                    <p:cond delay="0"/>
                                  </p:stCondLst>
                                  <p:childTnLst>
                                    <p:set>
                                      <p:cBhvr>
                                        <p:cTn id="234" dur="1" fill="hold">
                                          <p:stCondLst>
                                            <p:cond delay="0"/>
                                          </p:stCondLst>
                                        </p:cTn>
                                        <p:tgtEl>
                                          <p:spTgt spid="2">
                                            <p:graphicEl>
                                              <a:dgm id="{E8CD6E3E-48D4-4AA9-B183-9183FFF152CA}"/>
                                            </p:graphicEl>
                                          </p:spTgt>
                                        </p:tgtEl>
                                        <p:attrNameLst>
                                          <p:attrName>style.visibility</p:attrName>
                                        </p:attrNameLst>
                                      </p:cBhvr>
                                      <p:to>
                                        <p:strVal val="visible"/>
                                      </p:to>
                                    </p:set>
                                    <p:animEffect transition="in" filter="wipe(left)">
                                      <p:cBhvr>
                                        <p:cTn id="235" dur="500"/>
                                        <p:tgtEl>
                                          <p:spTgt spid="2">
                                            <p:graphicEl>
                                              <a:dgm id="{E8CD6E3E-48D4-4AA9-B183-9183FFF152CA}"/>
                                            </p:graphicEl>
                                          </p:spTgt>
                                        </p:tgtEl>
                                      </p:cBhvr>
                                    </p:animEffect>
                                  </p:childTnLst>
                                </p:cTn>
                              </p:par>
                            </p:childTnLst>
                          </p:cTn>
                        </p:par>
                      </p:childTnLst>
                    </p:cTn>
                  </p:par>
                  <p:par>
                    <p:cTn id="236" fill="hold">
                      <p:stCondLst>
                        <p:cond delay="indefinite"/>
                      </p:stCondLst>
                      <p:childTnLst>
                        <p:par>
                          <p:cTn id="237" fill="hold">
                            <p:stCondLst>
                              <p:cond delay="0"/>
                            </p:stCondLst>
                            <p:childTnLst>
                              <p:par>
                                <p:cTn id="238" presetID="53" presetClass="entr" presetSubtype="16" fill="hold" grpId="0" nodeType="clickEffect">
                                  <p:stCondLst>
                                    <p:cond delay="0"/>
                                  </p:stCondLst>
                                  <p:childTnLst>
                                    <p:set>
                                      <p:cBhvr>
                                        <p:cTn id="239" dur="1" fill="hold">
                                          <p:stCondLst>
                                            <p:cond delay="0"/>
                                          </p:stCondLst>
                                        </p:cTn>
                                        <p:tgtEl>
                                          <p:spTgt spid="2">
                                            <p:graphicEl>
                                              <a:dgm id="{51806B6D-57AA-455C-97A3-0C4D5C4CBFCB}"/>
                                            </p:graphicEl>
                                          </p:spTgt>
                                        </p:tgtEl>
                                        <p:attrNameLst>
                                          <p:attrName>style.visibility</p:attrName>
                                        </p:attrNameLst>
                                      </p:cBhvr>
                                      <p:to>
                                        <p:strVal val="visible"/>
                                      </p:to>
                                    </p:set>
                                    <p:anim calcmode="lin" valueType="num">
                                      <p:cBhvr>
                                        <p:cTn id="240" dur="500" fill="hold"/>
                                        <p:tgtEl>
                                          <p:spTgt spid="2">
                                            <p:graphicEl>
                                              <a:dgm id="{51806B6D-57AA-455C-97A3-0C4D5C4CBFCB}"/>
                                            </p:graphicEl>
                                          </p:spTgt>
                                        </p:tgtEl>
                                        <p:attrNameLst>
                                          <p:attrName>ppt_w</p:attrName>
                                        </p:attrNameLst>
                                      </p:cBhvr>
                                      <p:tavLst>
                                        <p:tav tm="0">
                                          <p:val>
                                            <p:fltVal val="0"/>
                                          </p:val>
                                        </p:tav>
                                        <p:tav tm="100000">
                                          <p:val>
                                            <p:strVal val="#ppt_w"/>
                                          </p:val>
                                        </p:tav>
                                      </p:tavLst>
                                    </p:anim>
                                    <p:anim calcmode="lin" valueType="num">
                                      <p:cBhvr>
                                        <p:cTn id="241" dur="500" fill="hold"/>
                                        <p:tgtEl>
                                          <p:spTgt spid="2">
                                            <p:graphicEl>
                                              <a:dgm id="{51806B6D-57AA-455C-97A3-0C4D5C4CBFCB}"/>
                                            </p:graphicEl>
                                          </p:spTgt>
                                        </p:tgtEl>
                                        <p:attrNameLst>
                                          <p:attrName>ppt_h</p:attrName>
                                        </p:attrNameLst>
                                      </p:cBhvr>
                                      <p:tavLst>
                                        <p:tav tm="0">
                                          <p:val>
                                            <p:fltVal val="0"/>
                                          </p:val>
                                        </p:tav>
                                        <p:tav tm="100000">
                                          <p:val>
                                            <p:strVal val="#ppt_h"/>
                                          </p:val>
                                        </p:tav>
                                      </p:tavLst>
                                    </p:anim>
                                    <p:animEffect transition="in" filter="fade">
                                      <p:cBhvr>
                                        <p:cTn id="242" dur="500"/>
                                        <p:tgtEl>
                                          <p:spTgt spid="2">
                                            <p:graphicEl>
                                              <a:dgm id="{51806B6D-57AA-455C-97A3-0C4D5C4CBFCB}"/>
                                            </p:graphicEl>
                                          </p:spTgt>
                                        </p:tgtEl>
                                      </p:cBhvr>
                                    </p:animEffect>
                                  </p:childTnLst>
                                </p:cTn>
                              </p:par>
                              <p:par>
                                <p:cTn id="243" presetID="53" presetClass="entr" presetSubtype="16" fill="hold" grpId="0" nodeType="withEffect">
                                  <p:stCondLst>
                                    <p:cond delay="0"/>
                                  </p:stCondLst>
                                  <p:childTnLst>
                                    <p:set>
                                      <p:cBhvr>
                                        <p:cTn id="244" dur="1" fill="hold">
                                          <p:stCondLst>
                                            <p:cond delay="0"/>
                                          </p:stCondLst>
                                        </p:cTn>
                                        <p:tgtEl>
                                          <p:spTgt spid="22"/>
                                        </p:tgtEl>
                                        <p:attrNameLst>
                                          <p:attrName>style.visibility</p:attrName>
                                        </p:attrNameLst>
                                      </p:cBhvr>
                                      <p:to>
                                        <p:strVal val="visible"/>
                                      </p:to>
                                    </p:set>
                                    <p:anim calcmode="lin" valueType="num">
                                      <p:cBhvr>
                                        <p:cTn id="245" dur="500" fill="hold"/>
                                        <p:tgtEl>
                                          <p:spTgt spid="22"/>
                                        </p:tgtEl>
                                        <p:attrNameLst>
                                          <p:attrName>ppt_w</p:attrName>
                                        </p:attrNameLst>
                                      </p:cBhvr>
                                      <p:tavLst>
                                        <p:tav tm="0">
                                          <p:val>
                                            <p:fltVal val="0"/>
                                          </p:val>
                                        </p:tav>
                                        <p:tav tm="100000">
                                          <p:val>
                                            <p:strVal val="#ppt_w"/>
                                          </p:val>
                                        </p:tav>
                                      </p:tavLst>
                                    </p:anim>
                                    <p:anim calcmode="lin" valueType="num">
                                      <p:cBhvr>
                                        <p:cTn id="246" dur="500" fill="hold"/>
                                        <p:tgtEl>
                                          <p:spTgt spid="22"/>
                                        </p:tgtEl>
                                        <p:attrNameLst>
                                          <p:attrName>ppt_h</p:attrName>
                                        </p:attrNameLst>
                                      </p:cBhvr>
                                      <p:tavLst>
                                        <p:tav tm="0">
                                          <p:val>
                                            <p:fltVal val="0"/>
                                          </p:val>
                                        </p:tav>
                                        <p:tav tm="100000">
                                          <p:val>
                                            <p:strVal val="#ppt_h"/>
                                          </p:val>
                                        </p:tav>
                                      </p:tavLst>
                                    </p:anim>
                                    <p:animEffect transition="in" filter="fade">
                                      <p:cBhvr>
                                        <p:cTn id="247" dur="500"/>
                                        <p:tgtEl>
                                          <p:spTgt spid="22"/>
                                        </p:tgtEl>
                                      </p:cBhvr>
                                    </p:animEffect>
                                  </p:childTnLst>
                                </p:cTn>
                              </p:par>
                            </p:childTnLst>
                          </p:cTn>
                        </p:par>
                        <p:par>
                          <p:cTn id="248" fill="hold">
                            <p:stCondLst>
                              <p:cond delay="500"/>
                            </p:stCondLst>
                            <p:childTnLst>
                              <p:par>
                                <p:cTn id="249" presetID="22" presetClass="entr" presetSubtype="8" fill="hold" grpId="0" nodeType="afterEffect">
                                  <p:stCondLst>
                                    <p:cond delay="0"/>
                                  </p:stCondLst>
                                  <p:childTnLst>
                                    <p:set>
                                      <p:cBhvr>
                                        <p:cTn id="250" dur="1" fill="hold">
                                          <p:stCondLst>
                                            <p:cond delay="0"/>
                                          </p:stCondLst>
                                        </p:cTn>
                                        <p:tgtEl>
                                          <p:spTgt spid="2">
                                            <p:graphicEl>
                                              <a:dgm id="{0DCB2FC7-1F9C-4652-BC3E-29081CBCF364}"/>
                                            </p:graphicEl>
                                          </p:spTgt>
                                        </p:tgtEl>
                                        <p:attrNameLst>
                                          <p:attrName>style.visibility</p:attrName>
                                        </p:attrNameLst>
                                      </p:cBhvr>
                                      <p:to>
                                        <p:strVal val="visible"/>
                                      </p:to>
                                    </p:set>
                                    <p:animEffect transition="in" filter="wipe(left)">
                                      <p:cBhvr>
                                        <p:cTn id="251" dur="500"/>
                                        <p:tgtEl>
                                          <p:spTgt spid="2">
                                            <p:graphicEl>
                                              <a:dgm id="{0DCB2FC7-1F9C-4652-BC3E-29081CBCF364}"/>
                                            </p:graphicEl>
                                          </p:spTgt>
                                        </p:tgtEl>
                                      </p:cBhvr>
                                    </p:animEffect>
                                  </p:childTnLst>
                                </p:cTn>
                              </p:par>
                            </p:childTnLst>
                          </p:cTn>
                        </p:par>
                      </p:childTnLst>
                    </p:cTn>
                  </p:par>
                  <p:par>
                    <p:cTn id="252" fill="hold">
                      <p:stCondLst>
                        <p:cond delay="indefinite"/>
                      </p:stCondLst>
                      <p:childTnLst>
                        <p:par>
                          <p:cTn id="253" fill="hold">
                            <p:stCondLst>
                              <p:cond delay="0"/>
                            </p:stCondLst>
                            <p:childTnLst>
                              <p:par>
                                <p:cTn id="254" presetID="53" presetClass="entr" presetSubtype="16" fill="hold" grpId="0" nodeType="clickEffect">
                                  <p:stCondLst>
                                    <p:cond delay="0"/>
                                  </p:stCondLst>
                                  <p:childTnLst>
                                    <p:set>
                                      <p:cBhvr>
                                        <p:cTn id="255" dur="1" fill="hold">
                                          <p:stCondLst>
                                            <p:cond delay="0"/>
                                          </p:stCondLst>
                                        </p:cTn>
                                        <p:tgtEl>
                                          <p:spTgt spid="2">
                                            <p:graphicEl>
                                              <a:dgm id="{036CC768-DD6F-44BE-971D-BBD34D1003F1}"/>
                                            </p:graphicEl>
                                          </p:spTgt>
                                        </p:tgtEl>
                                        <p:attrNameLst>
                                          <p:attrName>style.visibility</p:attrName>
                                        </p:attrNameLst>
                                      </p:cBhvr>
                                      <p:to>
                                        <p:strVal val="visible"/>
                                      </p:to>
                                    </p:set>
                                    <p:anim calcmode="lin" valueType="num">
                                      <p:cBhvr>
                                        <p:cTn id="256" dur="500" fill="hold"/>
                                        <p:tgtEl>
                                          <p:spTgt spid="2">
                                            <p:graphicEl>
                                              <a:dgm id="{036CC768-DD6F-44BE-971D-BBD34D1003F1}"/>
                                            </p:graphicEl>
                                          </p:spTgt>
                                        </p:tgtEl>
                                        <p:attrNameLst>
                                          <p:attrName>ppt_w</p:attrName>
                                        </p:attrNameLst>
                                      </p:cBhvr>
                                      <p:tavLst>
                                        <p:tav tm="0">
                                          <p:val>
                                            <p:fltVal val="0"/>
                                          </p:val>
                                        </p:tav>
                                        <p:tav tm="100000">
                                          <p:val>
                                            <p:strVal val="#ppt_w"/>
                                          </p:val>
                                        </p:tav>
                                      </p:tavLst>
                                    </p:anim>
                                    <p:anim calcmode="lin" valueType="num">
                                      <p:cBhvr>
                                        <p:cTn id="257" dur="500" fill="hold"/>
                                        <p:tgtEl>
                                          <p:spTgt spid="2">
                                            <p:graphicEl>
                                              <a:dgm id="{036CC768-DD6F-44BE-971D-BBD34D1003F1}"/>
                                            </p:graphicEl>
                                          </p:spTgt>
                                        </p:tgtEl>
                                        <p:attrNameLst>
                                          <p:attrName>ppt_h</p:attrName>
                                        </p:attrNameLst>
                                      </p:cBhvr>
                                      <p:tavLst>
                                        <p:tav tm="0">
                                          <p:val>
                                            <p:fltVal val="0"/>
                                          </p:val>
                                        </p:tav>
                                        <p:tav tm="100000">
                                          <p:val>
                                            <p:strVal val="#ppt_h"/>
                                          </p:val>
                                        </p:tav>
                                      </p:tavLst>
                                    </p:anim>
                                    <p:animEffect transition="in" filter="fade">
                                      <p:cBhvr>
                                        <p:cTn id="258" dur="500"/>
                                        <p:tgtEl>
                                          <p:spTgt spid="2">
                                            <p:graphicEl>
                                              <a:dgm id="{036CC768-DD6F-44BE-971D-BBD34D1003F1}"/>
                                            </p:graphicEl>
                                          </p:spTgt>
                                        </p:tgtEl>
                                      </p:cBhvr>
                                    </p:animEffect>
                                  </p:childTnLst>
                                </p:cTn>
                              </p:par>
                              <p:par>
                                <p:cTn id="259" presetID="53" presetClass="entr" presetSubtype="16" fill="hold" grpId="0" nodeType="withEffect">
                                  <p:stCondLst>
                                    <p:cond delay="0"/>
                                  </p:stCondLst>
                                  <p:childTnLst>
                                    <p:set>
                                      <p:cBhvr>
                                        <p:cTn id="260" dur="1" fill="hold">
                                          <p:stCondLst>
                                            <p:cond delay="0"/>
                                          </p:stCondLst>
                                        </p:cTn>
                                        <p:tgtEl>
                                          <p:spTgt spid="23"/>
                                        </p:tgtEl>
                                        <p:attrNameLst>
                                          <p:attrName>style.visibility</p:attrName>
                                        </p:attrNameLst>
                                      </p:cBhvr>
                                      <p:to>
                                        <p:strVal val="visible"/>
                                      </p:to>
                                    </p:set>
                                    <p:anim calcmode="lin" valueType="num">
                                      <p:cBhvr>
                                        <p:cTn id="261" dur="500" fill="hold"/>
                                        <p:tgtEl>
                                          <p:spTgt spid="23"/>
                                        </p:tgtEl>
                                        <p:attrNameLst>
                                          <p:attrName>ppt_w</p:attrName>
                                        </p:attrNameLst>
                                      </p:cBhvr>
                                      <p:tavLst>
                                        <p:tav tm="0">
                                          <p:val>
                                            <p:fltVal val="0"/>
                                          </p:val>
                                        </p:tav>
                                        <p:tav tm="100000">
                                          <p:val>
                                            <p:strVal val="#ppt_w"/>
                                          </p:val>
                                        </p:tav>
                                      </p:tavLst>
                                    </p:anim>
                                    <p:anim calcmode="lin" valueType="num">
                                      <p:cBhvr>
                                        <p:cTn id="262" dur="500" fill="hold"/>
                                        <p:tgtEl>
                                          <p:spTgt spid="23"/>
                                        </p:tgtEl>
                                        <p:attrNameLst>
                                          <p:attrName>ppt_h</p:attrName>
                                        </p:attrNameLst>
                                      </p:cBhvr>
                                      <p:tavLst>
                                        <p:tav tm="0">
                                          <p:val>
                                            <p:fltVal val="0"/>
                                          </p:val>
                                        </p:tav>
                                        <p:tav tm="100000">
                                          <p:val>
                                            <p:strVal val="#ppt_h"/>
                                          </p:val>
                                        </p:tav>
                                      </p:tavLst>
                                    </p:anim>
                                    <p:animEffect transition="in" filter="fade">
                                      <p:cBhvr>
                                        <p:cTn id="263" dur="500"/>
                                        <p:tgtEl>
                                          <p:spTgt spid="23"/>
                                        </p:tgtEl>
                                      </p:cBhvr>
                                    </p:animEffect>
                                  </p:childTnLst>
                                </p:cTn>
                              </p:par>
                            </p:childTnLst>
                          </p:cTn>
                        </p:par>
                        <p:par>
                          <p:cTn id="264" fill="hold">
                            <p:stCondLst>
                              <p:cond delay="500"/>
                            </p:stCondLst>
                            <p:childTnLst>
                              <p:par>
                                <p:cTn id="265" presetID="22" presetClass="entr" presetSubtype="8" fill="hold" grpId="0" nodeType="afterEffect">
                                  <p:stCondLst>
                                    <p:cond delay="0"/>
                                  </p:stCondLst>
                                  <p:childTnLst>
                                    <p:set>
                                      <p:cBhvr>
                                        <p:cTn id="266" dur="1" fill="hold">
                                          <p:stCondLst>
                                            <p:cond delay="0"/>
                                          </p:stCondLst>
                                        </p:cTn>
                                        <p:tgtEl>
                                          <p:spTgt spid="2">
                                            <p:graphicEl>
                                              <a:dgm id="{6F4EDC29-BFE0-402C-8CA2-26CF62D1C37A}"/>
                                            </p:graphicEl>
                                          </p:spTgt>
                                        </p:tgtEl>
                                        <p:attrNameLst>
                                          <p:attrName>style.visibility</p:attrName>
                                        </p:attrNameLst>
                                      </p:cBhvr>
                                      <p:to>
                                        <p:strVal val="visible"/>
                                      </p:to>
                                    </p:set>
                                    <p:animEffect transition="in" filter="wipe(left)">
                                      <p:cBhvr>
                                        <p:cTn id="267" dur="500"/>
                                        <p:tgtEl>
                                          <p:spTgt spid="2">
                                            <p:graphicEl>
                                              <a:dgm id="{6F4EDC29-BFE0-402C-8CA2-26CF62D1C37A}"/>
                                            </p:graphicEl>
                                          </p:spTgt>
                                        </p:tgtEl>
                                      </p:cBhvr>
                                    </p:animEffect>
                                  </p:childTnLst>
                                </p:cTn>
                              </p:par>
                            </p:childTnLst>
                          </p:cTn>
                        </p:par>
                      </p:childTnLst>
                    </p:cTn>
                  </p:par>
                  <p:par>
                    <p:cTn id="268" fill="hold">
                      <p:stCondLst>
                        <p:cond delay="indefinite"/>
                      </p:stCondLst>
                      <p:childTnLst>
                        <p:par>
                          <p:cTn id="269" fill="hold">
                            <p:stCondLst>
                              <p:cond delay="0"/>
                            </p:stCondLst>
                            <p:childTnLst>
                              <p:par>
                                <p:cTn id="270" presetID="53" presetClass="entr" presetSubtype="16" fill="hold" grpId="0" nodeType="clickEffect">
                                  <p:stCondLst>
                                    <p:cond delay="0"/>
                                  </p:stCondLst>
                                  <p:childTnLst>
                                    <p:set>
                                      <p:cBhvr>
                                        <p:cTn id="271" dur="1" fill="hold">
                                          <p:stCondLst>
                                            <p:cond delay="0"/>
                                          </p:stCondLst>
                                        </p:cTn>
                                        <p:tgtEl>
                                          <p:spTgt spid="2">
                                            <p:graphicEl>
                                              <a:dgm id="{F9A18098-C20A-4369-85F4-92D8517EB87D}"/>
                                            </p:graphicEl>
                                          </p:spTgt>
                                        </p:tgtEl>
                                        <p:attrNameLst>
                                          <p:attrName>style.visibility</p:attrName>
                                        </p:attrNameLst>
                                      </p:cBhvr>
                                      <p:to>
                                        <p:strVal val="visible"/>
                                      </p:to>
                                    </p:set>
                                    <p:anim calcmode="lin" valueType="num">
                                      <p:cBhvr>
                                        <p:cTn id="272" dur="500" fill="hold"/>
                                        <p:tgtEl>
                                          <p:spTgt spid="2">
                                            <p:graphicEl>
                                              <a:dgm id="{F9A18098-C20A-4369-85F4-92D8517EB87D}"/>
                                            </p:graphicEl>
                                          </p:spTgt>
                                        </p:tgtEl>
                                        <p:attrNameLst>
                                          <p:attrName>ppt_w</p:attrName>
                                        </p:attrNameLst>
                                      </p:cBhvr>
                                      <p:tavLst>
                                        <p:tav tm="0">
                                          <p:val>
                                            <p:fltVal val="0"/>
                                          </p:val>
                                        </p:tav>
                                        <p:tav tm="100000">
                                          <p:val>
                                            <p:strVal val="#ppt_w"/>
                                          </p:val>
                                        </p:tav>
                                      </p:tavLst>
                                    </p:anim>
                                    <p:anim calcmode="lin" valueType="num">
                                      <p:cBhvr>
                                        <p:cTn id="273" dur="500" fill="hold"/>
                                        <p:tgtEl>
                                          <p:spTgt spid="2">
                                            <p:graphicEl>
                                              <a:dgm id="{F9A18098-C20A-4369-85F4-92D8517EB87D}"/>
                                            </p:graphicEl>
                                          </p:spTgt>
                                        </p:tgtEl>
                                        <p:attrNameLst>
                                          <p:attrName>ppt_h</p:attrName>
                                        </p:attrNameLst>
                                      </p:cBhvr>
                                      <p:tavLst>
                                        <p:tav tm="0">
                                          <p:val>
                                            <p:fltVal val="0"/>
                                          </p:val>
                                        </p:tav>
                                        <p:tav tm="100000">
                                          <p:val>
                                            <p:strVal val="#ppt_h"/>
                                          </p:val>
                                        </p:tav>
                                      </p:tavLst>
                                    </p:anim>
                                    <p:animEffect transition="in" filter="fade">
                                      <p:cBhvr>
                                        <p:cTn id="274" dur="500"/>
                                        <p:tgtEl>
                                          <p:spTgt spid="2">
                                            <p:graphicEl>
                                              <a:dgm id="{F9A18098-C20A-4369-85F4-92D8517EB87D}"/>
                                            </p:graphicEl>
                                          </p:spTgt>
                                        </p:tgtEl>
                                      </p:cBhvr>
                                    </p:animEffect>
                                  </p:childTnLst>
                                </p:cTn>
                              </p:par>
                              <p:par>
                                <p:cTn id="275" presetID="53" presetClass="entr" presetSubtype="16" fill="hold" grpId="0" nodeType="withEffect">
                                  <p:stCondLst>
                                    <p:cond delay="0"/>
                                  </p:stCondLst>
                                  <p:childTnLst>
                                    <p:set>
                                      <p:cBhvr>
                                        <p:cTn id="276" dur="1" fill="hold">
                                          <p:stCondLst>
                                            <p:cond delay="0"/>
                                          </p:stCondLst>
                                        </p:cTn>
                                        <p:tgtEl>
                                          <p:spTgt spid="24"/>
                                        </p:tgtEl>
                                        <p:attrNameLst>
                                          <p:attrName>style.visibility</p:attrName>
                                        </p:attrNameLst>
                                      </p:cBhvr>
                                      <p:to>
                                        <p:strVal val="visible"/>
                                      </p:to>
                                    </p:set>
                                    <p:anim calcmode="lin" valueType="num">
                                      <p:cBhvr>
                                        <p:cTn id="277" dur="500" fill="hold"/>
                                        <p:tgtEl>
                                          <p:spTgt spid="24"/>
                                        </p:tgtEl>
                                        <p:attrNameLst>
                                          <p:attrName>ppt_w</p:attrName>
                                        </p:attrNameLst>
                                      </p:cBhvr>
                                      <p:tavLst>
                                        <p:tav tm="0">
                                          <p:val>
                                            <p:fltVal val="0"/>
                                          </p:val>
                                        </p:tav>
                                        <p:tav tm="100000">
                                          <p:val>
                                            <p:strVal val="#ppt_w"/>
                                          </p:val>
                                        </p:tav>
                                      </p:tavLst>
                                    </p:anim>
                                    <p:anim calcmode="lin" valueType="num">
                                      <p:cBhvr>
                                        <p:cTn id="278" dur="500" fill="hold"/>
                                        <p:tgtEl>
                                          <p:spTgt spid="24"/>
                                        </p:tgtEl>
                                        <p:attrNameLst>
                                          <p:attrName>ppt_h</p:attrName>
                                        </p:attrNameLst>
                                      </p:cBhvr>
                                      <p:tavLst>
                                        <p:tav tm="0">
                                          <p:val>
                                            <p:fltVal val="0"/>
                                          </p:val>
                                        </p:tav>
                                        <p:tav tm="100000">
                                          <p:val>
                                            <p:strVal val="#ppt_h"/>
                                          </p:val>
                                        </p:tav>
                                      </p:tavLst>
                                    </p:anim>
                                    <p:animEffect transition="in" filter="fade">
                                      <p:cBhvr>
                                        <p:cTn id="279" dur="500"/>
                                        <p:tgtEl>
                                          <p:spTgt spid="24"/>
                                        </p:tgtEl>
                                      </p:cBhvr>
                                    </p:animEffect>
                                  </p:childTnLst>
                                </p:cTn>
                              </p:par>
                            </p:childTnLst>
                          </p:cTn>
                        </p:par>
                        <p:par>
                          <p:cTn id="280" fill="hold">
                            <p:stCondLst>
                              <p:cond delay="500"/>
                            </p:stCondLst>
                            <p:childTnLst>
                              <p:par>
                                <p:cTn id="281" presetID="22" presetClass="entr" presetSubtype="8" fill="hold" grpId="0" nodeType="afterEffect">
                                  <p:stCondLst>
                                    <p:cond delay="0"/>
                                  </p:stCondLst>
                                  <p:childTnLst>
                                    <p:set>
                                      <p:cBhvr>
                                        <p:cTn id="282" dur="1" fill="hold">
                                          <p:stCondLst>
                                            <p:cond delay="0"/>
                                          </p:stCondLst>
                                        </p:cTn>
                                        <p:tgtEl>
                                          <p:spTgt spid="2">
                                            <p:graphicEl>
                                              <a:dgm id="{BD146F6C-7C62-4C0B-AD9B-9651819726BF}"/>
                                            </p:graphicEl>
                                          </p:spTgt>
                                        </p:tgtEl>
                                        <p:attrNameLst>
                                          <p:attrName>style.visibility</p:attrName>
                                        </p:attrNameLst>
                                      </p:cBhvr>
                                      <p:to>
                                        <p:strVal val="visible"/>
                                      </p:to>
                                    </p:set>
                                    <p:animEffect transition="in" filter="wipe(left)">
                                      <p:cBhvr>
                                        <p:cTn id="283" dur="500"/>
                                        <p:tgtEl>
                                          <p:spTgt spid="2">
                                            <p:graphicEl>
                                              <a:dgm id="{BD146F6C-7C62-4C0B-AD9B-9651819726BF}"/>
                                            </p:graphicEl>
                                          </p:spTgt>
                                        </p:tgtEl>
                                      </p:cBhvr>
                                    </p:animEffect>
                                  </p:childTnLst>
                                </p:cTn>
                              </p:par>
                            </p:childTnLst>
                          </p:cTn>
                        </p:par>
                      </p:childTnLst>
                    </p:cTn>
                  </p:par>
                  <p:par>
                    <p:cTn id="284" fill="hold">
                      <p:stCondLst>
                        <p:cond delay="indefinite"/>
                      </p:stCondLst>
                      <p:childTnLst>
                        <p:par>
                          <p:cTn id="285" fill="hold">
                            <p:stCondLst>
                              <p:cond delay="0"/>
                            </p:stCondLst>
                            <p:childTnLst>
                              <p:par>
                                <p:cTn id="286" presetID="15" presetClass="entr" presetSubtype="0" fill="hold" nodeType="clickEffect">
                                  <p:stCondLst>
                                    <p:cond delay="0"/>
                                  </p:stCondLst>
                                  <p:childTnLst>
                                    <p:set>
                                      <p:cBhvr>
                                        <p:cTn id="287" dur="1" fill="hold">
                                          <p:stCondLst>
                                            <p:cond delay="0"/>
                                          </p:stCondLst>
                                        </p:cTn>
                                        <p:tgtEl>
                                          <p:spTgt spid="26"/>
                                        </p:tgtEl>
                                        <p:attrNameLst>
                                          <p:attrName>style.visibility</p:attrName>
                                        </p:attrNameLst>
                                      </p:cBhvr>
                                      <p:to>
                                        <p:strVal val="visible"/>
                                      </p:to>
                                    </p:set>
                                    <p:anim calcmode="lin" valueType="num">
                                      <p:cBhvr>
                                        <p:cTn id="288" dur="1000" fill="hold"/>
                                        <p:tgtEl>
                                          <p:spTgt spid="26"/>
                                        </p:tgtEl>
                                        <p:attrNameLst>
                                          <p:attrName>ppt_w</p:attrName>
                                        </p:attrNameLst>
                                      </p:cBhvr>
                                      <p:tavLst>
                                        <p:tav tm="0">
                                          <p:val>
                                            <p:fltVal val="0"/>
                                          </p:val>
                                        </p:tav>
                                        <p:tav tm="100000">
                                          <p:val>
                                            <p:strVal val="#ppt_w"/>
                                          </p:val>
                                        </p:tav>
                                      </p:tavLst>
                                    </p:anim>
                                    <p:anim calcmode="lin" valueType="num">
                                      <p:cBhvr>
                                        <p:cTn id="289" dur="1000" fill="hold"/>
                                        <p:tgtEl>
                                          <p:spTgt spid="26"/>
                                        </p:tgtEl>
                                        <p:attrNameLst>
                                          <p:attrName>ppt_h</p:attrName>
                                        </p:attrNameLst>
                                      </p:cBhvr>
                                      <p:tavLst>
                                        <p:tav tm="0">
                                          <p:val>
                                            <p:fltVal val="0"/>
                                          </p:val>
                                        </p:tav>
                                        <p:tav tm="100000">
                                          <p:val>
                                            <p:strVal val="#ppt_h"/>
                                          </p:val>
                                        </p:tav>
                                      </p:tavLst>
                                    </p:anim>
                                    <p:anim calcmode="lin" valueType="num">
                                      <p:cBhvr>
                                        <p:cTn id="290"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291" dur="1000" fill="hold"/>
                                        <p:tgtEl>
                                          <p:spTgt spid="26"/>
                                        </p:tgtEl>
                                        <p:attrNameLst>
                                          <p:attrName>ppt_y</p:attrName>
                                        </p:attrNameLst>
                                      </p:cBhvr>
                                      <p:tavLst>
                                        <p:tav tm="0" fmla="#ppt_y+(sin(-2*pi*(1-$))*-#ppt_x+cos(-2*pi*(1-$))*(1-#ppt_y))*(1-$)">
                                          <p:val>
                                            <p:fltVal val="0"/>
                                          </p:val>
                                        </p:tav>
                                        <p:tav tm="100000">
                                          <p:val>
                                            <p:fltVal val="1"/>
                                          </p:val>
                                        </p:tav>
                                      </p:tavLst>
                                    </p:anim>
                                  </p:childTnLst>
                                </p:cTn>
                              </p:par>
                            </p:childTnLst>
                          </p:cTn>
                        </p:par>
                        <p:par>
                          <p:cTn id="292" fill="hold">
                            <p:stCondLst>
                              <p:cond delay="1000"/>
                            </p:stCondLst>
                            <p:childTnLst>
                              <p:par>
                                <p:cTn id="293" presetID="22" presetClass="entr" presetSubtype="8" fill="hold" grpId="0" nodeType="afterEffect">
                                  <p:stCondLst>
                                    <p:cond delay="0"/>
                                  </p:stCondLst>
                                  <p:childTnLst>
                                    <p:set>
                                      <p:cBhvr>
                                        <p:cTn id="294" dur="1" fill="hold">
                                          <p:stCondLst>
                                            <p:cond delay="0"/>
                                          </p:stCondLst>
                                        </p:cTn>
                                        <p:tgtEl>
                                          <p:spTgt spid="7">
                                            <p:txEl>
                                              <p:pRg st="0" end="0"/>
                                            </p:txEl>
                                          </p:spTgt>
                                        </p:tgtEl>
                                        <p:attrNameLst>
                                          <p:attrName>style.visibility</p:attrName>
                                        </p:attrNameLst>
                                      </p:cBhvr>
                                      <p:to>
                                        <p:strVal val="visible"/>
                                      </p:to>
                                    </p:set>
                                    <p:animEffect transition="in" filter="wipe(left)">
                                      <p:cBhvr>
                                        <p:cTn id="295" dur="500"/>
                                        <p:tgtEl>
                                          <p:spTgt spid="7">
                                            <p:txEl>
                                              <p:pRg st="0" end="0"/>
                                            </p:txEl>
                                          </p:spTgt>
                                        </p:tgtEl>
                                      </p:cBhvr>
                                    </p:animEffect>
                                  </p:childTnLst>
                                </p:cTn>
                              </p:par>
                            </p:childTnLst>
                          </p:cTn>
                        </p:par>
                      </p:childTnLst>
                    </p:cTn>
                  </p:par>
                  <p:par>
                    <p:cTn id="296" fill="hold">
                      <p:stCondLst>
                        <p:cond delay="indefinite"/>
                      </p:stCondLst>
                      <p:childTnLst>
                        <p:par>
                          <p:cTn id="297" fill="hold">
                            <p:stCondLst>
                              <p:cond delay="0"/>
                            </p:stCondLst>
                            <p:childTnLst>
                              <p:par>
                                <p:cTn id="298" presetID="15" presetClass="entr" presetSubtype="0" fill="hold" nodeType="clickEffect">
                                  <p:stCondLst>
                                    <p:cond delay="0"/>
                                  </p:stCondLst>
                                  <p:childTnLst>
                                    <p:set>
                                      <p:cBhvr>
                                        <p:cTn id="299" dur="1" fill="hold">
                                          <p:stCondLst>
                                            <p:cond delay="0"/>
                                          </p:stCondLst>
                                        </p:cTn>
                                        <p:tgtEl>
                                          <p:spTgt spid="28"/>
                                        </p:tgtEl>
                                        <p:attrNameLst>
                                          <p:attrName>style.visibility</p:attrName>
                                        </p:attrNameLst>
                                      </p:cBhvr>
                                      <p:to>
                                        <p:strVal val="visible"/>
                                      </p:to>
                                    </p:set>
                                    <p:anim calcmode="lin" valueType="num">
                                      <p:cBhvr>
                                        <p:cTn id="300" dur="1000" fill="hold"/>
                                        <p:tgtEl>
                                          <p:spTgt spid="28"/>
                                        </p:tgtEl>
                                        <p:attrNameLst>
                                          <p:attrName>ppt_w</p:attrName>
                                        </p:attrNameLst>
                                      </p:cBhvr>
                                      <p:tavLst>
                                        <p:tav tm="0">
                                          <p:val>
                                            <p:fltVal val="0"/>
                                          </p:val>
                                        </p:tav>
                                        <p:tav tm="100000">
                                          <p:val>
                                            <p:strVal val="#ppt_w"/>
                                          </p:val>
                                        </p:tav>
                                      </p:tavLst>
                                    </p:anim>
                                    <p:anim calcmode="lin" valueType="num">
                                      <p:cBhvr>
                                        <p:cTn id="301" dur="1000" fill="hold"/>
                                        <p:tgtEl>
                                          <p:spTgt spid="28"/>
                                        </p:tgtEl>
                                        <p:attrNameLst>
                                          <p:attrName>ppt_h</p:attrName>
                                        </p:attrNameLst>
                                      </p:cBhvr>
                                      <p:tavLst>
                                        <p:tav tm="0">
                                          <p:val>
                                            <p:fltVal val="0"/>
                                          </p:val>
                                        </p:tav>
                                        <p:tav tm="100000">
                                          <p:val>
                                            <p:strVal val="#ppt_h"/>
                                          </p:val>
                                        </p:tav>
                                      </p:tavLst>
                                    </p:anim>
                                    <p:anim calcmode="lin" valueType="num">
                                      <p:cBhvr>
                                        <p:cTn id="302" dur="1000" fill="hold"/>
                                        <p:tgtEl>
                                          <p:spTgt spid="28"/>
                                        </p:tgtEl>
                                        <p:attrNameLst>
                                          <p:attrName>ppt_x</p:attrName>
                                        </p:attrNameLst>
                                      </p:cBhvr>
                                      <p:tavLst>
                                        <p:tav tm="0" fmla="#ppt_x+(cos(-2*pi*(1-$))*-#ppt_x-sin(-2*pi*(1-$))*(1-#ppt_y))*(1-$)">
                                          <p:val>
                                            <p:fltVal val="0"/>
                                          </p:val>
                                        </p:tav>
                                        <p:tav tm="100000">
                                          <p:val>
                                            <p:fltVal val="1"/>
                                          </p:val>
                                        </p:tav>
                                      </p:tavLst>
                                    </p:anim>
                                    <p:anim calcmode="lin" valueType="num">
                                      <p:cBhvr>
                                        <p:cTn id="303" dur="1000" fill="hold"/>
                                        <p:tgtEl>
                                          <p:spTgt spid="28"/>
                                        </p:tgtEl>
                                        <p:attrNameLst>
                                          <p:attrName>ppt_y</p:attrName>
                                        </p:attrNameLst>
                                      </p:cBhvr>
                                      <p:tavLst>
                                        <p:tav tm="0" fmla="#ppt_y+(sin(-2*pi*(1-$))*-#ppt_x+cos(-2*pi*(1-$))*(1-#ppt_y))*(1-$)">
                                          <p:val>
                                            <p:fltVal val="0"/>
                                          </p:val>
                                        </p:tav>
                                        <p:tav tm="100000">
                                          <p:val>
                                            <p:fltVal val="1"/>
                                          </p:val>
                                        </p:tav>
                                      </p:tavLst>
                                    </p:anim>
                                  </p:childTnLst>
                                </p:cTn>
                              </p:par>
                            </p:childTnLst>
                          </p:cTn>
                        </p:par>
                        <p:par>
                          <p:cTn id="304" fill="hold">
                            <p:stCondLst>
                              <p:cond delay="1000"/>
                            </p:stCondLst>
                            <p:childTnLst>
                              <p:par>
                                <p:cTn id="305" presetID="15" presetClass="entr" presetSubtype="0" fill="hold" nodeType="afterEffect">
                                  <p:stCondLst>
                                    <p:cond delay="0"/>
                                  </p:stCondLst>
                                  <p:childTnLst>
                                    <p:set>
                                      <p:cBhvr>
                                        <p:cTn id="306" dur="1" fill="hold">
                                          <p:stCondLst>
                                            <p:cond delay="0"/>
                                          </p:stCondLst>
                                        </p:cTn>
                                        <p:tgtEl>
                                          <p:spTgt spid="29"/>
                                        </p:tgtEl>
                                        <p:attrNameLst>
                                          <p:attrName>style.visibility</p:attrName>
                                        </p:attrNameLst>
                                      </p:cBhvr>
                                      <p:to>
                                        <p:strVal val="visible"/>
                                      </p:to>
                                    </p:set>
                                    <p:anim calcmode="lin" valueType="num">
                                      <p:cBhvr>
                                        <p:cTn id="307" dur="1000" fill="hold"/>
                                        <p:tgtEl>
                                          <p:spTgt spid="29"/>
                                        </p:tgtEl>
                                        <p:attrNameLst>
                                          <p:attrName>ppt_w</p:attrName>
                                        </p:attrNameLst>
                                      </p:cBhvr>
                                      <p:tavLst>
                                        <p:tav tm="0">
                                          <p:val>
                                            <p:fltVal val="0"/>
                                          </p:val>
                                        </p:tav>
                                        <p:tav tm="100000">
                                          <p:val>
                                            <p:strVal val="#ppt_w"/>
                                          </p:val>
                                        </p:tav>
                                      </p:tavLst>
                                    </p:anim>
                                    <p:anim calcmode="lin" valueType="num">
                                      <p:cBhvr>
                                        <p:cTn id="308" dur="1000" fill="hold"/>
                                        <p:tgtEl>
                                          <p:spTgt spid="29"/>
                                        </p:tgtEl>
                                        <p:attrNameLst>
                                          <p:attrName>ppt_h</p:attrName>
                                        </p:attrNameLst>
                                      </p:cBhvr>
                                      <p:tavLst>
                                        <p:tav tm="0">
                                          <p:val>
                                            <p:fltVal val="0"/>
                                          </p:val>
                                        </p:tav>
                                        <p:tav tm="100000">
                                          <p:val>
                                            <p:strVal val="#ppt_h"/>
                                          </p:val>
                                        </p:tav>
                                      </p:tavLst>
                                    </p:anim>
                                    <p:anim calcmode="lin" valueType="num">
                                      <p:cBhvr>
                                        <p:cTn id="309" dur="1000" fill="hold"/>
                                        <p:tgtEl>
                                          <p:spTgt spid="29"/>
                                        </p:tgtEl>
                                        <p:attrNameLst>
                                          <p:attrName>ppt_x</p:attrName>
                                        </p:attrNameLst>
                                      </p:cBhvr>
                                      <p:tavLst>
                                        <p:tav tm="0" fmla="#ppt_x+(cos(-2*pi*(1-$))*-#ppt_x-sin(-2*pi*(1-$))*(1-#ppt_y))*(1-$)">
                                          <p:val>
                                            <p:fltVal val="0"/>
                                          </p:val>
                                        </p:tav>
                                        <p:tav tm="100000">
                                          <p:val>
                                            <p:fltVal val="1"/>
                                          </p:val>
                                        </p:tav>
                                      </p:tavLst>
                                    </p:anim>
                                    <p:anim calcmode="lin" valueType="num">
                                      <p:cBhvr>
                                        <p:cTn id="310" dur="1000" fill="hold"/>
                                        <p:tgtEl>
                                          <p:spTgt spid="29"/>
                                        </p:tgtEl>
                                        <p:attrNameLst>
                                          <p:attrName>ppt_y</p:attrName>
                                        </p:attrNameLst>
                                      </p:cBhvr>
                                      <p:tavLst>
                                        <p:tav tm="0" fmla="#ppt_y+(sin(-2*pi*(1-$))*-#ppt_x+cos(-2*pi*(1-$))*(1-#ppt_y))*(1-$)">
                                          <p:val>
                                            <p:fltVal val="0"/>
                                          </p:val>
                                        </p:tav>
                                        <p:tav tm="100000">
                                          <p:val>
                                            <p:fltVal val="1"/>
                                          </p:val>
                                        </p:tav>
                                      </p:tavLst>
                                    </p:anim>
                                  </p:childTnLst>
                                </p:cTn>
                              </p:par>
                            </p:childTnLst>
                          </p:cTn>
                        </p:par>
                        <p:par>
                          <p:cTn id="311" fill="hold">
                            <p:stCondLst>
                              <p:cond delay="2000"/>
                            </p:stCondLst>
                            <p:childTnLst>
                              <p:par>
                                <p:cTn id="312" presetID="22" presetClass="entr" presetSubtype="8" fill="hold" grpId="0" nodeType="afterEffect">
                                  <p:stCondLst>
                                    <p:cond delay="0"/>
                                  </p:stCondLst>
                                  <p:childTnLst>
                                    <p:set>
                                      <p:cBhvr>
                                        <p:cTn id="313" dur="1" fill="hold">
                                          <p:stCondLst>
                                            <p:cond delay="0"/>
                                          </p:stCondLst>
                                        </p:cTn>
                                        <p:tgtEl>
                                          <p:spTgt spid="7">
                                            <p:txEl>
                                              <p:pRg st="1" end="1"/>
                                            </p:txEl>
                                          </p:spTgt>
                                        </p:tgtEl>
                                        <p:attrNameLst>
                                          <p:attrName>style.visibility</p:attrName>
                                        </p:attrNameLst>
                                      </p:cBhvr>
                                      <p:to>
                                        <p:strVal val="visible"/>
                                      </p:to>
                                    </p:set>
                                    <p:animEffect transition="in" filter="wipe(left)">
                                      <p:cBhvr>
                                        <p:cTn id="31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7" grpId="0" uiExpand="1" build="p"/>
      <p:bldP spid="5" grpId="0"/>
      <p:bldP spid="5" grpId="1"/>
      <p:bldP spid="8"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B74EE0A-737A-C00A-D74F-5EE3391490C0}"/>
              </a:ext>
            </a:extLst>
          </p:cNvPr>
          <p:cNvSpPr txBox="1"/>
          <p:nvPr/>
        </p:nvSpPr>
        <p:spPr>
          <a:xfrm>
            <a:off x="146447" y="96283"/>
            <a:ext cx="9408098" cy="923330"/>
          </a:xfrm>
          <a:prstGeom prst="rect">
            <a:avLst/>
          </a:prstGeom>
          <a:noFill/>
        </p:spPr>
        <p:txBody>
          <a:bodyPr wrap="square">
            <a:spAutoFit/>
          </a:bodyPr>
          <a:lstStyle/>
          <a:p>
            <a:r>
              <a:rPr lang="en-US" b="1" dirty="0">
                <a:solidFill>
                  <a:srgbClr val="C00000"/>
                </a:solidFill>
              </a:rPr>
              <a:t>When parents see the importance of their work in training their children, when they see that it involves eternal interest, they will feel that they must devote their best time and thought to this work</a:t>
            </a:r>
            <a:r>
              <a:rPr lang="es-ES" b="1" dirty="0">
                <a:solidFill>
                  <a:srgbClr val="C00000"/>
                </a:solidFill>
              </a:rPr>
              <a:t>.</a:t>
            </a:r>
            <a:r>
              <a:rPr lang="es-ES" b="1" dirty="0"/>
              <a:t>—</a:t>
            </a:r>
            <a:r>
              <a:rPr lang="es-ES" b="1" dirty="0" err="1"/>
              <a:t>The</a:t>
            </a:r>
            <a:r>
              <a:rPr lang="es-ES" b="1" dirty="0"/>
              <a:t> </a:t>
            </a:r>
            <a:r>
              <a:rPr lang="es-ES" b="1" dirty="0" err="1"/>
              <a:t>Signs</a:t>
            </a:r>
            <a:r>
              <a:rPr lang="es-ES" b="1" dirty="0"/>
              <a:t> </a:t>
            </a:r>
            <a:r>
              <a:rPr lang="es-ES" b="1" dirty="0" err="1"/>
              <a:t>of</a:t>
            </a:r>
            <a:r>
              <a:rPr lang="es-ES" b="1" dirty="0"/>
              <a:t> </a:t>
            </a:r>
            <a:r>
              <a:rPr lang="es-ES" b="1" dirty="0" err="1"/>
              <a:t>the</a:t>
            </a:r>
            <a:r>
              <a:rPr lang="es-ES" b="1" dirty="0"/>
              <a:t> Times, March 16, 1891.</a:t>
            </a:r>
          </a:p>
        </p:txBody>
      </p:sp>
      <p:sp>
        <p:nvSpPr>
          <p:cNvPr id="6" name="CuadroTexto 5">
            <a:extLst>
              <a:ext uri="{FF2B5EF4-FFF2-40B4-BE49-F238E27FC236}">
                <a16:creationId xmlns:a16="http://schemas.microsoft.com/office/drawing/2014/main" id="{0C19533A-3FBB-DD8C-9C2B-F2D3304331E2}"/>
              </a:ext>
            </a:extLst>
          </p:cNvPr>
          <p:cNvSpPr txBox="1"/>
          <p:nvPr/>
        </p:nvSpPr>
        <p:spPr>
          <a:xfrm>
            <a:off x="142279" y="986520"/>
            <a:ext cx="8836336" cy="1754326"/>
          </a:xfrm>
          <a:prstGeom prst="rect">
            <a:avLst/>
          </a:prstGeom>
          <a:noFill/>
        </p:spPr>
        <p:txBody>
          <a:bodyPr wrap="square">
            <a:spAutoFit/>
          </a:bodyPr>
          <a:lstStyle/>
          <a:p>
            <a:r>
              <a:rPr lang="en-US" b="1" dirty="0">
                <a:solidFill>
                  <a:srgbClr val="C00000"/>
                </a:solidFill>
              </a:rPr>
              <a:t>We are living in an age when almost everything is superficial. </a:t>
            </a:r>
            <a:r>
              <a:rPr lang="en-US" b="1" dirty="0"/>
              <a:t>There is but little stability and firmness of character, because the training and education of children from their cradle is superficial. Their character is built upon sliding sand. Self-denial and self-control have not been molded into their characters. They have been petted and indulged until they are spoiled for practical life. </a:t>
            </a:r>
            <a:r>
              <a:rPr lang="en-US" b="1" dirty="0">
                <a:solidFill>
                  <a:srgbClr val="C00000"/>
                </a:solidFill>
              </a:rPr>
              <a:t>The love of pleasure controls  minds, and children are flattered and indulged to their ruin.</a:t>
            </a:r>
            <a:r>
              <a:rPr lang="en-US" b="1" dirty="0"/>
              <a:t> </a:t>
            </a:r>
            <a:r>
              <a:rPr lang="es-ES" b="1" dirty="0"/>
              <a:t>—</a:t>
            </a:r>
            <a:r>
              <a:rPr lang="es-ES" b="1" dirty="0" err="1"/>
              <a:t>The</a:t>
            </a:r>
            <a:r>
              <a:rPr lang="es-ES" b="1" dirty="0"/>
              <a:t> </a:t>
            </a:r>
            <a:r>
              <a:rPr lang="es-ES" b="1" dirty="0" err="1"/>
              <a:t>Health</a:t>
            </a:r>
            <a:r>
              <a:rPr lang="es-ES" b="1" dirty="0"/>
              <a:t> </a:t>
            </a:r>
            <a:r>
              <a:rPr lang="es-ES" b="1" dirty="0" err="1"/>
              <a:t>Reformer</a:t>
            </a:r>
            <a:r>
              <a:rPr lang="es-ES" b="1" dirty="0"/>
              <a:t>, </a:t>
            </a:r>
            <a:r>
              <a:rPr lang="es-ES" b="1" dirty="0" err="1"/>
              <a:t>December</a:t>
            </a:r>
            <a:r>
              <a:rPr lang="es-ES" b="1" dirty="0"/>
              <a:t>, 1872.</a:t>
            </a:r>
          </a:p>
        </p:txBody>
      </p:sp>
      <p:sp>
        <p:nvSpPr>
          <p:cNvPr id="8" name="CuadroTexto 7">
            <a:extLst>
              <a:ext uri="{FF2B5EF4-FFF2-40B4-BE49-F238E27FC236}">
                <a16:creationId xmlns:a16="http://schemas.microsoft.com/office/drawing/2014/main" id="{0E20435F-1013-CDAB-6905-24E03D19EAEC}"/>
              </a:ext>
            </a:extLst>
          </p:cNvPr>
          <p:cNvSpPr txBox="1"/>
          <p:nvPr/>
        </p:nvSpPr>
        <p:spPr>
          <a:xfrm>
            <a:off x="142280" y="2731522"/>
            <a:ext cx="8836336" cy="1477328"/>
          </a:xfrm>
          <a:prstGeom prst="rect">
            <a:avLst/>
          </a:prstGeom>
          <a:noFill/>
        </p:spPr>
        <p:txBody>
          <a:bodyPr wrap="square">
            <a:spAutoFit/>
          </a:bodyPr>
          <a:lstStyle/>
          <a:p>
            <a:r>
              <a:rPr lang="en-US" b="1" dirty="0"/>
              <a:t>Build a fortification of prayer and faith about your children, and exercise diligent watching thereunto. You are not secure a moment against the attacks of Satan. You have no time to rest from watchful, earnest labor. You should not sleep a moment at your post. This is a most important warfare. Eternal consequences are involved. It is life or death with you and your family. </a:t>
            </a:r>
            <a:r>
              <a:rPr lang="es-ES" b="1" dirty="0"/>
              <a:t>—Testimonies </a:t>
            </a:r>
            <a:r>
              <a:rPr lang="es-ES" b="1" dirty="0" err="1"/>
              <a:t>for</a:t>
            </a:r>
            <a:r>
              <a:rPr lang="es-ES" b="1" dirty="0"/>
              <a:t> </a:t>
            </a:r>
            <a:r>
              <a:rPr lang="es-ES" b="1" dirty="0" err="1"/>
              <a:t>the</a:t>
            </a:r>
            <a:r>
              <a:rPr lang="es-ES" b="1" dirty="0"/>
              <a:t> </a:t>
            </a:r>
            <a:r>
              <a:rPr lang="es-ES" b="1" dirty="0" err="1"/>
              <a:t>Church</a:t>
            </a:r>
            <a:r>
              <a:rPr lang="es-ES" b="1" dirty="0"/>
              <a:t> 2:397, 398.</a:t>
            </a:r>
          </a:p>
        </p:txBody>
      </p:sp>
      <p:sp>
        <p:nvSpPr>
          <p:cNvPr id="10" name="CuadroTexto 9">
            <a:extLst>
              <a:ext uri="{FF2B5EF4-FFF2-40B4-BE49-F238E27FC236}">
                <a16:creationId xmlns:a16="http://schemas.microsoft.com/office/drawing/2014/main" id="{F45C7FA8-CE7C-C214-788D-F41B213F7FB1}"/>
              </a:ext>
            </a:extLst>
          </p:cNvPr>
          <p:cNvSpPr txBox="1"/>
          <p:nvPr/>
        </p:nvSpPr>
        <p:spPr>
          <a:xfrm>
            <a:off x="6906506" y="4188809"/>
            <a:ext cx="5141450" cy="2308324"/>
          </a:xfrm>
          <a:prstGeom prst="rect">
            <a:avLst/>
          </a:prstGeom>
          <a:noFill/>
        </p:spPr>
        <p:txBody>
          <a:bodyPr wrap="square">
            <a:spAutoFit/>
          </a:bodyPr>
          <a:lstStyle/>
          <a:p>
            <a:r>
              <a:rPr lang="en-US" b="1" dirty="0">
                <a:solidFill>
                  <a:srgbClr val="C00000"/>
                </a:solidFill>
              </a:rPr>
              <a:t>Exhort, reprove, counsel them when </a:t>
            </a:r>
            <a:r>
              <a:rPr lang="en-US" b="1" dirty="0"/>
              <a:t>you rise up, and when you sit down; when you go out, and when you come in; “line upon line, precept upon precept, here a little, and there a little.” Subdue your children when they are young. </a:t>
            </a:r>
            <a:r>
              <a:rPr lang="en-US" b="1" dirty="0">
                <a:solidFill>
                  <a:srgbClr val="C00000"/>
                </a:solidFill>
              </a:rPr>
              <a:t>With many parents this is sadly neglected. They do not take as firm and decided a stand as they should in regard to their children.</a:t>
            </a:r>
            <a:r>
              <a:rPr lang="en-US" b="1" dirty="0"/>
              <a:t> </a:t>
            </a:r>
            <a:r>
              <a:rPr lang="es-ES" b="1" dirty="0"/>
              <a:t>—</a:t>
            </a:r>
            <a:r>
              <a:rPr lang="en-US" b="1" dirty="0"/>
              <a:t>Testimonies for the Church 1:156</a:t>
            </a:r>
            <a:endParaRPr lang="es-ES" b="1" dirty="0"/>
          </a:p>
        </p:txBody>
      </p:sp>
      <p:pic>
        <p:nvPicPr>
          <p:cNvPr id="2" name="Imagen 1">
            <a:extLst>
              <a:ext uri="{FF2B5EF4-FFF2-40B4-BE49-F238E27FC236}">
                <a16:creationId xmlns:a16="http://schemas.microsoft.com/office/drawing/2014/main" id="{9E0F8644-5B6E-CE61-D927-96F0265042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638524" y="100053"/>
            <a:ext cx="2473626" cy="1567462"/>
          </a:xfrm>
          <a:prstGeom prst="rect">
            <a:avLst/>
          </a:prstGeom>
        </p:spPr>
      </p:pic>
      <p:sp>
        <p:nvSpPr>
          <p:cNvPr id="5" name="CuadroTexto 4">
            <a:extLst>
              <a:ext uri="{FF2B5EF4-FFF2-40B4-BE49-F238E27FC236}">
                <a16:creationId xmlns:a16="http://schemas.microsoft.com/office/drawing/2014/main" id="{E93EE643-A81E-EA21-F75C-29A2370C4D8A}"/>
              </a:ext>
            </a:extLst>
          </p:cNvPr>
          <p:cNvSpPr txBox="1"/>
          <p:nvPr/>
        </p:nvSpPr>
        <p:spPr>
          <a:xfrm>
            <a:off x="9837510" y="384748"/>
            <a:ext cx="1991675" cy="977191"/>
          </a:xfrm>
          <a:prstGeom prst="rect">
            <a:avLst/>
          </a:prstGeom>
          <a:noFill/>
        </p:spPr>
        <p:txBody>
          <a:bodyPr wrap="square" rtlCol="0">
            <a:spAutoFit/>
          </a:bodyPr>
          <a:lstStyle/>
          <a:p>
            <a:pPr algn="ctr">
              <a:lnSpc>
                <a:spcPct val="150000"/>
              </a:lnSpc>
            </a:pPr>
            <a:r>
              <a:rPr lang="es-ES" sz="2000" b="1" dirty="0" err="1">
                <a:ln>
                  <a:solidFill>
                    <a:srgbClr val="1D81F7"/>
                  </a:solidFill>
                </a:ln>
                <a:solidFill>
                  <a:srgbClr val="054899"/>
                </a:solidFill>
                <a:latin typeface="Tempus Sans ITC" panose="04020404030D07020202" pitchFamily="82" charset="0"/>
                <a:ea typeface="Cascadia Code" panose="020B0609020000020004" pitchFamily="49" charset="0"/>
                <a:cs typeface="Cavolini" panose="020B0502040204020203" pitchFamily="66" charset="0"/>
              </a:rPr>
              <a:t>Building</a:t>
            </a:r>
            <a:r>
              <a:rPr lang="es-ES" sz="2000" b="1" dirty="0">
                <a:ln>
                  <a:solidFill>
                    <a:srgbClr val="1D81F7"/>
                  </a:solidFill>
                </a:ln>
                <a:solidFill>
                  <a:srgbClr val="054899"/>
                </a:solidFill>
                <a:latin typeface="Tempus Sans ITC" panose="04020404030D07020202" pitchFamily="82" charset="0"/>
                <a:ea typeface="Cascadia Code" panose="020B0609020000020004" pitchFamily="49" charset="0"/>
                <a:cs typeface="Cavolini" panose="020B0502040204020203" pitchFamily="66" charset="0"/>
              </a:rPr>
              <a:t> </a:t>
            </a:r>
            <a:r>
              <a:rPr lang="es-ES" sz="2000" b="1" dirty="0" err="1">
                <a:ln>
                  <a:solidFill>
                    <a:srgbClr val="1D81F7"/>
                  </a:solidFill>
                </a:ln>
                <a:solidFill>
                  <a:srgbClr val="054899"/>
                </a:solidFill>
                <a:latin typeface="Tempus Sans ITC" panose="04020404030D07020202" pitchFamily="82" charset="0"/>
                <a:ea typeface="Cascadia Code" panose="020B0609020000020004" pitchFamily="49" charset="0"/>
                <a:cs typeface="Cavolini" panose="020B0502040204020203" pitchFamily="66" charset="0"/>
              </a:rPr>
              <a:t>Strong</a:t>
            </a:r>
            <a:r>
              <a:rPr lang="es-ES" sz="2000" b="1" dirty="0">
                <a:ln>
                  <a:solidFill>
                    <a:srgbClr val="1D81F7"/>
                  </a:solidFill>
                </a:ln>
                <a:solidFill>
                  <a:srgbClr val="054899"/>
                </a:solidFill>
                <a:latin typeface="Tempus Sans ITC" panose="04020404030D07020202" pitchFamily="82" charset="0"/>
                <a:ea typeface="Cascadia Code" panose="020B0609020000020004" pitchFamily="49" charset="0"/>
                <a:cs typeface="Cavolini" panose="020B0502040204020203" pitchFamily="66" charset="0"/>
              </a:rPr>
              <a:t> </a:t>
            </a:r>
            <a:r>
              <a:rPr lang="es-ES" sz="2000" b="1" dirty="0" err="1">
                <a:ln>
                  <a:solidFill>
                    <a:srgbClr val="1D81F7"/>
                  </a:solidFill>
                </a:ln>
                <a:solidFill>
                  <a:srgbClr val="054899"/>
                </a:solidFill>
                <a:latin typeface="Tempus Sans ITC" panose="04020404030D07020202" pitchFamily="82" charset="0"/>
                <a:ea typeface="Cascadia Code" panose="020B0609020000020004" pitchFamily="49" charset="0"/>
                <a:cs typeface="Cavolini" panose="020B0502040204020203" pitchFamily="66" charset="0"/>
              </a:rPr>
              <a:t>Characters</a:t>
            </a:r>
            <a:endParaRPr lang="es-ES" sz="2000" b="1" dirty="0">
              <a:ln>
                <a:solidFill>
                  <a:srgbClr val="1D81F7"/>
                </a:solidFill>
              </a:ln>
              <a:solidFill>
                <a:srgbClr val="054899"/>
              </a:solidFill>
              <a:latin typeface="Tempus Sans ITC" panose="04020404030D07020202" pitchFamily="82" charset="0"/>
              <a:ea typeface="Cascadia Code" panose="020B0609020000020004" pitchFamily="49" charset="0"/>
              <a:cs typeface="Cavolini" panose="020B0502040204020203" pitchFamily="66" charset="0"/>
            </a:endParaRPr>
          </a:p>
        </p:txBody>
      </p:sp>
      <p:pic>
        <p:nvPicPr>
          <p:cNvPr id="7" name="Imagen 6" descr="Un joven hablando con un celular en la mano&#10;&#10;Descripción generada automáticamente con confianza media">
            <a:extLst>
              <a:ext uri="{FF2B5EF4-FFF2-40B4-BE49-F238E27FC236}">
                <a16:creationId xmlns:a16="http://schemas.microsoft.com/office/drawing/2014/main" id="{E6D798C7-CA94-1088-6F00-C4BA089ACF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1013" y="1922106"/>
            <a:ext cx="2879107" cy="1919404"/>
          </a:xfrm>
          <a:prstGeom prst="roundRect">
            <a:avLst>
              <a:gd name="adj" fmla="val 16667"/>
            </a:avLst>
          </a:prstGeom>
          <a:ln>
            <a:solidFill>
              <a:srgbClr val="1D81F7"/>
            </a:solidFill>
          </a:ln>
          <a:effectLst>
            <a:outerShdw blurRad="107950" dist="12700" dir="5400000" algn="ctr">
              <a:srgbClr val="1D81F7"/>
            </a:outerShdw>
          </a:effectLst>
          <a:scene3d>
            <a:camera prst="orthographicFront">
              <a:rot lat="0" lon="0" rev="0"/>
            </a:camera>
            <a:lightRig rig="soft" dir="t">
              <a:rot lat="0" lon="0" rev="0"/>
            </a:lightRig>
          </a:scene3d>
          <a:sp3d contourW="44450" prstMaterial="matte">
            <a:bevelT w="63500" h="63500" prst="artDeco"/>
            <a:contourClr>
              <a:srgbClr val="1D81F7"/>
            </a:contourClr>
          </a:sp3d>
        </p:spPr>
      </p:pic>
      <p:pic>
        <p:nvPicPr>
          <p:cNvPr id="11" name="Imagen 10" descr="Una caricatura de una persona&#10;&#10;Descripción generada automáticamente con confianza media">
            <a:extLst>
              <a:ext uri="{FF2B5EF4-FFF2-40B4-BE49-F238E27FC236}">
                <a16:creationId xmlns:a16="http://schemas.microsoft.com/office/drawing/2014/main" id="{89BD16A2-8E02-BA1A-E46C-FBD66FCE3D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880" y="4245427"/>
            <a:ext cx="3205346" cy="2466614"/>
          </a:xfrm>
          <a:prstGeom prst="roundRect">
            <a:avLst>
              <a:gd name="adj" fmla="val 16667"/>
            </a:avLst>
          </a:prstGeom>
          <a:ln>
            <a:solidFill>
              <a:srgbClr val="1D81F7"/>
            </a:solidFill>
          </a:ln>
          <a:effectLst>
            <a:outerShdw blurRad="107950" dist="12700" dir="5400000" algn="ctr">
              <a:srgbClr val="1D81F7"/>
            </a:outerShdw>
          </a:effectLst>
          <a:scene3d>
            <a:camera prst="orthographicFront">
              <a:rot lat="0" lon="0" rev="0"/>
            </a:camera>
            <a:lightRig rig="soft" dir="t">
              <a:rot lat="0" lon="0" rev="0"/>
            </a:lightRig>
          </a:scene3d>
          <a:sp3d contourW="44450" prstMaterial="matte">
            <a:bevelT w="63500" h="63500" prst="artDeco"/>
            <a:contourClr>
              <a:srgbClr val="1D81F7"/>
            </a:contourClr>
          </a:sp3d>
        </p:spPr>
      </p:pic>
      <p:pic>
        <p:nvPicPr>
          <p:cNvPr id="12" name="Imagen 11">
            <a:extLst>
              <a:ext uri="{FF2B5EF4-FFF2-40B4-BE49-F238E27FC236}">
                <a16:creationId xmlns:a16="http://schemas.microsoft.com/office/drawing/2014/main" id="{DA6C25B0-B9A1-C298-6655-F40137258FCE}"/>
              </a:ext>
            </a:extLst>
          </p:cNvPr>
          <p:cNvPicPr>
            <a:picLocks noChangeAspect="1"/>
          </p:cNvPicPr>
          <p:nvPr/>
        </p:nvPicPr>
        <p:blipFill>
          <a:blip r:embed="rId6"/>
          <a:stretch>
            <a:fillRect/>
          </a:stretch>
        </p:blipFill>
        <p:spPr>
          <a:xfrm>
            <a:off x="3678820" y="4478457"/>
            <a:ext cx="2976078" cy="2013229"/>
          </a:xfrm>
          <a:prstGeom prst="roundRect">
            <a:avLst>
              <a:gd name="adj" fmla="val 16667"/>
            </a:avLst>
          </a:prstGeom>
          <a:ln>
            <a:solidFill>
              <a:srgbClr val="1D81F7"/>
            </a:solidFill>
          </a:ln>
          <a:effectLst>
            <a:outerShdw blurRad="107950" dist="12700" dir="5400000" algn="ctr">
              <a:srgbClr val="1D81F7"/>
            </a:outerShdw>
          </a:effectLst>
          <a:scene3d>
            <a:camera prst="orthographicFront">
              <a:rot lat="0" lon="0" rev="0"/>
            </a:camera>
            <a:lightRig rig="soft" dir="t">
              <a:rot lat="0" lon="0" rev="0"/>
            </a:lightRig>
          </a:scene3d>
          <a:sp3d contourW="44450" prstMaterial="matte">
            <a:bevelT w="63500" h="63500" prst="artDeco"/>
            <a:contourClr>
              <a:srgbClr val="1D81F7"/>
            </a:contourClr>
          </a:sp3d>
        </p:spPr>
      </p:pic>
    </p:spTree>
    <p:extLst>
      <p:ext uri="{BB962C8B-B14F-4D97-AF65-F5344CB8AC3E}">
        <p14:creationId xmlns:p14="http://schemas.microsoft.com/office/powerpoint/2010/main" val="2329185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par>
                          <p:cTn id="37" fill="hold">
                            <p:stCondLst>
                              <p:cond delay="2000"/>
                            </p:stCondLst>
                            <p:childTnLst>
                              <p:par>
                                <p:cTn id="38" presetID="32" presetClass="emph" presetSubtype="0" fill="hold" grpId="1" nodeType="afterEffect">
                                  <p:stCondLst>
                                    <p:cond delay="0"/>
                                  </p:stCondLst>
                                  <p:childTnLst>
                                    <p:animRot by="120000">
                                      <p:cBhvr>
                                        <p:cTn id="39" dur="100" fill="hold">
                                          <p:stCondLst>
                                            <p:cond delay="0"/>
                                          </p:stCondLst>
                                        </p:cTn>
                                        <p:tgtEl>
                                          <p:spTgt spid="5"/>
                                        </p:tgtEl>
                                        <p:attrNameLst>
                                          <p:attrName>r</p:attrName>
                                        </p:attrNameLst>
                                      </p:cBhvr>
                                    </p:animRot>
                                    <p:animRot by="-240000">
                                      <p:cBhvr>
                                        <p:cTn id="40" dur="200" fill="hold">
                                          <p:stCondLst>
                                            <p:cond delay="200"/>
                                          </p:stCondLst>
                                        </p:cTn>
                                        <p:tgtEl>
                                          <p:spTgt spid="5"/>
                                        </p:tgtEl>
                                        <p:attrNameLst>
                                          <p:attrName>r</p:attrName>
                                        </p:attrNameLst>
                                      </p:cBhvr>
                                    </p:animRot>
                                    <p:animRot by="240000">
                                      <p:cBhvr>
                                        <p:cTn id="41" dur="200" fill="hold">
                                          <p:stCondLst>
                                            <p:cond delay="400"/>
                                          </p:stCondLst>
                                        </p:cTn>
                                        <p:tgtEl>
                                          <p:spTgt spid="5"/>
                                        </p:tgtEl>
                                        <p:attrNameLst>
                                          <p:attrName>r</p:attrName>
                                        </p:attrNameLst>
                                      </p:cBhvr>
                                    </p:animRot>
                                    <p:animRot by="-240000">
                                      <p:cBhvr>
                                        <p:cTn id="42" dur="200" fill="hold">
                                          <p:stCondLst>
                                            <p:cond delay="600"/>
                                          </p:stCondLst>
                                        </p:cTn>
                                        <p:tgtEl>
                                          <p:spTgt spid="5"/>
                                        </p:tgtEl>
                                        <p:attrNameLst>
                                          <p:attrName>r</p:attrName>
                                        </p:attrNameLst>
                                      </p:cBhvr>
                                    </p:animRot>
                                    <p:animRot by="120000">
                                      <p:cBhvr>
                                        <p:cTn id="43" dur="200" fill="hold">
                                          <p:stCondLst>
                                            <p:cond delay="800"/>
                                          </p:stCondLst>
                                        </p:cTn>
                                        <p:tgtEl>
                                          <p:spTgt spid="5"/>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left)">
                                      <p:cBhvr>
                                        <p:cTn id="48" dur="500"/>
                                        <p:tgtEl>
                                          <p:spTgt spid="4"/>
                                        </p:tgtEl>
                                      </p:cBhvr>
                                    </p:animEffec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wipe(down)">
                                      <p:cBhvr>
                                        <p:cTn id="53" dur="145">
                                          <p:stCondLst>
                                            <p:cond delay="0"/>
                                          </p:stCondLst>
                                        </p:cTn>
                                        <p:tgtEl>
                                          <p:spTgt spid="7"/>
                                        </p:tgtEl>
                                      </p:cBhvr>
                                    </p:animEffect>
                                    <p:anim calcmode="lin" valueType="num">
                                      <p:cBhvr>
                                        <p:cTn id="54" dur="456"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5" dur="166"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6" dur="166" tmFilter="0, 0; 0.125,0.2665; 0.25,0.4; 0.375,0.465; 0.5,0.5;  0.625,0.535; 0.75,0.6; 0.875,0.7335; 1,1">
                                          <p:stCondLst>
                                            <p:cond delay="166"/>
                                          </p:stCondLst>
                                        </p:cTn>
                                        <p:tgtEl>
                                          <p:spTgt spid="7"/>
                                        </p:tgtEl>
                                        <p:attrNameLst>
                                          <p:attrName>ppt_y</p:attrName>
                                        </p:attrNameLst>
                                      </p:cBhvr>
                                      <p:tavLst>
                                        <p:tav tm="0" fmla="#ppt_y-sin(pi*$)/9">
                                          <p:val>
                                            <p:fltVal val="0"/>
                                          </p:val>
                                        </p:tav>
                                        <p:tav tm="100000">
                                          <p:val>
                                            <p:fltVal val="1"/>
                                          </p:val>
                                        </p:tav>
                                      </p:tavLst>
                                    </p:anim>
                                    <p:anim calcmode="lin" valueType="num">
                                      <p:cBhvr>
                                        <p:cTn id="57" dur="83" tmFilter="0, 0; 0.125,0.2665; 0.25,0.4; 0.375,0.465; 0.5,0.5;  0.625,0.535; 0.75,0.6; 0.875,0.7335; 1,1">
                                          <p:stCondLst>
                                            <p:cond delay="331"/>
                                          </p:stCondLst>
                                        </p:cTn>
                                        <p:tgtEl>
                                          <p:spTgt spid="7"/>
                                        </p:tgtEl>
                                        <p:attrNameLst>
                                          <p:attrName>ppt_y</p:attrName>
                                        </p:attrNameLst>
                                      </p:cBhvr>
                                      <p:tavLst>
                                        <p:tav tm="0" fmla="#ppt_y-sin(pi*$)/27">
                                          <p:val>
                                            <p:fltVal val="0"/>
                                          </p:val>
                                        </p:tav>
                                        <p:tav tm="100000">
                                          <p:val>
                                            <p:fltVal val="1"/>
                                          </p:val>
                                        </p:tav>
                                      </p:tavLst>
                                    </p:anim>
                                    <p:anim calcmode="lin" valueType="num">
                                      <p:cBhvr>
                                        <p:cTn id="58" dur="41" tmFilter="0, 0; 0.125,0.2665; 0.25,0.4; 0.375,0.465; 0.5,0.5;  0.625,0.535; 0.75,0.6; 0.875,0.7335; 1,1">
                                          <p:stCondLst>
                                            <p:cond delay="414"/>
                                          </p:stCondLst>
                                        </p:cTn>
                                        <p:tgtEl>
                                          <p:spTgt spid="7"/>
                                        </p:tgtEl>
                                        <p:attrNameLst>
                                          <p:attrName>ppt_y</p:attrName>
                                        </p:attrNameLst>
                                      </p:cBhvr>
                                      <p:tavLst>
                                        <p:tav tm="0" fmla="#ppt_y-sin(pi*$)/81">
                                          <p:val>
                                            <p:fltVal val="0"/>
                                          </p:val>
                                        </p:tav>
                                        <p:tav tm="100000">
                                          <p:val>
                                            <p:fltVal val="1"/>
                                          </p:val>
                                        </p:tav>
                                      </p:tavLst>
                                    </p:anim>
                                    <p:animScale>
                                      <p:cBhvr>
                                        <p:cTn id="59" dur="7">
                                          <p:stCondLst>
                                            <p:cond delay="162"/>
                                          </p:stCondLst>
                                        </p:cTn>
                                        <p:tgtEl>
                                          <p:spTgt spid="7"/>
                                        </p:tgtEl>
                                      </p:cBhvr>
                                      <p:to x="100000" y="60000"/>
                                    </p:animScale>
                                    <p:animScale>
                                      <p:cBhvr>
                                        <p:cTn id="60" dur="41" decel="50000">
                                          <p:stCondLst>
                                            <p:cond delay="169"/>
                                          </p:stCondLst>
                                        </p:cTn>
                                        <p:tgtEl>
                                          <p:spTgt spid="7"/>
                                        </p:tgtEl>
                                      </p:cBhvr>
                                      <p:to x="100000" y="100000"/>
                                    </p:animScale>
                                    <p:animScale>
                                      <p:cBhvr>
                                        <p:cTn id="61" dur="7">
                                          <p:stCondLst>
                                            <p:cond delay="328"/>
                                          </p:stCondLst>
                                        </p:cTn>
                                        <p:tgtEl>
                                          <p:spTgt spid="7"/>
                                        </p:tgtEl>
                                      </p:cBhvr>
                                      <p:to x="100000" y="80000"/>
                                    </p:animScale>
                                    <p:animScale>
                                      <p:cBhvr>
                                        <p:cTn id="62" dur="41" decel="50000">
                                          <p:stCondLst>
                                            <p:cond delay="335"/>
                                          </p:stCondLst>
                                        </p:cTn>
                                        <p:tgtEl>
                                          <p:spTgt spid="7"/>
                                        </p:tgtEl>
                                      </p:cBhvr>
                                      <p:to x="100000" y="100000"/>
                                    </p:animScale>
                                    <p:animScale>
                                      <p:cBhvr>
                                        <p:cTn id="63" dur="7">
                                          <p:stCondLst>
                                            <p:cond delay="410"/>
                                          </p:stCondLst>
                                        </p:cTn>
                                        <p:tgtEl>
                                          <p:spTgt spid="7"/>
                                        </p:tgtEl>
                                      </p:cBhvr>
                                      <p:to x="100000" y="90000"/>
                                    </p:animScale>
                                    <p:animScale>
                                      <p:cBhvr>
                                        <p:cTn id="64" dur="41" decel="50000">
                                          <p:stCondLst>
                                            <p:cond delay="417"/>
                                          </p:stCondLst>
                                        </p:cTn>
                                        <p:tgtEl>
                                          <p:spTgt spid="7"/>
                                        </p:tgtEl>
                                      </p:cBhvr>
                                      <p:to x="100000" y="100000"/>
                                    </p:animScale>
                                    <p:animScale>
                                      <p:cBhvr>
                                        <p:cTn id="65" dur="7">
                                          <p:stCondLst>
                                            <p:cond delay="452"/>
                                          </p:stCondLst>
                                        </p:cTn>
                                        <p:tgtEl>
                                          <p:spTgt spid="7"/>
                                        </p:tgtEl>
                                      </p:cBhvr>
                                      <p:to x="100000" y="95000"/>
                                    </p:animScale>
                                    <p:animScale>
                                      <p:cBhvr>
                                        <p:cTn id="66" dur="41" decel="50000">
                                          <p:stCondLst>
                                            <p:cond delay="459"/>
                                          </p:stCondLst>
                                        </p:cTn>
                                        <p:tgtEl>
                                          <p:spTgt spid="7"/>
                                        </p:tgtEl>
                                      </p:cBhvr>
                                      <p:to x="100000" y="100000"/>
                                    </p:animScale>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wipe(left)">
                                      <p:cBhvr>
                                        <p:cTn id="70" dur="500"/>
                                        <p:tgtEl>
                                          <p:spTgt spid="6"/>
                                        </p:tgtEl>
                                      </p:cBhvr>
                                    </p:animEffect>
                                  </p:childTnLst>
                                </p:cTn>
                              </p:par>
                            </p:childTnLst>
                          </p:cTn>
                        </p:par>
                      </p:childTnLst>
                    </p:cTn>
                  </p:par>
                  <p:par>
                    <p:cTn id="71" fill="hold">
                      <p:stCondLst>
                        <p:cond delay="indefinite"/>
                      </p:stCondLst>
                      <p:childTnLst>
                        <p:par>
                          <p:cTn id="72" fill="hold">
                            <p:stCondLst>
                              <p:cond delay="0"/>
                            </p:stCondLst>
                            <p:childTnLst>
                              <p:par>
                                <p:cTn id="73" presetID="26" presetClass="entr" presetSubtype="0" fill="hold" nodeType="click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wipe(down)">
                                      <p:cBhvr>
                                        <p:cTn id="75" dur="145">
                                          <p:stCondLst>
                                            <p:cond delay="0"/>
                                          </p:stCondLst>
                                        </p:cTn>
                                        <p:tgtEl>
                                          <p:spTgt spid="11"/>
                                        </p:tgtEl>
                                      </p:cBhvr>
                                    </p:animEffect>
                                    <p:anim calcmode="lin" valueType="num">
                                      <p:cBhvr>
                                        <p:cTn id="76"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77"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78"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79"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80"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81" dur="7">
                                          <p:stCondLst>
                                            <p:cond delay="162"/>
                                          </p:stCondLst>
                                        </p:cTn>
                                        <p:tgtEl>
                                          <p:spTgt spid="11"/>
                                        </p:tgtEl>
                                      </p:cBhvr>
                                      <p:to x="100000" y="60000"/>
                                    </p:animScale>
                                    <p:animScale>
                                      <p:cBhvr>
                                        <p:cTn id="82" dur="41" decel="50000">
                                          <p:stCondLst>
                                            <p:cond delay="169"/>
                                          </p:stCondLst>
                                        </p:cTn>
                                        <p:tgtEl>
                                          <p:spTgt spid="11"/>
                                        </p:tgtEl>
                                      </p:cBhvr>
                                      <p:to x="100000" y="100000"/>
                                    </p:animScale>
                                    <p:animScale>
                                      <p:cBhvr>
                                        <p:cTn id="83" dur="7">
                                          <p:stCondLst>
                                            <p:cond delay="328"/>
                                          </p:stCondLst>
                                        </p:cTn>
                                        <p:tgtEl>
                                          <p:spTgt spid="11"/>
                                        </p:tgtEl>
                                      </p:cBhvr>
                                      <p:to x="100000" y="80000"/>
                                    </p:animScale>
                                    <p:animScale>
                                      <p:cBhvr>
                                        <p:cTn id="84" dur="41" decel="50000">
                                          <p:stCondLst>
                                            <p:cond delay="335"/>
                                          </p:stCondLst>
                                        </p:cTn>
                                        <p:tgtEl>
                                          <p:spTgt spid="11"/>
                                        </p:tgtEl>
                                      </p:cBhvr>
                                      <p:to x="100000" y="100000"/>
                                    </p:animScale>
                                    <p:animScale>
                                      <p:cBhvr>
                                        <p:cTn id="85" dur="7">
                                          <p:stCondLst>
                                            <p:cond delay="410"/>
                                          </p:stCondLst>
                                        </p:cTn>
                                        <p:tgtEl>
                                          <p:spTgt spid="11"/>
                                        </p:tgtEl>
                                      </p:cBhvr>
                                      <p:to x="100000" y="90000"/>
                                    </p:animScale>
                                    <p:animScale>
                                      <p:cBhvr>
                                        <p:cTn id="86" dur="41" decel="50000">
                                          <p:stCondLst>
                                            <p:cond delay="417"/>
                                          </p:stCondLst>
                                        </p:cTn>
                                        <p:tgtEl>
                                          <p:spTgt spid="11"/>
                                        </p:tgtEl>
                                      </p:cBhvr>
                                      <p:to x="100000" y="100000"/>
                                    </p:animScale>
                                    <p:animScale>
                                      <p:cBhvr>
                                        <p:cTn id="87" dur="7">
                                          <p:stCondLst>
                                            <p:cond delay="452"/>
                                          </p:stCondLst>
                                        </p:cTn>
                                        <p:tgtEl>
                                          <p:spTgt spid="11"/>
                                        </p:tgtEl>
                                      </p:cBhvr>
                                      <p:to x="100000" y="95000"/>
                                    </p:animScale>
                                    <p:animScale>
                                      <p:cBhvr>
                                        <p:cTn id="88" dur="41" decel="50000">
                                          <p:stCondLst>
                                            <p:cond delay="459"/>
                                          </p:stCondLst>
                                        </p:cTn>
                                        <p:tgtEl>
                                          <p:spTgt spid="11"/>
                                        </p:tgtEl>
                                      </p:cBhvr>
                                      <p:to x="100000" y="100000"/>
                                    </p:animScale>
                                  </p:childTnLst>
                                </p:cTn>
                              </p:par>
                            </p:childTnLst>
                          </p:cTn>
                        </p:par>
                        <p:par>
                          <p:cTn id="89" fill="hold">
                            <p:stCondLst>
                              <p:cond delay="500"/>
                            </p:stCondLst>
                            <p:childTnLst>
                              <p:par>
                                <p:cTn id="90" presetID="22" presetClass="entr" presetSubtype="8" fill="hold" grpId="0" nodeType="afterEffect">
                                  <p:stCondLst>
                                    <p:cond delay="0"/>
                                  </p:stCondLst>
                                  <p:childTnLst>
                                    <p:set>
                                      <p:cBhvr>
                                        <p:cTn id="91" dur="1" fill="hold">
                                          <p:stCondLst>
                                            <p:cond delay="0"/>
                                          </p:stCondLst>
                                        </p:cTn>
                                        <p:tgtEl>
                                          <p:spTgt spid="8"/>
                                        </p:tgtEl>
                                        <p:attrNameLst>
                                          <p:attrName>style.visibility</p:attrName>
                                        </p:attrNameLst>
                                      </p:cBhvr>
                                      <p:to>
                                        <p:strVal val="visible"/>
                                      </p:to>
                                    </p:set>
                                    <p:animEffect transition="in" filter="wipe(left)">
                                      <p:cBhvr>
                                        <p:cTn id="92" dur="500"/>
                                        <p:tgtEl>
                                          <p:spTgt spid="8"/>
                                        </p:tgtEl>
                                      </p:cBhvr>
                                    </p:animEffect>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nodeType="clickEffect">
                                  <p:stCondLst>
                                    <p:cond delay="0"/>
                                  </p:stCondLst>
                                  <p:childTnLst>
                                    <p:set>
                                      <p:cBhvr>
                                        <p:cTn id="96" dur="1" fill="hold">
                                          <p:stCondLst>
                                            <p:cond delay="0"/>
                                          </p:stCondLst>
                                        </p:cTn>
                                        <p:tgtEl>
                                          <p:spTgt spid="12"/>
                                        </p:tgtEl>
                                        <p:attrNameLst>
                                          <p:attrName>style.visibility</p:attrName>
                                        </p:attrNameLst>
                                      </p:cBhvr>
                                      <p:to>
                                        <p:strVal val="visible"/>
                                      </p:to>
                                    </p:set>
                                    <p:animEffect transition="in" filter="wipe(down)">
                                      <p:cBhvr>
                                        <p:cTn id="97" dur="145">
                                          <p:stCondLst>
                                            <p:cond delay="0"/>
                                          </p:stCondLst>
                                        </p:cTn>
                                        <p:tgtEl>
                                          <p:spTgt spid="12"/>
                                        </p:tgtEl>
                                      </p:cBhvr>
                                    </p:animEffect>
                                    <p:anim calcmode="lin" valueType="num">
                                      <p:cBhvr>
                                        <p:cTn id="98" dur="456"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9" dur="166"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0" dur="166" tmFilter="0, 0; 0.125,0.2665; 0.25,0.4; 0.375,0.465; 0.5,0.5;  0.625,0.535; 0.75,0.6; 0.875,0.7335; 1,1">
                                          <p:stCondLst>
                                            <p:cond delay="166"/>
                                          </p:stCondLst>
                                        </p:cTn>
                                        <p:tgtEl>
                                          <p:spTgt spid="12"/>
                                        </p:tgtEl>
                                        <p:attrNameLst>
                                          <p:attrName>ppt_y</p:attrName>
                                        </p:attrNameLst>
                                      </p:cBhvr>
                                      <p:tavLst>
                                        <p:tav tm="0" fmla="#ppt_y-sin(pi*$)/9">
                                          <p:val>
                                            <p:fltVal val="0"/>
                                          </p:val>
                                        </p:tav>
                                        <p:tav tm="100000">
                                          <p:val>
                                            <p:fltVal val="1"/>
                                          </p:val>
                                        </p:tav>
                                      </p:tavLst>
                                    </p:anim>
                                    <p:anim calcmode="lin" valueType="num">
                                      <p:cBhvr>
                                        <p:cTn id="101" dur="83" tmFilter="0, 0; 0.125,0.2665; 0.25,0.4; 0.375,0.465; 0.5,0.5;  0.625,0.535; 0.75,0.6; 0.875,0.7335; 1,1">
                                          <p:stCondLst>
                                            <p:cond delay="331"/>
                                          </p:stCondLst>
                                        </p:cTn>
                                        <p:tgtEl>
                                          <p:spTgt spid="12"/>
                                        </p:tgtEl>
                                        <p:attrNameLst>
                                          <p:attrName>ppt_y</p:attrName>
                                        </p:attrNameLst>
                                      </p:cBhvr>
                                      <p:tavLst>
                                        <p:tav tm="0" fmla="#ppt_y-sin(pi*$)/27">
                                          <p:val>
                                            <p:fltVal val="0"/>
                                          </p:val>
                                        </p:tav>
                                        <p:tav tm="100000">
                                          <p:val>
                                            <p:fltVal val="1"/>
                                          </p:val>
                                        </p:tav>
                                      </p:tavLst>
                                    </p:anim>
                                    <p:anim calcmode="lin" valueType="num">
                                      <p:cBhvr>
                                        <p:cTn id="102" dur="41" tmFilter="0, 0; 0.125,0.2665; 0.25,0.4; 0.375,0.465; 0.5,0.5;  0.625,0.535; 0.75,0.6; 0.875,0.7335; 1,1">
                                          <p:stCondLst>
                                            <p:cond delay="414"/>
                                          </p:stCondLst>
                                        </p:cTn>
                                        <p:tgtEl>
                                          <p:spTgt spid="12"/>
                                        </p:tgtEl>
                                        <p:attrNameLst>
                                          <p:attrName>ppt_y</p:attrName>
                                        </p:attrNameLst>
                                      </p:cBhvr>
                                      <p:tavLst>
                                        <p:tav tm="0" fmla="#ppt_y-sin(pi*$)/81">
                                          <p:val>
                                            <p:fltVal val="0"/>
                                          </p:val>
                                        </p:tav>
                                        <p:tav tm="100000">
                                          <p:val>
                                            <p:fltVal val="1"/>
                                          </p:val>
                                        </p:tav>
                                      </p:tavLst>
                                    </p:anim>
                                    <p:animScale>
                                      <p:cBhvr>
                                        <p:cTn id="103" dur="7">
                                          <p:stCondLst>
                                            <p:cond delay="162"/>
                                          </p:stCondLst>
                                        </p:cTn>
                                        <p:tgtEl>
                                          <p:spTgt spid="12"/>
                                        </p:tgtEl>
                                      </p:cBhvr>
                                      <p:to x="100000" y="60000"/>
                                    </p:animScale>
                                    <p:animScale>
                                      <p:cBhvr>
                                        <p:cTn id="104" dur="41" decel="50000">
                                          <p:stCondLst>
                                            <p:cond delay="169"/>
                                          </p:stCondLst>
                                        </p:cTn>
                                        <p:tgtEl>
                                          <p:spTgt spid="12"/>
                                        </p:tgtEl>
                                      </p:cBhvr>
                                      <p:to x="100000" y="100000"/>
                                    </p:animScale>
                                    <p:animScale>
                                      <p:cBhvr>
                                        <p:cTn id="105" dur="7">
                                          <p:stCondLst>
                                            <p:cond delay="328"/>
                                          </p:stCondLst>
                                        </p:cTn>
                                        <p:tgtEl>
                                          <p:spTgt spid="12"/>
                                        </p:tgtEl>
                                      </p:cBhvr>
                                      <p:to x="100000" y="80000"/>
                                    </p:animScale>
                                    <p:animScale>
                                      <p:cBhvr>
                                        <p:cTn id="106" dur="41" decel="50000">
                                          <p:stCondLst>
                                            <p:cond delay="335"/>
                                          </p:stCondLst>
                                        </p:cTn>
                                        <p:tgtEl>
                                          <p:spTgt spid="12"/>
                                        </p:tgtEl>
                                      </p:cBhvr>
                                      <p:to x="100000" y="100000"/>
                                    </p:animScale>
                                    <p:animScale>
                                      <p:cBhvr>
                                        <p:cTn id="107" dur="7">
                                          <p:stCondLst>
                                            <p:cond delay="410"/>
                                          </p:stCondLst>
                                        </p:cTn>
                                        <p:tgtEl>
                                          <p:spTgt spid="12"/>
                                        </p:tgtEl>
                                      </p:cBhvr>
                                      <p:to x="100000" y="90000"/>
                                    </p:animScale>
                                    <p:animScale>
                                      <p:cBhvr>
                                        <p:cTn id="108" dur="41" decel="50000">
                                          <p:stCondLst>
                                            <p:cond delay="417"/>
                                          </p:stCondLst>
                                        </p:cTn>
                                        <p:tgtEl>
                                          <p:spTgt spid="12"/>
                                        </p:tgtEl>
                                      </p:cBhvr>
                                      <p:to x="100000" y="100000"/>
                                    </p:animScale>
                                    <p:animScale>
                                      <p:cBhvr>
                                        <p:cTn id="109" dur="7">
                                          <p:stCondLst>
                                            <p:cond delay="452"/>
                                          </p:stCondLst>
                                        </p:cTn>
                                        <p:tgtEl>
                                          <p:spTgt spid="12"/>
                                        </p:tgtEl>
                                      </p:cBhvr>
                                      <p:to x="100000" y="95000"/>
                                    </p:animScale>
                                    <p:animScale>
                                      <p:cBhvr>
                                        <p:cTn id="110" dur="41" decel="50000">
                                          <p:stCondLst>
                                            <p:cond delay="459"/>
                                          </p:stCondLst>
                                        </p:cTn>
                                        <p:tgtEl>
                                          <p:spTgt spid="12"/>
                                        </p:tgtEl>
                                      </p:cBhvr>
                                      <p:to x="100000" y="100000"/>
                                    </p:animScale>
                                  </p:childTnLst>
                                </p:cTn>
                              </p:par>
                            </p:childTnLst>
                          </p:cTn>
                        </p:par>
                        <p:par>
                          <p:cTn id="111" fill="hold">
                            <p:stCondLst>
                              <p:cond delay="500"/>
                            </p:stCondLst>
                            <p:childTnLst>
                              <p:par>
                                <p:cTn id="112" presetID="22" presetClass="entr" presetSubtype="8" fill="hold" grpId="0" nodeType="afterEffect">
                                  <p:stCondLst>
                                    <p:cond delay="0"/>
                                  </p:stCondLst>
                                  <p:childTnLst>
                                    <p:set>
                                      <p:cBhvr>
                                        <p:cTn id="113" dur="1" fill="hold">
                                          <p:stCondLst>
                                            <p:cond delay="0"/>
                                          </p:stCondLst>
                                        </p:cTn>
                                        <p:tgtEl>
                                          <p:spTgt spid="10"/>
                                        </p:tgtEl>
                                        <p:attrNameLst>
                                          <p:attrName>style.visibility</p:attrName>
                                        </p:attrNameLst>
                                      </p:cBhvr>
                                      <p:to>
                                        <p:strVal val="visible"/>
                                      </p:to>
                                    </p:set>
                                    <p:animEffect transition="in" filter="wipe(left)">
                                      <p:cBhvr>
                                        <p:cTn id="1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P spid="5" grpId="0"/>
      <p:bldP spid="5"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EE80D091-C20F-62E7-2622-20DF5A9D41C2}"/>
              </a:ext>
            </a:extLst>
          </p:cNvPr>
          <p:cNvSpPr txBox="1"/>
          <p:nvPr/>
        </p:nvSpPr>
        <p:spPr>
          <a:xfrm>
            <a:off x="4405637" y="69000"/>
            <a:ext cx="5271797" cy="1754326"/>
          </a:xfrm>
          <a:prstGeom prst="rect">
            <a:avLst/>
          </a:prstGeom>
          <a:noFill/>
        </p:spPr>
        <p:txBody>
          <a:bodyPr wrap="square">
            <a:spAutoFit/>
          </a:bodyPr>
          <a:lstStyle/>
          <a:p>
            <a:r>
              <a:rPr lang="en-US" b="1" dirty="0">
                <a:solidFill>
                  <a:srgbClr val="C00000"/>
                </a:solidFill>
              </a:rPr>
              <a:t>Be patient with their imperfections</a:t>
            </a:r>
            <a:r>
              <a:rPr lang="en-US" b="1" dirty="0"/>
              <a:t>, as God is patient with you in your imperfections, bearing with you, watching over you, that you may bring forth fruit unto His glory. </a:t>
            </a:r>
            <a:r>
              <a:rPr lang="en-US" b="1" dirty="0">
                <a:solidFill>
                  <a:srgbClr val="C00000"/>
                </a:solidFill>
              </a:rPr>
              <a:t>Encourage your children to strive to add to their attainments the virtues they lack</a:t>
            </a:r>
            <a:r>
              <a:rPr lang="es-ES" b="1" dirty="0">
                <a:solidFill>
                  <a:srgbClr val="C00000"/>
                </a:solidFill>
              </a:rPr>
              <a:t>.</a:t>
            </a:r>
            <a:r>
              <a:rPr lang="es-ES" b="1" dirty="0"/>
              <a:t>—</a:t>
            </a:r>
            <a:r>
              <a:rPr lang="es-ES" b="1" dirty="0" err="1"/>
              <a:t>Manuscript</a:t>
            </a:r>
            <a:r>
              <a:rPr lang="es-ES" b="1" dirty="0"/>
              <a:t> 136, 1898.</a:t>
            </a:r>
          </a:p>
        </p:txBody>
      </p:sp>
      <p:sp>
        <p:nvSpPr>
          <p:cNvPr id="9" name="CuadroTexto 8">
            <a:extLst>
              <a:ext uri="{FF2B5EF4-FFF2-40B4-BE49-F238E27FC236}">
                <a16:creationId xmlns:a16="http://schemas.microsoft.com/office/drawing/2014/main" id="{EBE8F614-1AD1-1172-357F-00057764F724}"/>
              </a:ext>
            </a:extLst>
          </p:cNvPr>
          <p:cNvSpPr txBox="1"/>
          <p:nvPr/>
        </p:nvSpPr>
        <p:spPr>
          <a:xfrm>
            <a:off x="4405637" y="1747160"/>
            <a:ext cx="6260841" cy="646331"/>
          </a:xfrm>
          <a:prstGeom prst="rect">
            <a:avLst/>
          </a:prstGeom>
          <a:noFill/>
        </p:spPr>
        <p:txBody>
          <a:bodyPr wrap="square">
            <a:spAutoFit/>
          </a:bodyPr>
          <a:lstStyle/>
          <a:p>
            <a:r>
              <a:rPr lang="en-US" b="1" dirty="0"/>
              <a:t>Fathers and mothers, be sensible. </a:t>
            </a:r>
            <a:r>
              <a:rPr lang="en-US" b="1" dirty="0">
                <a:solidFill>
                  <a:srgbClr val="C00000"/>
                </a:solidFill>
              </a:rPr>
              <a:t>Teach your children that they must be subordinate to law. </a:t>
            </a:r>
            <a:r>
              <a:rPr lang="es-ES" b="1" dirty="0"/>
              <a:t>— </a:t>
            </a:r>
            <a:r>
              <a:rPr lang="es-ES" b="1" dirty="0" err="1"/>
              <a:t>Manuscript</a:t>
            </a:r>
            <a:r>
              <a:rPr lang="es-ES" b="1" dirty="0"/>
              <a:t> 49, 1901.</a:t>
            </a:r>
          </a:p>
        </p:txBody>
      </p:sp>
      <p:sp>
        <p:nvSpPr>
          <p:cNvPr id="12" name="CuadroTexto 11">
            <a:extLst>
              <a:ext uri="{FF2B5EF4-FFF2-40B4-BE49-F238E27FC236}">
                <a16:creationId xmlns:a16="http://schemas.microsoft.com/office/drawing/2014/main" id="{1D876BCA-70EE-B0BD-C846-BFB4DDB577AF}"/>
              </a:ext>
            </a:extLst>
          </p:cNvPr>
          <p:cNvSpPr txBox="1"/>
          <p:nvPr/>
        </p:nvSpPr>
        <p:spPr>
          <a:xfrm>
            <a:off x="4405637" y="2317324"/>
            <a:ext cx="7479877" cy="1200329"/>
          </a:xfrm>
          <a:prstGeom prst="rect">
            <a:avLst/>
          </a:prstGeom>
          <a:noFill/>
        </p:spPr>
        <p:txBody>
          <a:bodyPr wrap="square">
            <a:spAutoFit/>
          </a:bodyPr>
          <a:lstStyle/>
          <a:p>
            <a:r>
              <a:rPr lang="en-US" b="1" dirty="0">
                <a:solidFill>
                  <a:srgbClr val="C00000"/>
                </a:solidFill>
              </a:rPr>
              <a:t>The physical, mental, and spiritual capabilities should be  developed in order to form a properly balanced character. Children should be watched, guarded, and disciplined in order to successfully accomplish this. </a:t>
            </a:r>
            <a:r>
              <a:rPr lang="es-ES" b="1" dirty="0"/>
              <a:t>—Testimonies </a:t>
            </a:r>
            <a:r>
              <a:rPr lang="es-ES" b="1" dirty="0" err="1"/>
              <a:t>for</a:t>
            </a:r>
            <a:r>
              <a:rPr lang="es-ES" b="1" dirty="0"/>
              <a:t> </a:t>
            </a:r>
            <a:r>
              <a:rPr lang="es-ES" b="1" dirty="0" err="1"/>
              <a:t>the</a:t>
            </a:r>
            <a:r>
              <a:rPr lang="es-ES" b="1" dirty="0"/>
              <a:t> </a:t>
            </a:r>
            <a:r>
              <a:rPr lang="es-ES" b="1" dirty="0" err="1"/>
              <a:t>Church</a:t>
            </a:r>
            <a:r>
              <a:rPr lang="es-ES" b="1" dirty="0"/>
              <a:t> 4:197, 198.</a:t>
            </a:r>
          </a:p>
        </p:txBody>
      </p:sp>
      <p:sp>
        <p:nvSpPr>
          <p:cNvPr id="14" name="CuadroTexto 13">
            <a:extLst>
              <a:ext uri="{FF2B5EF4-FFF2-40B4-BE49-F238E27FC236}">
                <a16:creationId xmlns:a16="http://schemas.microsoft.com/office/drawing/2014/main" id="{D77CCDFC-FE7B-44F9-1960-425027DDD89D}"/>
              </a:ext>
            </a:extLst>
          </p:cNvPr>
          <p:cNvSpPr txBox="1"/>
          <p:nvPr/>
        </p:nvSpPr>
        <p:spPr>
          <a:xfrm>
            <a:off x="107374" y="3517006"/>
            <a:ext cx="7133181" cy="1477328"/>
          </a:xfrm>
          <a:prstGeom prst="rect">
            <a:avLst/>
          </a:prstGeom>
          <a:noFill/>
        </p:spPr>
        <p:txBody>
          <a:bodyPr wrap="square">
            <a:spAutoFit/>
          </a:bodyPr>
          <a:lstStyle/>
          <a:p>
            <a:r>
              <a:rPr lang="en-US" b="1" dirty="0"/>
              <a:t>How important, then, that the minds of parents should be as free as possible from perplexing, wearing care in needless things, that they may </a:t>
            </a:r>
            <a:r>
              <a:rPr lang="en-US" b="1" dirty="0">
                <a:solidFill>
                  <a:srgbClr val="C00000"/>
                </a:solidFill>
              </a:rPr>
              <a:t>think and act with calm consideration, wisdom, and love, making the physical and moral health of their children the first and highest consideration</a:t>
            </a:r>
            <a:r>
              <a:rPr lang="es-ES" b="1" dirty="0">
                <a:solidFill>
                  <a:srgbClr val="C00000"/>
                </a:solidFill>
              </a:rPr>
              <a:t>.—</a:t>
            </a:r>
            <a:r>
              <a:rPr lang="es-ES" b="1" dirty="0" err="1"/>
              <a:t>The</a:t>
            </a:r>
            <a:r>
              <a:rPr lang="es-ES" b="1" dirty="0"/>
              <a:t> </a:t>
            </a:r>
            <a:r>
              <a:rPr lang="es-ES" b="1" dirty="0" err="1"/>
              <a:t>Health</a:t>
            </a:r>
            <a:r>
              <a:rPr lang="es-ES" b="1" dirty="0"/>
              <a:t> </a:t>
            </a:r>
            <a:r>
              <a:rPr lang="es-ES" b="1" dirty="0" err="1"/>
              <a:t>Reformer</a:t>
            </a:r>
            <a:r>
              <a:rPr lang="es-ES" b="1" dirty="0"/>
              <a:t>, </a:t>
            </a:r>
            <a:r>
              <a:rPr lang="es-ES" b="1" dirty="0" err="1"/>
              <a:t>December</a:t>
            </a:r>
            <a:r>
              <a:rPr lang="es-ES" b="1" dirty="0"/>
              <a:t> 1872.</a:t>
            </a:r>
          </a:p>
        </p:txBody>
      </p:sp>
      <p:sp>
        <p:nvSpPr>
          <p:cNvPr id="16" name="CuadroTexto 15">
            <a:extLst>
              <a:ext uri="{FF2B5EF4-FFF2-40B4-BE49-F238E27FC236}">
                <a16:creationId xmlns:a16="http://schemas.microsoft.com/office/drawing/2014/main" id="{033BFC5F-4702-0018-63D3-E2CAC975AB0F}"/>
              </a:ext>
            </a:extLst>
          </p:cNvPr>
          <p:cNvSpPr txBox="1"/>
          <p:nvPr/>
        </p:nvSpPr>
        <p:spPr>
          <a:xfrm>
            <a:off x="107376" y="4972997"/>
            <a:ext cx="7394436" cy="1754326"/>
          </a:xfrm>
          <a:prstGeom prst="rect">
            <a:avLst/>
          </a:prstGeom>
          <a:noFill/>
        </p:spPr>
        <p:txBody>
          <a:bodyPr wrap="square">
            <a:spAutoFit/>
          </a:bodyPr>
          <a:lstStyle/>
          <a:p>
            <a:r>
              <a:rPr lang="en-US" b="1" dirty="0">
                <a:solidFill>
                  <a:srgbClr val="C00000"/>
                </a:solidFill>
              </a:rPr>
              <a:t>You may be pleased with the brilliant intellect of your child; but unless it is under the control of a sanctified heart, it will work at cross-purposes with God. Nothing but a high  sense of the claims of God upon us can give us the proper stability of character, penetration of mind, and depth of understanding essential to success, both in this world and in the world to come.</a:t>
            </a:r>
            <a:r>
              <a:rPr lang="en-US" b="1" dirty="0"/>
              <a:t> </a:t>
            </a:r>
            <a:r>
              <a:rPr lang="es-ES" b="1" dirty="0"/>
              <a:t>—</a:t>
            </a:r>
            <a:r>
              <a:rPr lang="es-ES" b="1" dirty="0" err="1"/>
              <a:t>The</a:t>
            </a:r>
            <a:r>
              <a:rPr lang="es-ES" b="1" dirty="0"/>
              <a:t> </a:t>
            </a:r>
            <a:r>
              <a:rPr lang="es-ES" b="1" dirty="0" err="1"/>
              <a:t>Review</a:t>
            </a:r>
            <a:r>
              <a:rPr lang="es-ES" b="1" dirty="0"/>
              <a:t> and Herald, April 23 1889.</a:t>
            </a:r>
          </a:p>
        </p:txBody>
      </p:sp>
      <p:pic>
        <p:nvPicPr>
          <p:cNvPr id="2" name="Imagen 1">
            <a:extLst>
              <a:ext uri="{FF2B5EF4-FFF2-40B4-BE49-F238E27FC236}">
                <a16:creationId xmlns:a16="http://schemas.microsoft.com/office/drawing/2014/main" id="{D23BCE2A-B2C9-81E4-EDAC-8C67FC74F56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638524" y="100053"/>
            <a:ext cx="2473626" cy="1567462"/>
          </a:xfrm>
          <a:prstGeom prst="rect">
            <a:avLst/>
          </a:prstGeom>
        </p:spPr>
      </p:pic>
      <p:sp>
        <p:nvSpPr>
          <p:cNvPr id="4" name="CuadroTexto 3">
            <a:extLst>
              <a:ext uri="{FF2B5EF4-FFF2-40B4-BE49-F238E27FC236}">
                <a16:creationId xmlns:a16="http://schemas.microsoft.com/office/drawing/2014/main" id="{C8D37E44-E43F-C902-7AE5-3BE615707AB2}"/>
              </a:ext>
            </a:extLst>
          </p:cNvPr>
          <p:cNvSpPr txBox="1"/>
          <p:nvPr/>
        </p:nvSpPr>
        <p:spPr>
          <a:xfrm>
            <a:off x="9837510" y="384748"/>
            <a:ext cx="1991675" cy="977191"/>
          </a:xfrm>
          <a:prstGeom prst="rect">
            <a:avLst/>
          </a:prstGeom>
          <a:noFill/>
        </p:spPr>
        <p:txBody>
          <a:bodyPr wrap="square" rtlCol="0">
            <a:spAutoFit/>
          </a:bodyPr>
          <a:lstStyle/>
          <a:p>
            <a:pPr algn="ctr">
              <a:lnSpc>
                <a:spcPct val="150000"/>
              </a:lnSpc>
            </a:pPr>
            <a:r>
              <a:rPr lang="es-ES" sz="2000" b="1" dirty="0" err="1">
                <a:ln>
                  <a:solidFill>
                    <a:srgbClr val="1D81F7"/>
                  </a:solidFill>
                </a:ln>
                <a:solidFill>
                  <a:srgbClr val="054899"/>
                </a:solidFill>
                <a:latin typeface="Tempus Sans ITC" panose="04020404030D07020202" pitchFamily="82" charset="0"/>
                <a:ea typeface="Cascadia Code" panose="020B0609020000020004" pitchFamily="49" charset="0"/>
                <a:cs typeface="Cavolini" panose="020B0502040204020203" pitchFamily="66" charset="0"/>
              </a:rPr>
              <a:t>Building</a:t>
            </a:r>
            <a:r>
              <a:rPr lang="es-ES" sz="2000" b="1" dirty="0">
                <a:ln>
                  <a:solidFill>
                    <a:srgbClr val="1D81F7"/>
                  </a:solidFill>
                </a:ln>
                <a:solidFill>
                  <a:srgbClr val="054899"/>
                </a:solidFill>
                <a:latin typeface="Tempus Sans ITC" panose="04020404030D07020202" pitchFamily="82" charset="0"/>
                <a:ea typeface="Cascadia Code" panose="020B0609020000020004" pitchFamily="49" charset="0"/>
                <a:cs typeface="Cavolini" panose="020B0502040204020203" pitchFamily="66" charset="0"/>
              </a:rPr>
              <a:t> </a:t>
            </a:r>
            <a:r>
              <a:rPr lang="es-ES" sz="2000" b="1" dirty="0" err="1">
                <a:ln>
                  <a:solidFill>
                    <a:srgbClr val="1D81F7"/>
                  </a:solidFill>
                </a:ln>
                <a:solidFill>
                  <a:srgbClr val="054899"/>
                </a:solidFill>
                <a:latin typeface="Tempus Sans ITC" panose="04020404030D07020202" pitchFamily="82" charset="0"/>
                <a:ea typeface="Cascadia Code" panose="020B0609020000020004" pitchFamily="49" charset="0"/>
                <a:cs typeface="Cavolini" panose="020B0502040204020203" pitchFamily="66" charset="0"/>
              </a:rPr>
              <a:t>Strong</a:t>
            </a:r>
            <a:r>
              <a:rPr lang="es-ES" sz="2000" b="1" dirty="0">
                <a:ln>
                  <a:solidFill>
                    <a:srgbClr val="1D81F7"/>
                  </a:solidFill>
                </a:ln>
                <a:solidFill>
                  <a:srgbClr val="054899"/>
                </a:solidFill>
                <a:latin typeface="Tempus Sans ITC" panose="04020404030D07020202" pitchFamily="82" charset="0"/>
                <a:ea typeface="Cascadia Code" panose="020B0609020000020004" pitchFamily="49" charset="0"/>
                <a:cs typeface="Cavolini" panose="020B0502040204020203" pitchFamily="66" charset="0"/>
              </a:rPr>
              <a:t> </a:t>
            </a:r>
            <a:r>
              <a:rPr lang="es-ES" sz="2000" b="1" dirty="0" err="1">
                <a:ln>
                  <a:solidFill>
                    <a:srgbClr val="1D81F7"/>
                  </a:solidFill>
                </a:ln>
                <a:solidFill>
                  <a:srgbClr val="054899"/>
                </a:solidFill>
                <a:latin typeface="Tempus Sans ITC" panose="04020404030D07020202" pitchFamily="82" charset="0"/>
                <a:ea typeface="Cascadia Code" panose="020B0609020000020004" pitchFamily="49" charset="0"/>
                <a:cs typeface="Cavolini" panose="020B0502040204020203" pitchFamily="66" charset="0"/>
              </a:rPr>
              <a:t>Characters</a:t>
            </a:r>
            <a:endParaRPr lang="es-ES" sz="2000" b="1" dirty="0">
              <a:ln>
                <a:solidFill>
                  <a:srgbClr val="1D81F7"/>
                </a:solidFill>
              </a:ln>
              <a:solidFill>
                <a:srgbClr val="054899"/>
              </a:solidFill>
              <a:latin typeface="Tempus Sans ITC" panose="04020404030D07020202" pitchFamily="82" charset="0"/>
              <a:ea typeface="Cascadia Code" panose="020B0609020000020004" pitchFamily="49" charset="0"/>
              <a:cs typeface="Cavolini" panose="020B0502040204020203" pitchFamily="66" charset="0"/>
            </a:endParaRPr>
          </a:p>
        </p:txBody>
      </p:sp>
      <p:pic>
        <p:nvPicPr>
          <p:cNvPr id="6" name="Imagen 5" descr="Niña con cepillo de dientes en la boca&#10;&#10;Descripción generada automáticamente con confianza baja">
            <a:extLst>
              <a:ext uri="{FF2B5EF4-FFF2-40B4-BE49-F238E27FC236}">
                <a16:creationId xmlns:a16="http://schemas.microsoft.com/office/drawing/2014/main" id="{D4951B9E-D2EF-5ABE-12CB-5FEC13A77309}"/>
              </a:ext>
            </a:extLst>
          </p:cNvPr>
          <p:cNvPicPr>
            <a:picLocks noChangeAspect="1"/>
          </p:cNvPicPr>
          <p:nvPr/>
        </p:nvPicPr>
        <p:blipFill rotWithShape="1">
          <a:blip r:embed="rId4">
            <a:extLst>
              <a:ext uri="{28A0092B-C50C-407E-A947-70E740481C1C}">
                <a14:useLocalDpi xmlns:a14="http://schemas.microsoft.com/office/drawing/2010/main" val="0"/>
              </a:ext>
            </a:extLst>
          </a:blip>
          <a:srcRect l="7337" r="7337"/>
          <a:stretch/>
        </p:blipFill>
        <p:spPr>
          <a:xfrm>
            <a:off x="216722" y="230503"/>
            <a:ext cx="4079693" cy="3185646"/>
          </a:xfrm>
          <a:prstGeom prst="rect">
            <a:avLst/>
          </a:prstGeom>
          <a:ln w="28575" cap="sq">
            <a:solidFill>
              <a:srgbClr val="1D81F7"/>
            </a:solidFill>
            <a:miter lim="800000"/>
          </a:ln>
          <a:effectLst>
            <a:outerShdw blurRad="57150" dist="50800" dir="2700000" algn="tl" rotWithShape="0">
              <a:srgbClr val="000000">
                <a:alpha val="40000"/>
              </a:srgbClr>
            </a:outerShdw>
          </a:effectLst>
        </p:spPr>
      </p:pic>
      <p:pic>
        <p:nvPicPr>
          <p:cNvPr id="8" name="Imagen 7" descr="Un grupo de jóvenes posando para fotografía&#10;&#10;Descripción generada automáticamente con confianza media">
            <a:extLst>
              <a:ext uri="{FF2B5EF4-FFF2-40B4-BE49-F238E27FC236}">
                <a16:creationId xmlns:a16="http://schemas.microsoft.com/office/drawing/2014/main" id="{8E55969B-4449-3312-AD15-2A002AE97E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0557" y="3340473"/>
            <a:ext cx="2524837" cy="3327017"/>
          </a:xfrm>
          <a:prstGeom prst="rect">
            <a:avLst/>
          </a:prstGeom>
          <a:ln w="28575" cap="sq">
            <a:solidFill>
              <a:srgbClr val="1D81F7"/>
            </a:solidFill>
            <a:miter lim="800000"/>
          </a:ln>
          <a:effectLst>
            <a:outerShdw blurRad="57150" dist="50800" dir="2700000" algn="tl" rotWithShape="0">
              <a:srgbClr val="000000">
                <a:alpha val="40000"/>
              </a:srgbClr>
            </a:outerShdw>
          </a:effectLst>
        </p:spPr>
      </p:pic>
      <p:pic>
        <p:nvPicPr>
          <p:cNvPr id="2050" name="Picture 2">
            <a:extLst>
              <a:ext uri="{FF2B5EF4-FFF2-40B4-BE49-F238E27FC236}">
                <a16:creationId xmlns:a16="http://schemas.microsoft.com/office/drawing/2014/main" id="{05564D20-434E-2E96-8D3B-D4ABE2AB123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271" r="26655"/>
          <a:stretch/>
        </p:blipFill>
        <p:spPr bwMode="auto">
          <a:xfrm>
            <a:off x="7378163" y="3541783"/>
            <a:ext cx="2073154" cy="3125707"/>
          </a:xfrm>
          <a:prstGeom prst="rect">
            <a:avLst/>
          </a:prstGeom>
          <a:ln w="28575" cap="sq">
            <a:solidFill>
              <a:srgbClr val="1D81F7"/>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1930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fmla="#ppt_w*sin(2.5*pi*$)">
                                          <p:val>
                                            <p:fltVal val="0"/>
                                          </p:val>
                                        </p:tav>
                                        <p:tav tm="100000">
                                          <p:val>
                                            <p:fltVal val="1"/>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9"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fmla="#ppt_w*sin(2.5*pi*$)">
                                          <p:val>
                                            <p:fltVal val="0"/>
                                          </p:val>
                                        </p:tav>
                                        <p:tav tm="100000">
                                          <p:val>
                                            <p:fltVal val="1"/>
                                          </p:val>
                                        </p:tav>
                                      </p:tavLst>
                                    </p:anim>
                                    <p:anim calcmode="lin" valueType="num">
                                      <p:cBhvr>
                                        <p:cTn id="18" dur="500" fill="hold"/>
                                        <p:tgtEl>
                                          <p:spTgt spid="8"/>
                                        </p:tgtEl>
                                        <p:attrNameLst>
                                          <p:attrName>ppt_h</p:attrName>
                                        </p:attrNameLst>
                                      </p:cBhvr>
                                      <p:tavLst>
                                        <p:tav tm="0">
                                          <p:val>
                                            <p:strVal val="#ppt_h"/>
                                          </p:val>
                                        </p:tav>
                                        <p:tav tm="100000">
                                          <p:val>
                                            <p:strVal val="#ppt_h"/>
                                          </p:val>
                                        </p:tav>
                                      </p:tavLst>
                                    </p:anim>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9" presetClass="entr" presetSubtype="10" fill="hold" nodeType="clickEffect">
                                  <p:stCondLst>
                                    <p:cond delay="0"/>
                                  </p:stCondLst>
                                  <p:childTnLst>
                                    <p:set>
                                      <p:cBhvr>
                                        <p:cTn id="26" dur="1" fill="hold">
                                          <p:stCondLst>
                                            <p:cond delay="0"/>
                                          </p:stCondLst>
                                        </p:cTn>
                                        <p:tgtEl>
                                          <p:spTgt spid="2050"/>
                                        </p:tgtEl>
                                        <p:attrNameLst>
                                          <p:attrName>style.visibility</p:attrName>
                                        </p:attrNameLst>
                                      </p:cBhvr>
                                      <p:to>
                                        <p:strVal val="visible"/>
                                      </p:to>
                                    </p:set>
                                    <p:anim calcmode="lin" valueType="num">
                                      <p:cBhvr>
                                        <p:cTn id="27" dur="500" fill="hold"/>
                                        <p:tgtEl>
                                          <p:spTgt spid="2050"/>
                                        </p:tgtEl>
                                        <p:attrNameLst>
                                          <p:attrName>ppt_w</p:attrName>
                                        </p:attrNameLst>
                                      </p:cBhvr>
                                      <p:tavLst>
                                        <p:tav tm="0" fmla="#ppt_w*sin(2.5*pi*$)">
                                          <p:val>
                                            <p:fltVal val="0"/>
                                          </p:val>
                                        </p:tav>
                                        <p:tav tm="100000">
                                          <p:val>
                                            <p:fltVal val="1"/>
                                          </p:val>
                                        </p:tav>
                                      </p:tavLst>
                                    </p:anim>
                                    <p:anim calcmode="lin" valueType="num">
                                      <p:cBhvr>
                                        <p:cTn id="28" dur="500" fill="hold"/>
                                        <p:tgtEl>
                                          <p:spTgt spid="2050"/>
                                        </p:tgtEl>
                                        <p:attrNameLst>
                                          <p:attrName>ppt_h</p:attrName>
                                        </p:attrNameLst>
                                      </p:cBhvr>
                                      <p:tavLst>
                                        <p:tav tm="0">
                                          <p:val>
                                            <p:strVal val="#ppt_h"/>
                                          </p:val>
                                        </p:tav>
                                        <p:tav tm="100000">
                                          <p:val>
                                            <p:strVal val="#ppt_h"/>
                                          </p:val>
                                        </p:tav>
                                      </p:tavLst>
                                    </p:anim>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2" grpId="0"/>
      <p:bldP spid="14"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C4295B0A-C7C5-C7D1-3968-81AC256024FE}"/>
              </a:ext>
            </a:extLst>
          </p:cNvPr>
          <p:cNvSpPr txBox="1"/>
          <p:nvPr/>
        </p:nvSpPr>
        <p:spPr>
          <a:xfrm>
            <a:off x="161925" y="53756"/>
            <a:ext cx="6815057" cy="923330"/>
          </a:xfrm>
          <a:prstGeom prst="rect">
            <a:avLst/>
          </a:prstGeom>
          <a:noFill/>
        </p:spPr>
        <p:txBody>
          <a:bodyPr wrap="square">
            <a:spAutoFit/>
          </a:bodyPr>
          <a:lstStyle/>
          <a:p>
            <a:r>
              <a:rPr lang="en-US" b="1" dirty="0">
                <a:solidFill>
                  <a:srgbClr val="C00000"/>
                </a:solidFill>
              </a:rPr>
              <a:t>The lessons that the child learns during </a:t>
            </a:r>
            <a:r>
              <a:rPr lang="en-US" b="1" dirty="0">
                <a:effectLst>
                  <a:glow rad="101600">
                    <a:srgbClr val="FF0000">
                      <a:alpha val="40000"/>
                    </a:srgbClr>
                  </a:glow>
                </a:effectLst>
              </a:rPr>
              <a:t>the first seven years</a:t>
            </a:r>
            <a:r>
              <a:rPr lang="en-US" b="1" dirty="0"/>
              <a:t> </a:t>
            </a:r>
            <a:r>
              <a:rPr lang="en-US" b="1" dirty="0">
                <a:solidFill>
                  <a:srgbClr val="C00000"/>
                </a:solidFill>
              </a:rPr>
              <a:t>of life have more to do with forming his character than all that it learns in future years</a:t>
            </a:r>
            <a:r>
              <a:rPr lang="es-ES" b="1" dirty="0"/>
              <a:t>.—</a:t>
            </a:r>
            <a:r>
              <a:rPr lang="es-ES" b="1" dirty="0" err="1"/>
              <a:t>Manuscript</a:t>
            </a:r>
            <a:r>
              <a:rPr lang="es-ES" b="1" dirty="0"/>
              <a:t> 2, 1903.</a:t>
            </a:r>
          </a:p>
        </p:txBody>
      </p:sp>
      <p:sp>
        <p:nvSpPr>
          <p:cNvPr id="7" name="CuadroTexto 6">
            <a:extLst>
              <a:ext uri="{FF2B5EF4-FFF2-40B4-BE49-F238E27FC236}">
                <a16:creationId xmlns:a16="http://schemas.microsoft.com/office/drawing/2014/main" id="{4CA0F6AD-7A47-C75B-7BE1-C28394EE211B}"/>
              </a:ext>
            </a:extLst>
          </p:cNvPr>
          <p:cNvSpPr txBox="1"/>
          <p:nvPr/>
        </p:nvSpPr>
        <p:spPr>
          <a:xfrm>
            <a:off x="230342" y="1032797"/>
            <a:ext cx="6661714" cy="3416320"/>
          </a:xfrm>
          <a:prstGeom prst="rect">
            <a:avLst/>
          </a:prstGeom>
          <a:noFill/>
        </p:spPr>
        <p:txBody>
          <a:bodyPr wrap="square">
            <a:spAutoFit/>
          </a:bodyPr>
          <a:lstStyle/>
          <a:p>
            <a:r>
              <a:rPr lang="en-US" b="1" dirty="0"/>
              <a:t>Mothers, be sure that you properly discipline your children during the first three years of their lives. Do not allow them to form their wishes and desires. The mother must be mind for her child. </a:t>
            </a:r>
            <a:endParaRPr lang="es-ES" b="1" dirty="0"/>
          </a:p>
          <a:p>
            <a:r>
              <a:rPr lang="en-US" b="1" dirty="0">
                <a:effectLst>
                  <a:glow rad="101600">
                    <a:srgbClr val="FF0000">
                      <a:alpha val="40000"/>
                    </a:srgbClr>
                  </a:glow>
                </a:effectLst>
              </a:rPr>
              <a:t>The first three years is the time in which to bend the tiny twig. </a:t>
            </a:r>
            <a:r>
              <a:rPr lang="en-US" b="1" dirty="0">
                <a:solidFill>
                  <a:srgbClr val="C00000"/>
                </a:solidFill>
                <a:effectLst/>
              </a:rPr>
              <a:t>Mothers should understand the importance attaching to this period. It is then that the foundation is laid. </a:t>
            </a:r>
            <a:br>
              <a:rPr lang="es-ES" b="1" dirty="0"/>
            </a:br>
            <a:r>
              <a:rPr lang="en-US" b="1" dirty="0"/>
              <a:t>If these first lessons have been defective, as they very often are, for Christ's sake, for the sake of your children's future and eternal good, seek to repair the wrong you have done. If you have waited until your children were three years old to begin to teach them self-control and obedience, seek to do it now, even though it will be much harder.</a:t>
            </a:r>
            <a:r>
              <a:rPr lang="es-ES" b="1" dirty="0"/>
              <a:t>—</a:t>
            </a:r>
            <a:r>
              <a:rPr lang="es-ES" b="1" dirty="0" err="1"/>
              <a:t>Manuscript</a:t>
            </a:r>
            <a:r>
              <a:rPr lang="es-ES" b="1" dirty="0"/>
              <a:t> 64, 1899.</a:t>
            </a:r>
          </a:p>
        </p:txBody>
      </p:sp>
      <p:sp>
        <p:nvSpPr>
          <p:cNvPr id="9" name="CuadroTexto 8">
            <a:extLst>
              <a:ext uri="{FF2B5EF4-FFF2-40B4-BE49-F238E27FC236}">
                <a16:creationId xmlns:a16="http://schemas.microsoft.com/office/drawing/2014/main" id="{EC1885F2-9732-1764-88BB-1E6AF8C8C76F}"/>
              </a:ext>
            </a:extLst>
          </p:cNvPr>
          <p:cNvSpPr txBox="1"/>
          <p:nvPr/>
        </p:nvSpPr>
        <p:spPr>
          <a:xfrm>
            <a:off x="3435690" y="4642411"/>
            <a:ext cx="3387950" cy="2031325"/>
          </a:xfrm>
          <a:prstGeom prst="rect">
            <a:avLst/>
          </a:prstGeom>
          <a:noFill/>
        </p:spPr>
        <p:txBody>
          <a:bodyPr wrap="square">
            <a:spAutoFit/>
          </a:bodyPr>
          <a:lstStyle/>
          <a:p>
            <a:r>
              <a:rPr lang="en-US" b="1" dirty="0"/>
              <a:t>Not only should children in these first years of life be obtaining book knowledge, but they </a:t>
            </a:r>
            <a:r>
              <a:rPr lang="en-US" b="1" dirty="0">
                <a:solidFill>
                  <a:srgbClr val="C00000"/>
                </a:solidFill>
              </a:rPr>
              <a:t>should be learning the arts essential for practical life</a:t>
            </a:r>
            <a:r>
              <a:rPr lang="en-US" b="1" dirty="0"/>
              <a:t>; the latter should not be neglected for the former. </a:t>
            </a:r>
            <a:r>
              <a:rPr lang="es-ES" b="1" dirty="0"/>
              <a:t>—</a:t>
            </a:r>
            <a:r>
              <a:rPr lang="es-ES" b="1" dirty="0" err="1"/>
              <a:t>Manuscript</a:t>
            </a:r>
            <a:r>
              <a:rPr lang="es-ES" b="1" dirty="0"/>
              <a:t> 43, 1900.</a:t>
            </a:r>
          </a:p>
        </p:txBody>
      </p:sp>
      <p:pic>
        <p:nvPicPr>
          <p:cNvPr id="6" name="Imagen 5">
            <a:extLst>
              <a:ext uri="{FF2B5EF4-FFF2-40B4-BE49-F238E27FC236}">
                <a16:creationId xmlns:a16="http://schemas.microsoft.com/office/drawing/2014/main" id="{540C4B81-066A-018F-462F-0586D300423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72114" y="100054"/>
            <a:ext cx="2272478" cy="1346191"/>
          </a:xfrm>
          <a:prstGeom prst="rect">
            <a:avLst/>
          </a:prstGeom>
        </p:spPr>
      </p:pic>
      <p:sp>
        <p:nvSpPr>
          <p:cNvPr id="8" name="CuadroTexto 7">
            <a:extLst>
              <a:ext uri="{FF2B5EF4-FFF2-40B4-BE49-F238E27FC236}">
                <a16:creationId xmlns:a16="http://schemas.microsoft.com/office/drawing/2014/main" id="{7E2FFFDC-C9A6-21CE-A4AE-ACD90F10A43D}"/>
              </a:ext>
            </a:extLst>
          </p:cNvPr>
          <p:cNvSpPr txBox="1"/>
          <p:nvPr/>
        </p:nvSpPr>
        <p:spPr>
          <a:xfrm>
            <a:off x="9925456" y="459437"/>
            <a:ext cx="1853829" cy="707886"/>
          </a:xfrm>
          <a:prstGeom prst="rect">
            <a:avLst/>
          </a:prstGeom>
          <a:noFill/>
        </p:spPr>
        <p:txBody>
          <a:bodyPr wrap="square" rtlCol="0">
            <a:spAutoFit/>
          </a:bodyPr>
          <a:lstStyle/>
          <a:p>
            <a:pPr algn="ctr"/>
            <a:r>
              <a:rPr lang="en-US" sz="2000" b="1" dirty="0">
                <a:ln>
                  <a:solidFill>
                    <a:srgbClr val="5507BD"/>
                  </a:solidFill>
                </a:ln>
                <a:solidFill>
                  <a:srgbClr val="5507BD"/>
                </a:solidFill>
                <a:latin typeface="Tempus Sans ITC" panose="04020404030D07020202" pitchFamily="82" charset="0"/>
                <a:ea typeface="Cascadia Code" panose="020B0609020000020004" pitchFamily="49" charset="0"/>
                <a:cs typeface="Cavolini" panose="020B0502040204020203" pitchFamily="66" charset="0"/>
              </a:rPr>
              <a:t>Advantages of the First Years</a:t>
            </a:r>
            <a:endParaRPr lang="es-ES" sz="2000" b="1" dirty="0">
              <a:ln>
                <a:solidFill>
                  <a:srgbClr val="5507BD"/>
                </a:solidFill>
              </a:ln>
              <a:solidFill>
                <a:srgbClr val="5507BD"/>
              </a:solidFill>
              <a:latin typeface="Tempus Sans ITC" panose="04020404030D07020202" pitchFamily="82" charset="0"/>
              <a:ea typeface="Cascadia Code" panose="020B0609020000020004" pitchFamily="49" charset="0"/>
              <a:cs typeface="Cavolini" panose="020B0502040204020203" pitchFamily="66" charset="0"/>
            </a:endParaRPr>
          </a:p>
        </p:txBody>
      </p:sp>
      <p:pic>
        <p:nvPicPr>
          <p:cNvPr id="2" name="Imagen 1">
            <a:extLst>
              <a:ext uri="{FF2B5EF4-FFF2-40B4-BE49-F238E27FC236}">
                <a16:creationId xmlns:a16="http://schemas.microsoft.com/office/drawing/2014/main" id="{A91CA84F-9899-6B7F-C739-E8602BEB2AA3}"/>
              </a:ext>
            </a:extLst>
          </p:cNvPr>
          <p:cNvPicPr>
            <a:picLocks noChangeAspect="1"/>
          </p:cNvPicPr>
          <p:nvPr/>
        </p:nvPicPr>
        <p:blipFill>
          <a:blip r:embed="rId4"/>
          <a:stretch>
            <a:fillRect/>
          </a:stretch>
        </p:blipFill>
        <p:spPr>
          <a:xfrm>
            <a:off x="6823640" y="2368446"/>
            <a:ext cx="5206435" cy="4389500"/>
          </a:xfrm>
          <a:prstGeom prst="rect">
            <a:avLst/>
          </a:prstGeom>
          <a:solidFill>
            <a:srgbClr val="FFFFFF">
              <a:shade val="85000"/>
            </a:srgbClr>
          </a:solidFill>
          <a:ln w="19050" cap="rnd">
            <a:solidFill>
              <a:srgbClr val="791DF7"/>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Imagen 2">
            <a:extLst>
              <a:ext uri="{FF2B5EF4-FFF2-40B4-BE49-F238E27FC236}">
                <a16:creationId xmlns:a16="http://schemas.microsoft.com/office/drawing/2014/main" id="{D6E42668-0095-2042-5D6F-5F2B3BFE319F}"/>
              </a:ext>
            </a:extLst>
          </p:cNvPr>
          <p:cNvPicPr>
            <a:picLocks noChangeAspect="1"/>
          </p:cNvPicPr>
          <p:nvPr/>
        </p:nvPicPr>
        <p:blipFill>
          <a:blip r:embed="rId5"/>
          <a:stretch>
            <a:fillRect/>
          </a:stretch>
        </p:blipFill>
        <p:spPr>
          <a:xfrm>
            <a:off x="234043" y="4642411"/>
            <a:ext cx="3071456" cy="2047637"/>
          </a:xfrm>
          <a:prstGeom prst="rect">
            <a:avLst/>
          </a:prstGeom>
          <a:solidFill>
            <a:srgbClr val="FFFFFF">
              <a:shade val="85000"/>
            </a:srgbClr>
          </a:solidFill>
          <a:ln w="19050" cap="rnd">
            <a:solidFill>
              <a:srgbClr val="791DF7"/>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Imagen 3">
            <a:extLst>
              <a:ext uri="{FF2B5EF4-FFF2-40B4-BE49-F238E27FC236}">
                <a16:creationId xmlns:a16="http://schemas.microsoft.com/office/drawing/2014/main" id="{6829A6A4-3752-48EC-64E6-8495C05BE6D1}"/>
              </a:ext>
            </a:extLst>
          </p:cNvPr>
          <p:cNvPicPr>
            <a:picLocks noChangeAspect="1"/>
          </p:cNvPicPr>
          <p:nvPr/>
        </p:nvPicPr>
        <p:blipFill>
          <a:blip r:embed="rId6"/>
          <a:stretch>
            <a:fillRect/>
          </a:stretch>
        </p:blipFill>
        <p:spPr>
          <a:xfrm>
            <a:off x="6985996" y="170854"/>
            <a:ext cx="2623760" cy="923330"/>
          </a:xfrm>
          <a:prstGeom prst="rect">
            <a:avLst/>
          </a:prstGeom>
          <a:solidFill>
            <a:srgbClr val="FFFFFF">
              <a:shade val="85000"/>
            </a:srgbClr>
          </a:solidFill>
          <a:ln w="19050" cap="rnd">
            <a:solidFill>
              <a:srgbClr val="791DF7"/>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Imagen 10" descr="Un grupo de jóvenes posando para una foto&#10;&#10;Descripción generada automáticamente">
            <a:extLst>
              <a:ext uri="{FF2B5EF4-FFF2-40B4-BE49-F238E27FC236}">
                <a16:creationId xmlns:a16="http://schemas.microsoft.com/office/drawing/2014/main" id="{19F02FC6-2B55-F5F0-C4D9-86C8AD420FE6}"/>
              </a:ext>
            </a:extLst>
          </p:cNvPr>
          <p:cNvPicPr>
            <a:picLocks noChangeAspect="1"/>
          </p:cNvPicPr>
          <p:nvPr/>
        </p:nvPicPr>
        <p:blipFill rotWithShape="1">
          <a:blip r:embed="rId7">
            <a:extLst>
              <a:ext uri="{28A0092B-C50C-407E-A947-70E740481C1C}">
                <a14:useLocalDpi xmlns:a14="http://schemas.microsoft.com/office/drawing/2010/main" val="0"/>
              </a:ext>
            </a:extLst>
          </a:blip>
          <a:srcRect t="13854"/>
          <a:stretch/>
        </p:blipFill>
        <p:spPr>
          <a:xfrm>
            <a:off x="6985997" y="1094184"/>
            <a:ext cx="2623759" cy="1137899"/>
          </a:xfrm>
          <a:prstGeom prst="rect">
            <a:avLst/>
          </a:prstGeom>
          <a:solidFill>
            <a:srgbClr val="FFFFFF">
              <a:shade val="85000"/>
            </a:srgbClr>
          </a:solidFill>
          <a:ln w="19050" cap="rnd">
            <a:solidFill>
              <a:srgbClr val="791DF7"/>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72758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childTnLst>
                          </p:cTn>
                        </p:par>
                        <p:par>
                          <p:cTn id="37" fill="hold">
                            <p:stCondLst>
                              <p:cond delay="2000"/>
                            </p:stCondLst>
                            <p:childTnLst>
                              <p:par>
                                <p:cTn id="38" presetID="32" presetClass="emph" presetSubtype="0" fill="hold" grpId="1" nodeType="afterEffect">
                                  <p:stCondLst>
                                    <p:cond delay="0"/>
                                  </p:stCondLst>
                                  <p:childTnLst>
                                    <p:animRot by="120000">
                                      <p:cBhvr>
                                        <p:cTn id="39" dur="100" fill="hold">
                                          <p:stCondLst>
                                            <p:cond delay="0"/>
                                          </p:stCondLst>
                                        </p:cTn>
                                        <p:tgtEl>
                                          <p:spTgt spid="8"/>
                                        </p:tgtEl>
                                        <p:attrNameLst>
                                          <p:attrName>r</p:attrName>
                                        </p:attrNameLst>
                                      </p:cBhvr>
                                    </p:animRot>
                                    <p:animRot by="-240000">
                                      <p:cBhvr>
                                        <p:cTn id="40" dur="200" fill="hold">
                                          <p:stCondLst>
                                            <p:cond delay="200"/>
                                          </p:stCondLst>
                                        </p:cTn>
                                        <p:tgtEl>
                                          <p:spTgt spid="8"/>
                                        </p:tgtEl>
                                        <p:attrNameLst>
                                          <p:attrName>r</p:attrName>
                                        </p:attrNameLst>
                                      </p:cBhvr>
                                    </p:animRot>
                                    <p:animRot by="240000">
                                      <p:cBhvr>
                                        <p:cTn id="41" dur="200" fill="hold">
                                          <p:stCondLst>
                                            <p:cond delay="400"/>
                                          </p:stCondLst>
                                        </p:cTn>
                                        <p:tgtEl>
                                          <p:spTgt spid="8"/>
                                        </p:tgtEl>
                                        <p:attrNameLst>
                                          <p:attrName>r</p:attrName>
                                        </p:attrNameLst>
                                      </p:cBhvr>
                                    </p:animRot>
                                    <p:animRot by="-240000">
                                      <p:cBhvr>
                                        <p:cTn id="42" dur="200" fill="hold">
                                          <p:stCondLst>
                                            <p:cond delay="600"/>
                                          </p:stCondLst>
                                        </p:cTn>
                                        <p:tgtEl>
                                          <p:spTgt spid="8"/>
                                        </p:tgtEl>
                                        <p:attrNameLst>
                                          <p:attrName>r</p:attrName>
                                        </p:attrNameLst>
                                      </p:cBhvr>
                                    </p:animRot>
                                    <p:animRot by="120000">
                                      <p:cBhvr>
                                        <p:cTn id="43" dur="200" fill="hold">
                                          <p:stCondLst>
                                            <p:cond delay="800"/>
                                          </p:stCondLst>
                                        </p:cTn>
                                        <p:tgtEl>
                                          <p:spTgt spid="8"/>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left)">
                                      <p:cBhvr>
                                        <p:cTn id="48" dur="500"/>
                                        <p:tgtEl>
                                          <p:spTgt spid="4"/>
                                        </p:tgtEl>
                                      </p:cBhvr>
                                    </p:animEffect>
                                  </p:childTnLst>
                                </p:cTn>
                              </p:par>
                            </p:childTnLst>
                          </p:cTn>
                        </p:par>
                        <p:par>
                          <p:cTn id="49" fill="hold">
                            <p:stCondLst>
                              <p:cond delay="500"/>
                            </p:stCondLst>
                            <p:childTnLst>
                              <p:par>
                                <p:cTn id="50" presetID="22" presetClass="entr" presetSubtype="8" fill="hold"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par>
                          <p:cTn id="53" fill="hold">
                            <p:stCondLst>
                              <p:cond delay="1000"/>
                            </p:stCondLst>
                            <p:childTnLst>
                              <p:par>
                                <p:cTn id="54" presetID="22" presetClass="entr" presetSubtype="8" fill="hold" grpId="0" nodeType="afterEffect">
                                  <p:stCondLst>
                                    <p:cond delay="0"/>
                                  </p:stCondLst>
                                  <p:childTnLst>
                                    <p:set>
                                      <p:cBhvr>
                                        <p:cTn id="55" dur="1" fill="hold">
                                          <p:stCondLst>
                                            <p:cond delay="0"/>
                                          </p:stCondLst>
                                        </p:cTn>
                                        <p:tgtEl>
                                          <p:spTgt spid="5">
                                            <p:txEl>
                                              <p:pRg st="0" end="0"/>
                                            </p:txEl>
                                          </p:spTgt>
                                        </p:tgtEl>
                                        <p:attrNameLst>
                                          <p:attrName>style.visibility</p:attrName>
                                        </p:attrNameLst>
                                      </p:cBhvr>
                                      <p:to>
                                        <p:strVal val="visible"/>
                                      </p:to>
                                    </p:set>
                                    <p:animEffect transition="in" filter="wipe(left)">
                                      <p:cBhvr>
                                        <p:cTn id="56" dur="500"/>
                                        <p:tgtEl>
                                          <p:spTgt spid="5">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2"/>
                                        </p:tgtEl>
                                        <p:attrNameLst>
                                          <p:attrName>style.visibility</p:attrName>
                                        </p:attrNameLst>
                                      </p:cBhvr>
                                      <p:to>
                                        <p:strVal val="visible"/>
                                      </p:to>
                                    </p:set>
                                    <p:anim calcmode="lin" valueType="num">
                                      <p:cBhvr>
                                        <p:cTn id="61" dur="500" fill="hold"/>
                                        <p:tgtEl>
                                          <p:spTgt spid="2"/>
                                        </p:tgtEl>
                                        <p:attrNameLst>
                                          <p:attrName>ppt_w</p:attrName>
                                        </p:attrNameLst>
                                      </p:cBhvr>
                                      <p:tavLst>
                                        <p:tav tm="0">
                                          <p:val>
                                            <p:fltVal val="0"/>
                                          </p:val>
                                        </p:tav>
                                        <p:tav tm="100000">
                                          <p:val>
                                            <p:strVal val="#ppt_w"/>
                                          </p:val>
                                        </p:tav>
                                      </p:tavLst>
                                    </p:anim>
                                    <p:anim calcmode="lin" valueType="num">
                                      <p:cBhvr>
                                        <p:cTn id="62" dur="500" fill="hold"/>
                                        <p:tgtEl>
                                          <p:spTgt spid="2"/>
                                        </p:tgtEl>
                                        <p:attrNameLst>
                                          <p:attrName>ppt_h</p:attrName>
                                        </p:attrNameLst>
                                      </p:cBhvr>
                                      <p:tavLst>
                                        <p:tav tm="0">
                                          <p:val>
                                            <p:fltVal val="0"/>
                                          </p:val>
                                        </p:tav>
                                        <p:tav tm="100000">
                                          <p:val>
                                            <p:strVal val="#ppt_h"/>
                                          </p:val>
                                        </p:tav>
                                      </p:tavLst>
                                    </p:anim>
                                    <p:animEffect transition="in" filter="fade">
                                      <p:cBhvr>
                                        <p:cTn id="63" dur="500"/>
                                        <p:tgtEl>
                                          <p:spTgt spid="2"/>
                                        </p:tgtEl>
                                      </p:cBhvr>
                                    </p:animEffect>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7">
                                            <p:txEl>
                                              <p:pRg st="0" end="0"/>
                                            </p:txEl>
                                          </p:spTgt>
                                        </p:tgtEl>
                                        <p:attrNameLst>
                                          <p:attrName>style.visibility</p:attrName>
                                        </p:attrNameLst>
                                      </p:cBhvr>
                                      <p:to>
                                        <p:strVal val="visible"/>
                                      </p:to>
                                    </p:set>
                                    <p:animEffect transition="in" filter="wipe(left)">
                                      <p:cBhvr>
                                        <p:cTn id="67" dur="500"/>
                                        <p:tgtEl>
                                          <p:spTgt spid="7">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7">
                                            <p:txEl>
                                              <p:pRg st="1" end="1"/>
                                            </p:txEl>
                                          </p:spTgt>
                                        </p:tgtEl>
                                        <p:attrNameLst>
                                          <p:attrName>style.visibility</p:attrName>
                                        </p:attrNameLst>
                                      </p:cBhvr>
                                      <p:to>
                                        <p:strVal val="visible"/>
                                      </p:to>
                                    </p:set>
                                    <p:animEffect transition="in" filter="wipe(left)">
                                      <p:cBhvr>
                                        <p:cTn id="72" dur="500"/>
                                        <p:tgtEl>
                                          <p:spTgt spid="7">
                                            <p:txEl>
                                              <p:pRg st="1" end="1"/>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nodeType="clickEffect">
                                  <p:stCondLst>
                                    <p:cond delay="0"/>
                                  </p:stCondLst>
                                  <p:childTnLst>
                                    <p:set>
                                      <p:cBhvr>
                                        <p:cTn id="76" dur="1" fill="hold">
                                          <p:stCondLst>
                                            <p:cond delay="0"/>
                                          </p:stCondLst>
                                        </p:cTn>
                                        <p:tgtEl>
                                          <p:spTgt spid="3"/>
                                        </p:tgtEl>
                                        <p:attrNameLst>
                                          <p:attrName>style.visibility</p:attrName>
                                        </p:attrNameLst>
                                      </p:cBhvr>
                                      <p:to>
                                        <p:strVal val="visible"/>
                                      </p:to>
                                    </p:set>
                                    <p:anim calcmode="lin" valueType="num">
                                      <p:cBhvr>
                                        <p:cTn id="77" dur="500" fill="hold"/>
                                        <p:tgtEl>
                                          <p:spTgt spid="3"/>
                                        </p:tgtEl>
                                        <p:attrNameLst>
                                          <p:attrName>ppt_w</p:attrName>
                                        </p:attrNameLst>
                                      </p:cBhvr>
                                      <p:tavLst>
                                        <p:tav tm="0">
                                          <p:val>
                                            <p:fltVal val="0"/>
                                          </p:val>
                                        </p:tav>
                                        <p:tav tm="100000">
                                          <p:val>
                                            <p:strVal val="#ppt_w"/>
                                          </p:val>
                                        </p:tav>
                                      </p:tavLst>
                                    </p:anim>
                                    <p:anim calcmode="lin" valueType="num">
                                      <p:cBhvr>
                                        <p:cTn id="78" dur="500" fill="hold"/>
                                        <p:tgtEl>
                                          <p:spTgt spid="3"/>
                                        </p:tgtEl>
                                        <p:attrNameLst>
                                          <p:attrName>ppt_h</p:attrName>
                                        </p:attrNameLst>
                                      </p:cBhvr>
                                      <p:tavLst>
                                        <p:tav tm="0">
                                          <p:val>
                                            <p:fltVal val="0"/>
                                          </p:val>
                                        </p:tav>
                                        <p:tav tm="100000">
                                          <p:val>
                                            <p:strVal val="#ppt_h"/>
                                          </p:val>
                                        </p:tav>
                                      </p:tavLst>
                                    </p:anim>
                                    <p:animEffect transition="in" filter="fade">
                                      <p:cBhvr>
                                        <p:cTn id="79" dur="500"/>
                                        <p:tgtEl>
                                          <p:spTgt spid="3"/>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9">
                                            <p:txEl>
                                              <p:pRg st="0" end="0"/>
                                            </p:txEl>
                                          </p:spTgt>
                                        </p:tgtEl>
                                        <p:attrNameLst>
                                          <p:attrName>style.visibility</p:attrName>
                                        </p:attrNameLst>
                                      </p:cBhvr>
                                      <p:to>
                                        <p:strVal val="visible"/>
                                      </p:to>
                                    </p:set>
                                    <p:animEffect transition="in" filter="wipe(left)">
                                      <p:cBhvr>
                                        <p:cTn id="8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uiExpand="1" build="p"/>
      <p:bldP spid="9" grpId="0" build="p"/>
      <p:bldP spid="8" grpId="0"/>
      <p:bldP spid="8"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B06FB11-C8EE-52C8-A27A-EAB5286EA349}"/>
              </a:ext>
            </a:extLst>
          </p:cNvPr>
          <p:cNvSpPr txBox="1"/>
          <p:nvPr/>
        </p:nvSpPr>
        <p:spPr>
          <a:xfrm>
            <a:off x="2345616" y="0"/>
            <a:ext cx="7354465" cy="1200329"/>
          </a:xfrm>
          <a:prstGeom prst="rect">
            <a:avLst/>
          </a:prstGeom>
          <a:noFill/>
        </p:spPr>
        <p:txBody>
          <a:bodyPr wrap="square">
            <a:spAutoFit/>
          </a:bodyPr>
          <a:lstStyle/>
          <a:p>
            <a:r>
              <a:rPr lang="en-US" b="1" dirty="0"/>
              <a:t>Unwise instructors inspired in him </a:t>
            </a:r>
            <a:r>
              <a:rPr lang="en-US" b="1" dirty="0">
                <a:solidFill>
                  <a:srgbClr val="C00000"/>
                </a:solidFill>
              </a:rPr>
              <a:t>(Napoleon)</a:t>
            </a:r>
            <a:r>
              <a:rPr lang="en-US" b="1" dirty="0"/>
              <a:t> a love for conquest, forming mimic armies and placing him at their head as commander. Here was laid the foundation for his career of strife and bloodshed. —The Signs of the Times, October 11, 1910.</a:t>
            </a:r>
            <a:endParaRPr lang="es-ES" b="1" dirty="0"/>
          </a:p>
        </p:txBody>
      </p:sp>
      <p:sp>
        <p:nvSpPr>
          <p:cNvPr id="11" name="CuadroTexto 10">
            <a:extLst>
              <a:ext uri="{FF2B5EF4-FFF2-40B4-BE49-F238E27FC236}">
                <a16:creationId xmlns:a16="http://schemas.microsoft.com/office/drawing/2014/main" id="{AE7BA3AC-15B2-19FE-C876-04BE476E8332}"/>
              </a:ext>
            </a:extLst>
          </p:cNvPr>
          <p:cNvSpPr txBox="1"/>
          <p:nvPr/>
        </p:nvSpPr>
        <p:spPr>
          <a:xfrm>
            <a:off x="2345616" y="1146039"/>
            <a:ext cx="7746351" cy="1477328"/>
          </a:xfrm>
          <a:prstGeom prst="rect">
            <a:avLst/>
          </a:prstGeom>
          <a:noFill/>
        </p:spPr>
        <p:txBody>
          <a:bodyPr wrap="square">
            <a:spAutoFit/>
          </a:bodyPr>
          <a:lstStyle/>
          <a:p>
            <a:r>
              <a:rPr lang="en-US" b="1" dirty="0"/>
              <a:t>When </a:t>
            </a:r>
            <a:r>
              <a:rPr lang="en-US" b="1" dirty="0">
                <a:solidFill>
                  <a:srgbClr val="C00000"/>
                </a:solidFill>
              </a:rPr>
              <a:t>Voltaire</a:t>
            </a:r>
            <a:r>
              <a:rPr lang="en-US" b="1" dirty="0"/>
              <a:t> was five years old, he committed to memory an infidel poem, and the pernicious influence was never effaced from his mind. He became one of Satan's most successful agents to lead men away from God. Thousands will rise up in the judgment and charge the ruin of their souls upon the infidel Voltaire. </a:t>
            </a:r>
            <a:r>
              <a:rPr lang="es-ES" b="1" dirty="0"/>
              <a:t>—</a:t>
            </a:r>
            <a:r>
              <a:rPr lang="es-ES" b="1" dirty="0" err="1"/>
              <a:t>The</a:t>
            </a:r>
            <a:r>
              <a:rPr lang="es-ES" b="1" dirty="0"/>
              <a:t> </a:t>
            </a:r>
            <a:r>
              <a:rPr lang="es-ES" b="1" dirty="0" err="1"/>
              <a:t>Signs</a:t>
            </a:r>
            <a:r>
              <a:rPr lang="es-ES" b="1" dirty="0"/>
              <a:t> </a:t>
            </a:r>
            <a:r>
              <a:rPr lang="es-ES" b="1" dirty="0" err="1"/>
              <a:t>of</a:t>
            </a:r>
            <a:r>
              <a:rPr lang="es-ES" b="1" dirty="0"/>
              <a:t> </a:t>
            </a:r>
            <a:r>
              <a:rPr lang="es-ES" b="1" dirty="0" err="1"/>
              <a:t>the</a:t>
            </a:r>
            <a:r>
              <a:rPr lang="es-ES" b="1" dirty="0"/>
              <a:t> Times, 11 </a:t>
            </a:r>
            <a:r>
              <a:rPr lang="es-ES" b="1" dirty="0" err="1"/>
              <a:t>October</a:t>
            </a:r>
            <a:r>
              <a:rPr lang="es-ES" b="1" dirty="0"/>
              <a:t>, 1910.</a:t>
            </a:r>
          </a:p>
        </p:txBody>
      </p:sp>
      <p:sp>
        <p:nvSpPr>
          <p:cNvPr id="13" name="CuadroTexto 12">
            <a:extLst>
              <a:ext uri="{FF2B5EF4-FFF2-40B4-BE49-F238E27FC236}">
                <a16:creationId xmlns:a16="http://schemas.microsoft.com/office/drawing/2014/main" id="{3D60027B-EEEA-C8DB-6252-6407F8A37692}"/>
              </a:ext>
            </a:extLst>
          </p:cNvPr>
          <p:cNvSpPr txBox="1"/>
          <p:nvPr/>
        </p:nvSpPr>
        <p:spPr>
          <a:xfrm>
            <a:off x="2345615" y="2586043"/>
            <a:ext cx="7775696" cy="2308324"/>
          </a:xfrm>
          <a:prstGeom prst="rect">
            <a:avLst/>
          </a:prstGeom>
          <a:noFill/>
        </p:spPr>
        <p:txBody>
          <a:bodyPr wrap="square">
            <a:spAutoFit/>
          </a:bodyPr>
          <a:lstStyle/>
          <a:p>
            <a:r>
              <a:rPr lang="en-US" b="1" dirty="0"/>
              <a:t>During the first three years of the life of </a:t>
            </a:r>
            <a:r>
              <a:rPr lang="en-US" b="1" dirty="0">
                <a:solidFill>
                  <a:srgbClr val="C00000"/>
                </a:solidFill>
              </a:rPr>
              <a:t>Samuel </a:t>
            </a:r>
            <a:r>
              <a:rPr lang="en-US" b="1" dirty="0"/>
              <a:t>the prophet, his mother carefully taught him to distinguish between good and evil. By every familiar object surrounding him she sought to lead his thoughts up to the Creator. In fulfillment of her vow to give her son to the Lord, with great self-denial she placed him under the care of Eli the high priest, to be trained for service in the house of God.... His early training led him to choose to maintain his Christian integrity. What a reward was Hannah's! And what an encouragement to faithfulness is her example! </a:t>
            </a:r>
            <a:r>
              <a:rPr lang="es-ES" b="1" dirty="0"/>
              <a:t>—</a:t>
            </a:r>
            <a:r>
              <a:rPr lang="es-ES" b="1" dirty="0" err="1"/>
              <a:t>The</a:t>
            </a:r>
            <a:r>
              <a:rPr lang="es-ES" b="1" dirty="0"/>
              <a:t> </a:t>
            </a:r>
            <a:r>
              <a:rPr lang="es-ES" b="1" dirty="0" err="1"/>
              <a:t>Review</a:t>
            </a:r>
            <a:r>
              <a:rPr lang="es-ES" b="1" dirty="0"/>
              <a:t> and Herald, </a:t>
            </a:r>
            <a:r>
              <a:rPr lang="es-ES" b="1" dirty="0" err="1"/>
              <a:t>September</a:t>
            </a:r>
            <a:r>
              <a:rPr lang="es-ES" b="1" dirty="0"/>
              <a:t> 8, 1904.</a:t>
            </a:r>
          </a:p>
        </p:txBody>
      </p:sp>
      <p:sp>
        <p:nvSpPr>
          <p:cNvPr id="15" name="CuadroTexto 14">
            <a:extLst>
              <a:ext uri="{FF2B5EF4-FFF2-40B4-BE49-F238E27FC236}">
                <a16:creationId xmlns:a16="http://schemas.microsoft.com/office/drawing/2014/main" id="{49A84E05-670B-7A14-DF72-038D11E328D1}"/>
              </a:ext>
            </a:extLst>
          </p:cNvPr>
          <p:cNvSpPr txBox="1"/>
          <p:nvPr/>
        </p:nvSpPr>
        <p:spPr>
          <a:xfrm>
            <a:off x="147408" y="4806482"/>
            <a:ext cx="9927401" cy="2031325"/>
          </a:xfrm>
          <a:prstGeom prst="rect">
            <a:avLst/>
          </a:prstGeom>
          <a:noFill/>
        </p:spPr>
        <p:txBody>
          <a:bodyPr wrap="square">
            <a:spAutoFit/>
          </a:bodyPr>
          <a:lstStyle/>
          <a:p>
            <a:r>
              <a:rPr lang="en-US" b="1" dirty="0"/>
              <a:t>The lessons given </a:t>
            </a:r>
            <a:r>
              <a:rPr lang="en-US" b="1" dirty="0">
                <a:solidFill>
                  <a:srgbClr val="C00000"/>
                </a:solidFill>
              </a:rPr>
              <a:t>Joseph</a:t>
            </a:r>
            <a:r>
              <a:rPr lang="en-US" b="1" dirty="0"/>
              <a:t> in his youth by Jacob in expressing his firm trust in God and relating to him again and again the precious evidences of His loving-kindness and unceasing care were the very lessons he needed in his exile among an idolatrous people. In the testing time he put these lessons to a practical use. When under the severest trial, he looked to his heavenly Father, whom he had learned to trust. Had the precepts and example of the father of Joseph been of an opposite character, the pen of inspiration would never have traced upon the pages of sacred history the story of integrity and virtue that shines forth in the character of Joseph.</a:t>
            </a:r>
            <a:r>
              <a:rPr lang="es-ES" b="1" dirty="0"/>
              <a:t>”—Good </a:t>
            </a:r>
            <a:r>
              <a:rPr lang="es-ES" b="1" dirty="0" err="1"/>
              <a:t>Health</a:t>
            </a:r>
            <a:r>
              <a:rPr lang="es-ES" b="1" dirty="0"/>
              <a:t>, </a:t>
            </a:r>
            <a:r>
              <a:rPr lang="es-ES" b="1" dirty="0" err="1"/>
              <a:t>January</a:t>
            </a:r>
            <a:r>
              <a:rPr lang="es-ES" b="1" dirty="0"/>
              <a:t>, 1880.</a:t>
            </a:r>
          </a:p>
        </p:txBody>
      </p:sp>
      <p:pic>
        <p:nvPicPr>
          <p:cNvPr id="2" name="Imagen 1">
            <a:extLst>
              <a:ext uri="{FF2B5EF4-FFF2-40B4-BE49-F238E27FC236}">
                <a16:creationId xmlns:a16="http://schemas.microsoft.com/office/drawing/2014/main" id="{28543BC0-F685-0C5E-42A5-3175D941D6D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72114" y="100054"/>
            <a:ext cx="2272478" cy="1346191"/>
          </a:xfrm>
          <a:prstGeom prst="rect">
            <a:avLst/>
          </a:prstGeom>
        </p:spPr>
      </p:pic>
      <p:sp>
        <p:nvSpPr>
          <p:cNvPr id="5" name="CuadroTexto 4">
            <a:extLst>
              <a:ext uri="{FF2B5EF4-FFF2-40B4-BE49-F238E27FC236}">
                <a16:creationId xmlns:a16="http://schemas.microsoft.com/office/drawing/2014/main" id="{CDA887DD-8935-0853-4D5E-7B89F4195B40}"/>
              </a:ext>
            </a:extLst>
          </p:cNvPr>
          <p:cNvSpPr txBox="1"/>
          <p:nvPr/>
        </p:nvSpPr>
        <p:spPr>
          <a:xfrm>
            <a:off x="9925456" y="459437"/>
            <a:ext cx="1853829" cy="707886"/>
          </a:xfrm>
          <a:prstGeom prst="rect">
            <a:avLst/>
          </a:prstGeom>
          <a:noFill/>
        </p:spPr>
        <p:txBody>
          <a:bodyPr wrap="square" rtlCol="0">
            <a:spAutoFit/>
          </a:bodyPr>
          <a:lstStyle/>
          <a:p>
            <a:pPr algn="ctr"/>
            <a:r>
              <a:rPr lang="en-US" sz="2000" b="1" dirty="0">
                <a:ln>
                  <a:solidFill>
                    <a:srgbClr val="5507BD"/>
                  </a:solidFill>
                </a:ln>
                <a:solidFill>
                  <a:srgbClr val="5507BD"/>
                </a:solidFill>
                <a:latin typeface="Tempus Sans ITC" panose="04020404030D07020202" pitchFamily="82" charset="0"/>
                <a:ea typeface="Cascadia Code" panose="020B0609020000020004" pitchFamily="49" charset="0"/>
                <a:cs typeface="Cavolini" panose="020B0502040204020203" pitchFamily="66" charset="0"/>
              </a:rPr>
              <a:t>Advantages of the First Years</a:t>
            </a:r>
            <a:endParaRPr lang="es-ES" sz="2000" b="1" dirty="0">
              <a:ln>
                <a:solidFill>
                  <a:srgbClr val="5507BD"/>
                </a:solidFill>
              </a:ln>
              <a:solidFill>
                <a:srgbClr val="5507BD"/>
              </a:solidFill>
              <a:latin typeface="Tempus Sans ITC" panose="04020404030D07020202" pitchFamily="82" charset="0"/>
              <a:ea typeface="Cascadia Code" panose="020B0609020000020004" pitchFamily="49" charset="0"/>
              <a:cs typeface="Cavolini" panose="020B0502040204020203" pitchFamily="66" charset="0"/>
            </a:endParaRPr>
          </a:p>
        </p:txBody>
      </p:sp>
      <p:pic>
        <p:nvPicPr>
          <p:cNvPr id="6" name="Imagen 5">
            <a:extLst>
              <a:ext uri="{FF2B5EF4-FFF2-40B4-BE49-F238E27FC236}">
                <a16:creationId xmlns:a16="http://schemas.microsoft.com/office/drawing/2014/main" id="{9358FC10-03A4-DFC0-C2C2-5E75C69D638D}"/>
              </a:ext>
            </a:extLst>
          </p:cNvPr>
          <p:cNvPicPr>
            <a:picLocks noChangeAspect="1"/>
          </p:cNvPicPr>
          <p:nvPr/>
        </p:nvPicPr>
        <p:blipFill>
          <a:blip r:embed="rId4"/>
          <a:stretch>
            <a:fillRect/>
          </a:stretch>
        </p:blipFill>
        <p:spPr>
          <a:xfrm>
            <a:off x="10091967" y="1505501"/>
            <a:ext cx="1952625" cy="2343150"/>
          </a:xfrm>
          <a:prstGeom prst="rect">
            <a:avLst/>
          </a:prstGeom>
          <a:solidFill>
            <a:srgbClr val="FFFFFF">
              <a:shade val="85000"/>
            </a:srgbClr>
          </a:solidFill>
          <a:ln w="28575" cap="sq">
            <a:solidFill>
              <a:srgbClr val="791DF7"/>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4" name="Picture 2" descr="Napoleón Bonaparte. Biografía">
            <a:extLst>
              <a:ext uri="{FF2B5EF4-FFF2-40B4-BE49-F238E27FC236}">
                <a16:creationId xmlns:a16="http://schemas.microsoft.com/office/drawing/2014/main" id="{5184990A-21DA-8AC4-2429-D87FEB52B5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522" y="197943"/>
            <a:ext cx="2064000" cy="1540061"/>
          </a:xfrm>
          <a:prstGeom prst="rect">
            <a:avLst/>
          </a:prstGeom>
          <a:solidFill>
            <a:srgbClr val="FFFFFF">
              <a:shade val="85000"/>
            </a:srgbClr>
          </a:solidFill>
          <a:ln w="28575" cap="sq">
            <a:solidFill>
              <a:srgbClr val="791DF7"/>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descr="Ana una mujer atribulada que nunca perdió la FE | VIVE EN PLENITUD">
            <a:extLst>
              <a:ext uri="{FF2B5EF4-FFF2-40B4-BE49-F238E27FC236}">
                <a16:creationId xmlns:a16="http://schemas.microsoft.com/office/drawing/2014/main" id="{F732DE5A-4E1D-1EF0-9703-C2DA98DF1EB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554" r="3554"/>
          <a:stretch/>
        </p:blipFill>
        <p:spPr bwMode="auto">
          <a:xfrm>
            <a:off x="209583" y="1878040"/>
            <a:ext cx="2106688" cy="2788406"/>
          </a:xfrm>
          <a:prstGeom prst="rect">
            <a:avLst/>
          </a:prstGeom>
          <a:solidFill>
            <a:srgbClr val="FFFFFF">
              <a:shade val="85000"/>
            </a:srgbClr>
          </a:solidFill>
          <a:ln w="28575" cap="sq">
            <a:solidFill>
              <a:srgbClr val="791DF7"/>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descr="Imagen que contiene grupo, foto, viejo, cama&#10;&#10;Descripción generada automáticamente">
            <a:extLst>
              <a:ext uri="{FF2B5EF4-FFF2-40B4-BE49-F238E27FC236}">
                <a16:creationId xmlns:a16="http://schemas.microsoft.com/office/drawing/2014/main" id="{A690AC40-F023-534B-41D4-1C30689EAC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91967" y="3971784"/>
            <a:ext cx="1952625" cy="2716589"/>
          </a:xfrm>
          <a:prstGeom prst="rect">
            <a:avLst/>
          </a:prstGeom>
          <a:solidFill>
            <a:srgbClr val="FFFFFF">
              <a:shade val="85000"/>
            </a:srgbClr>
          </a:solidFill>
          <a:ln w="28575" cap="sq">
            <a:solidFill>
              <a:srgbClr val="791DF7"/>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45080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5"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6"/>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5" presetClass="entr" presetSubtype="0" fill="hold" nodeType="clickEffect">
                                  <p:stCondLst>
                                    <p:cond delay="0"/>
                                  </p:stCondLst>
                                  <p:childTnLst>
                                    <p:set>
                                      <p:cBhvr>
                                        <p:cTn id="36" dur="1" fill="hold">
                                          <p:stCondLst>
                                            <p:cond delay="0"/>
                                          </p:stCondLst>
                                        </p:cTn>
                                        <p:tgtEl>
                                          <p:spTgt spid="3076"/>
                                        </p:tgtEl>
                                        <p:attrNameLst>
                                          <p:attrName>style.visibility</p:attrName>
                                        </p:attrNameLst>
                                      </p:cBhvr>
                                      <p:to>
                                        <p:strVal val="visible"/>
                                      </p:to>
                                    </p:set>
                                    <p:anim calcmode="lin" valueType="num">
                                      <p:cBhvr>
                                        <p:cTn id="37" dur="500" decel="50000" fill="hold">
                                          <p:stCondLst>
                                            <p:cond delay="0"/>
                                          </p:stCondLst>
                                        </p:cTn>
                                        <p:tgtEl>
                                          <p:spTgt spid="3076"/>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3076"/>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3076"/>
                                        </p:tgtEl>
                                        <p:attrNameLst>
                                          <p:attrName>ppt_w</p:attrName>
                                        </p:attrNameLst>
                                      </p:cBhvr>
                                      <p:tavLst>
                                        <p:tav tm="0">
                                          <p:val>
                                            <p:strVal val="#ppt_w*.05"/>
                                          </p:val>
                                        </p:tav>
                                        <p:tav tm="100000">
                                          <p:val>
                                            <p:strVal val="#ppt_w"/>
                                          </p:val>
                                        </p:tav>
                                      </p:tavLst>
                                    </p:anim>
                                    <p:anim calcmode="lin" valueType="num">
                                      <p:cBhvr>
                                        <p:cTn id="40" dur="1000" fill="hold"/>
                                        <p:tgtEl>
                                          <p:spTgt spid="3076"/>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3076"/>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3076"/>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3076"/>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3076"/>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5" presetClass="entr" presetSubtype="0"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p:cTn id="52"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53"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54"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55" dur="1000" fill="hold"/>
                                        <p:tgtEl>
                                          <p:spTgt spid="8"/>
                                        </p:tgtEl>
                                        <p:attrNameLst>
                                          <p:attrName>ppt_h</p:attrName>
                                        </p:attrNameLst>
                                      </p:cBhvr>
                                      <p:tavLst>
                                        <p:tav tm="0">
                                          <p:val>
                                            <p:strVal val="#ppt_h"/>
                                          </p:val>
                                        </p:tav>
                                        <p:tav tm="100000">
                                          <p:val>
                                            <p:strVal val="#ppt_h"/>
                                          </p:val>
                                        </p:tav>
                                      </p:tavLst>
                                    </p:anim>
                                    <p:anim calcmode="lin" valueType="num">
                                      <p:cBhvr>
                                        <p:cTn id="56"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57"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58"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59" dur="1000" decel="50000">
                                          <p:stCondLst>
                                            <p:cond delay="0"/>
                                          </p:stCondLst>
                                        </p:cTn>
                                        <p:tgtEl>
                                          <p:spTgt spid="8"/>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left)">
                                      <p:cBhvr>
                                        <p:cTn id="6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3"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5EBEF2C-4906-B404-210A-D1C8207332B3}"/>
              </a:ext>
            </a:extLst>
          </p:cNvPr>
          <p:cNvSpPr txBox="1"/>
          <p:nvPr/>
        </p:nvSpPr>
        <p:spPr>
          <a:xfrm>
            <a:off x="4476275" y="214840"/>
            <a:ext cx="5364496" cy="1754326"/>
          </a:xfrm>
          <a:prstGeom prst="rect">
            <a:avLst/>
          </a:prstGeom>
          <a:noFill/>
        </p:spPr>
        <p:txBody>
          <a:bodyPr wrap="square">
            <a:spAutoFit/>
          </a:bodyPr>
          <a:lstStyle/>
          <a:p>
            <a:r>
              <a:rPr lang="en-US" b="1" dirty="0"/>
              <a:t>The character is formed, to a great extent, in early years. </a:t>
            </a:r>
            <a:r>
              <a:rPr lang="en-US" b="1" dirty="0">
                <a:solidFill>
                  <a:srgbClr val="C00000"/>
                </a:solidFill>
              </a:rPr>
              <a:t>The habits then established have more influence than any natural endowment, in making men either giants or dwarfs in intellect; for the very best talents may, through wrong habits, become warped and enfeebled.</a:t>
            </a:r>
            <a:r>
              <a:rPr lang="es-ES" b="1" dirty="0">
                <a:solidFill>
                  <a:srgbClr val="C00000"/>
                </a:solidFill>
              </a:rPr>
              <a:t> </a:t>
            </a:r>
          </a:p>
        </p:txBody>
      </p:sp>
      <p:sp>
        <p:nvSpPr>
          <p:cNvPr id="7" name="CuadroTexto 6">
            <a:extLst>
              <a:ext uri="{FF2B5EF4-FFF2-40B4-BE49-F238E27FC236}">
                <a16:creationId xmlns:a16="http://schemas.microsoft.com/office/drawing/2014/main" id="{7F7AFEE6-8DFE-9499-F709-BF49C44C932D}"/>
              </a:ext>
            </a:extLst>
          </p:cNvPr>
          <p:cNvSpPr txBox="1"/>
          <p:nvPr/>
        </p:nvSpPr>
        <p:spPr>
          <a:xfrm>
            <a:off x="213435" y="3164675"/>
            <a:ext cx="8196084" cy="1754326"/>
          </a:xfrm>
          <a:prstGeom prst="rect">
            <a:avLst/>
          </a:prstGeom>
          <a:noFill/>
        </p:spPr>
        <p:txBody>
          <a:bodyPr wrap="square">
            <a:spAutoFit/>
          </a:bodyPr>
          <a:lstStyle/>
          <a:p>
            <a:r>
              <a:rPr lang="en-US" b="1" dirty="0">
                <a:solidFill>
                  <a:srgbClr val="C00000"/>
                </a:solidFill>
              </a:rPr>
              <a:t>Habits of sobriety, of self-control, of economy, of close application, of sound, sensible conversation, of patience and true courtesy, are not gained without diligent, close watching over self. It is much easier to become demoralized and depraved than to conquer defects, keeping self in control and cherishing true virtues. Persevering efforts will be required if the Christian graces are ever perfected in our lives</a:t>
            </a:r>
            <a:r>
              <a:rPr lang="en-US" b="1" dirty="0"/>
              <a:t>.</a:t>
            </a:r>
            <a:r>
              <a:rPr lang="es-ES" b="1" dirty="0"/>
              <a:t>—Testimonies </a:t>
            </a:r>
            <a:r>
              <a:rPr lang="es-ES" b="1" dirty="0" err="1"/>
              <a:t>for</a:t>
            </a:r>
            <a:r>
              <a:rPr lang="es-ES" b="1" dirty="0"/>
              <a:t> </a:t>
            </a:r>
            <a:r>
              <a:rPr lang="es-ES" b="1" dirty="0" err="1"/>
              <a:t>the</a:t>
            </a:r>
            <a:r>
              <a:rPr lang="es-ES" b="1" dirty="0"/>
              <a:t> </a:t>
            </a:r>
            <a:r>
              <a:rPr lang="es-ES" b="1" dirty="0" err="1"/>
              <a:t>Church</a:t>
            </a:r>
            <a:r>
              <a:rPr lang="es-ES" b="1" dirty="0"/>
              <a:t> 4:452</a:t>
            </a:r>
          </a:p>
        </p:txBody>
      </p:sp>
      <p:sp>
        <p:nvSpPr>
          <p:cNvPr id="9" name="CuadroTexto 8">
            <a:extLst>
              <a:ext uri="{FF2B5EF4-FFF2-40B4-BE49-F238E27FC236}">
                <a16:creationId xmlns:a16="http://schemas.microsoft.com/office/drawing/2014/main" id="{8AF6CB05-20FE-CAC8-96D3-14C3179AFB4F}"/>
              </a:ext>
            </a:extLst>
          </p:cNvPr>
          <p:cNvSpPr txBox="1"/>
          <p:nvPr/>
        </p:nvSpPr>
        <p:spPr>
          <a:xfrm>
            <a:off x="3296814" y="5165832"/>
            <a:ext cx="8795657" cy="1477328"/>
          </a:xfrm>
          <a:prstGeom prst="rect">
            <a:avLst/>
          </a:prstGeom>
          <a:noFill/>
        </p:spPr>
        <p:txBody>
          <a:bodyPr wrap="square">
            <a:spAutoFit/>
          </a:bodyPr>
          <a:lstStyle/>
          <a:p>
            <a:r>
              <a:rPr lang="en-US" b="1" dirty="0"/>
              <a:t>The lives of those who form right habits, and are faithful in the performance of every duty, will be as shining lights, shedding bright beams upon the pathway of others; </a:t>
            </a:r>
            <a:r>
              <a:rPr lang="en-US" b="1" dirty="0">
                <a:solidFill>
                  <a:srgbClr val="C00000"/>
                </a:solidFill>
              </a:rPr>
              <a:t>but if habits of unfaithfulness are indulged, if lax, indolent, neglectful habits are allowed to strengthen, a cloud darker than midnight will settle on the prospects in this life, and forever debar the individual from the future life.</a:t>
            </a:r>
            <a:r>
              <a:rPr lang="en-US" b="1" dirty="0"/>
              <a:t> </a:t>
            </a:r>
            <a:r>
              <a:rPr lang="es-ES" b="1" dirty="0"/>
              <a:t>—Testimonies </a:t>
            </a:r>
            <a:r>
              <a:rPr lang="es-ES" b="1" dirty="0" err="1"/>
              <a:t>for</a:t>
            </a:r>
            <a:r>
              <a:rPr lang="es-ES" b="1" dirty="0"/>
              <a:t> </a:t>
            </a:r>
            <a:r>
              <a:rPr lang="es-ES" b="1" dirty="0" err="1"/>
              <a:t>the</a:t>
            </a:r>
            <a:r>
              <a:rPr lang="es-ES" b="1" dirty="0"/>
              <a:t> </a:t>
            </a:r>
            <a:r>
              <a:rPr lang="es-ES" b="1" dirty="0" err="1"/>
              <a:t>Church</a:t>
            </a:r>
            <a:r>
              <a:rPr lang="es-ES" b="1" dirty="0"/>
              <a:t> 4:452.</a:t>
            </a:r>
          </a:p>
        </p:txBody>
      </p:sp>
      <p:pic>
        <p:nvPicPr>
          <p:cNvPr id="2" name="Imagen 1">
            <a:extLst>
              <a:ext uri="{FF2B5EF4-FFF2-40B4-BE49-F238E27FC236}">
                <a16:creationId xmlns:a16="http://schemas.microsoft.com/office/drawing/2014/main" id="{E776AF40-2E73-872C-A4F9-7A50E295E3F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983275" y="100054"/>
            <a:ext cx="1991914" cy="1262215"/>
          </a:xfrm>
          <a:prstGeom prst="rect">
            <a:avLst/>
          </a:prstGeom>
        </p:spPr>
      </p:pic>
      <p:sp>
        <p:nvSpPr>
          <p:cNvPr id="4" name="CuadroTexto 3">
            <a:extLst>
              <a:ext uri="{FF2B5EF4-FFF2-40B4-BE49-F238E27FC236}">
                <a16:creationId xmlns:a16="http://schemas.microsoft.com/office/drawing/2014/main" id="{0046A23F-B055-041C-4AC2-5ED8F4774F37}"/>
              </a:ext>
            </a:extLst>
          </p:cNvPr>
          <p:cNvSpPr txBox="1"/>
          <p:nvPr/>
        </p:nvSpPr>
        <p:spPr>
          <a:xfrm>
            <a:off x="10244784" y="261227"/>
            <a:ext cx="1405676" cy="977191"/>
          </a:xfrm>
          <a:prstGeom prst="rect">
            <a:avLst/>
          </a:prstGeom>
          <a:noFill/>
        </p:spPr>
        <p:txBody>
          <a:bodyPr wrap="square" rtlCol="0">
            <a:spAutoFit/>
          </a:bodyPr>
          <a:lstStyle/>
          <a:p>
            <a:pPr algn="ctr">
              <a:lnSpc>
                <a:spcPct val="150000"/>
              </a:lnSpc>
            </a:pPr>
            <a:r>
              <a:rPr lang="es-ES" sz="2000" b="1" dirty="0" err="1">
                <a:ln>
                  <a:solidFill>
                    <a:srgbClr val="7B06B6"/>
                  </a:solidFill>
                </a:ln>
                <a:solidFill>
                  <a:srgbClr val="7B06B6"/>
                </a:solidFill>
                <a:latin typeface="Tempus Sans ITC" panose="04020404030D07020202" pitchFamily="82" charset="0"/>
                <a:ea typeface="Cascadia Code" panose="020B0609020000020004" pitchFamily="49" charset="0"/>
                <a:cs typeface="Cavolini" panose="020B0502040204020203" pitchFamily="66" charset="0"/>
              </a:rPr>
              <a:t>The</a:t>
            </a:r>
            <a:r>
              <a:rPr lang="es-ES" sz="2000" b="1" dirty="0">
                <a:ln>
                  <a:solidFill>
                    <a:srgbClr val="7B06B6"/>
                  </a:solidFill>
                </a:ln>
                <a:solidFill>
                  <a:srgbClr val="7B06B6"/>
                </a:solidFill>
                <a:latin typeface="Tempus Sans ITC" panose="04020404030D07020202" pitchFamily="82" charset="0"/>
                <a:ea typeface="Cascadia Code" panose="020B0609020000020004" pitchFamily="49" charset="0"/>
                <a:cs typeface="Cavolini" panose="020B0502040204020203" pitchFamily="66" charset="0"/>
              </a:rPr>
              <a:t> </a:t>
            </a:r>
            <a:r>
              <a:rPr lang="es-ES" sz="2000" b="1" dirty="0" err="1">
                <a:ln>
                  <a:solidFill>
                    <a:srgbClr val="7B06B6"/>
                  </a:solidFill>
                </a:ln>
                <a:solidFill>
                  <a:srgbClr val="7B06B6"/>
                </a:solidFill>
                <a:latin typeface="Tempus Sans ITC" panose="04020404030D07020202" pitchFamily="82" charset="0"/>
                <a:ea typeface="Cascadia Code" panose="020B0609020000020004" pitchFamily="49" charset="0"/>
                <a:cs typeface="Cavolini" panose="020B0502040204020203" pitchFamily="66" charset="0"/>
              </a:rPr>
              <a:t>Power</a:t>
            </a:r>
            <a:r>
              <a:rPr lang="es-ES" sz="2000" b="1" dirty="0">
                <a:ln>
                  <a:solidFill>
                    <a:srgbClr val="7B06B6"/>
                  </a:solidFill>
                </a:ln>
                <a:solidFill>
                  <a:srgbClr val="7B06B6"/>
                </a:solidFill>
                <a:latin typeface="Tempus Sans ITC" panose="04020404030D07020202" pitchFamily="82" charset="0"/>
                <a:ea typeface="Cascadia Code" panose="020B0609020000020004" pitchFamily="49" charset="0"/>
                <a:cs typeface="Cavolini" panose="020B0502040204020203" pitchFamily="66" charset="0"/>
              </a:rPr>
              <a:t> </a:t>
            </a:r>
            <a:r>
              <a:rPr lang="es-ES" sz="2000" b="1" dirty="0" err="1">
                <a:ln>
                  <a:solidFill>
                    <a:srgbClr val="7B06B6"/>
                  </a:solidFill>
                </a:ln>
                <a:solidFill>
                  <a:srgbClr val="7B06B6"/>
                </a:solidFill>
                <a:latin typeface="Tempus Sans ITC" panose="04020404030D07020202" pitchFamily="82" charset="0"/>
                <a:ea typeface="Cascadia Code" panose="020B0609020000020004" pitchFamily="49" charset="0"/>
                <a:cs typeface="Cavolini" panose="020B0502040204020203" pitchFamily="66" charset="0"/>
              </a:rPr>
              <a:t>of</a:t>
            </a:r>
            <a:r>
              <a:rPr lang="es-ES" sz="2000" b="1" dirty="0">
                <a:ln>
                  <a:solidFill>
                    <a:srgbClr val="7B06B6"/>
                  </a:solidFill>
                </a:ln>
                <a:solidFill>
                  <a:srgbClr val="7B06B6"/>
                </a:solidFill>
                <a:latin typeface="Tempus Sans ITC" panose="04020404030D07020202" pitchFamily="82" charset="0"/>
                <a:ea typeface="Cascadia Code" panose="020B0609020000020004" pitchFamily="49" charset="0"/>
                <a:cs typeface="Cavolini" panose="020B0502040204020203" pitchFamily="66" charset="0"/>
              </a:rPr>
              <a:t> </a:t>
            </a:r>
            <a:r>
              <a:rPr lang="es-ES" sz="2000" b="1" dirty="0" err="1">
                <a:ln>
                  <a:solidFill>
                    <a:srgbClr val="7B06B6"/>
                  </a:solidFill>
                </a:ln>
                <a:solidFill>
                  <a:srgbClr val="7B06B6"/>
                </a:solidFill>
                <a:latin typeface="Tempus Sans ITC" panose="04020404030D07020202" pitchFamily="82" charset="0"/>
                <a:ea typeface="Cascadia Code" panose="020B0609020000020004" pitchFamily="49" charset="0"/>
                <a:cs typeface="Cavolini" panose="020B0502040204020203" pitchFamily="66" charset="0"/>
              </a:rPr>
              <a:t>Habit</a:t>
            </a:r>
            <a:endParaRPr lang="es-ES" sz="2000" b="1" dirty="0">
              <a:ln>
                <a:solidFill>
                  <a:srgbClr val="7B06B6"/>
                </a:solidFill>
              </a:ln>
              <a:solidFill>
                <a:srgbClr val="7B06B6"/>
              </a:solidFill>
              <a:latin typeface="Tempus Sans ITC" panose="04020404030D07020202" pitchFamily="82" charset="0"/>
              <a:ea typeface="Cascadia Code" panose="020B0609020000020004" pitchFamily="49" charset="0"/>
              <a:cs typeface="Cavolini" panose="020B0502040204020203" pitchFamily="66" charset="0"/>
            </a:endParaRPr>
          </a:p>
        </p:txBody>
      </p:sp>
      <p:pic>
        <p:nvPicPr>
          <p:cNvPr id="6" name="Imagen 5" descr="Imagen que contiene persona, interior, tabla, joven&#10;&#10;Descripción generada automáticamente">
            <a:extLst>
              <a:ext uri="{FF2B5EF4-FFF2-40B4-BE49-F238E27FC236}">
                <a16:creationId xmlns:a16="http://schemas.microsoft.com/office/drawing/2014/main" id="{0F6F2AD2-0165-2E59-DB35-BB75D37DC4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324" y="100054"/>
            <a:ext cx="4175448" cy="1869112"/>
          </a:xfrm>
          <a:prstGeom prst="rect">
            <a:avLst/>
          </a:prstGeom>
          <a:ln w="38100" cap="sq">
            <a:solidFill>
              <a:srgbClr val="AF1DF7"/>
            </a:solidFill>
            <a:prstDash val="solid"/>
            <a:miter lim="800000"/>
          </a:ln>
          <a:effectLst>
            <a:outerShdw blurRad="50800" dist="38100" dir="2700000" algn="tl" rotWithShape="0">
              <a:srgbClr val="000000">
                <a:alpha val="43000"/>
              </a:srgbClr>
            </a:outerShdw>
          </a:effectLst>
        </p:spPr>
      </p:pic>
      <p:sp>
        <p:nvSpPr>
          <p:cNvPr id="10" name="CuadroTexto 9">
            <a:extLst>
              <a:ext uri="{FF2B5EF4-FFF2-40B4-BE49-F238E27FC236}">
                <a16:creationId xmlns:a16="http://schemas.microsoft.com/office/drawing/2014/main" id="{5A7CAC85-4687-5573-F417-693FA5883905}"/>
              </a:ext>
            </a:extLst>
          </p:cNvPr>
          <p:cNvSpPr txBox="1"/>
          <p:nvPr/>
        </p:nvSpPr>
        <p:spPr>
          <a:xfrm>
            <a:off x="216811" y="2023853"/>
            <a:ext cx="9320236" cy="1200329"/>
          </a:xfrm>
          <a:prstGeom prst="rect">
            <a:avLst/>
          </a:prstGeom>
          <a:noFill/>
        </p:spPr>
        <p:txBody>
          <a:bodyPr wrap="square">
            <a:spAutoFit/>
          </a:bodyPr>
          <a:lstStyle/>
          <a:p>
            <a:r>
              <a:rPr lang="en-US" b="1" dirty="0"/>
              <a:t>The earlier in life one contracts hurtful habits, the more firmly will they hold their victim in slavery, and the more certainly will they lower his standard of spirituality. </a:t>
            </a:r>
            <a:r>
              <a:rPr lang="en-US" b="1" dirty="0">
                <a:solidFill>
                  <a:srgbClr val="C00000"/>
                </a:solidFill>
              </a:rPr>
              <a:t>On the other hand, if correct and virtuous habits are formed in youth, they will generally mark the course of the possessor through life</a:t>
            </a:r>
            <a:r>
              <a:rPr lang="es-ES" b="1" dirty="0">
                <a:solidFill>
                  <a:srgbClr val="C00000"/>
                </a:solidFill>
              </a:rPr>
              <a:t>.</a:t>
            </a:r>
            <a:r>
              <a:rPr lang="en-US" b="1" dirty="0"/>
              <a:t>—Christian Temperance and Bible Hygiene, 45.</a:t>
            </a:r>
            <a:endParaRPr lang="es-ES" b="1" dirty="0"/>
          </a:p>
        </p:txBody>
      </p:sp>
      <p:pic>
        <p:nvPicPr>
          <p:cNvPr id="12" name="Imagen 11" descr="Niño sentado en una mesa&#10;&#10;Descripción generada automáticamente con confianza baja">
            <a:extLst>
              <a:ext uri="{FF2B5EF4-FFF2-40B4-BE49-F238E27FC236}">
                <a16:creationId xmlns:a16="http://schemas.microsoft.com/office/drawing/2014/main" id="{AF115745-D3FB-CB6E-7C44-50A681A6D0C1}"/>
              </a:ext>
            </a:extLst>
          </p:cNvPr>
          <p:cNvPicPr>
            <a:picLocks noChangeAspect="1"/>
          </p:cNvPicPr>
          <p:nvPr/>
        </p:nvPicPr>
        <p:blipFill>
          <a:blip r:embed="rId5">
            <a:extLst>
              <a:ext uri="{28A0092B-C50C-407E-A947-70E740481C1C}">
                <a14:useLocalDpi xmlns:a14="http://schemas.microsoft.com/office/drawing/2010/main" val="0"/>
              </a:ext>
            </a:extLst>
          </a:blip>
          <a:srcRect t="5315"/>
          <a:stretch/>
        </p:blipFill>
        <p:spPr>
          <a:xfrm>
            <a:off x="252972" y="5003620"/>
            <a:ext cx="2930109" cy="1699302"/>
          </a:xfrm>
          <a:prstGeom prst="rect">
            <a:avLst/>
          </a:prstGeom>
          <a:ln w="38100" cap="sq">
            <a:solidFill>
              <a:srgbClr val="AF1DF7"/>
            </a:solidFill>
            <a:prstDash val="solid"/>
            <a:miter lim="800000"/>
          </a:ln>
          <a:effectLst>
            <a:outerShdw blurRad="50800" dist="38100" dir="2700000" algn="tl" rotWithShape="0">
              <a:srgbClr val="000000">
                <a:alpha val="43000"/>
              </a:srgbClr>
            </a:outerShdw>
          </a:effectLst>
        </p:spPr>
      </p:pic>
      <p:pic>
        <p:nvPicPr>
          <p:cNvPr id="15" name="Imagen 14">
            <a:extLst>
              <a:ext uri="{FF2B5EF4-FFF2-40B4-BE49-F238E27FC236}">
                <a16:creationId xmlns:a16="http://schemas.microsoft.com/office/drawing/2014/main" id="{925DA211-EFB8-BF45-F531-A1C1682650D9}"/>
              </a:ext>
            </a:extLst>
          </p:cNvPr>
          <p:cNvPicPr>
            <a:picLocks noChangeAspect="1"/>
          </p:cNvPicPr>
          <p:nvPr/>
        </p:nvPicPr>
        <p:blipFill>
          <a:blip r:embed="rId6"/>
          <a:stretch>
            <a:fillRect/>
          </a:stretch>
        </p:blipFill>
        <p:spPr>
          <a:xfrm>
            <a:off x="8449056" y="3461749"/>
            <a:ext cx="1290274" cy="1446481"/>
          </a:xfrm>
          <a:prstGeom prst="rect">
            <a:avLst/>
          </a:prstGeom>
          <a:ln w="38100" cap="sq">
            <a:solidFill>
              <a:srgbClr val="AF1DF7"/>
            </a:solidFill>
            <a:prstDash val="solid"/>
            <a:miter lim="800000"/>
          </a:ln>
          <a:effectLst>
            <a:outerShdw blurRad="50800" dist="38100" dir="2700000" algn="tl" rotWithShape="0">
              <a:srgbClr val="000000">
                <a:alpha val="43000"/>
              </a:srgbClr>
            </a:outerShdw>
          </a:effectLst>
        </p:spPr>
      </p:pic>
      <p:pic>
        <p:nvPicPr>
          <p:cNvPr id="5122" name="Picture 2" descr="Claves para enseñarles a tus niños a tener más paciencia">
            <a:extLst>
              <a:ext uri="{FF2B5EF4-FFF2-40B4-BE49-F238E27FC236}">
                <a16:creationId xmlns:a16="http://schemas.microsoft.com/office/drawing/2014/main" id="{C574E75E-9D52-5E70-2014-015A693DC7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57637" y="3466690"/>
            <a:ext cx="2179970" cy="1452311"/>
          </a:xfrm>
          <a:prstGeom prst="rect">
            <a:avLst/>
          </a:prstGeom>
          <a:ln w="38100" cap="sq">
            <a:solidFill>
              <a:srgbClr val="AF1DF7"/>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4" name="Picture 4" descr="8 consejos para conseguir que los niños aprendan a ahorrar - Wikiduca">
            <a:extLst>
              <a:ext uri="{FF2B5EF4-FFF2-40B4-BE49-F238E27FC236}">
                <a16:creationId xmlns:a16="http://schemas.microsoft.com/office/drawing/2014/main" id="{353DF109-3ECD-0EF4-499D-D1F9BA229D0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46217" y="1784670"/>
            <a:ext cx="2328972" cy="1551454"/>
          </a:xfrm>
          <a:prstGeom prst="rect">
            <a:avLst/>
          </a:prstGeom>
          <a:ln w="38100" cap="sq">
            <a:solidFill>
              <a:srgbClr val="AF1DF7"/>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532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par>
                          <p:cTn id="37" fill="hold">
                            <p:stCondLst>
                              <p:cond delay="2000"/>
                            </p:stCondLst>
                            <p:childTnLst>
                              <p:par>
                                <p:cTn id="38" presetID="32" presetClass="emph" presetSubtype="0" fill="hold" grpId="1" nodeType="afterEffect">
                                  <p:stCondLst>
                                    <p:cond delay="0"/>
                                  </p:stCondLst>
                                  <p:childTnLst>
                                    <p:animRot by="120000">
                                      <p:cBhvr>
                                        <p:cTn id="39" dur="100" fill="hold">
                                          <p:stCondLst>
                                            <p:cond delay="0"/>
                                          </p:stCondLst>
                                        </p:cTn>
                                        <p:tgtEl>
                                          <p:spTgt spid="4"/>
                                        </p:tgtEl>
                                        <p:attrNameLst>
                                          <p:attrName>r</p:attrName>
                                        </p:attrNameLst>
                                      </p:cBhvr>
                                    </p:animRot>
                                    <p:animRot by="-240000">
                                      <p:cBhvr>
                                        <p:cTn id="40" dur="200" fill="hold">
                                          <p:stCondLst>
                                            <p:cond delay="200"/>
                                          </p:stCondLst>
                                        </p:cTn>
                                        <p:tgtEl>
                                          <p:spTgt spid="4"/>
                                        </p:tgtEl>
                                        <p:attrNameLst>
                                          <p:attrName>r</p:attrName>
                                        </p:attrNameLst>
                                      </p:cBhvr>
                                    </p:animRot>
                                    <p:animRot by="240000">
                                      <p:cBhvr>
                                        <p:cTn id="41" dur="200" fill="hold">
                                          <p:stCondLst>
                                            <p:cond delay="400"/>
                                          </p:stCondLst>
                                        </p:cTn>
                                        <p:tgtEl>
                                          <p:spTgt spid="4"/>
                                        </p:tgtEl>
                                        <p:attrNameLst>
                                          <p:attrName>r</p:attrName>
                                        </p:attrNameLst>
                                      </p:cBhvr>
                                    </p:animRot>
                                    <p:animRot by="-240000">
                                      <p:cBhvr>
                                        <p:cTn id="42" dur="200" fill="hold">
                                          <p:stCondLst>
                                            <p:cond delay="600"/>
                                          </p:stCondLst>
                                        </p:cTn>
                                        <p:tgtEl>
                                          <p:spTgt spid="4"/>
                                        </p:tgtEl>
                                        <p:attrNameLst>
                                          <p:attrName>r</p:attrName>
                                        </p:attrNameLst>
                                      </p:cBhvr>
                                    </p:animRot>
                                    <p:animRot by="120000">
                                      <p:cBhvr>
                                        <p:cTn id="43" dur="200" fill="hold">
                                          <p:stCondLst>
                                            <p:cond delay="800"/>
                                          </p:stCondLst>
                                        </p:cTn>
                                        <p:tgtEl>
                                          <p:spTgt spid="4"/>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15" presetClass="entr" presetSubtype="0"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p:cTn id="48" dur="1000" fill="hold"/>
                                        <p:tgtEl>
                                          <p:spTgt spid="6"/>
                                        </p:tgtEl>
                                        <p:attrNameLst>
                                          <p:attrName>ppt_w</p:attrName>
                                        </p:attrNameLst>
                                      </p:cBhvr>
                                      <p:tavLst>
                                        <p:tav tm="0">
                                          <p:val>
                                            <p:fltVal val="0"/>
                                          </p:val>
                                        </p:tav>
                                        <p:tav tm="100000">
                                          <p:val>
                                            <p:strVal val="#ppt_w"/>
                                          </p:val>
                                        </p:tav>
                                      </p:tavLst>
                                    </p:anim>
                                    <p:anim calcmode="lin" valueType="num">
                                      <p:cBhvr>
                                        <p:cTn id="49" dur="1000" fill="hold"/>
                                        <p:tgtEl>
                                          <p:spTgt spid="6"/>
                                        </p:tgtEl>
                                        <p:attrNameLst>
                                          <p:attrName>ppt_h</p:attrName>
                                        </p:attrNameLst>
                                      </p:cBhvr>
                                      <p:tavLst>
                                        <p:tav tm="0">
                                          <p:val>
                                            <p:fltVal val="0"/>
                                          </p:val>
                                        </p:tav>
                                        <p:tav tm="100000">
                                          <p:val>
                                            <p:strVal val="#ppt_h"/>
                                          </p:val>
                                        </p:tav>
                                      </p:tavLst>
                                    </p:anim>
                                    <p:anim calcmode="lin" valueType="num">
                                      <p:cBhvr>
                                        <p:cTn id="50"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51"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52" fill="hold">
                            <p:stCondLst>
                              <p:cond delay="1000"/>
                            </p:stCondLst>
                            <p:childTnLst>
                              <p:par>
                                <p:cTn id="53" presetID="22" presetClass="entr" presetSubtype="8" fill="hold" grpId="0" nodeType="after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wipe(left)">
                                      <p:cBhvr>
                                        <p:cTn id="55" dur="500"/>
                                        <p:tgtEl>
                                          <p:spTgt spid="3"/>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wipe(left)">
                                      <p:cBhvr>
                                        <p:cTn id="60" dur="500"/>
                                        <p:tgtEl>
                                          <p:spTgt spid="10"/>
                                        </p:tgtEl>
                                      </p:cBhvr>
                                    </p:animEffect>
                                  </p:childTnLst>
                                </p:cTn>
                              </p:par>
                            </p:childTnLst>
                          </p:cTn>
                        </p:par>
                      </p:childTnLst>
                    </p:cTn>
                  </p:par>
                  <p:par>
                    <p:cTn id="61" fill="hold">
                      <p:stCondLst>
                        <p:cond delay="indefinite"/>
                      </p:stCondLst>
                      <p:childTnLst>
                        <p:par>
                          <p:cTn id="62" fill="hold">
                            <p:stCondLst>
                              <p:cond delay="0"/>
                            </p:stCondLst>
                            <p:childTnLst>
                              <p:par>
                                <p:cTn id="63" presetID="15" presetClass="entr" presetSubtype="0" fill="hold" nodeType="clickEffect">
                                  <p:stCondLst>
                                    <p:cond delay="0"/>
                                  </p:stCondLst>
                                  <p:childTnLst>
                                    <p:set>
                                      <p:cBhvr>
                                        <p:cTn id="64" dur="1" fill="hold">
                                          <p:stCondLst>
                                            <p:cond delay="0"/>
                                          </p:stCondLst>
                                        </p:cTn>
                                        <p:tgtEl>
                                          <p:spTgt spid="5124"/>
                                        </p:tgtEl>
                                        <p:attrNameLst>
                                          <p:attrName>style.visibility</p:attrName>
                                        </p:attrNameLst>
                                      </p:cBhvr>
                                      <p:to>
                                        <p:strVal val="visible"/>
                                      </p:to>
                                    </p:set>
                                    <p:anim calcmode="lin" valueType="num">
                                      <p:cBhvr>
                                        <p:cTn id="65" dur="1000" fill="hold"/>
                                        <p:tgtEl>
                                          <p:spTgt spid="5124"/>
                                        </p:tgtEl>
                                        <p:attrNameLst>
                                          <p:attrName>ppt_w</p:attrName>
                                        </p:attrNameLst>
                                      </p:cBhvr>
                                      <p:tavLst>
                                        <p:tav tm="0">
                                          <p:val>
                                            <p:fltVal val="0"/>
                                          </p:val>
                                        </p:tav>
                                        <p:tav tm="100000">
                                          <p:val>
                                            <p:strVal val="#ppt_w"/>
                                          </p:val>
                                        </p:tav>
                                      </p:tavLst>
                                    </p:anim>
                                    <p:anim calcmode="lin" valueType="num">
                                      <p:cBhvr>
                                        <p:cTn id="66" dur="1000" fill="hold"/>
                                        <p:tgtEl>
                                          <p:spTgt spid="5124"/>
                                        </p:tgtEl>
                                        <p:attrNameLst>
                                          <p:attrName>ppt_h</p:attrName>
                                        </p:attrNameLst>
                                      </p:cBhvr>
                                      <p:tavLst>
                                        <p:tav tm="0">
                                          <p:val>
                                            <p:fltVal val="0"/>
                                          </p:val>
                                        </p:tav>
                                        <p:tav tm="100000">
                                          <p:val>
                                            <p:strVal val="#ppt_h"/>
                                          </p:val>
                                        </p:tav>
                                      </p:tavLst>
                                    </p:anim>
                                    <p:anim calcmode="lin" valueType="num">
                                      <p:cBhvr>
                                        <p:cTn id="67" dur="1000" fill="hold"/>
                                        <p:tgtEl>
                                          <p:spTgt spid="5124"/>
                                        </p:tgtEl>
                                        <p:attrNameLst>
                                          <p:attrName>ppt_x</p:attrName>
                                        </p:attrNameLst>
                                      </p:cBhvr>
                                      <p:tavLst>
                                        <p:tav tm="0" fmla="#ppt_x+(cos(-2*pi*(1-$))*-#ppt_x-sin(-2*pi*(1-$))*(1-#ppt_y))*(1-$)">
                                          <p:val>
                                            <p:fltVal val="0"/>
                                          </p:val>
                                        </p:tav>
                                        <p:tav tm="100000">
                                          <p:val>
                                            <p:fltVal val="1"/>
                                          </p:val>
                                        </p:tav>
                                      </p:tavLst>
                                    </p:anim>
                                    <p:anim calcmode="lin" valueType="num">
                                      <p:cBhvr>
                                        <p:cTn id="68" dur="1000" fill="hold"/>
                                        <p:tgtEl>
                                          <p:spTgt spid="5124"/>
                                        </p:tgtEl>
                                        <p:attrNameLst>
                                          <p:attrName>ppt_y</p:attrName>
                                        </p:attrNameLst>
                                      </p:cBhvr>
                                      <p:tavLst>
                                        <p:tav tm="0" fmla="#ppt_y+(sin(-2*pi*(1-$))*-#ppt_x+cos(-2*pi*(1-$))*(1-#ppt_y))*(1-$)">
                                          <p:val>
                                            <p:fltVal val="0"/>
                                          </p:val>
                                        </p:tav>
                                        <p:tav tm="100000">
                                          <p:val>
                                            <p:fltVal val="1"/>
                                          </p:val>
                                        </p:tav>
                                      </p:tavLst>
                                    </p:anim>
                                  </p:childTnLst>
                                </p:cTn>
                              </p:par>
                            </p:childTnLst>
                          </p:cTn>
                        </p:par>
                        <p:par>
                          <p:cTn id="69" fill="hold">
                            <p:stCondLst>
                              <p:cond delay="1000"/>
                            </p:stCondLst>
                            <p:childTnLst>
                              <p:par>
                                <p:cTn id="70" presetID="15" presetClass="entr" presetSubtype="0" fill="hold" nodeType="after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p:cTn id="72" dur="1000" fill="hold"/>
                                        <p:tgtEl>
                                          <p:spTgt spid="15"/>
                                        </p:tgtEl>
                                        <p:attrNameLst>
                                          <p:attrName>ppt_w</p:attrName>
                                        </p:attrNameLst>
                                      </p:cBhvr>
                                      <p:tavLst>
                                        <p:tav tm="0">
                                          <p:val>
                                            <p:fltVal val="0"/>
                                          </p:val>
                                        </p:tav>
                                        <p:tav tm="100000">
                                          <p:val>
                                            <p:strVal val="#ppt_w"/>
                                          </p:val>
                                        </p:tav>
                                      </p:tavLst>
                                    </p:anim>
                                    <p:anim calcmode="lin" valueType="num">
                                      <p:cBhvr>
                                        <p:cTn id="73" dur="1000" fill="hold"/>
                                        <p:tgtEl>
                                          <p:spTgt spid="15"/>
                                        </p:tgtEl>
                                        <p:attrNameLst>
                                          <p:attrName>ppt_h</p:attrName>
                                        </p:attrNameLst>
                                      </p:cBhvr>
                                      <p:tavLst>
                                        <p:tav tm="0">
                                          <p:val>
                                            <p:fltVal val="0"/>
                                          </p:val>
                                        </p:tav>
                                        <p:tav tm="100000">
                                          <p:val>
                                            <p:strVal val="#ppt_h"/>
                                          </p:val>
                                        </p:tav>
                                      </p:tavLst>
                                    </p:anim>
                                    <p:anim calcmode="lin" valueType="num">
                                      <p:cBhvr>
                                        <p:cTn id="7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par>
                          <p:cTn id="76" fill="hold">
                            <p:stCondLst>
                              <p:cond delay="2000"/>
                            </p:stCondLst>
                            <p:childTnLst>
                              <p:par>
                                <p:cTn id="77" presetID="15" presetClass="entr" presetSubtype="0" fill="hold" nodeType="afterEffect">
                                  <p:stCondLst>
                                    <p:cond delay="0"/>
                                  </p:stCondLst>
                                  <p:childTnLst>
                                    <p:set>
                                      <p:cBhvr>
                                        <p:cTn id="78" dur="1" fill="hold">
                                          <p:stCondLst>
                                            <p:cond delay="0"/>
                                          </p:stCondLst>
                                        </p:cTn>
                                        <p:tgtEl>
                                          <p:spTgt spid="5122"/>
                                        </p:tgtEl>
                                        <p:attrNameLst>
                                          <p:attrName>style.visibility</p:attrName>
                                        </p:attrNameLst>
                                      </p:cBhvr>
                                      <p:to>
                                        <p:strVal val="visible"/>
                                      </p:to>
                                    </p:set>
                                    <p:anim calcmode="lin" valueType="num">
                                      <p:cBhvr>
                                        <p:cTn id="79" dur="1000" fill="hold"/>
                                        <p:tgtEl>
                                          <p:spTgt spid="5122"/>
                                        </p:tgtEl>
                                        <p:attrNameLst>
                                          <p:attrName>ppt_w</p:attrName>
                                        </p:attrNameLst>
                                      </p:cBhvr>
                                      <p:tavLst>
                                        <p:tav tm="0">
                                          <p:val>
                                            <p:fltVal val="0"/>
                                          </p:val>
                                        </p:tav>
                                        <p:tav tm="100000">
                                          <p:val>
                                            <p:strVal val="#ppt_w"/>
                                          </p:val>
                                        </p:tav>
                                      </p:tavLst>
                                    </p:anim>
                                    <p:anim calcmode="lin" valueType="num">
                                      <p:cBhvr>
                                        <p:cTn id="80" dur="1000" fill="hold"/>
                                        <p:tgtEl>
                                          <p:spTgt spid="5122"/>
                                        </p:tgtEl>
                                        <p:attrNameLst>
                                          <p:attrName>ppt_h</p:attrName>
                                        </p:attrNameLst>
                                      </p:cBhvr>
                                      <p:tavLst>
                                        <p:tav tm="0">
                                          <p:val>
                                            <p:fltVal val="0"/>
                                          </p:val>
                                        </p:tav>
                                        <p:tav tm="100000">
                                          <p:val>
                                            <p:strVal val="#ppt_h"/>
                                          </p:val>
                                        </p:tav>
                                      </p:tavLst>
                                    </p:anim>
                                    <p:anim calcmode="lin" valueType="num">
                                      <p:cBhvr>
                                        <p:cTn id="81" dur="1000" fill="hold"/>
                                        <p:tgtEl>
                                          <p:spTgt spid="5122"/>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5122"/>
                                        </p:tgtEl>
                                        <p:attrNameLst>
                                          <p:attrName>ppt_y</p:attrName>
                                        </p:attrNameLst>
                                      </p:cBhvr>
                                      <p:tavLst>
                                        <p:tav tm="0" fmla="#ppt_y+(sin(-2*pi*(1-$))*-#ppt_x+cos(-2*pi*(1-$))*(1-#ppt_y))*(1-$)">
                                          <p:val>
                                            <p:fltVal val="0"/>
                                          </p:val>
                                        </p:tav>
                                        <p:tav tm="100000">
                                          <p:val>
                                            <p:fltVal val="1"/>
                                          </p:val>
                                        </p:tav>
                                      </p:tavLst>
                                    </p:anim>
                                  </p:childTnLst>
                                </p:cTn>
                              </p:par>
                            </p:childTnLst>
                          </p:cTn>
                        </p:par>
                        <p:par>
                          <p:cTn id="83" fill="hold">
                            <p:stCondLst>
                              <p:cond delay="3000"/>
                            </p:stCondLst>
                            <p:childTnLst>
                              <p:par>
                                <p:cTn id="84" presetID="22" presetClass="entr" presetSubtype="8" fill="hold" grpId="0" nodeType="afterEffect">
                                  <p:stCondLst>
                                    <p:cond delay="0"/>
                                  </p:stCondLst>
                                  <p:childTnLst>
                                    <p:set>
                                      <p:cBhvr>
                                        <p:cTn id="85" dur="1" fill="hold">
                                          <p:stCondLst>
                                            <p:cond delay="0"/>
                                          </p:stCondLst>
                                        </p:cTn>
                                        <p:tgtEl>
                                          <p:spTgt spid="7"/>
                                        </p:tgtEl>
                                        <p:attrNameLst>
                                          <p:attrName>style.visibility</p:attrName>
                                        </p:attrNameLst>
                                      </p:cBhvr>
                                      <p:to>
                                        <p:strVal val="visible"/>
                                      </p:to>
                                    </p:set>
                                    <p:animEffect transition="in" filter="wipe(left)">
                                      <p:cBhvr>
                                        <p:cTn id="86" dur="500"/>
                                        <p:tgtEl>
                                          <p:spTgt spid="7"/>
                                        </p:tgtEl>
                                      </p:cBhvr>
                                    </p:animEffect>
                                  </p:childTnLst>
                                </p:cTn>
                              </p:par>
                            </p:childTnLst>
                          </p:cTn>
                        </p:par>
                      </p:childTnLst>
                    </p:cTn>
                  </p:par>
                  <p:par>
                    <p:cTn id="87" fill="hold">
                      <p:stCondLst>
                        <p:cond delay="indefinite"/>
                      </p:stCondLst>
                      <p:childTnLst>
                        <p:par>
                          <p:cTn id="88" fill="hold">
                            <p:stCondLst>
                              <p:cond delay="0"/>
                            </p:stCondLst>
                            <p:childTnLst>
                              <p:par>
                                <p:cTn id="89" presetID="15" presetClass="entr" presetSubtype="0" fill="hold" nodeType="clickEffect">
                                  <p:stCondLst>
                                    <p:cond delay="0"/>
                                  </p:stCondLst>
                                  <p:childTnLst>
                                    <p:set>
                                      <p:cBhvr>
                                        <p:cTn id="90" dur="1" fill="hold">
                                          <p:stCondLst>
                                            <p:cond delay="0"/>
                                          </p:stCondLst>
                                        </p:cTn>
                                        <p:tgtEl>
                                          <p:spTgt spid="12"/>
                                        </p:tgtEl>
                                        <p:attrNameLst>
                                          <p:attrName>style.visibility</p:attrName>
                                        </p:attrNameLst>
                                      </p:cBhvr>
                                      <p:to>
                                        <p:strVal val="visible"/>
                                      </p:to>
                                    </p:set>
                                    <p:anim calcmode="lin" valueType="num">
                                      <p:cBhvr>
                                        <p:cTn id="91" dur="1000" fill="hold"/>
                                        <p:tgtEl>
                                          <p:spTgt spid="12"/>
                                        </p:tgtEl>
                                        <p:attrNameLst>
                                          <p:attrName>ppt_w</p:attrName>
                                        </p:attrNameLst>
                                      </p:cBhvr>
                                      <p:tavLst>
                                        <p:tav tm="0">
                                          <p:val>
                                            <p:fltVal val="0"/>
                                          </p:val>
                                        </p:tav>
                                        <p:tav tm="100000">
                                          <p:val>
                                            <p:strVal val="#ppt_w"/>
                                          </p:val>
                                        </p:tav>
                                      </p:tavLst>
                                    </p:anim>
                                    <p:anim calcmode="lin" valueType="num">
                                      <p:cBhvr>
                                        <p:cTn id="92" dur="1000" fill="hold"/>
                                        <p:tgtEl>
                                          <p:spTgt spid="12"/>
                                        </p:tgtEl>
                                        <p:attrNameLst>
                                          <p:attrName>ppt_h</p:attrName>
                                        </p:attrNameLst>
                                      </p:cBhvr>
                                      <p:tavLst>
                                        <p:tav tm="0">
                                          <p:val>
                                            <p:fltVal val="0"/>
                                          </p:val>
                                        </p:tav>
                                        <p:tav tm="100000">
                                          <p:val>
                                            <p:strVal val="#ppt_h"/>
                                          </p:val>
                                        </p:tav>
                                      </p:tavLst>
                                    </p:anim>
                                    <p:anim calcmode="lin" valueType="num">
                                      <p:cBhvr>
                                        <p:cTn id="93"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94"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par>
                          <p:cTn id="95" fill="hold">
                            <p:stCondLst>
                              <p:cond delay="1000"/>
                            </p:stCondLst>
                            <p:childTnLst>
                              <p:par>
                                <p:cTn id="96" presetID="22" presetClass="entr" presetSubtype="8" fill="hold" grpId="0" nodeType="afterEffect">
                                  <p:stCondLst>
                                    <p:cond delay="0"/>
                                  </p:stCondLst>
                                  <p:childTnLst>
                                    <p:set>
                                      <p:cBhvr>
                                        <p:cTn id="97" dur="1" fill="hold">
                                          <p:stCondLst>
                                            <p:cond delay="0"/>
                                          </p:stCondLst>
                                        </p:cTn>
                                        <p:tgtEl>
                                          <p:spTgt spid="9"/>
                                        </p:tgtEl>
                                        <p:attrNameLst>
                                          <p:attrName>style.visibility</p:attrName>
                                        </p:attrNameLst>
                                      </p:cBhvr>
                                      <p:to>
                                        <p:strVal val="visible"/>
                                      </p:to>
                                    </p:set>
                                    <p:animEffect transition="in" filter="wipe(left)">
                                      <p:cBhvr>
                                        <p:cTn id="9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4" grpId="0"/>
      <p:bldP spid="4" grpId="1"/>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6B68E8E2-B2DB-1F4E-60E6-388EF43595B4}"/>
              </a:ext>
            </a:extLst>
          </p:cNvPr>
          <p:cNvSpPr txBox="1"/>
          <p:nvPr/>
        </p:nvSpPr>
        <p:spPr>
          <a:xfrm>
            <a:off x="248209" y="45189"/>
            <a:ext cx="6093618" cy="1754326"/>
          </a:xfrm>
          <a:prstGeom prst="rect">
            <a:avLst/>
          </a:prstGeom>
          <a:noFill/>
        </p:spPr>
        <p:txBody>
          <a:bodyPr wrap="square">
            <a:spAutoFit/>
          </a:bodyPr>
          <a:lstStyle/>
          <a:p>
            <a:r>
              <a:rPr lang="en-US" b="1" dirty="0">
                <a:solidFill>
                  <a:srgbClr val="C00000"/>
                </a:solidFill>
              </a:rPr>
              <a:t>Parents should never hurry their children out of their childhood.</a:t>
            </a:r>
            <a:r>
              <a:rPr lang="en-US" b="1" dirty="0"/>
              <a:t> Let the lessons given them be of that character which will inspire their hearts with noble purposes; but let them be children and grow up with that simple trust, candor, and truthfulness which will prepare them to enter the kingdom of heaven.</a:t>
            </a:r>
            <a:r>
              <a:rPr lang="es-ES" b="1" dirty="0"/>
              <a:t>—Good </a:t>
            </a:r>
            <a:r>
              <a:rPr lang="es-ES" b="1" dirty="0" err="1"/>
              <a:t>Health</a:t>
            </a:r>
            <a:r>
              <a:rPr lang="es-ES" b="1" dirty="0"/>
              <a:t>, 1880, par. 2.</a:t>
            </a:r>
          </a:p>
        </p:txBody>
      </p:sp>
      <p:sp>
        <p:nvSpPr>
          <p:cNvPr id="7" name="CuadroTexto 6">
            <a:extLst>
              <a:ext uri="{FF2B5EF4-FFF2-40B4-BE49-F238E27FC236}">
                <a16:creationId xmlns:a16="http://schemas.microsoft.com/office/drawing/2014/main" id="{6644CBB7-01A7-0DE9-66AD-A083738D0451}"/>
              </a:ext>
            </a:extLst>
          </p:cNvPr>
          <p:cNvSpPr txBox="1"/>
          <p:nvPr/>
        </p:nvSpPr>
        <p:spPr>
          <a:xfrm>
            <a:off x="5839385" y="2341788"/>
            <a:ext cx="6206683" cy="1200329"/>
          </a:xfrm>
          <a:prstGeom prst="rect">
            <a:avLst/>
          </a:prstGeom>
          <a:noFill/>
        </p:spPr>
        <p:txBody>
          <a:bodyPr wrap="square">
            <a:spAutoFit/>
          </a:bodyPr>
          <a:lstStyle/>
          <a:p>
            <a:r>
              <a:rPr lang="en-US" b="1" dirty="0"/>
              <a:t>Parents and teachers should aim so to cultivate the tendencies of the youth that at each stage of life they may represent the beauty appropriate to that period, </a:t>
            </a:r>
            <a:r>
              <a:rPr lang="en-US" b="1" dirty="0">
                <a:solidFill>
                  <a:srgbClr val="C00000"/>
                </a:solidFill>
              </a:rPr>
              <a:t>unfolding naturally</a:t>
            </a:r>
            <a:r>
              <a:rPr lang="en-US" b="1" dirty="0"/>
              <a:t>, as do the plants in the garden. </a:t>
            </a:r>
            <a:r>
              <a:rPr lang="es-ES" b="1" dirty="0"/>
              <a:t>—</a:t>
            </a:r>
            <a:r>
              <a:rPr lang="es-ES" b="1" dirty="0" err="1"/>
              <a:t>Education</a:t>
            </a:r>
            <a:r>
              <a:rPr lang="es-ES" b="1" dirty="0"/>
              <a:t>, 107.</a:t>
            </a:r>
          </a:p>
        </p:txBody>
      </p:sp>
      <p:sp>
        <p:nvSpPr>
          <p:cNvPr id="9" name="CuadroTexto 8">
            <a:extLst>
              <a:ext uri="{FF2B5EF4-FFF2-40B4-BE49-F238E27FC236}">
                <a16:creationId xmlns:a16="http://schemas.microsoft.com/office/drawing/2014/main" id="{ECFE8002-C9AC-D1A8-AB11-685DE1F4C047}"/>
              </a:ext>
            </a:extLst>
          </p:cNvPr>
          <p:cNvSpPr txBox="1"/>
          <p:nvPr/>
        </p:nvSpPr>
        <p:spPr>
          <a:xfrm>
            <a:off x="5839386" y="3799555"/>
            <a:ext cx="6206682" cy="2862322"/>
          </a:xfrm>
          <a:prstGeom prst="rect">
            <a:avLst/>
          </a:prstGeom>
          <a:noFill/>
        </p:spPr>
        <p:txBody>
          <a:bodyPr wrap="square">
            <a:spAutoFit/>
          </a:bodyPr>
          <a:lstStyle/>
          <a:p>
            <a:r>
              <a:rPr lang="en-US" b="1" dirty="0">
                <a:solidFill>
                  <a:srgbClr val="C00000"/>
                </a:solidFill>
              </a:rPr>
              <a:t>Marked diversities of disposition and character frequently exist in the same family, </a:t>
            </a:r>
            <a:r>
              <a:rPr lang="en-US" b="1" dirty="0"/>
              <a:t>for it is in the order of God that persons of varied temperament should associate together. When this is the case</a:t>
            </a:r>
            <a:r>
              <a:rPr lang="en-US" b="1" dirty="0">
                <a:solidFill>
                  <a:srgbClr val="C00000"/>
                </a:solidFill>
              </a:rPr>
              <a:t>, each member of the household should sacredly regard the feelings and respect the right of the others. By this means mutual consideration and forbearance will be cultivated, prejudices will be softened, and rough points of character smoothed.</a:t>
            </a:r>
            <a:r>
              <a:rPr lang="en-US" b="1" dirty="0"/>
              <a:t> Harmony may be secured, and the blending of the varied temperaments may be a benefit to each</a:t>
            </a:r>
            <a:r>
              <a:rPr lang="es-ES" b="1" dirty="0"/>
              <a:t>.—</a:t>
            </a:r>
            <a:r>
              <a:rPr lang="es-ES" b="1" dirty="0" err="1"/>
              <a:t>The</a:t>
            </a:r>
            <a:r>
              <a:rPr lang="es-ES" b="1" dirty="0"/>
              <a:t> </a:t>
            </a:r>
            <a:r>
              <a:rPr lang="es-ES" b="1" dirty="0" err="1"/>
              <a:t>Signs</a:t>
            </a:r>
            <a:r>
              <a:rPr lang="es-ES" b="1" dirty="0"/>
              <a:t> </a:t>
            </a:r>
            <a:r>
              <a:rPr lang="es-ES" b="1" dirty="0" err="1"/>
              <a:t>of</a:t>
            </a:r>
            <a:r>
              <a:rPr lang="es-ES" b="1" dirty="0"/>
              <a:t> </a:t>
            </a:r>
            <a:r>
              <a:rPr lang="es-ES" b="1" dirty="0" err="1"/>
              <a:t>the</a:t>
            </a:r>
            <a:r>
              <a:rPr lang="es-ES" b="1" dirty="0"/>
              <a:t> Times, </a:t>
            </a:r>
            <a:r>
              <a:rPr lang="es-ES" b="1" dirty="0" err="1"/>
              <a:t>September</a:t>
            </a:r>
            <a:r>
              <a:rPr lang="es-ES" b="1" dirty="0"/>
              <a:t> 9, 1886.</a:t>
            </a:r>
          </a:p>
        </p:txBody>
      </p:sp>
      <p:pic>
        <p:nvPicPr>
          <p:cNvPr id="2" name="Imagen 1">
            <a:extLst>
              <a:ext uri="{FF2B5EF4-FFF2-40B4-BE49-F238E27FC236}">
                <a16:creationId xmlns:a16="http://schemas.microsoft.com/office/drawing/2014/main" id="{A462DF87-B682-2987-24CB-3F70433AC5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638524" y="100053"/>
            <a:ext cx="2473626" cy="1567461"/>
          </a:xfrm>
          <a:prstGeom prst="rect">
            <a:avLst/>
          </a:prstGeom>
        </p:spPr>
      </p:pic>
      <p:sp>
        <p:nvSpPr>
          <p:cNvPr id="4" name="CuadroTexto 3">
            <a:extLst>
              <a:ext uri="{FF2B5EF4-FFF2-40B4-BE49-F238E27FC236}">
                <a16:creationId xmlns:a16="http://schemas.microsoft.com/office/drawing/2014/main" id="{ABB37B47-5FCB-53B0-9898-B7D501CCF47C}"/>
              </a:ext>
            </a:extLst>
          </p:cNvPr>
          <p:cNvSpPr txBox="1"/>
          <p:nvPr/>
        </p:nvSpPr>
        <p:spPr>
          <a:xfrm>
            <a:off x="9800187" y="463718"/>
            <a:ext cx="1991675" cy="1015663"/>
          </a:xfrm>
          <a:prstGeom prst="rect">
            <a:avLst/>
          </a:prstGeom>
          <a:noFill/>
        </p:spPr>
        <p:txBody>
          <a:bodyPr wrap="square" rtlCol="0">
            <a:spAutoFit/>
          </a:bodyPr>
          <a:lstStyle/>
          <a:p>
            <a:pPr algn="ctr"/>
            <a:r>
              <a:rPr lang="en-US" sz="2000" b="1" dirty="0">
                <a:ln>
                  <a:solidFill>
                    <a:srgbClr val="AE0676"/>
                  </a:solidFill>
                </a:ln>
                <a:solidFill>
                  <a:srgbClr val="AE0676"/>
                </a:solidFill>
                <a:latin typeface="Tempus Sans ITC" panose="04020404030D07020202" pitchFamily="82" charset="0"/>
                <a:ea typeface="Cascadia Code" panose="020B0609020000020004" pitchFamily="49" charset="0"/>
                <a:cs typeface="Cavolini" panose="020B0502040204020203" pitchFamily="66" charset="0"/>
              </a:rPr>
              <a:t>Study Age, Character, and Temperament</a:t>
            </a:r>
            <a:endParaRPr lang="es-ES" sz="2000" b="1" dirty="0">
              <a:ln>
                <a:solidFill>
                  <a:srgbClr val="AE0676"/>
                </a:solidFill>
              </a:ln>
              <a:solidFill>
                <a:srgbClr val="AE0676"/>
              </a:solidFill>
              <a:latin typeface="Tempus Sans ITC" panose="04020404030D07020202" pitchFamily="82" charset="0"/>
              <a:ea typeface="Cascadia Code" panose="020B0609020000020004" pitchFamily="49" charset="0"/>
              <a:cs typeface="Cavolini" panose="020B0502040204020203" pitchFamily="66" charset="0"/>
            </a:endParaRPr>
          </a:p>
        </p:txBody>
      </p:sp>
      <p:pic>
        <p:nvPicPr>
          <p:cNvPr id="3" name="Imagen 2">
            <a:extLst>
              <a:ext uri="{FF2B5EF4-FFF2-40B4-BE49-F238E27FC236}">
                <a16:creationId xmlns:a16="http://schemas.microsoft.com/office/drawing/2014/main" id="{81CA51BA-CCD7-8897-CBF1-6559E0FDF162}"/>
              </a:ext>
            </a:extLst>
          </p:cNvPr>
          <p:cNvPicPr>
            <a:picLocks noChangeAspect="1"/>
          </p:cNvPicPr>
          <p:nvPr/>
        </p:nvPicPr>
        <p:blipFill rotWithShape="1">
          <a:blip r:embed="rId4"/>
          <a:srcRect b="6538"/>
          <a:stretch/>
        </p:blipFill>
        <p:spPr>
          <a:xfrm>
            <a:off x="6161315" y="178720"/>
            <a:ext cx="3231696" cy="1975528"/>
          </a:xfrm>
          <a:prstGeom prst="rect">
            <a:avLst/>
          </a:prstGeom>
          <a:solidFill>
            <a:srgbClr val="FFFFFF">
              <a:shade val="85000"/>
            </a:srgbClr>
          </a:solidFill>
          <a:ln w="28575" cap="sq">
            <a:solidFill>
              <a:srgbClr val="F71DAC"/>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Imagen 18" descr="Grupo de personas junto a una niña&#10;&#10;Descripción generada automáticamente con confianza media">
            <a:extLst>
              <a:ext uri="{FF2B5EF4-FFF2-40B4-BE49-F238E27FC236}">
                <a16:creationId xmlns:a16="http://schemas.microsoft.com/office/drawing/2014/main" id="{F0AB9D4B-BC72-0CEF-2762-1F7F6144DE93}"/>
              </a:ext>
            </a:extLst>
          </p:cNvPr>
          <p:cNvPicPr>
            <a:picLocks noChangeAspect="1"/>
          </p:cNvPicPr>
          <p:nvPr/>
        </p:nvPicPr>
        <p:blipFill rotWithShape="1">
          <a:blip r:embed="rId5">
            <a:extLst>
              <a:ext uri="{28A0092B-C50C-407E-A947-70E740481C1C}">
                <a14:useLocalDpi xmlns:a14="http://schemas.microsoft.com/office/drawing/2010/main" val="0"/>
              </a:ext>
            </a:extLst>
          </a:blip>
          <a:srcRect l="2784" r="10698"/>
          <a:stretch/>
        </p:blipFill>
        <p:spPr>
          <a:xfrm>
            <a:off x="242866" y="1854379"/>
            <a:ext cx="5422438" cy="4672177"/>
          </a:xfrm>
          <a:prstGeom prst="rect">
            <a:avLst/>
          </a:prstGeom>
          <a:solidFill>
            <a:srgbClr val="FFFFFF">
              <a:shade val="85000"/>
            </a:srgbClr>
          </a:solidFill>
          <a:ln w="28575" cap="sq">
            <a:solidFill>
              <a:srgbClr val="F71DAC"/>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44651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par>
                          <p:cTn id="37" fill="hold">
                            <p:stCondLst>
                              <p:cond delay="2000"/>
                            </p:stCondLst>
                            <p:childTnLst>
                              <p:par>
                                <p:cTn id="38" presetID="32" presetClass="emph" presetSubtype="0" fill="hold" grpId="1" nodeType="afterEffect">
                                  <p:stCondLst>
                                    <p:cond delay="0"/>
                                  </p:stCondLst>
                                  <p:childTnLst>
                                    <p:animRot by="120000">
                                      <p:cBhvr>
                                        <p:cTn id="39" dur="100" fill="hold">
                                          <p:stCondLst>
                                            <p:cond delay="0"/>
                                          </p:stCondLst>
                                        </p:cTn>
                                        <p:tgtEl>
                                          <p:spTgt spid="4"/>
                                        </p:tgtEl>
                                        <p:attrNameLst>
                                          <p:attrName>r</p:attrName>
                                        </p:attrNameLst>
                                      </p:cBhvr>
                                    </p:animRot>
                                    <p:animRot by="-240000">
                                      <p:cBhvr>
                                        <p:cTn id="40" dur="200" fill="hold">
                                          <p:stCondLst>
                                            <p:cond delay="200"/>
                                          </p:stCondLst>
                                        </p:cTn>
                                        <p:tgtEl>
                                          <p:spTgt spid="4"/>
                                        </p:tgtEl>
                                        <p:attrNameLst>
                                          <p:attrName>r</p:attrName>
                                        </p:attrNameLst>
                                      </p:cBhvr>
                                    </p:animRot>
                                    <p:animRot by="240000">
                                      <p:cBhvr>
                                        <p:cTn id="41" dur="200" fill="hold">
                                          <p:stCondLst>
                                            <p:cond delay="400"/>
                                          </p:stCondLst>
                                        </p:cTn>
                                        <p:tgtEl>
                                          <p:spTgt spid="4"/>
                                        </p:tgtEl>
                                        <p:attrNameLst>
                                          <p:attrName>r</p:attrName>
                                        </p:attrNameLst>
                                      </p:cBhvr>
                                    </p:animRot>
                                    <p:animRot by="-240000">
                                      <p:cBhvr>
                                        <p:cTn id="42" dur="200" fill="hold">
                                          <p:stCondLst>
                                            <p:cond delay="600"/>
                                          </p:stCondLst>
                                        </p:cTn>
                                        <p:tgtEl>
                                          <p:spTgt spid="4"/>
                                        </p:tgtEl>
                                        <p:attrNameLst>
                                          <p:attrName>r</p:attrName>
                                        </p:attrNameLst>
                                      </p:cBhvr>
                                    </p:animRot>
                                    <p:animRot by="120000">
                                      <p:cBhvr>
                                        <p:cTn id="43" dur="200" fill="hold">
                                          <p:stCondLst>
                                            <p:cond delay="800"/>
                                          </p:stCondLst>
                                        </p:cTn>
                                        <p:tgtEl>
                                          <p:spTgt spid="4"/>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randombar(horizontal)">
                                      <p:cBhvr>
                                        <p:cTn id="48" dur="500"/>
                                        <p:tgtEl>
                                          <p:spTgt spid="3"/>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wipe(left)">
                                      <p:cBhvr>
                                        <p:cTn id="52" dur="500"/>
                                        <p:tgtEl>
                                          <p:spTgt spid="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left)">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randombar(horizontal)">
                                      <p:cBhvr>
                                        <p:cTn id="62" dur="500"/>
                                        <p:tgtEl>
                                          <p:spTgt spid="19"/>
                                        </p:tgtEl>
                                      </p:cBhvr>
                                    </p:animEffect>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wipe(left)">
                                      <p:cBhvr>
                                        <p:cTn id="6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4" grpId="0"/>
      <p:bldP spid="4"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0503E06-49CE-1B88-0D54-5BD58D9FD266}"/>
              </a:ext>
            </a:extLst>
          </p:cNvPr>
          <p:cNvSpPr txBox="1"/>
          <p:nvPr/>
        </p:nvSpPr>
        <p:spPr>
          <a:xfrm>
            <a:off x="160958" y="52653"/>
            <a:ext cx="8675130" cy="1754326"/>
          </a:xfrm>
          <a:prstGeom prst="rect">
            <a:avLst/>
          </a:prstGeom>
          <a:noFill/>
        </p:spPr>
        <p:txBody>
          <a:bodyPr wrap="square">
            <a:spAutoFit/>
          </a:bodyPr>
          <a:lstStyle/>
          <a:p>
            <a:r>
              <a:rPr lang="en-US" b="1" dirty="0">
                <a:solidFill>
                  <a:srgbClr val="C00000"/>
                </a:solidFill>
              </a:rPr>
              <a:t>All children cannot be treated in the same way</a:t>
            </a:r>
            <a:r>
              <a:rPr lang="en-US" b="1" dirty="0"/>
              <a:t>, for that restraint which must be kept upon one would crush out the life of another. </a:t>
            </a:r>
            <a:r>
              <a:rPr lang="es-ES" b="1" dirty="0"/>
              <a:t>—</a:t>
            </a:r>
            <a:r>
              <a:rPr lang="es-ES" b="1" dirty="0" err="1"/>
              <a:t>Manuscript</a:t>
            </a:r>
            <a:r>
              <a:rPr lang="es-ES" b="1" dirty="0"/>
              <a:t> 32, 1899.</a:t>
            </a:r>
          </a:p>
          <a:p>
            <a:r>
              <a:rPr lang="en-US" b="1" dirty="0"/>
              <a:t>Children must have constant care, but you need not let them see that you are ever guarding them. </a:t>
            </a:r>
            <a:r>
              <a:rPr lang="en-US" b="1" dirty="0">
                <a:solidFill>
                  <a:srgbClr val="C00000"/>
                </a:solidFill>
              </a:rPr>
              <a:t>Learn the disposition of each as revealed in their association with one another, and then seek to correct their faults by encouraging opposite traits.</a:t>
            </a:r>
            <a:r>
              <a:rPr lang="es-ES" b="1" dirty="0">
                <a:solidFill>
                  <a:srgbClr val="C00000"/>
                </a:solidFill>
              </a:rPr>
              <a:t> </a:t>
            </a:r>
            <a:r>
              <a:rPr lang="en-US" b="1" dirty="0"/>
              <a:t>—The Signs of the Times, February 9, 1882</a:t>
            </a:r>
            <a:endParaRPr lang="es-ES" b="1" dirty="0"/>
          </a:p>
        </p:txBody>
      </p:sp>
      <p:sp>
        <p:nvSpPr>
          <p:cNvPr id="5" name="CuadroTexto 4">
            <a:extLst>
              <a:ext uri="{FF2B5EF4-FFF2-40B4-BE49-F238E27FC236}">
                <a16:creationId xmlns:a16="http://schemas.microsoft.com/office/drawing/2014/main" id="{3C12697B-DD3A-B0CD-1959-B8B8C5411054}"/>
              </a:ext>
            </a:extLst>
          </p:cNvPr>
          <p:cNvSpPr txBox="1"/>
          <p:nvPr/>
        </p:nvSpPr>
        <p:spPr>
          <a:xfrm>
            <a:off x="160959" y="1683089"/>
            <a:ext cx="11707579" cy="1477328"/>
          </a:xfrm>
          <a:prstGeom prst="rect">
            <a:avLst/>
          </a:prstGeom>
          <a:noFill/>
        </p:spPr>
        <p:txBody>
          <a:bodyPr wrap="square">
            <a:spAutoFit/>
          </a:bodyPr>
          <a:lstStyle/>
          <a:p>
            <a:r>
              <a:rPr lang="en-US" b="1" dirty="0">
                <a:solidFill>
                  <a:srgbClr val="C00000"/>
                </a:solidFill>
              </a:rPr>
              <a:t>Children have varied temperaments, and parents cannot always give the same manner of discipline to each. There are different qualities of mind, and they should be made a prayerful study that they may be molded so as to accomplish the purpose God designed. </a:t>
            </a:r>
            <a:r>
              <a:rPr lang="es-ES" b="1" dirty="0"/>
              <a:t>—Good </a:t>
            </a:r>
            <a:r>
              <a:rPr lang="es-ES" b="1" dirty="0" err="1"/>
              <a:t>Health</a:t>
            </a:r>
            <a:r>
              <a:rPr lang="es-ES" b="1" dirty="0"/>
              <a:t>, </a:t>
            </a:r>
            <a:r>
              <a:rPr lang="es-ES" b="1" dirty="0" err="1"/>
              <a:t>July</a:t>
            </a:r>
            <a:r>
              <a:rPr lang="es-ES" b="1" dirty="0"/>
              <a:t> de 1880. </a:t>
            </a:r>
          </a:p>
          <a:p>
            <a:r>
              <a:rPr lang="en-US" b="1" dirty="0"/>
              <a:t>Mothers, ... take time to get acquainted with your children. </a:t>
            </a:r>
            <a:r>
              <a:rPr lang="en-US" b="1" dirty="0">
                <a:solidFill>
                  <a:srgbClr val="C00000"/>
                </a:solidFill>
              </a:rPr>
              <a:t>Study their dispositions and temperaments, that you may know how to deal with them. Some children need more attention than others</a:t>
            </a:r>
            <a:r>
              <a:rPr lang="es-ES" b="1" dirty="0"/>
              <a:t>.—</a:t>
            </a:r>
            <a:r>
              <a:rPr lang="es-ES" b="1" dirty="0" err="1"/>
              <a:t>The</a:t>
            </a:r>
            <a:r>
              <a:rPr lang="es-ES" b="1" dirty="0"/>
              <a:t> </a:t>
            </a:r>
            <a:r>
              <a:rPr lang="es-ES" b="1" dirty="0" err="1"/>
              <a:t>Review</a:t>
            </a:r>
            <a:r>
              <a:rPr lang="es-ES" b="1" dirty="0"/>
              <a:t> and Herald, </a:t>
            </a:r>
            <a:r>
              <a:rPr lang="es-ES" b="1" dirty="0" err="1"/>
              <a:t>July</a:t>
            </a:r>
            <a:r>
              <a:rPr lang="es-ES" b="1" dirty="0"/>
              <a:t> 9, 1901.</a:t>
            </a:r>
          </a:p>
        </p:txBody>
      </p:sp>
      <p:sp>
        <p:nvSpPr>
          <p:cNvPr id="7" name="CuadroTexto 6">
            <a:extLst>
              <a:ext uri="{FF2B5EF4-FFF2-40B4-BE49-F238E27FC236}">
                <a16:creationId xmlns:a16="http://schemas.microsoft.com/office/drawing/2014/main" id="{154C73FB-DB13-F782-65F1-ED88BC51983B}"/>
              </a:ext>
            </a:extLst>
          </p:cNvPr>
          <p:cNvSpPr txBox="1"/>
          <p:nvPr/>
        </p:nvSpPr>
        <p:spPr>
          <a:xfrm>
            <a:off x="72990" y="5344096"/>
            <a:ext cx="6805291" cy="1477328"/>
          </a:xfrm>
          <a:prstGeom prst="rect">
            <a:avLst/>
          </a:prstGeom>
          <a:noFill/>
        </p:spPr>
        <p:txBody>
          <a:bodyPr wrap="square">
            <a:spAutoFit/>
          </a:bodyPr>
          <a:lstStyle/>
          <a:p>
            <a:r>
              <a:rPr lang="en-US" b="1" dirty="0"/>
              <a:t>If you have children with peculiar temperaments, do not, because of this, let the blight of discouragement rest upon their lives.... </a:t>
            </a:r>
            <a:r>
              <a:rPr lang="en-US" b="1" dirty="0">
                <a:solidFill>
                  <a:srgbClr val="C00000"/>
                </a:solidFill>
              </a:rPr>
              <a:t>Help them by the manifestation of forbearance and sympathy. Strengthen them by loving words and kindly deeds to overcome their defects of character.</a:t>
            </a:r>
            <a:r>
              <a:rPr lang="es-ES" b="1" dirty="0"/>
              <a:t>—</a:t>
            </a:r>
            <a:r>
              <a:rPr lang="en-US" b="1" dirty="0"/>
              <a:t>Counsels to parents, teachers, and students</a:t>
            </a:r>
            <a:r>
              <a:rPr lang="es-ES" b="1" dirty="0"/>
              <a:t>, 115-116.</a:t>
            </a:r>
          </a:p>
        </p:txBody>
      </p:sp>
      <p:pic>
        <p:nvPicPr>
          <p:cNvPr id="6" name="Imagen 5">
            <a:extLst>
              <a:ext uri="{FF2B5EF4-FFF2-40B4-BE49-F238E27FC236}">
                <a16:creationId xmlns:a16="http://schemas.microsoft.com/office/drawing/2014/main" id="{BF99ECBD-F20D-8FA2-82F7-F756837BAAD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638524" y="100053"/>
            <a:ext cx="2473626" cy="1567461"/>
          </a:xfrm>
          <a:prstGeom prst="rect">
            <a:avLst/>
          </a:prstGeom>
        </p:spPr>
      </p:pic>
      <p:sp>
        <p:nvSpPr>
          <p:cNvPr id="9" name="CuadroTexto 8">
            <a:extLst>
              <a:ext uri="{FF2B5EF4-FFF2-40B4-BE49-F238E27FC236}">
                <a16:creationId xmlns:a16="http://schemas.microsoft.com/office/drawing/2014/main" id="{70ECC2FF-7E78-D8F5-6649-CDCC49DA20F7}"/>
              </a:ext>
            </a:extLst>
          </p:cNvPr>
          <p:cNvSpPr txBox="1"/>
          <p:nvPr/>
        </p:nvSpPr>
        <p:spPr>
          <a:xfrm>
            <a:off x="9800187" y="463718"/>
            <a:ext cx="1991675" cy="1015663"/>
          </a:xfrm>
          <a:prstGeom prst="rect">
            <a:avLst/>
          </a:prstGeom>
          <a:noFill/>
        </p:spPr>
        <p:txBody>
          <a:bodyPr wrap="square" rtlCol="0">
            <a:spAutoFit/>
          </a:bodyPr>
          <a:lstStyle/>
          <a:p>
            <a:pPr algn="ctr"/>
            <a:r>
              <a:rPr lang="en-US" sz="2000" b="1" dirty="0">
                <a:ln>
                  <a:solidFill>
                    <a:srgbClr val="AE0676"/>
                  </a:solidFill>
                </a:ln>
                <a:solidFill>
                  <a:srgbClr val="AE0676"/>
                </a:solidFill>
                <a:latin typeface="Tempus Sans ITC" panose="04020404030D07020202" pitchFamily="82" charset="0"/>
                <a:ea typeface="Cascadia Code" panose="020B0609020000020004" pitchFamily="49" charset="0"/>
                <a:cs typeface="Cavolini" panose="020B0502040204020203" pitchFamily="66" charset="0"/>
              </a:rPr>
              <a:t>Study Age, Character, and Temperament</a:t>
            </a:r>
          </a:p>
        </p:txBody>
      </p:sp>
      <p:pic>
        <p:nvPicPr>
          <p:cNvPr id="2" name="Imagen 1">
            <a:extLst>
              <a:ext uri="{FF2B5EF4-FFF2-40B4-BE49-F238E27FC236}">
                <a16:creationId xmlns:a16="http://schemas.microsoft.com/office/drawing/2014/main" id="{4F728B8C-B5BA-7F40-EF71-990AF7B272CA}"/>
              </a:ext>
            </a:extLst>
          </p:cNvPr>
          <p:cNvPicPr>
            <a:picLocks noChangeAspect="1"/>
          </p:cNvPicPr>
          <p:nvPr/>
        </p:nvPicPr>
        <p:blipFill rotWithShape="1">
          <a:blip r:embed="rId4"/>
          <a:srcRect l="3459" r="3459"/>
          <a:stretch/>
        </p:blipFill>
        <p:spPr>
          <a:xfrm>
            <a:off x="6748271" y="3340359"/>
            <a:ext cx="5297203" cy="3275045"/>
          </a:xfrm>
          <a:prstGeom prst="roundRect">
            <a:avLst>
              <a:gd name="adj" fmla="val 4167"/>
            </a:avLst>
          </a:prstGeom>
          <a:solidFill>
            <a:srgbClr val="FFFFFF"/>
          </a:solidFill>
          <a:ln w="28575" cap="sq">
            <a:solidFill>
              <a:srgbClr val="C90788"/>
            </a:solidFill>
            <a:miter lim="800000"/>
          </a:ln>
          <a:effectLst/>
          <a:scene3d>
            <a:camera prst="orthographicFront"/>
            <a:lightRig rig="threePt" dir="t">
              <a:rot lat="0" lon="0" rev="2700000"/>
            </a:lightRig>
          </a:scene3d>
          <a:sp3d contourW="6350">
            <a:bevelT h="38100"/>
            <a:contourClr>
              <a:srgbClr val="C0C0C0"/>
            </a:contourClr>
          </a:sp3d>
        </p:spPr>
      </p:pic>
      <p:pic>
        <p:nvPicPr>
          <p:cNvPr id="8" name="Imagen 7" descr="Un grupo de niños sonriendo&#10;&#10;Descripción generada automáticamente">
            <a:extLst>
              <a:ext uri="{FF2B5EF4-FFF2-40B4-BE49-F238E27FC236}">
                <a16:creationId xmlns:a16="http://schemas.microsoft.com/office/drawing/2014/main" id="{F6731238-9A46-71EF-7334-F11DB4CEBD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3834" y="3160417"/>
            <a:ext cx="2914260" cy="2137314"/>
          </a:xfrm>
          <a:prstGeom prst="roundRect">
            <a:avLst>
              <a:gd name="adj" fmla="val 4167"/>
            </a:avLst>
          </a:prstGeom>
          <a:solidFill>
            <a:srgbClr val="FFFFFF"/>
          </a:solidFill>
          <a:ln w="28575" cap="sq">
            <a:solidFill>
              <a:srgbClr val="C90788"/>
            </a:solidFill>
            <a:miter lim="800000"/>
          </a:ln>
          <a:effectLst/>
          <a:scene3d>
            <a:camera prst="orthographicFront"/>
            <a:lightRig rig="threePt" dir="t">
              <a:rot lat="0" lon="0" rev="2700000"/>
            </a:lightRig>
          </a:scene3d>
          <a:sp3d contourW="6350">
            <a:bevelT h="38100"/>
            <a:contourClr>
              <a:srgbClr val="C0C0C0"/>
            </a:contourClr>
          </a:sp3d>
        </p:spPr>
      </p:pic>
      <p:pic>
        <p:nvPicPr>
          <p:cNvPr id="11" name="Imagen 10" descr="Mujer sentada en un sillón&#10;&#10;Descripción generada automáticamente">
            <a:extLst>
              <a:ext uri="{FF2B5EF4-FFF2-40B4-BE49-F238E27FC236}">
                <a16:creationId xmlns:a16="http://schemas.microsoft.com/office/drawing/2014/main" id="{B37CDB99-E370-BFD5-8D2F-1B1948B3A2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958" y="3160417"/>
            <a:ext cx="3205744" cy="2141624"/>
          </a:xfrm>
          <a:prstGeom prst="roundRect">
            <a:avLst>
              <a:gd name="adj" fmla="val 4167"/>
            </a:avLst>
          </a:prstGeom>
          <a:solidFill>
            <a:srgbClr val="FFFFFF"/>
          </a:solidFill>
          <a:ln w="28575" cap="sq">
            <a:solidFill>
              <a:srgbClr val="C90788"/>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68971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1000" fill="hold"/>
                                        <p:tgtEl>
                                          <p:spTgt spid="8"/>
                                        </p:tgtEl>
                                        <p:attrNameLst>
                                          <p:attrName>ppt_w</p:attrName>
                                        </p:attrNameLst>
                                      </p:cBhvr>
                                      <p:tavLst>
                                        <p:tav tm="0">
                                          <p:val>
                                            <p:strVal val="#ppt_w+.3"/>
                                          </p:val>
                                        </p:tav>
                                        <p:tav tm="100000">
                                          <p:val>
                                            <p:strVal val="#ppt_w"/>
                                          </p:val>
                                        </p:tav>
                                      </p:tavLst>
                                    </p:anim>
                                    <p:anim calcmode="lin" valueType="num">
                                      <p:cBhvr>
                                        <p:cTn id="19" dur="1000" fill="hold"/>
                                        <p:tgtEl>
                                          <p:spTgt spid="8"/>
                                        </p:tgtEl>
                                        <p:attrNameLst>
                                          <p:attrName>ppt_h</p:attrName>
                                        </p:attrNameLst>
                                      </p:cBhvr>
                                      <p:tavLst>
                                        <p:tav tm="0">
                                          <p:val>
                                            <p:strVal val="#ppt_h"/>
                                          </p:val>
                                        </p:tav>
                                        <p:tav tm="100000">
                                          <p:val>
                                            <p:strVal val="#ppt_h"/>
                                          </p:val>
                                        </p:tav>
                                      </p:tavLst>
                                    </p:anim>
                                    <p:animEffect transition="in" filter="fade">
                                      <p:cBhvr>
                                        <p:cTn id="20" dur="1000"/>
                                        <p:tgtEl>
                                          <p:spTgt spid="8"/>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left)">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wipe(left)">
                                      <p:cBhvr>
                                        <p:cTn id="29" dur="500"/>
                                        <p:tgtEl>
                                          <p:spTgt spid="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0" presetClass="entr" presetSubtype="0" decel="100000"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1000" fill="hold"/>
                                        <p:tgtEl>
                                          <p:spTgt spid="2"/>
                                        </p:tgtEl>
                                        <p:attrNameLst>
                                          <p:attrName>ppt_w</p:attrName>
                                        </p:attrNameLst>
                                      </p:cBhvr>
                                      <p:tavLst>
                                        <p:tav tm="0">
                                          <p:val>
                                            <p:strVal val="#ppt_w+.3"/>
                                          </p:val>
                                        </p:tav>
                                        <p:tav tm="100000">
                                          <p:val>
                                            <p:strVal val="#ppt_w"/>
                                          </p:val>
                                        </p:tav>
                                      </p:tavLst>
                                    </p:anim>
                                    <p:anim calcmode="lin" valueType="num">
                                      <p:cBhvr>
                                        <p:cTn id="35" dur="1000" fill="hold"/>
                                        <p:tgtEl>
                                          <p:spTgt spid="2"/>
                                        </p:tgtEl>
                                        <p:attrNameLst>
                                          <p:attrName>ppt_h</p:attrName>
                                        </p:attrNameLst>
                                      </p:cBhvr>
                                      <p:tavLst>
                                        <p:tav tm="0">
                                          <p:val>
                                            <p:strVal val="#ppt_h"/>
                                          </p:val>
                                        </p:tav>
                                        <p:tav tm="100000">
                                          <p:val>
                                            <p:strVal val="#ppt_h"/>
                                          </p:val>
                                        </p:tav>
                                      </p:tavLst>
                                    </p:anim>
                                    <p:animEffect transition="in" filter="fade">
                                      <p:cBhvr>
                                        <p:cTn id="36" dur="1000"/>
                                        <p:tgtEl>
                                          <p:spTgt spid="2"/>
                                        </p:tgtEl>
                                      </p:cBhvr>
                                    </p:animEffect>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uiExpand="1" build="p"/>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6A918B4-0854-8266-74F5-3972619AC7C9}"/>
              </a:ext>
            </a:extLst>
          </p:cNvPr>
          <p:cNvSpPr txBox="1"/>
          <p:nvPr/>
        </p:nvSpPr>
        <p:spPr>
          <a:xfrm>
            <a:off x="147408" y="81392"/>
            <a:ext cx="6402682" cy="1477328"/>
          </a:xfrm>
          <a:prstGeom prst="rect">
            <a:avLst/>
          </a:prstGeom>
          <a:noFill/>
        </p:spPr>
        <p:txBody>
          <a:bodyPr wrap="square">
            <a:spAutoFit/>
          </a:bodyPr>
          <a:lstStyle/>
          <a:p>
            <a:r>
              <a:rPr lang="en-US" b="1" dirty="0"/>
              <a:t>The will is the governing power in the nature of man, bringing all the other faculties under its sway. </a:t>
            </a:r>
            <a:r>
              <a:rPr lang="en-US" b="1" dirty="0">
                <a:solidFill>
                  <a:srgbClr val="C00000"/>
                </a:solidFill>
              </a:rPr>
              <a:t>The will is not the taste or the inclination, but it is the deciding power, which works in the children of men unto obedience to God, or unto disobedience. </a:t>
            </a:r>
            <a:r>
              <a:rPr lang="es-ES" b="1" dirty="0"/>
              <a:t>— Testimonies </a:t>
            </a:r>
            <a:r>
              <a:rPr lang="es-ES" b="1" dirty="0" err="1"/>
              <a:t>for</a:t>
            </a:r>
            <a:r>
              <a:rPr lang="es-ES" b="1" dirty="0"/>
              <a:t> </a:t>
            </a:r>
            <a:r>
              <a:rPr lang="es-ES" b="1" dirty="0" err="1"/>
              <a:t>the</a:t>
            </a:r>
            <a:r>
              <a:rPr lang="es-ES" b="1" dirty="0"/>
              <a:t> </a:t>
            </a:r>
            <a:r>
              <a:rPr lang="es-ES" b="1" dirty="0" err="1"/>
              <a:t>Church</a:t>
            </a:r>
            <a:r>
              <a:rPr lang="es-ES" b="1" dirty="0"/>
              <a:t> 5:513.</a:t>
            </a:r>
          </a:p>
        </p:txBody>
      </p:sp>
      <p:sp>
        <p:nvSpPr>
          <p:cNvPr id="4" name="CuadroTexto 3">
            <a:extLst>
              <a:ext uri="{FF2B5EF4-FFF2-40B4-BE49-F238E27FC236}">
                <a16:creationId xmlns:a16="http://schemas.microsoft.com/office/drawing/2014/main" id="{29991B5B-EE54-C31F-E0DB-EDD096E4E794}"/>
              </a:ext>
            </a:extLst>
          </p:cNvPr>
          <p:cNvSpPr txBox="1"/>
          <p:nvPr/>
        </p:nvSpPr>
        <p:spPr>
          <a:xfrm>
            <a:off x="3665237" y="1835201"/>
            <a:ext cx="8232069" cy="1200329"/>
          </a:xfrm>
          <a:prstGeom prst="rect">
            <a:avLst/>
          </a:prstGeom>
          <a:noFill/>
        </p:spPr>
        <p:txBody>
          <a:bodyPr wrap="square">
            <a:spAutoFit/>
          </a:bodyPr>
          <a:lstStyle/>
          <a:p>
            <a:r>
              <a:rPr lang="en-US" b="1" dirty="0">
                <a:solidFill>
                  <a:srgbClr val="C00000"/>
                </a:solidFill>
              </a:rPr>
              <a:t>Children should early be trained to submit their will and inclination to the will and authority of their parents. When parents teach their children this lesson, they are educating them to submit to God's will and obey His requirements, and fitting them to be members of Christ's family. </a:t>
            </a:r>
            <a:r>
              <a:rPr lang="es-ES" b="1" dirty="0"/>
              <a:t>—</a:t>
            </a:r>
            <a:r>
              <a:rPr lang="es-ES" b="1" dirty="0" err="1"/>
              <a:t>Manuscript</a:t>
            </a:r>
            <a:r>
              <a:rPr lang="es-ES" b="1" dirty="0"/>
              <a:t> 119, 1899.</a:t>
            </a:r>
          </a:p>
        </p:txBody>
      </p:sp>
      <p:sp>
        <p:nvSpPr>
          <p:cNvPr id="9" name="CuadroTexto 8">
            <a:extLst>
              <a:ext uri="{FF2B5EF4-FFF2-40B4-BE49-F238E27FC236}">
                <a16:creationId xmlns:a16="http://schemas.microsoft.com/office/drawing/2014/main" id="{08E1C413-CF46-6D31-23CE-DD9BEF713DE2}"/>
              </a:ext>
            </a:extLst>
          </p:cNvPr>
          <p:cNvSpPr txBox="1"/>
          <p:nvPr/>
        </p:nvSpPr>
        <p:spPr>
          <a:xfrm>
            <a:off x="77755" y="4236140"/>
            <a:ext cx="9817768" cy="2585323"/>
          </a:xfrm>
          <a:prstGeom prst="rect">
            <a:avLst/>
          </a:prstGeom>
          <a:noFill/>
        </p:spPr>
        <p:txBody>
          <a:bodyPr wrap="square">
            <a:spAutoFit/>
          </a:bodyPr>
          <a:lstStyle/>
          <a:p>
            <a:r>
              <a:rPr lang="en-US" b="1" dirty="0">
                <a:solidFill>
                  <a:srgbClr val="C00000"/>
                </a:solidFill>
              </a:rPr>
              <a:t>The mother must realize that God is her helper, that love is her success, her power. </a:t>
            </a:r>
            <a:r>
              <a:rPr lang="en-US" b="1" dirty="0"/>
              <a:t>If she is a wise Christian, she will not attempt to force the child into submission. </a:t>
            </a:r>
            <a:r>
              <a:rPr lang="en-US" b="1" dirty="0">
                <a:solidFill>
                  <a:srgbClr val="C00000"/>
                </a:solidFill>
              </a:rPr>
              <a:t>She will pray; and as she prays, she will be conscious of a renewal of spiritual life within herself. And she will see that at the same time the power that is working in her is working also in the child.</a:t>
            </a:r>
            <a:r>
              <a:rPr lang="en-US" b="1" dirty="0"/>
              <a:t> And the child, in the place of being compelled, is led and grows gentler; and the battle is gained. Each kindly thought, each patient action, each word of wise restraint, is like apples of gold in pictures of silver. The mother has gained a victory more precious than language can express. She has renewed light and increased experience. The “true Light, which </a:t>
            </a:r>
            <a:r>
              <a:rPr lang="en-US" b="1" dirty="0" err="1"/>
              <a:t>lighteth</a:t>
            </a:r>
            <a:r>
              <a:rPr lang="en-US" b="1" dirty="0"/>
              <a:t> every man that cometh into the world,” has subdued her will. There is peace after the storm, like the shining of the sun after rain. </a:t>
            </a:r>
            <a:r>
              <a:rPr lang="es-ES" b="1" dirty="0"/>
              <a:t>—</a:t>
            </a:r>
            <a:r>
              <a:rPr lang="es-ES" b="1" dirty="0" err="1"/>
              <a:t>Letter</a:t>
            </a:r>
            <a:r>
              <a:rPr lang="es-ES" b="1" dirty="0"/>
              <a:t> 55, 1902.</a:t>
            </a:r>
          </a:p>
        </p:txBody>
      </p:sp>
      <p:sp>
        <p:nvSpPr>
          <p:cNvPr id="11" name="CuadroTexto 10">
            <a:extLst>
              <a:ext uri="{FF2B5EF4-FFF2-40B4-BE49-F238E27FC236}">
                <a16:creationId xmlns:a16="http://schemas.microsoft.com/office/drawing/2014/main" id="{47A83C70-BFF6-3C4A-B169-2A9CC3F2EBBE}"/>
              </a:ext>
            </a:extLst>
          </p:cNvPr>
          <p:cNvSpPr txBox="1"/>
          <p:nvPr/>
        </p:nvSpPr>
        <p:spPr>
          <a:xfrm>
            <a:off x="77755" y="3098126"/>
            <a:ext cx="11966837" cy="1200329"/>
          </a:xfrm>
          <a:prstGeom prst="rect">
            <a:avLst/>
          </a:prstGeom>
          <a:noFill/>
        </p:spPr>
        <p:txBody>
          <a:bodyPr wrap="square">
            <a:spAutoFit/>
          </a:bodyPr>
          <a:lstStyle/>
          <a:p>
            <a:r>
              <a:rPr lang="en-US" b="1" dirty="0">
                <a:solidFill>
                  <a:srgbClr val="C00000"/>
                </a:solidFill>
              </a:rPr>
              <a:t>Children who are allowed to have their own way are  not happy. The unsubdued heart has not within itself the elements of rest and contentment. The mind and heart must be disciplined and brought under proper restraint, in order for the character to harmonize with the wise laws that govern our being. Restlessness and discontent are the fruits of indulgence and selfishness.</a:t>
            </a:r>
            <a:r>
              <a:rPr lang="en-US" b="1" dirty="0"/>
              <a:t> </a:t>
            </a:r>
            <a:r>
              <a:rPr lang="es-ES" b="1" dirty="0"/>
              <a:t>—Testimonies </a:t>
            </a:r>
            <a:r>
              <a:rPr lang="es-ES" b="1" dirty="0" err="1"/>
              <a:t>for</a:t>
            </a:r>
            <a:r>
              <a:rPr lang="es-ES" b="1" dirty="0"/>
              <a:t> </a:t>
            </a:r>
            <a:r>
              <a:rPr lang="es-ES" b="1" dirty="0" err="1"/>
              <a:t>the</a:t>
            </a:r>
            <a:r>
              <a:rPr lang="es-ES" b="1" dirty="0"/>
              <a:t> </a:t>
            </a:r>
            <a:r>
              <a:rPr lang="es-ES" b="1" dirty="0" err="1"/>
              <a:t>Church</a:t>
            </a:r>
            <a:r>
              <a:rPr lang="es-ES" b="1" dirty="0"/>
              <a:t> 4:202.</a:t>
            </a:r>
          </a:p>
        </p:txBody>
      </p:sp>
      <p:pic>
        <p:nvPicPr>
          <p:cNvPr id="7" name="Imagen 6">
            <a:extLst>
              <a:ext uri="{FF2B5EF4-FFF2-40B4-BE49-F238E27FC236}">
                <a16:creationId xmlns:a16="http://schemas.microsoft.com/office/drawing/2014/main" id="{4BFA8187-1AD7-0028-03E3-4E2347E6B2D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610532" y="100054"/>
            <a:ext cx="2434060" cy="1467489"/>
          </a:xfrm>
          <a:prstGeom prst="rect">
            <a:avLst/>
          </a:prstGeom>
        </p:spPr>
      </p:pic>
      <p:sp>
        <p:nvSpPr>
          <p:cNvPr id="8" name="CuadroTexto 7">
            <a:extLst>
              <a:ext uri="{FF2B5EF4-FFF2-40B4-BE49-F238E27FC236}">
                <a16:creationId xmlns:a16="http://schemas.microsoft.com/office/drawing/2014/main" id="{E4C0983F-7E0D-9468-60A8-FA8BC2AD96D1}"/>
              </a:ext>
            </a:extLst>
          </p:cNvPr>
          <p:cNvSpPr txBox="1"/>
          <p:nvPr/>
        </p:nvSpPr>
        <p:spPr>
          <a:xfrm>
            <a:off x="9685180" y="349361"/>
            <a:ext cx="2153258" cy="977191"/>
          </a:xfrm>
          <a:prstGeom prst="rect">
            <a:avLst/>
          </a:prstGeom>
          <a:noFill/>
        </p:spPr>
        <p:txBody>
          <a:bodyPr wrap="square" rtlCol="0">
            <a:spAutoFit/>
          </a:bodyPr>
          <a:lstStyle/>
          <a:p>
            <a:pPr algn="ctr">
              <a:lnSpc>
                <a:spcPct val="150000"/>
              </a:lnSpc>
            </a:pPr>
            <a:r>
              <a:rPr lang="en-US" sz="2000" b="1" dirty="0">
                <a:ln>
                  <a:solidFill>
                    <a:srgbClr val="AA0606"/>
                  </a:solidFill>
                </a:ln>
                <a:solidFill>
                  <a:srgbClr val="AA0606"/>
                </a:solidFill>
                <a:latin typeface="Tempus Sans ITC" panose="04020404030D07020202" pitchFamily="82" charset="0"/>
                <a:ea typeface="Cascadia Code" panose="020B0609020000020004" pitchFamily="49" charset="0"/>
                <a:cs typeface="Cavolini" panose="020B0502040204020203" pitchFamily="66" charset="0"/>
              </a:rPr>
              <a:t>The Will As a </a:t>
            </a:r>
          </a:p>
          <a:p>
            <a:pPr algn="ctr">
              <a:lnSpc>
                <a:spcPct val="150000"/>
              </a:lnSpc>
            </a:pPr>
            <a:r>
              <a:rPr lang="en-US" sz="2000" b="1" dirty="0">
                <a:ln>
                  <a:solidFill>
                    <a:srgbClr val="AA0606"/>
                  </a:solidFill>
                </a:ln>
                <a:solidFill>
                  <a:srgbClr val="AA0606"/>
                </a:solidFill>
                <a:latin typeface="Tempus Sans ITC" panose="04020404030D07020202" pitchFamily="82" charset="0"/>
                <a:ea typeface="Cascadia Code" panose="020B0609020000020004" pitchFamily="49" charset="0"/>
                <a:cs typeface="Cavolini" panose="020B0502040204020203" pitchFamily="66" charset="0"/>
              </a:rPr>
              <a:t>Success Factor</a:t>
            </a:r>
            <a:endParaRPr lang="es-ES" sz="2000" b="1" dirty="0">
              <a:ln>
                <a:solidFill>
                  <a:srgbClr val="AA0606"/>
                </a:solidFill>
              </a:ln>
              <a:solidFill>
                <a:srgbClr val="AA0606"/>
              </a:solidFill>
              <a:latin typeface="Tempus Sans ITC" panose="04020404030D07020202" pitchFamily="82" charset="0"/>
              <a:ea typeface="Cascadia Code" panose="020B0609020000020004" pitchFamily="49" charset="0"/>
              <a:cs typeface="Cavolini" panose="020B0502040204020203" pitchFamily="66" charset="0"/>
            </a:endParaRPr>
          </a:p>
        </p:txBody>
      </p:sp>
      <p:pic>
        <p:nvPicPr>
          <p:cNvPr id="10" name="Imagen 9" descr="Una niña con un vestido azul&#10;&#10;Descripción generada automáticamente con confianza baja">
            <a:extLst>
              <a:ext uri="{FF2B5EF4-FFF2-40B4-BE49-F238E27FC236}">
                <a16:creationId xmlns:a16="http://schemas.microsoft.com/office/drawing/2014/main" id="{616467AB-F050-AE90-C5FA-32873B3CBF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7029" y="186268"/>
            <a:ext cx="2190859" cy="1459586"/>
          </a:xfrm>
          <a:prstGeom prst="round2DiagRect">
            <a:avLst>
              <a:gd name="adj1" fmla="val 16667"/>
              <a:gd name="adj2" fmla="val 0"/>
            </a:avLst>
          </a:prstGeom>
          <a:ln w="28575" cap="sq">
            <a:solidFill>
              <a:srgbClr val="F71D1F"/>
            </a:solidFill>
            <a:miter lim="800000"/>
          </a:ln>
          <a:effectLst>
            <a:outerShdw blurRad="254000" algn="tl" rotWithShape="0">
              <a:srgbClr val="000000">
                <a:alpha val="43000"/>
              </a:srgbClr>
            </a:outerShdw>
          </a:effectLst>
        </p:spPr>
      </p:pic>
      <p:pic>
        <p:nvPicPr>
          <p:cNvPr id="13" name="Imagen 12" descr="Un niño con la boca abierta&#10;&#10;Descripción generada automáticamente con confianza media">
            <a:extLst>
              <a:ext uri="{FF2B5EF4-FFF2-40B4-BE49-F238E27FC236}">
                <a16:creationId xmlns:a16="http://schemas.microsoft.com/office/drawing/2014/main" id="{7CD3767B-1527-427B-6324-B897D3F884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694" y="1618179"/>
            <a:ext cx="3185016" cy="1470008"/>
          </a:xfrm>
          <a:prstGeom prst="round2DiagRect">
            <a:avLst>
              <a:gd name="adj1" fmla="val 16667"/>
              <a:gd name="adj2" fmla="val 0"/>
            </a:avLst>
          </a:prstGeom>
          <a:ln w="28575" cap="sq">
            <a:solidFill>
              <a:srgbClr val="F71D1F"/>
            </a:solidFill>
            <a:miter lim="800000"/>
          </a:ln>
          <a:effectLst>
            <a:outerShdw blurRad="254000" algn="tl" rotWithShape="0">
              <a:srgbClr val="000000">
                <a:alpha val="43000"/>
              </a:srgbClr>
            </a:outerShdw>
          </a:effectLst>
        </p:spPr>
      </p:pic>
      <p:pic>
        <p:nvPicPr>
          <p:cNvPr id="14" name="Imagen 13">
            <a:extLst>
              <a:ext uri="{FF2B5EF4-FFF2-40B4-BE49-F238E27FC236}">
                <a16:creationId xmlns:a16="http://schemas.microsoft.com/office/drawing/2014/main" id="{37F554C0-2A9D-915F-D263-F6AC9EC4D545}"/>
              </a:ext>
            </a:extLst>
          </p:cNvPr>
          <p:cNvPicPr>
            <a:picLocks noChangeAspect="1"/>
          </p:cNvPicPr>
          <p:nvPr/>
        </p:nvPicPr>
        <p:blipFill rotWithShape="1">
          <a:blip r:embed="rId6"/>
          <a:srcRect l="21543" r="21543"/>
          <a:stretch/>
        </p:blipFill>
        <p:spPr>
          <a:xfrm>
            <a:off x="9879924" y="4100753"/>
            <a:ext cx="2164668" cy="2533540"/>
          </a:xfrm>
          <a:prstGeom prst="round2DiagRect">
            <a:avLst>
              <a:gd name="adj1" fmla="val 16667"/>
              <a:gd name="adj2" fmla="val 0"/>
            </a:avLst>
          </a:prstGeom>
          <a:ln w="28575" cap="sq">
            <a:solidFill>
              <a:srgbClr val="F71D1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647618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childTnLst>
                          </p:cTn>
                        </p:par>
                        <p:par>
                          <p:cTn id="37" fill="hold">
                            <p:stCondLst>
                              <p:cond delay="2000"/>
                            </p:stCondLst>
                            <p:childTnLst>
                              <p:par>
                                <p:cTn id="38" presetID="32" presetClass="emph" presetSubtype="0" fill="hold" grpId="1" nodeType="afterEffect">
                                  <p:stCondLst>
                                    <p:cond delay="0"/>
                                  </p:stCondLst>
                                  <p:childTnLst>
                                    <p:animRot by="120000">
                                      <p:cBhvr>
                                        <p:cTn id="39" dur="100" fill="hold">
                                          <p:stCondLst>
                                            <p:cond delay="0"/>
                                          </p:stCondLst>
                                        </p:cTn>
                                        <p:tgtEl>
                                          <p:spTgt spid="8"/>
                                        </p:tgtEl>
                                        <p:attrNameLst>
                                          <p:attrName>r</p:attrName>
                                        </p:attrNameLst>
                                      </p:cBhvr>
                                    </p:animRot>
                                    <p:animRot by="-240000">
                                      <p:cBhvr>
                                        <p:cTn id="40" dur="200" fill="hold">
                                          <p:stCondLst>
                                            <p:cond delay="200"/>
                                          </p:stCondLst>
                                        </p:cTn>
                                        <p:tgtEl>
                                          <p:spTgt spid="8"/>
                                        </p:tgtEl>
                                        <p:attrNameLst>
                                          <p:attrName>r</p:attrName>
                                        </p:attrNameLst>
                                      </p:cBhvr>
                                    </p:animRot>
                                    <p:animRot by="240000">
                                      <p:cBhvr>
                                        <p:cTn id="41" dur="200" fill="hold">
                                          <p:stCondLst>
                                            <p:cond delay="400"/>
                                          </p:stCondLst>
                                        </p:cTn>
                                        <p:tgtEl>
                                          <p:spTgt spid="8"/>
                                        </p:tgtEl>
                                        <p:attrNameLst>
                                          <p:attrName>r</p:attrName>
                                        </p:attrNameLst>
                                      </p:cBhvr>
                                    </p:animRot>
                                    <p:animRot by="-240000">
                                      <p:cBhvr>
                                        <p:cTn id="42" dur="200" fill="hold">
                                          <p:stCondLst>
                                            <p:cond delay="600"/>
                                          </p:stCondLst>
                                        </p:cTn>
                                        <p:tgtEl>
                                          <p:spTgt spid="8"/>
                                        </p:tgtEl>
                                        <p:attrNameLst>
                                          <p:attrName>r</p:attrName>
                                        </p:attrNameLst>
                                      </p:cBhvr>
                                    </p:animRot>
                                    <p:animRot by="120000">
                                      <p:cBhvr>
                                        <p:cTn id="43" dur="200" fill="hold">
                                          <p:stCondLst>
                                            <p:cond delay="800"/>
                                          </p:stCondLst>
                                        </p:cTn>
                                        <p:tgtEl>
                                          <p:spTgt spid="8"/>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wipe(left)">
                                      <p:cBhvr>
                                        <p:cTn id="52" dur="5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wipe(left)">
                                      <p:cBhvr>
                                        <p:cTn id="57" dur="500"/>
                                        <p:tgtEl>
                                          <p:spTgt spid="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wipe(left)">
                                      <p:cBhvr>
                                        <p:cTn id="66" dur="500"/>
                                        <p:tgtEl>
                                          <p:spTgt spid="11"/>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500"/>
                                        <p:tgtEl>
                                          <p:spTgt spid="14"/>
                                        </p:tgtEl>
                                      </p:cBhvr>
                                    </p:animEffect>
                                  </p:childTnLst>
                                </p:cTn>
                              </p:par>
                            </p:childTnLst>
                          </p:cTn>
                        </p:par>
                        <p:par>
                          <p:cTn id="72" fill="hold">
                            <p:stCondLst>
                              <p:cond delay="500"/>
                            </p:stCondLst>
                            <p:childTnLst>
                              <p:par>
                                <p:cTn id="73" presetID="22" presetClass="entr" presetSubtype="8" fill="hold" grpId="0" nodeType="after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wipe(left)">
                                      <p:cBhvr>
                                        <p:cTn id="7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P spid="11" grpId="0"/>
      <p:bldP spid="8" grpId="0"/>
      <p:bldP spid="8"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t="-10000" r="-7000" b="-10000"/>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CF3EC19-964B-AC20-AA08-2C636039787E}"/>
              </a:ext>
            </a:extLst>
          </p:cNvPr>
          <p:cNvSpPr txBox="1"/>
          <p:nvPr/>
        </p:nvSpPr>
        <p:spPr>
          <a:xfrm>
            <a:off x="96078" y="714000"/>
            <a:ext cx="6397657" cy="1754326"/>
          </a:xfrm>
          <a:prstGeom prst="rect">
            <a:avLst/>
          </a:prstGeom>
          <a:noFill/>
        </p:spPr>
        <p:txBody>
          <a:bodyPr wrap="square">
            <a:spAutoFit/>
          </a:bodyPr>
          <a:lstStyle/>
          <a:p>
            <a:r>
              <a:rPr lang="es-ES" b="1" dirty="0"/>
              <a:t>“</a:t>
            </a:r>
            <a:r>
              <a:rPr lang="en-US" b="1" dirty="0"/>
              <a:t>Character building is the most important work ever entrusted to human beings, and never before was its diligent study so important as now. Never was any previous generation called to meet issues so momentous; never before were young men and young women confronted by perils so great as confront them today.” CG 169</a:t>
            </a:r>
            <a:r>
              <a:rPr lang="es-ES" b="1" dirty="0"/>
              <a:t>. </a:t>
            </a:r>
            <a:r>
              <a:rPr lang="es-ES" b="1" dirty="0" err="1"/>
              <a:t>Education</a:t>
            </a:r>
            <a:r>
              <a:rPr lang="es-ES" b="1" dirty="0"/>
              <a:t> 225</a:t>
            </a:r>
          </a:p>
        </p:txBody>
      </p:sp>
      <p:sp>
        <p:nvSpPr>
          <p:cNvPr id="6" name="CuadroTexto 5">
            <a:extLst>
              <a:ext uri="{FF2B5EF4-FFF2-40B4-BE49-F238E27FC236}">
                <a16:creationId xmlns:a16="http://schemas.microsoft.com/office/drawing/2014/main" id="{93B4B8BF-2822-DD6C-16EA-711C2E433751}"/>
              </a:ext>
            </a:extLst>
          </p:cNvPr>
          <p:cNvSpPr txBox="1"/>
          <p:nvPr/>
        </p:nvSpPr>
        <p:spPr>
          <a:xfrm>
            <a:off x="96078" y="69012"/>
            <a:ext cx="6121083" cy="646331"/>
          </a:xfrm>
          <a:prstGeom prst="rect">
            <a:avLst/>
          </a:prstGeom>
          <a:noFill/>
        </p:spPr>
        <p:txBody>
          <a:bodyPr wrap="square" rtlCol="0">
            <a:spAutoFit/>
          </a:bodyPr>
          <a:lstStyle/>
          <a:p>
            <a:r>
              <a:rPr lang="en-US" b="1" dirty="0"/>
              <a:t>In this presentation we will learn the importance of modeling the character of our children in the likeness of Jesus</a:t>
            </a:r>
            <a:r>
              <a:rPr lang="es-ES" b="1" dirty="0"/>
              <a:t>.</a:t>
            </a:r>
          </a:p>
        </p:txBody>
      </p:sp>
      <p:sp>
        <p:nvSpPr>
          <p:cNvPr id="12" name="CuadroTexto 11">
            <a:extLst>
              <a:ext uri="{FF2B5EF4-FFF2-40B4-BE49-F238E27FC236}">
                <a16:creationId xmlns:a16="http://schemas.microsoft.com/office/drawing/2014/main" id="{372FF318-D2FA-331C-F9E2-5FD619C5B642}"/>
              </a:ext>
            </a:extLst>
          </p:cNvPr>
          <p:cNvSpPr txBox="1"/>
          <p:nvPr/>
        </p:nvSpPr>
        <p:spPr>
          <a:xfrm>
            <a:off x="96078" y="3042959"/>
            <a:ext cx="6483795" cy="3693319"/>
          </a:xfrm>
          <a:prstGeom prst="rect">
            <a:avLst/>
          </a:prstGeom>
          <a:noFill/>
        </p:spPr>
        <p:txBody>
          <a:bodyPr wrap="square">
            <a:spAutoFit/>
          </a:bodyPr>
          <a:lstStyle/>
          <a:p>
            <a:r>
              <a:rPr lang="es-ES" b="1" dirty="0"/>
              <a:t>“</a:t>
            </a:r>
            <a:r>
              <a:rPr lang="en-US" b="1" dirty="0"/>
              <a:t>Parents who truly love Christ will bear witness to this in a love for their children that will not indulge, but will work wisely for their highest good. They will lend every sanctified energy and ability to the work of saving their children. Instead of treating them as playthings, they will regard them as the purchase of Christ, and will teach them that they are to become the children of God. Instead of allowing them to indulge evil temper and selfish desires, they will teach them lessons of self-restraint. And the children will be happier, far happier, under proper discipline than if left to do as their unrestrained impulses suggest. A child's truest graces consist in modesty and obedience—in attentive ears to hear the words of direction, in willing feet and hands to walk and work in the path of duty.” CT 113</a:t>
            </a:r>
            <a:endParaRPr lang="es-ES" b="1" dirty="0"/>
          </a:p>
        </p:txBody>
      </p:sp>
      <p:pic>
        <p:nvPicPr>
          <p:cNvPr id="16" name="Imagen 15" descr="Un par de personas de pie sobre pasto&#10;&#10;Descripción generada automáticamente con confianza media">
            <a:extLst>
              <a:ext uri="{FF2B5EF4-FFF2-40B4-BE49-F238E27FC236}">
                <a16:creationId xmlns:a16="http://schemas.microsoft.com/office/drawing/2014/main" id="{C5086627-ED58-18D1-404B-25070C4D9F98}"/>
              </a:ext>
            </a:extLst>
          </p:cNvPr>
          <p:cNvPicPr>
            <a:picLocks noChangeAspect="1"/>
          </p:cNvPicPr>
          <p:nvPr/>
        </p:nvPicPr>
        <p:blipFill rotWithShape="1">
          <a:blip r:embed="rId3">
            <a:extLst>
              <a:ext uri="{28A0092B-C50C-407E-A947-70E740481C1C}">
                <a14:useLocalDpi xmlns:a14="http://schemas.microsoft.com/office/drawing/2010/main" val="0"/>
              </a:ext>
            </a:extLst>
          </a:blip>
          <a:srcRect l="1679" r="1679"/>
          <a:stretch/>
        </p:blipFill>
        <p:spPr>
          <a:xfrm>
            <a:off x="6579872" y="139148"/>
            <a:ext cx="5449789" cy="6589643"/>
          </a:xfrm>
          <a:prstGeom prst="rect">
            <a:avLst/>
          </a:prstGeom>
          <a:ln w="38100" cap="sq">
            <a:solidFill>
              <a:srgbClr val="FAE121"/>
            </a:solidFill>
            <a:prstDash val="solid"/>
            <a:miter lim="800000"/>
          </a:ln>
          <a:effectLst>
            <a:outerShdw blurRad="50800" dist="38100" dir="2700000" algn="tl" rotWithShape="0">
              <a:srgbClr val="000000">
                <a:alpha val="43000"/>
              </a:srgbClr>
            </a:outerShdw>
          </a:effectLst>
        </p:spPr>
      </p:pic>
      <p:sp>
        <p:nvSpPr>
          <p:cNvPr id="18" name="CuadroTexto 17">
            <a:extLst>
              <a:ext uri="{FF2B5EF4-FFF2-40B4-BE49-F238E27FC236}">
                <a16:creationId xmlns:a16="http://schemas.microsoft.com/office/drawing/2014/main" id="{E2BC4424-67BD-3DF6-56EF-9BBDB290AC95}"/>
              </a:ext>
            </a:extLst>
          </p:cNvPr>
          <p:cNvSpPr txBox="1"/>
          <p:nvPr/>
        </p:nvSpPr>
        <p:spPr>
          <a:xfrm>
            <a:off x="96078" y="2432477"/>
            <a:ext cx="6389138" cy="646331"/>
          </a:xfrm>
          <a:prstGeom prst="rect">
            <a:avLst/>
          </a:prstGeom>
          <a:noFill/>
        </p:spPr>
        <p:txBody>
          <a:bodyPr wrap="square">
            <a:spAutoFit/>
          </a:bodyPr>
          <a:lstStyle/>
          <a:p>
            <a:pPr lvl="0">
              <a:defRPr/>
            </a:pPr>
            <a:r>
              <a:rPr lang="en-US" b="1" dirty="0">
                <a:solidFill>
                  <a:srgbClr val="000000"/>
                </a:solidFill>
              </a:rPr>
              <a:t>We will also learn how to discipline them to be citizens of the kingdom of heaven</a:t>
            </a:r>
            <a:r>
              <a:rPr kumimoji="0" lang="es-ES" sz="1800" b="1"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401721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2" grpId="0"/>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CE6C2F4-67E1-5EA1-C253-8F86D5075D3E}"/>
              </a:ext>
            </a:extLst>
          </p:cNvPr>
          <p:cNvSpPr txBox="1"/>
          <p:nvPr/>
        </p:nvSpPr>
        <p:spPr>
          <a:xfrm>
            <a:off x="160585" y="162616"/>
            <a:ext cx="7090446" cy="646331"/>
          </a:xfrm>
          <a:prstGeom prst="rect">
            <a:avLst/>
          </a:prstGeom>
          <a:noFill/>
        </p:spPr>
        <p:txBody>
          <a:bodyPr wrap="square">
            <a:spAutoFit/>
          </a:bodyPr>
          <a:lstStyle/>
          <a:p>
            <a:r>
              <a:rPr lang="en-US" b="1" dirty="0">
                <a:solidFill>
                  <a:srgbClr val="C00000"/>
                </a:solidFill>
              </a:rPr>
              <a:t>Your tones of voice, your deportment, your spirit, are copied by your little ones. </a:t>
            </a:r>
            <a:r>
              <a:rPr lang="es-ES" b="1" dirty="0"/>
              <a:t>—</a:t>
            </a:r>
            <a:r>
              <a:rPr lang="es-ES" b="1" dirty="0" err="1"/>
              <a:t>The</a:t>
            </a:r>
            <a:r>
              <a:rPr lang="es-ES" b="1" dirty="0"/>
              <a:t> </a:t>
            </a:r>
            <a:r>
              <a:rPr lang="es-ES" b="1" dirty="0" err="1"/>
              <a:t>Signs</a:t>
            </a:r>
            <a:r>
              <a:rPr lang="es-ES" b="1" dirty="0"/>
              <a:t> </a:t>
            </a:r>
            <a:r>
              <a:rPr lang="es-ES" b="1" dirty="0" err="1"/>
              <a:t>of</a:t>
            </a:r>
            <a:r>
              <a:rPr lang="es-ES" b="1" dirty="0"/>
              <a:t> </a:t>
            </a:r>
            <a:r>
              <a:rPr lang="es-ES" b="1" dirty="0" err="1"/>
              <a:t>the</a:t>
            </a:r>
            <a:r>
              <a:rPr lang="es-ES" b="1" dirty="0"/>
              <a:t> Times, March 11, 1886.</a:t>
            </a:r>
          </a:p>
        </p:txBody>
      </p:sp>
      <p:sp>
        <p:nvSpPr>
          <p:cNvPr id="7" name="CuadroTexto 6">
            <a:extLst>
              <a:ext uri="{FF2B5EF4-FFF2-40B4-BE49-F238E27FC236}">
                <a16:creationId xmlns:a16="http://schemas.microsoft.com/office/drawing/2014/main" id="{FB8F059F-0DCC-105E-E1BC-C3129C9AD580}"/>
              </a:ext>
            </a:extLst>
          </p:cNvPr>
          <p:cNvSpPr txBox="1"/>
          <p:nvPr/>
        </p:nvSpPr>
        <p:spPr>
          <a:xfrm>
            <a:off x="140779" y="790351"/>
            <a:ext cx="7752920" cy="2031325"/>
          </a:xfrm>
          <a:prstGeom prst="rect">
            <a:avLst/>
          </a:prstGeom>
          <a:noFill/>
        </p:spPr>
        <p:txBody>
          <a:bodyPr wrap="square">
            <a:spAutoFit/>
          </a:bodyPr>
          <a:lstStyle/>
          <a:p>
            <a:r>
              <a:rPr lang="en-US" b="1" dirty="0">
                <a:solidFill>
                  <a:srgbClr val="C00000"/>
                </a:solidFill>
              </a:rPr>
              <a:t>Children imitate their parents;</a:t>
            </a:r>
            <a:r>
              <a:rPr lang="en-US" b="1" dirty="0"/>
              <a:t> hence great care should be taken to give them correct models. </a:t>
            </a:r>
            <a:r>
              <a:rPr lang="en-US" b="1" dirty="0">
                <a:solidFill>
                  <a:srgbClr val="C00000"/>
                </a:solidFill>
              </a:rPr>
              <a:t>Parents who are kind and polite at home, while at the same time they are firm and decided, will see the same traits manifested in their children</a:t>
            </a:r>
            <a:r>
              <a:rPr lang="en-US" b="1" dirty="0"/>
              <a:t>. If they are </a:t>
            </a:r>
            <a:r>
              <a:rPr lang="en-US" b="1" dirty="0">
                <a:solidFill>
                  <a:srgbClr val="C00000"/>
                </a:solidFill>
              </a:rPr>
              <a:t>upright, honest, and honorable</a:t>
            </a:r>
            <a:r>
              <a:rPr lang="en-US" b="1" dirty="0"/>
              <a:t>, their children will be quite likely to resemble them in these particulars. If they </a:t>
            </a:r>
            <a:r>
              <a:rPr lang="en-US" b="1" dirty="0">
                <a:solidFill>
                  <a:srgbClr val="C00000"/>
                </a:solidFill>
              </a:rPr>
              <a:t>reverence and worship God</a:t>
            </a:r>
            <a:r>
              <a:rPr lang="en-US" b="1" dirty="0"/>
              <a:t>, their children, trained in the same way, will not forget to serve Him also. </a:t>
            </a:r>
            <a:r>
              <a:rPr lang="es-ES" b="1" dirty="0"/>
              <a:t>—Testimonies </a:t>
            </a:r>
            <a:r>
              <a:rPr lang="es-ES" b="1" dirty="0" err="1"/>
              <a:t>for</a:t>
            </a:r>
            <a:r>
              <a:rPr lang="es-ES" b="1" dirty="0"/>
              <a:t> </a:t>
            </a:r>
            <a:r>
              <a:rPr lang="es-ES" b="1" dirty="0" err="1"/>
              <a:t>the</a:t>
            </a:r>
            <a:r>
              <a:rPr lang="es-ES" b="1" dirty="0"/>
              <a:t> </a:t>
            </a:r>
            <a:r>
              <a:rPr lang="es-ES" b="1" dirty="0" err="1"/>
              <a:t>Church</a:t>
            </a:r>
            <a:r>
              <a:rPr lang="es-ES" b="1" dirty="0"/>
              <a:t> 5:319, 320.</a:t>
            </a:r>
          </a:p>
        </p:txBody>
      </p:sp>
      <p:sp>
        <p:nvSpPr>
          <p:cNvPr id="9" name="CuadroTexto 8">
            <a:extLst>
              <a:ext uri="{FF2B5EF4-FFF2-40B4-BE49-F238E27FC236}">
                <a16:creationId xmlns:a16="http://schemas.microsoft.com/office/drawing/2014/main" id="{ED28B548-19E8-1B2C-6F13-A275BF28097E}"/>
              </a:ext>
            </a:extLst>
          </p:cNvPr>
          <p:cNvSpPr txBox="1"/>
          <p:nvPr/>
        </p:nvSpPr>
        <p:spPr>
          <a:xfrm>
            <a:off x="140778" y="2719360"/>
            <a:ext cx="8238112" cy="1754326"/>
          </a:xfrm>
          <a:prstGeom prst="rect">
            <a:avLst/>
          </a:prstGeom>
          <a:noFill/>
        </p:spPr>
        <p:txBody>
          <a:bodyPr wrap="square">
            <a:spAutoFit/>
          </a:bodyPr>
          <a:lstStyle/>
          <a:p>
            <a:r>
              <a:rPr lang="en-US" b="1" dirty="0">
                <a:solidFill>
                  <a:srgbClr val="C00000"/>
                </a:solidFill>
              </a:rPr>
              <a:t>Speak kindly to your children</a:t>
            </a:r>
            <a:r>
              <a:rPr lang="en-US" b="1" dirty="0"/>
              <a:t>. Remember how sensitive you are, how little you can bear to be blamed, and do not lay upon them that which you cannot bear; for they are weaker than you and cannot endure as much. The fruits of self-control, thoughtfulness, and painstaking on your part will be a hundredfold. CG 217.2 </a:t>
            </a:r>
            <a:r>
              <a:rPr lang="en-US" b="1" dirty="0">
                <a:solidFill>
                  <a:srgbClr val="C00000"/>
                </a:solidFill>
              </a:rPr>
              <a:t>Let your pleasant, cheerful words ever be like sunbeams in your family. </a:t>
            </a:r>
            <a:r>
              <a:rPr lang="es-ES" b="1" dirty="0"/>
              <a:t>—</a:t>
            </a:r>
            <a:r>
              <a:rPr lang="es-ES" b="1" dirty="0" err="1"/>
              <a:t>The</a:t>
            </a:r>
            <a:r>
              <a:rPr lang="es-ES" b="1" dirty="0"/>
              <a:t> </a:t>
            </a:r>
            <a:r>
              <a:rPr lang="es-ES" b="1" dirty="0" err="1"/>
              <a:t>Signs</a:t>
            </a:r>
            <a:r>
              <a:rPr lang="es-ES" b="1" dirty="0"/>
              <a:t> </a:t>
            </a:r>
            <a:r>
              <a:rPr lang="es-ES" b="1" dirty="0" err="1"/>
              <a:t>of</a:t>
            </a:r>
            <a:r>
              <a:rPr lang="es-ES" b="1" dirty="0"/>
              <a:t> </a:t>
            </a:r>
            <a:r>
              <a:rPr lang="es-ES" b="1" dirty="0" err="1"/>
              <a:t>the</a:t>
            </a:r>
            <a:r>
              <a:rPr lang="es-ES" b="1" dirty="0"/>
              <a:t> Times, April 10, 1884.</a:t>
            </a:r>
          </a:p>
        </p:txBody>
      </p:sp>
      <p:sp>
        <p:nvSpPr>
          <p:cNvPr id="11" name="CuadroTexto 10">
            <a:extLst>
              <a:ext uri="{FF2B5EF4-FFF2-40B4-BE49-F238E27FC236}">
                <a16:creationId xmlns:a16="http://schemas.microsoft.com/office/drawing/2014/main" id="{B743484E-40BF-C51E-B640-28707A94D1BC}"/>
              </a:ext>
            </a:extLst>
          </p:cNvPr>
          <p:cNvSpPr txBox="1"/>
          <p:nvPr/>
        </p:nvSpPr>
        <p:spPr>
          <a:xfrm>
            <a:off x="137668" y="4390031"/>
            <a:ext cx="8238112" cy="646331"/>
          </a:xfrm>
          <a:prstGeom prst="rect">
            <a:avLst/>
          </a:prstGeom>
          <a:noFill/>
        </p:spPr>
        <p:txBody>
          <a:bodyPr wrap="square">
            <a:spAutoFit/>
          </a:bodyPr>
          <a:lstStyle/>
          <a:p>
            <a:r>
              <a:rPr lang="en-US" b="1" dirty="0"/>
              <a:t>If </a:t>
            </a:r>
            <a:r>
              <a:rPr lang="en-US" b="1" dirty="0">
                <a:solidFill>
                  <a:srgbClr val="C00000"/>
                </a:solidFill>
              </a:rPr>
              <a:t>parents</a:t>
            </a:r>
            <a:r>
              <a:rPr lang="en-US" b="1" dirty="0"/>
              <a:t> desire their children to be right and do right, </a:t>
            </a:r>
            <a:r>
              <a:rPr lang="en-US" b="1" dirty="0">
                <a:solidFill>
                  <a:srgbClr val="C00000"/>
                </a:solidFill>
              </a:rPr>
              <a:t>they must be right themselves in theory and in practice. </a:t>
            </a:r>
            <a:r>
              <a:rPr lang="es-ES" b="1" dirty="0"/>
              <a:t>— Good </a:t>
            </a:r>
            <a:r>
              <a:rPr lang="es-ES" b="1" dirty="0" err="1"/>
              <a:t>Health</a:t>
            </a:r>
            <a:r>
              <a:rPr lang="es-ES" b="1" dirty="0"/>
              <a:t>, </a:t>
            </a:r>
            <a:r>
              <a:rPr lang="es-ES" b="1" dirty="0" err="1"/>
              <a:t>January</a:t>
            </a:r>
            <a:r>
              <a:rPr lang="es-ES" b="1" dirty="0"/>
              <a:t> 1880.</a:t>
            </a:r>
          </a:p>
        </p:txBody>
      </p:sp>
      <p:sp>
        <p:nvSpPr>
          <p:cNvPr id="13" name="CuadroTexto 12">
            <a:extLst>
              <a:ext uri="{FF2B5EF4-FFF2-40B4-BE49-F238E27FC236}">
                <a16:creationId xmlns:a16="http://schemas.microsoft.com/office/drawing/2014/main" id="{0896A563-9EAD-E7B5-03BE-43B1420C32FB}"/>
              </a:ext>
            </a:extLst>
          </p:cNvPr>
          <p:cNvSpPr txBox="1"/>
          <p:nvPr/>
        </p:nvSpPr>
        <p:spPr>
          <a:xfrm>
            <a:off x="2566737" y="5036362"/>
            <a:ext cx="9625263" cy="1754326"/>
          </a:xfrm>
          <a:prstGeom prst="rect">
            <a:avLst/>
          </a:prstGeom>
          <a:noFill/>
        </p:spPr>
        <p:txBody>
          <a:bodyPr wrap="square">
            <a:spAutoFit/>
          </a:bodyPr>
          <a:lstStyle/>
          <a:p>
            <a:r>
              <a:rPr lang="en-US" b="1" dirty="0">
                <a:solidFill>
                  <a:srgbClr val="C00000"/>
                </a:solidFill>
              </a:rPr>
              <a:t>Parents cannot with safety be in any way overbearing. They must not show a masterly, criticizing, faultfinding spirit. The words they speak, the tone in which they speak, are lessons, either for good or ill, to their children. </a:t>
            </a:r>
            <a:r>
              <a:rPr lang="en-US" b="1" dirty="0"/>
              <a:t>Fathers and mothers, if cross words fall from your lips, you are teaching your children to speak in the same way, and the refining influence of the Holy Spirit is made of none effect. Patient continuance in well-doing is essential if you would do your duty to your children.</a:t>
            </a:r>
            <a:r>
              <a:rPr lang="es-ES" b="1" dirty="0"/>
              <a:t>—</a:t>
            </a:r>
            <a:r>
              <a:rPr lang="es-ES" b="1" dirty="0" err="1"/>
              <a:t>Letter</a:t>
            </a:r>
            <a:r>
              <a:rPr lang="es-ES" b="1" dirty="0"/>
              <a:t> 8a, 1896.</a:t>
            </a:r>
          </a:p>
        </p:txBody>
      </p:sp>
      <p:pic>
        <p:nvPicPr>
          <p:cNvPr id="2" name="Imagen 1">
            <a:extLst>
              <a:ext uri="{FF2B5EF4-FFF2-40B4-BE49-F238E27FC236}">
                <a16:creationId xmlns:a16="http://schemas.microsoft.com/office/drawing/2014/main" id="{2BA09BF9-F688-AB8D-D47F-310BB00CD9B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638524" y="100053"/>
            <a:ext cx="2473625" cy="1567461"/>
          </a:xfrm>
          <a:prstGeom prst="rect">
            <a:avLst/>
          </a:prstGeom>
        </p:spPr>
      </p:pic>
      <p:sp>
        <p:nvSpPr>
          <p:cNvPr id="4" name="CuadroTexto 3">
            <a:extLst>
              <a:ext uri="{FF2B5EF4-FFF2-40B4-BE49-F238E27FC236}">
                <a16:creationId xmlns:a16="http://schemas.microsoft.com/office/drawing/2014/main" id="{40AFE5C0-392D-9085-DA75-A8B3F54376E4}"/>
              </a:ext>
            </a:extLst>
          </p:cNvPr>
          <p:cNvSpPr txBox="1"/>
          <p:nvPr/>
        </p:nvSpPr>
        <p:spPr>
          <a:xfrm>
            <a:off x="9800187" y="463718"/>
            <a:ext cx="1991675" cy="1015663"/>
          </a:xfrm>
          <a:prstGeom prst="rect">
            <a:avLst/>
          </a:prstGeom>
          <a:noFill/>
        </p:spPr>
        <p:txBody>
          <a:bodyPr wrap="square" rtlCol="0">
            <a:spAutoFit/>
          </a:bodyPr>
          <a:lstStyle/>
          <a:p>
            <a:pPr algn="ctr"/>
            <a:r>
              <a:rPr lang="es-ES" sz="2000" b="1" dirty="0" err="1">
                <a:ln>
                  <a:solidFill>
                    <a:srgbClr val="C54F07"/>
                  </a:solidFill>
                </a:ln>
                <a:solidFill>
                  <a:srgbClr val="C54F07"/>
                </a:solidFill>
                <a:latin typeface="Tempus Sans ITC" panose="04020404030D07020202" pitchFamily="82" charset="0"/>
                <a:ea typeface="Cascadia Code" panose="020B0609020000020004" pitchFamily="49" charset="0"/>
                <a:cs typeface="Cavolini" panose="020B0502040204020203" pitchFamily="66" charset="0"/>
              </a:rPr>
              <a:t>Exemplify</a:t>
            </a:r>
            <a:r>
              <a:rPr lang="es-ES" sz="2000" b="1" dirty="0">
                <a:ln>
                  <a:solidFill>
                    <a:srgbClr val="C54F07"/>
                  </a:solidFill>
                </a:ln>
                <a:solidFill>
                  <a:srgbClr val="C54F07"/>
                </a:solidFill>
                <a:latin typeface="Tempus Sans ITC" panose="04020404030D07020202" pitchFamily="82" charset="0"/>
                <a:ea typeface="Cascadia Code" panose="020B0609020000020004" pitchFamily="49" charset="0"/>
                <a:cs typeface="Cavolini" panose="020B0502040204020203" pitchFamily="66" charset="0"/>
              </a:rPr>
              <a:t> Christian </a:t>
            </a:r>
            <a:r>
              <a:rPr lang="es-ES" sz="2000" b="1" dirty="0" err="1">
                <a:ln>
                  <a:solidFill>
                    <a:srgbClr val="C54F07"/>
                  </a:solidFill>
                </a:ln>
                <a:solidFill>
                  <a:srgbClr val="C54F07"/>
                </a:solidFill>
                <a:latin typeface="Tempus Sans ITC" panose="04020404030D07020202" pitchFamily="82" charset="0"/>
                <a:ea typeface="Cascadia Code" panose="020B0609020000020004" pitchFamily="49" charset="0"/>
                <a:cs typeface="Cavolini" panose="020B0502040204020203" pitchFamily="66" charset="0"/>
              </a:rPr>
              <a:t>Principles</a:t>
            </a:r>
            <a:endParaRPr lang="es-ES" sz="2000" b="1" dirty="0">
              <a:ln>
                <a:solidFill>
                  <a:srgbClr val="C54F07"/>
                </a:solidFill>
              </a:ln>
              <a:solidFill>
                <a:srgbClr val="C54F07"/>
              </a:solidFill>
              <a:latin typeface="Tempus Sans ITC" panose="04020404030D07020202" pitchFamily="82" charset="0"/>
              <a:ea typeface="Cascadia Code" panose="020B0609020000020004" pitchFamily="49" charset="0"/>
              <a:cs typeface="Cavolini" panose="020B0502040204020203" pitchFamily="66" charset="0"/>
            </a:endParaRPr>
          </a:p>
        </p:txBody>
      </p:sp>
      <p:pic>
        <p:nvPicPr>
          <p:cNvPr id="4098" name="Picture 2" descr="Los niños nos imitan - Otro Mundo Es Posible">
            <a:extLst>
              <a:ext uri="{FF2B5EF4-FFF2-40B4-BE49-F238E27FC236}">
                <a16:creationId xmlns:a16="http://schemas.microsoft.com/office/drawing/2014/main" id="{E045F88A-16D8-8D71-AB3D-23AB8A30A6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9722" y="266594"/>
            <a:ext cx="1670178" cy="1670178"/>
          </a:xfrm>
          <a:prstGeom prst="ellipse">
            <a:avLst/>
          </a:prstGeom>
          <a:ln w="19050" cap="rnd">
            <a:solidFill>
              <a:srgbClr val="D35E07"/>
            </a:solidFill>
          </a:ln>
          <a:effectLst>
            <a:outerShdw blurRad="50800" dist="38100" algn="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B6F3A88A-EED7-CAC5-DAAE-0F96BAF82513}"/>
              </a:ext>
            </a:extLst>
          </p:cNvPr>
          <p:cNvPicPr>
            <a:picLocks noChangeAspect="1"/>
          </p:cNvPicPr>
          <p:nvPr/>
        </p:nvPicPr>
        <p:blipFill rotWithShape="1">
          <a:blip r:embed="rId5"/>
          <a:srcRect l="18478" r="12883"/>
          <a:stretch/>
        </p:blipFill>
        <p:spPr>
          <a:xfrm>
            <a:off x="160585" y="5029404"/>
            <a:ext cx="2310063" cy="1761284"/>
          </a:xfrm>
          <a:prstGeom prst="ellipse">
            <a:avLst/>
          </a:prstGeom>
          <a:ln w="19050" cap="rnd">
            <a:solidFill>
              <a:srgbClr val="D35E07"/>
            </a:solidFill>
          </a:ln>
          <a:effectLst>
            <a:outerShdw blurRad="50800" dist="38100" algn="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6" name="Imagen 5">
            <a:extLst>
              <a:ext uri="{FF2B5EF4-FFF2-40B4-BE49-F238E27FC236}">
                <a16:creationId xmlns:a16="http://schemas.microsoft.com/office/drawing/2014/main" id="{8C19722C-3F55-38D6-EF43-0FFF387A938E}"/>
              </a:ext>
            </a:extLst>
          </p:cNvPr>
          <p:cNvPicPr>
            <a:picLocks noChangeAspect="1"/>
          </p:cNvPicPr>
          <p:nvPr/>
        </p:nvPicPr>
        <p:blipFill rotWithShape="1">
          <a:blip r:embed="rId6"/>
          <a:srcRect l="17617" r="17617"/>
          <a:stretch/>
        </p:blipFill>
        <p:spPr>
          <a:xfrm>
            <a:off x="8285584" y="1936772"/>
            <a:ext cx="3833483" cy="3092632"/>
          </a:xfrm>
          <a:prstGeom prst="ellipse">
            <a:avLst/>
          </a:prstGeom>
          <a:ln w="19050" cap="rnd">
            <a:solidFill>
              <a:srgbClr val="D35E07"/>
            </a:solidFill>
          </a:ln>
          <a:effectLst>
            <a:outerShdw blurRad="50800" dist="38100" algn="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5770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par>
                          <p:cTn id="37" fill="hold">
                            <p:stCondLst>
                              <p:cond delay="2000"/>
                            </p:stCondLst>
                            <p:childTnLst>
                              <p:par>
                                <p:cTn id="38" presetID="32" presetClass="emph" presetSubtype="0" fill="hold" grpId="1" nodeType="afterEffect">
                                  <p:stCondLst>
                                    <p:cond delay="0"/>
                                  </p:stCondLst>
                                  <p:childTnLst>
                                    <p:animRot by="120000">
                                      <p:cBhvr>
                                        <p:cTn id="39" dur="100" fill="hold">
                                          <p:stCondLst>
                                            <p:cond delay="0"/>
                                          </p:stCondLst>
                                        </p:cTn>
                                        <p:tgtEl>
                                          <p:spTgt spid="4"/>
                                        </p:tgtEl>
                                        <p:attrNameLst>
                                          <p:attrName>r</p:attrName>
                                        </p:attrNameLst>
                                      </p:cBhvr>
                                    </p:animRot>
                                    <p:animRot by="-240000">
                                      <p:cBhvr>
                                        <p:cTn id="40" dur="200" fill="hold">
                                          <p:stCondLst>
                                            <p:cond delay="200"/>
                                          </p:stCondLst>
                                        </p:cTn>
                                        <p:tgtEl>
                                          <p:spTgt spid="4"/>
                                        </p:tgtEl>
                                        <p:attrNameLst>
                                          <p:attrName>r</p:attrName>
                                        </p:attrNameLst>
                                      </p:cBhvr>
                                    </p:animRot>
                                    <p:animRot by="240000">
                                      <p:cBhvr>
                                        <p:cTn id="41" dur="200" fill="hold">
                                          <p:stCondLst>
                                            <p:cond delay="400"/>
                                          </p:stCondLst>
                                        </p:cTn>
                                        <p:tgtEl>
                                          <p:spTgt spid="4"/>
                                        </p:tgtEl>
                                        <p:attrNameLst>
                                          <p:attrName>r</p:attrName>
                                        </p:attrNameLst>
                                      </p:cBhvr>
                                    </p:animRot>
                                    <p:animRot by="-240000">
                                      <p:cBhvr>
                                        <p:cTn id="42" dur="200" fill="hold">
                                          <p:stCondLst>
                                            <p:cond delay="600"/>
                                          </p:stCondLst>
                                        </p:cTn>
                                        <p:tgtEl>
                                          <p:spTgt spid="4"/>
                                        </p:tgtEl>
                                        <p:attrNameLst>
                                          <p:attrName>r</p:attrName>
                                        </p:attrNameLst>
                                      </p:cBhvr>
                                    </p:animRot>
                                    <p:animRot by="120000">
                                      <p:cBhvr>
                                        <p:cTn id="43" dur="200" fill="hold">
                                          <p:stCondLst>
                                            <p:cond delay="800"/>
                                          </p:stCondLst>
                                        </p:cTn>
                                        <p:tgtEl>
                                          <p:spTgt spid="4"/>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21" presetClass="entr" presetSubtype="4" fill="hold" nodeType="clickEffect">
                                  <p:stCondLst>
                                    <p:cond delay="0"/>
                                  </p:stCondLst>
                                  <p:childTnLst>
                                    <p:set>
                                      <p:cBhvr>
                                        <p:cTn id="47" dur="1" fill="hold">
                                          <p:stCondLst>
                                            <p:cond delay="0"/>
                                          </p:stCondLst>
                                        </p:cTn>
                                        <p:tgtEl>
                                          <p:spTgt spid="4098"/>
                                        </p:tgtEl>
                                        <p:attrNameLst>
                                          <p:attrName>style.visibility</p:attrName>
                                        </p:attrNameLst>
                                      </p:cBhvr>
                                      <p:to>
                                        <p:strVal val="visible"/>
                                      </p:to>
                                    </p:set>
                                    <p:animEffect transition="in" filter="wheel(4)">
                                      <p:cBhvr>
                                        <p:cTn id="48" dur="750"/>
                                        <p:tgtEl>
                                          <p:spTgt spid="4098"/>
                                        </p:tgtEl>
                                      </p:cBhvr>
                                    </p:animEffect>
                                  </p:childTnLst>
                                </p:cTn>
                              </p:par>
                            </p:childTnLst>
                          </p:cTn>
                        </p:par>
                        <p:par>
                          <p:cTn id="49" fill="hold">
                            <p:stCondLst>
                              <p:cond delay="750"/>
                            </p:stCondLst>
                            <p:childTnLst>
                              <p:par>
                                <p:cTn id="50" presetID="22" presetClass="entr" presetSubtype="8" fill="hold" grpId="0" nodeType="after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wipe(left)">
                                      <p:cBhvr>
                                        <p:cTn id="52" dur="500"/>
                                        <p:tgtEl>
                                          <p:spTgt spid="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left)">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4" fill="hold"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wheel(4)">
                                      <p:cBhvr>
                                        <p:cTn id="62" dur="750"/>
                                        <p:tgtEl>
                                          <p:spTgt spid="6"/>
                                        </p:tgtEl>
                                      </p:cBhvr>
                                    </p:animEffect>
                                  </p:childTnLst>
                                </p:cTn>
                              </p:par>
                            </p:childTnLst>
                          </p:cTn>
                        </p:par>
                        <p:par>
                          <p:cTn id="63" fill="hold">
                            <p:stCondLst>
                              <p:cond delay="750"/>
                            </p:stCondLst>
                            <p:childTnLst>
                              <p:par>
                                <p:cTn id="64" presetID="22" presetClass="entr" presetSubtype="8"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wipe(left)">
                                      <p:cBhvr>
                                        <p:cTn id="66" dur="5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wipe(left)">
                                      <p:cBhvr>
                                        <p:cTn id="71" dur="500"/>
                                        <p:tgtEl>
                                          <p:spTgt spid="11"/>
                                        </p:tgtEl>
                                      </p:cBhvr>
                                    </p:animEffect>
                                  </p:childTnLst>
                                </p:cTn>
                              </p:par>
                            </p:childTnLst>
                          </p:cTn>
                        </p:par>
                      </p:childTnLst>
                    </p:cTn>
                  </p:par>
                  <p:par>
                    <p:cTn id="72" fill="hold">
                      <p:stCondLst>
                        <p:cond delay="indefinite"/>
                      </p:stCondLst>
                      <p:childTnLst>
                        <p:par>
                          <p:cTn id="73" fill="hold">
                            <p:stCondLst>
                              <p:cond delay="0"/>
                            </p:stCondLst>
                            <p:childTnLst>
                              <p:par>
                                <p:cTn id="74" presetID="21" presetClass="entr" presetSubtype="4" fill="hold" nodeType="click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wheel(4)">
                                      <p:cBhvr>
                                        <p:cTn id="76" dur="750"/>
                                        <p:tgtEl>
                                          <p:spTgt spid="3"/>
                                        </p:tgtEl>
                                      </p:cBhvr>
                                    </p:animEffect>
                                  </p:childTnLst>
                                </p:cTn>
                              </p:par>
                            </p:childTnLst>
                          </p:cTn>
                        </p:par>
                        <p:par>
                          <p:cTn id="77" fill="hold">
                            <p:stCondLst>
                              <p:cond delay="750"/>
                            </p:stCondLst>
                            <p:childTnLst>
                              <p:par>
                                <p:cTn id="78" presetID="22" presetClass="entr" presetSubtype="8" fill="hold" grpId="0" nodeType="after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wipe(left)">
                                      <p:cBhvr>
                                        <p:cTn id="8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3" grpId="0"/>
      <p:bldP spid="4" grpId="0"/>
      <p:bldP spid="4"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A1A5C6B-56A1-7CBE-3E3E-9A283224EFAB}"/>
              </a:ext>
            </a:extLst>
          </p:cNvPr>
          <p:cNvPicPr>
            <a:picLocks noChangeAspect="1"/>
          </p:cNvPicPr>
          <p:nvPr/>
        </p:nvPicPr>
        <p:blipFill rotWithShape="1">
          <a:blip r:embed="rId3">
            <a:extLst>
              <a:ext uri="{28A0092B-C50C-407E-A947-70E740481C1C}">
                <a14:useLocalDpi xmlns:a14="http://schemas.microsoft.com/office/drawing/2010/main" val="0"/>
              </a:ext>
            </a:extLst>
          </a:blip>
          <a:srcRect l="25530" r="18358"/>
          <a:stretch/>
        </p:blipFill>
        <p:spPr>
          <a:xfrm>
            <a:off x="205274" y="625059"/>
            <a:ext cx="4534678" cy="5607882"/>
          </a:xfrm>
          <a:prstGeom prst="rect">
            <a:avLst/>
          </a:prstGeom>
        </p:spPr>
      </p:pic>
      <p:sp>
        <p:nvSpPr>
          <p:cNvPr id="2" name="CuadroTexto 1">
            <a:extLst>
              <a:ext uri="{FF2B5EF4-FFF2-40B4-BE49-F238E27FC236}">
                <a16:creationId xmlns:a16="http://schemas.microsoft.com/office/drawing/2014/main" id="{410B1ED0-7E10-6E89-2D4B-E6FF88E8BDBC}"/>
              </a:ext>
            </a:extLst>
          </p:cNvPr>
          <p:cNvSpPr txBox="1"/>
          <p:nvPr/>
        </p:nvSpPr>
        <p:spPr>
          <a:xfrm>
            <a:off x="5353306" y="784644"/>
            <a:ext cx="5799947" cy="3494398"/>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9600" b="1" dirty="0">
                <a:ln w="6600">
                  <a:solidFill>
                    <a:srgbClr val="E13B44"/>
                  </a:solidFill>
                  <a:prstDash val="solid"/>
                </a:ln>
                <a:solidFill>
                  <a:srgbClr val="FFCB25"/>
                </a:solidFill>
                <a:effectLst>
                  <a:outerShdw dist="38100" dir="2700000" algn="tl" rotWithShape="0">
                    <a:schemeClr val="tx1"/>
                  </a:outerShdw>
                </a:effectLst>
              </a:rPr>
              <a:t>DISCIPLINE</a:t>
            </a:r>
          </a:p>
        </p:txBody>
      </p:sp>
    </p:spTree>
    <p:extLst>
      <p:ext uri="{BB962C8B-B14F-4D97-AF65-F5344CB8AC3E}">
        <p14:creationId xmlns:p14="http://schemas.microsoft.com/office/powerpoint/2010/main" val="152650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34" presetClass="emph" presetSubtype="0" fill="hold" grpId="1" nodeType="after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2"/>
                                        </p:tgtEl>
                                        <p:attrNameLst>
                                          <p:attrName>ppt_x</p:attrName>
                                          <p:attrName>ppt_y</p:attrName>
                                        </p:attrNameLst>
                                      </p:cBhvr>
                                    </p:animMotion>
                                    <p:animRot by="1500000">
                                      <p:cBhvr>
                                        <p:cTn id="11" dur="125" fill="hold">
                                          <p:stCondLst>
                                            <p:cond delay="0"/>
                                          </p:stCondLst>
                                        </p:cTn>
                                        <p:tgtEl>
                                          <p:spTgt spid="2"/>
                                        </p:tgtEl>
                                        <p:attrNameLst>
                                          <p:attrName>r</p:attrName>
                                        </p:attrNameLst>
                                      </p:cBhvr>
                                    </p:animRot>
                                    <p:animRot by="-1500000">
                                      <p:cBhvr>
                                        <p:cTn id="12" dur="125" fill="hold">
                                          <p:stCondLst>
                                            <p:cond delay="125"/>
                                          </p:stCondLst>
                                        </p:cTn>
                                        <p:tgtEl>
                                          <p:spTgt spid="2"/>
                                        </p:tgtEl>
                                        <p:attrNameLst>
                                          <p:attrName>r</p:attrName>
                                        </p:attrNameLst>
                                      </p:cBhvr>
                                    </p:animRot>
                                    <p:animRot by="-1500000">
                                      <p:cBhvr>
                                        <p:cTn id="13" dur="125" fill="hold">
                                          <p:stCondLst>
                                            <p:cond delay="250"/>
                                          </p:stCondLst>
                                        </p:cTn>
                                        <p:tgtEl>
                                          <p:spTgt spid="2"/>
                                        </p:tgtEl>
                                        <p:attrNameLst>
                                          <p:attrName>r</p:attrName>
                                        </p:attrNameLst>
                                      </p:cBhvr>
                                    </p:animRot>
                                    <p:animRot by="1500000">
                                      <p:cBhvr>
                                        <p:cTn id="14"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l="-1000" t="-1000" r="-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AA81040-5422-BF8F-ABFD-21C2D98DDBCE}"/>
              </a:ext>
            </a:extLst>
          </p:cNvPr>
          <p:cNvSpPr txBox="1"/>
          <p:nvPr/>
        </p:nvSpPr>
        <p:spPr>
          <a:xfrm>
            <a:off x="5488165" y="33275"/>
            <a:ext cx="6579703" cy="2862322"/>
          </a:xfrm>
          <a:prstGeom prst="rect">
            <a:avLst/>
          </a:prstGeom>
          <a:noFill/>
        </p:spPr>
        <p:txBody>
          <a:bodyPr wrap="square">
            <a:spAutoFit/>
          </a:bodyPr>
          <a:lstStyle/>
          <a:p>
            <a:r>
              <a:rPr lang="en-US" b="1" dirty="0">
                <a:solidFill>
                  <a:srgbClr val="C00000"/>
                </a:solidFill>
              </a:rPr>
              <a:t>The object of discipline is the training of the child for self-government. </a:t>
            </a:r>
            <a:r>
              <a:rPr lang="en-US" b="1" dirty="0"/>
              <a:t>He should be taught self-reliance and self-control. Therefore, as soon as he is capable of understanding, </a:t>
            </a:r>
            <a:r>
              <a:rPr lang="en-US" b="1" dirty="0">
                <a:solidFill>
                  <a:srgbClr val="C00000"/>
                </a:solidFill>
              </a:rPr>
              <a:t>his reason should be enlisted on the side of obedience</a:t>
            </a:r>
            <a:r>
              <a:rPr lang="en-US" b="1" dirty="0"/>
              <a:t>. Let all dealing with him be such as to show obedience to be just and reasonable. Help him to see that all things are under law, and that disobedience leads, in the end, to disaster and suffering. When God says “Thou shalt not,” He in love warns us of the consequences of disobedience, in order to save us from harm and loss. </a:t>
            </a:r>
            <a:r>
              <a:rPr lang="es-ES" b="1" dirty="0"/>
              <a:t>—</a:t>
            </a:r>
            <a:r>
              <a:rPr lang="es-ES" b="1" dirty="0" err="1"/>
              <a:t>Education</a:t>
            </a:r>
            <a:r>
              <a:rPr lang="es-ES" b="1" dirty="0"/>
              <a:t>, 872.</a:t>
            </a:r>
          </a:p>
        </p:txBody>
      </p:sp>
      <p:grpSp>
        <p:nvGrpSpPr>
          <p:cNvPr id="8" name="Grupo 7">
            <a:extLst>
              <a:ext uri="{FF2B5EF4-FFF2-40B4-BE49-F238E27FC236}">
                <a16:creationId xmlns:a16="http://schemas.microsoft.com/office/drawing/2014/main" id="{3501EC45-717A-3EBB-83AB-C5615794C51F}"/>
              </a:ext>
            </a:extLst>
          </p:cNvPr>
          <p:cNvGrpSpPr/>
          <p:nvPr/>
        </p:nvGrpSpPr>
        <p:grpSpPr>
          <a:xfrm>
            <a:off x="19878" y="59634"/>
            <a:ext cx="2899275" cy="1405131"/>
            <a:chOff x="0" y="0"/>
            <a:chExt cx="2899275" cy="1405131"/>
          </a:xfrm>
        </p:grpSpPr>
        <p:pic>
          <p:nvPicPr>
            <p:cNvPr id="6" name="Imagen 5" descr="Forma, Logotipo&#10;&#10;Descripción generada automáticamente">
              <a:extLst>
                <a:ext uri="{FF2B5EF4-FFF2-40B4-BE49-F238E27FC236}">
                  <a16:creationId xmlns:a16="http://schemas.microsoft.com/office/drawing/2014/main" id="{CEA7B604-5237-5D86-0A4E-0A672A2C2C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54" y="0"/>
              <a:ext cx="2795021" cy="1405131"/>
            </a:xfrm>
            <a:prstGeom prst="rect">
              <a:avLst/>
            </a:prstGeom>
            <a:effectLst>
              <a:outerShdw blurRad="50800" dist="38100" dir="16200000" rotWithShape="0">
                <a:prstClr val="black">
                  <a:alpha val="40000"/>
                </a:prstClr>
              </a:outerShdw>
            </a:effectLst>
          </p:spPr>
        </p:pic>
        <p:sp>
          <p:nvSpPr>
            <p:cNvPr id="7" name="CuadroTexto 6">
              <a:extLst>
                <a:ext uri="{FF2B5EF4-FFF2-40B4-BE49-F238E27FC236}">
                  <a16:creationId xmlns:a16="http://schemas.microsoft.com/office/drawing/2014/main" id="{B4E4BCAD-FE63-1C29-20F1-2B4975B386F7}"/>
                </a:ext>
              </a:extLst>
            </p:cNvPr>
            <p:cNvSpPr txBox="1"/>
            <p:nvPr/>
          </p:nvSpPr>
          <p:spPr>
            <a:xfrm>
              <a:off x="0" y="358351"/>
              <a:ext cx="2302172" cy="707886"/>
            </a:xfrm>
            <a:prstGeom prst="rect">
              <a:avLst/>
            </a:prstGeom>
            <a:noFill/>
          </p:spPr>
          <p:txBody>
            <a:bodyPr wrap="square">
              <a:spAutoFit/>
            </a:bodyPr>
            <a:lstStyle/>
            <a:p>
              <a:pPr algn="ctr"/>
              <a:r>
                <a:rPr lang="es-ES" sz="2000" b="1" dirty="0" err="1">
                  <a:latin typeface="Tempus Sans ITC" panose="04020404030D07020202" pitchFamily="82" charset="0"/>
                </a:rPr>
                <a:t>Purposes</a:t>
              </a:r>
              <a:r>
                <a:rPr lang="es-ES" sz="2000" b="1" dirty="0">
                  <a:latin typeface="Tempus Sans ITC" panose="04020404030D07020202" pitchFamily="82" charset="0"/>
                </a:rPr>
                <a:t> </a:t>
              </a:r>
              <a:r>
                <a:rPr lang="es-ES" sz="2000" b="1" dirty="0" err="1">
                  <a:latin typeface="Tempus Sans ITC" panose="04020404030D07020202" pitchFamily="82" charset="0"/>
                </a:rPr>
                <a:t>of</a:t>
              </a:r>
              <a:r>
                <a:rPr lang="es-ES" sz="2000" b="1" dirty="0">
                  <a:latin typeface="Tempus Sans ITC" panose="04020404030D07020202" pitchFamily="82" charset="0"/>
                </a:rPr>
                <a:t> Discipline</a:t>
              </a:r>
            </a:p>
          </p:txBody>
        </p:sp>
      </p:grpSp>
      <p:sp>
        <p:nvSpPr>
          <p:cNvPr id="11" name="CuadroTexto 10">
            <a:extLst>
              <a:ext uri="{FF2B5EF4-FFF2-40B4-BE49-F238E27FC236}">
                <a16:creationId xmlns:a16="http://schemas.microsoft.com/office/drawing/2014/main" id="{C5C45506-992A-B67C-6D2E-88923E067AC5}"/>
              </a:ext>
            </a:extLst>
          </p:cNvPr>
          <p:cNvSpPr txBox="1"/>
          <p:nvPr/>
        </p:nvSpPr>
        <p:spPr>
          <a:xfrm>
            <a:off x="124132" y="3995554"/>
            <a:ext cx="7422729" cy="2585323"/>
          </a:xfrm>
          <a:prstGeom prst="rect">
            <a:avLst/>
          </a:prstGeom>
          <a:noFill/>
        </p:spPr>
        <p:txBody>
          <a:bodyPr wrap="square">
            <a:spAutoFit/>
          </a:bodyPr>
          <a:lstStyle/>
          <a:p>
            <a:r>
              <a:rPr lang="en-US" b="1" dirty="0"/>
              <a:t>The severe training of youth—</a:t>
            </a:r>
            <a:r>
              <a:rPr lang="en-US" b="1" dirty="0">
                <a:solidFill>
                  <a:srgbClr val="C00000"/>
                </a:solidFill>
              </a:rPr>
              <a:t>without properly directing them to think and act for themselves as their own capacity and turn of mind will allow, that by this means they may have growth of thought, feelings of self-respect, and confidence in their own ability to perform</a:t>
            </a:r>
            <a:r>
              <a:rPr lang="en-US" b="1" dirty="0"/>
              <a:t>—will ever produce a class who are weak in mental and moral power. And when they stand in the world to act for themselves, they will reveal the fact that they were trained, like the animals, and not educated. Their wills, instead of being guided, were forced into subjection by the harsh discipline of parents and teachers. </a:t>
            </a:r>
            <a:r>
              <a:rPr lang="es-ES" b="1" dirty="0"/>
              <a:t>—</a:t>
            </a:r>
            <a:r>
              <a:rPr lang="en-US" b="1" dirty="0"/>
              <a:t>Testimonies for the Church 3:132-133</a:t>
            </a:r>
            <a:r>
              <a:rPr lang="es-ES" b="1" dirty="0"/>
              <a:t>.</a:t>
            </a:r>
          </a:p>
        </p:txBody>
      </p:sp>
      <p:pic>
        <p:nvPicPr>
          <p:cNvPr id="10" name="Imagen 9">
            <a:extLst>
              <a:ext uri="{FF2B5EF4-FFF2-40B4-BE49-F238E27FC236}">
                <a16:creationId xmlns:a16="http://schemas.microsoft.com/office/drawing/2014/main" id="{28751EF0-E7F4-DD94-61FB-D58BD34543CC}"/>
              </a:ext>
            </a:extLst>
          </p:cNvPr>
          <p:cNvPicPr>
            <a:picLocks noChangeAspect="1"/>
          </p:cNvPicPr>
          <p:nvPr/>
        </p:nvPicPr>
        <p:blipFill rotWithShape="1">
          <a:blip r:embed="rId4"/>
          <a:srcRect l="13490" r="8152"/>
          <a:stretch/>
        </p:blipFill>
        <p:spPr>
          <a:xfrm>
            <a:off x="7588877" y="2895597"/>
            <a:ext cx="4377835" cy="3723221"/>
          </a:xfrm>
          <a:prstGeom prst="rect">
            <a:avLst/>
          </a:prstGeom>
          <a:ln w="38100" cap="sq">
            <a:solidFill>
              <a:srgbClr val="FFAC04"/>
            </a:solidFill>
            <a:prstDash val="solid"/>
            <a:miter lim="800000"/>
          </a:ln>
          <a:effectLst>
            <a:outerShdw blurRad="50800" dist="38100" dir="8100000" algn="tr" rotWithShape="0">
              <a:prstClr val="black">
                <a:alpha val="40000"/>
              </a:prstClr>
            </a:outerShdw>
          </a:effectLst>
        </p:spPr>
      </p:pic>
      <p:pic>
        <p:nvPicPr>
          <p:cNvPr id="12" name="Imagen 11">
            <a:extLst>
              <a:ext uri="{FF2B5EF4-FFF2-40B4-BE49-F238E27FC236}">
                <a16:creationId xmlns:a16="http://schemas.microsoft.com/office/drawing/2014/main" id="{309DA5B4-C017-A560-632E-E085E10526E4}"/>
              </a:ext>
            </a:extLst>
          </p:cNvPr>
          <p:cNvPicPr>
            <a:picLocks noChangeAspect="1"/>
          </p:cNvPicPr>
          <p:nvPr/>
        </p:nvPicPr>
        <p:blipFill rotWithShape="1">
          <a:blip r:embed="rId5"/>
          <a:srcRect l="19595" r="11813"/>
          <a:stretch/>
        </p:blipFill>
        <p:spPr>
          <a:xfrm>
            <a:off x="3020428" y="239181"/>
            <a:ext cx="2366581" cy="3450247"/>
          </a:xfrm>
          <a:prstGeom prst="rect">
            <a:avLst/>
          </a:prstGeom>
          <a:ln w="38100" cap="sq">
            <a:solidFill>
              <a:srgbClr val="FFAC04"/>
            </a:solidFill>
            <a:prstDash val="solid"/>
            <a:miter lim="800000"/>
          </a:ln>
          <a:effectLst>
            <a:outerShdw blurRad="50800" dist="38100" dir="8100000" algn="tr" rotWithShape="0">
              <a:prstClr val="black">
                <a:alpha val="40000"/>
              </a:prstClr>
            </a:outerShdw>
          </a:effectLst>
        </p:spPr>
      </p:pic>
      <p:pic>
        <p:nvPicPr>
          <p:cNvPr id="13" name="Imagen 12">
            <a:extLst>
              <a:ext uri="{FF2B5EF4-FFF2-40B4-BE49-F238E27FC236}">
                <a16:creationId xmlns:a16="http://schemas.microsoft.com/office/drawing/2014/main" id="{9E09C964-29F5-A3C7-7DC3-C9EDD9662D68}"/>
              </a:ext>
            </a:extLst>
          </p:cNvPr>
          <p:cNvPicPr>
            <a:picLocks noChangeAspect="1"/>
          </p:cNvPicPr>
          <p:nvPr/>
        </p:nvPicPr>
        <p:blipFill>
          <a:blip r:embed="rId6"/>
          <a:stretch>
            <a:fillRect/>
          </a:stretch>
        </p:blipFill>
        <p:spPr>
          <a:xfrm>
            <a:off x="391169" y="1467915"/>
            <a:ext cx="2260946" cy="2260946"/>
          </a:xfrm>
          <a:prstGeom prst="rect">
            <a:avLst/>
          </a:prstGeom>
          <a:ln w="38100" cap="sq">
            <a:solidFill>
              <a:srgbClr val="FFAC04"/>
            </a:solidFill>
            <a:prstDash val="solid"/>
            <a:miter lim="800000"/>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53908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8" presetClass="emph" presetSubtype="0" fill="hold" nodeType="afterEffect">
                                  <p:stCondLst>
                                    <p:cond delay="0"/>
                                  </p:stCondLst>
                                  <p:childTnLst>
                                    <p:animRot by="21600000">
                                      <p:cBhvr>
                                        <p:cTn id="13" dur="500" fill="hold"/>
                                        <p:tgtEl>
                                          <p:spTgt spid="8"/>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22" presetClass="entr" presetSubtype="8"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l="-1000" t="-1000" r="-1000"/>
          </a:stretch>
        </a:blip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A292CC3E-1297-175D-2C33-29409620637E}"/>
              </a:ext>
            </a:extLst>
          </p:cNvPr>
          <p:cNvGrpSpPr/>
          <p:nvPr/>
        </p:nvGrpSpPr>
        <p:grpSpPr>
          <a:xfrm>
            <a:off x="8967555" y="29817"/>
            <a:ext cx="3072263" cy="1544507"/>
            <a:chOff x="8967555" y="0"/>
            <a:chExt cx="3072263" cy="1544507"/>
          </a:xfrm>
        </p:grpSpPr>
        <p:pic>
          <p:nvPicPr>
            <p:cNvPr id="2" name="Imagen 1">
              <a:extLst>
                <a:ext uri="{FF2B5EF4-FFF2-40B4-BE49-F238E27FC236}">
                  <a16:creationId xmlns:a16="http://schemas.microsoft.com/office/drawing/2014/main" id="{26CE8293-BA60-3169-28DC-D53CE026F6A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67555" y="0"/>
              <a:ext cx="3072263" cy="1544507"/>
            </a:xfrm>
            <a:prstGeom prst="rect">
              <a:avLst/>
            </a:prstGeom>
            <a:effectLst>
              <a:outerShdw blurRad="50800" dist="38100" dir="16200000" rotWithShape="0">
                <a:prstClr val="black">
                  <a:alpha val="40000"/>
                </a:prstClr>
              </a:outerShdw>
            </a:effectLst>
          </p:spPr>
        </p:pic>
        <p:sp>
          <p:nvSpPr>
            <p:cNvPr id="4" name="CuadroTexto 3">
              <a:extLst>
                <a:ext uri="{FF2B5EF4-FFF2-40B4-BE49-F238E27FC236}">
                  <a16:creationId xmlns:a16="http://schemas.microsoft.com/office/drawing/2014/main" id="{BC888E7F-9DA9-A899-5EEC-7ABA87BA6E0E}"/>
                </a:ext>
              </a:extLst>
            </p:cNvPr>
            <p:cNvSpPr txBox="1"/>
            <p:nvPr/>
          </p:nvSpPr>
          <p:spPr>
            <a:xfrm>
              <a:off x="8967555" y="418310"/>
              <a:ext cx="2302172" cy="707886"/>
            </a:xfrm>
            <a:prstGeom prst="rect">
              <a:avLst/>
            </a:prstGeom>
            <a:noFill/>
          </p:spPr>
          <p:txBody>
            <a:bodyPr wrap="square">
              <a:spAutoFit/>
            </a:bodyPr>
            <a:lstStyle/>
            <a:p>
              <a:pPr algn="ctr"/>
              <a:r>
                <a:rPr lang="en-US" sz="2000" b="1" dirty="0">
                  <a:latin typeface="Tempus Sans ITC" panose="04020404030D07020202" pitchFamily="82" charset="0"/>
                </a:rPr>
                <a:t>The Time to Start Discipline</a:t>
              </a:r>
              <a:endParaRPr lang="es-ES" sz="2000" b="1" dirty="0">
                <a:latin typeface="Tempus Sans ITC" panose="04020404030D07020202" pitchFamily="82" charset="0"/>
              </a:endParaRPr>
            </a:p>
          </p:txBody>
        </p:sp>
      </p:grpSp>
      <p:sp>
        <p:nvSpPr>
          <p:cNvPr id="5" name="CuadroTexto 4">
            <a:extLst>
              <a:ext uri="{FF2B5EF4-FFF2-40B4-BE49-F238E27FC236}">
                <a16:creationId xmlns:a16="http://schemas.microsoft.com/office/drawing/2014/main" id="{37D491F9-A5D0-3700-21EB-0EA6E6DCF68D}"/>
              </a:ext>
            </a:extLst>
          </p:cNvPr>
          <p:cNvSpPr txBox="1"/>
          <p:nvPr/>
        </p:nvSpPr>
        <p:spPr>
          <a:xfrm>
            <a:off x="240631" y="4948696"/>
            <a:ext cx="8656983" cy="1754326"/>
          </a:xfrm>
          <a:prstGeom prst="rect">
            <a:avLst/>
          </a:prstGeom>
          <a:noFill/>
        </p:spPr>
        <p:txBody>
          <a:bodyPr wrap="square">
            <a:spAutoFit/>
          </a:bodyPr>
          <a:lstStyle/>
          <a:p>
            <a:r>
              <a:rPr lang="en-US" b="1" dirty="0">
                <a:solidFill>
                  <a:srgbClr val="C00000"/>
                </a:solidFill>
              </a:rPr>
              <a:t>Children are the heritage of the Lord, and unless parents give them such a training as will enable them to keep the way of the Lord, they neglect solemn duty. It is not the will or purpose of God that children shall become coarse, rough, uncourteous, disobedient, unthankful, unholy, heady, high-minded, lovers of pleasures more than lovers of God</a:t>
            </a:r>
            <a:r>
              <a:rPr lang="en-US" b="1" dirty="0"/>
              <a:t>. The Scriptures state that this condition of society shall be </a:t>
            </a:r>
            <a:r>
              <a:rPr lang="en-US" b="1" dirty="0">
                <a:solidFill>
                  <a:srgbClr val="C00000"/>
                </a:solidFill>
              </a:rPr>
              <a:t>a sign of the last days</a:t>
            </a:r>
            <a:r>
              <a:rPr lang="en-US" b="1" dirty="0"/>
              <a:t>. CG 229.2</a:t>
            </a:r>
            <a:r>
              <a:rPr lang="es-ES" b="1" dirty="0"/>
              <a:t>.—</a:t>
            </a:r>
            <a:r>
              <a:rPr lang="es-ES" b="1" dirty="0" err="1"/>
              <a:t>The</a:t>
            </a:r>
            <a:r>
              <a:rPr lang="es-ES" b="1" dirty="0"/>
              <a:t> </a:t>
            </a:r>
            <a:r>
              <a:rPr lang="es-ES" b="1" dirty="0" err="1"/>
              <a:t>Signs</a:t>
            </a:r>
            <a:r>
              <a:rPr lang="es-ES" b="1" dirty="0"/>
              <a:t> </a:t>
            </a:r>
            <a:r>
              <a:rPr lang="es-ES" b="1" dirty="0" err="1"/>
              <a:t>of</a:t>
            </a:r>
            <a:r>
              <a:rPr lang="es-ES" b="1" dirty="0"/>
              <a:t> </a:t>
            </a:r>
            <a:r>
              <a:rPr lang="es-ES" b="1" dirty="0" err="1"/>
              <a:t>the</a:t>
            </a:r>
            <a:r>
              <a:rPr lang="es-ES" b="1" dirty="0"/>
              <a:t> Times, </a:t>
            </a:r>
            <a:r>
              <a:rPr lang="es-ES" b="1" dirty="0" err="1"/>
              <a:t>September</a:t>
            </a:r>
            <a:r>
              <a:rPr lang="es-ES" b="1" dirty="0"/>
              <a:t> 17, 1894.</a:t>
            </a:r>
          </a:p>
        </p:txBody>
      </p:sp>
      <p:sp>
        <p:nvSpPr>
          <p:cNvPr id="7" name="CuadroTexto 6">
            <a:extLst>
              <a:ext uri="{FF2B5EF4-FFF2-40B4-BE49-F238E27FC236}">
                <a16:creationId xmlns:a16="http://schemas.microsoft.com/office/drawing/2014/main" id="{091985C9-E88A-00B4-7933-1E693C99571A}"/>
              </a:ext>
            </a:extLst>
          </p:cNvPr>
          <p:cNvSpPr txBox="1"/>
          <p:nvPr/>
        </p:nvSpPr>
        <p:spPr>
          <a:xfrm>
            <a:off x="240631" y="85330"/>
            <a:ext cx="8336441" cy="2585323"/>
          </a:xfrm>
          <a:prstGeom prst="rect">
            <a:avLst/>
          </a:prstGeom>
          <a:noFill/>
        </p:spPr>
        <p:txBody>
          <a:bodyPr wrap="square">
            <a:spAutoFit/>
          </a:bodyPr>
          <a:lstStyle/>
          <a:p>
            <a:r>
              <a:rPr lang="en-US" b="1" dirty="0">
                <a:solidFill>
                  <a:srgbClr val="C00000"/>
                </a:solidFill>
              </a:rPr>
              <a:t>The moment that the child begins to choose his own will and way, that moment his education in discipline is to begin. </a:t>
            </a:r>
            <a:r>
              <a:rPr lang="en-US" b="1" dirty="0"/>
              <a:t>This may be called an unconscious education. It is then that a work, conscious and powerful, is to begin. The greatest burden of this work necessarily rests on the mother. She has the first care of the child, and she is to lay the foundation of an education that will help the child to develop a strong, symmetrical character.... CG 230.1 </a:t>
            </a:r>
            <a:r>
              <a:rPr lang="en-US" b="1" dirty="0">
                <a:solidFill>
                  <a:srgbClr val="C00000"/>
                </a:solidFill>
              </a:rPr>
              <a:t>Frequently mere babies show a most determined will. If this will is not brought into subjection to a wiser authority than the child's untrained desires, Satan takes control of the mind and fashions the disposition in harmony with his will</a:t>
            </a:r>
            <a:r>
              <a:rPr lang="en-US" b="1" dirty="0"/>
              <a:t>.</a:t>
            </a:r>
            <a:r>
              <a:rPr lang="es-ES" b="1" dirty="0"/>
              <a:t>—</a:t>
            </a:r>
            <a:r>
              <a:rPr lang="es-ES" b="1" dirty="0" err="1"/>
              <a:t>Letter</a:t>
            </a:r>
            <a:r>
              <a:rPr lang="es-ES" b="1" dirty="0"/>
              <a:t> 9, 1904</a:t>
            </a:r>
          </a:p>
        </p:txBody>
      </p:sp>
      <p:sp>
        <p:nvSpPr>
          <p:cNvPr id="11" name="CuadroTexto 10">
            <a:extLst>
              <a:ext uri="{FF2B5EF4-FFF2-40B4-BE49-F238E27FC236}">
                <a16:creationId xmlns:a16="http://schemas.microsoft.com/office/drawing/2014/main" id="{6B7AEEE5-C7D2-5C6A-D23B-21FB161E26A2}"/>
              </a:ext>
            </a:extLst>
          </p:cNvPr>
          <p:cNvSpPr txBox="1"/>
          <p:nvPr/>
        </p:nvSpPr>
        <p:spPr>
          <a:xfrm>
            <a:off x="5650992" y="2997799"/>
            <a:ext cx="6541007" cy="2031325"/>
          </a:xfrm>
          <a:prstGeom prst="rect">
            <a:avLst/>
          </a:prstGeom>
          <a:noFill/>
        </p:spPr>
        <p:txBody>
          <a:bodyPr wrap="square">
            <a:spAutoFit/>
          </a:bodyPr>
          <a:lstStyle/>
          <a:p>
            <a:r>
              <a:rPr lang="en-US" b="1" dirty="0">
                <a:solidFill>
                  <a:srgbClr val="C00000"/>
                </a:solidFill>
              </a:rPr>
              <a:t>God will bless a just and correct discipline. But “without me,” says Christ, “ye can do nothing.” The heavenly intelligences cannot co-operate with fathers and mothers who are neglecting to train their children</a:t>
            </a:r>
            <a:r>
              <a:rPr lang="en-US" b="1" dirty="0"/>
              <a:t>, who are allowing Satan to handle that little piece of infant machinery, that youthful mind, as an instrument through whom he can work to counteract the working of the Holy Spirit. </a:t>
            </a:r>
            <a:r>
              <a:rPr lang="es-ES" b="1" dirty="0"/>
              <a:t>—</a:t>
            </a:r>
            <a:r>
              <a:rPr lang="es-ES" b="1" dirty="0" err="1"/>
              <a:t>Manuscript</a:t>
            </a:r>
            <a:r>
              <a:rPr lang="es-ES" b="1" dirty="0"/>
              <a:t> 126, 1897.</a:t>
            </a:r>
          </a:p>
        </p:txBody>
      </p:sp>
      <p:pic>
        <p:nvPicPr>
          <p:cNvPr id="8" name="Imagen 7">
            <a:extLst>
              <a:ext uri="{FF2B5EF4-FFF2-40B4-BE49-F238E27FC236}">
                <a16:creationId xmlns:a16="http://schemas.microsoft.com/office/drawing/2014/main" id="{898F38AA-6890-4BD4-ADC8-AD6DDB6DF88B}"/>
              </a:ext>
            </a:extLst>
          </p:cNvPr>
          <p:cNvPicPr>
            <a:picLocks noChangeAspect="1"/>
          </p:cNvPicPr>
          <p:nvPr/>
        </p:nvPicPr>
        <p:blipFill>
          <a:blip r:embed="rId4"/>
          <a:srcRect r="7270"/>
          <a:stretch/>
        </p:blipFill>
        <p:spPr>
          <a:xfrm>
            <a:off x="240631" y="2810350"/>
            <a:ext cx="5190905" cy="1988709"/>
          </a:xfrm>
          <a:prstGeom prst="rect">
            <a:avLst/>
          </a:prstGeom>
          <a:ln w="88900" cap="sq" cmpd="thickThin">
            <a:solidFill>
              <a:srgbClr val="7EB117"/>
            </a:solidFill>
            <a:prstDash val="solid"/>
            <a:miter lim="800000"/>
          </a:ln>
          <a:effectLst>
            <a:innerShdw blurRad="76200">
              <a:srgbClr val="000000"/>
            </a:innerShdw>
          </a:effectLst>
        </p:spPr>
      </p:pic>
      <p:pic>
        <p:nvPicPr>
          <p:cNvPr id="9" name="Imagen 8">
            <a:extLst>
              <a:ext uri="{FF2B5EF4-FFF2-40B4-BE49-F238E27FC236}">
                <a16:creationId xmlns:a16="http://schemas.microsoft.com/office/drawing/2014/main" id="{20A36048-2B6B-86B6-7323-286E5EC83F4D}"/>
              </a:ext>
            </a:extLst>
          </p:cNvPr>
          <p:cNvPicPr>
            <a:picLocks noChangeAspect="1"/>
          </p:cNvPicPr>
          <p:nvPr/>
        </p:nvPicPr>
        <p:blipFill rotWithShape="1">
          <a:blip r:embed="rId5"/>
          <a:srcRect t="14967" b="6705"/>
          <a:stretch/>
        </p:blipFill>
        <p:spPr>
          <a:xfrm>
            <a:off x="9083932" y="1537747"/>
            <a:ext cx="2887165" cy="1409431"/>
          </a:xfrm>
          <a:prstGeom prst="rect">
            <a:avLst/>
          </a:prstGeom>
          <a:ln w="88900" cap="sq" cmpd="thickThin">
            <a:solidFill>
              <a:srgbClr val="7EB117"/>
            </a:solidFill>
            <a:prstDash val="solid"/>
            <a:miter lim="800000"/>
          </a:ln>
          <a:effectLst>
            <a:innerShdw blurRad="76200">
              <a:srgbClr val="000000"/>
            </a:innerShdw>
          </a:effectLst>
        </p:spPr>
      </p:pic>
      <p:pic>
        <p:nvPicPr>
          <p:cNvPr id="10" name="Imagen 9">
            <a:extLst>
              <a:ext uri="{FF2B5EF4-FFF2-40B4-BE49-F238E27FC236}">
                <a16:creationId xmlns:a16="http://schemas.microsoft.com/office/drawing/2014/main" id="{F9F5A4C0-EB74-AC35-6D42-704846547F29}"/>
              </a:ext>
            </a:extLst>
          </p:cNvPr>
          <p:cNvPicPr>
            <a:picLocks noChangeAspect="1"/>
          </p:cNvPicPr>
          <p:nvPr/>
        </p:nvPicPr>
        <p:blipFill>
          <a:blip r:embed="rId6"/>
          <a:stretch>
            <a:fillRect/>
          </a:stretch>
        </p:blipFill>
        <p:spPr>
          <a:xfrm>
            <a:off x="9270132" y="5082925"/>
            <a:ext cx="2432723" cy="1524735"/>
          </a:xfrm>
          <a:prstGeom prst="rect">
            <a:avLst/>
          </a:prstGeom>
          <a:ln w="88900" cap="sq" cmpd="thickThin">
            <a:solidFill>
              <a:srgbClr val="7EB117"/>
            </a:solidFill>
            <a:prstDash val="solid"/>
            <a:miter lim="800000"/>
          </a:ln>
          <a:effectLst>
            <a:innerShdw blurRad="76200">
              <a:srgbClr val="000000"/>
            </a:innerShdw>
          </a:effectLst>
        </p:spPr>
      </p:pic>
    </p:spTree>
    <p:extLst>
      <p:ext uri="{BB962C8B-B14F-4D97-AF65-F5344CB8AC3E}">
        <p14:creationId xmlns:p14="http://schemas.microsoft.com/office/powerpoint/2010/main" val="2611979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000"/>
                            </p:stCondLst>
                            <p:childTnLst>
                              <p:par>
                                <p:cTn id="12" presetID="8" presetClass="emph" presetSubtype="0" fill="hold" nodeType="afterEffect">
                                  <p:stCondLst>
                                    <p:cond delay="0"/>
                                  </p:stCondLst>
                                  <p:childTnLst>
                                    <p:animRot by="21600000">
                                      <p:cBhvr>
                                        <p:cTn id="13" dur="500" fill="hold"/>
                                        <p:tgtEl>
                                          <p:spTgt spid="6"/>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ox(in)">
                                      <p:cBhvr>
                                        <p:cTn id="18" dur="2000"/>
                                        <p:tgtEl>
                                          <p:spTgt spid="8"/>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ox(in)">
                                      <p:cBhvr>
                                        <p:cTn id="27" dur="2000"/>
                                        <p:tgtEl>
                                          <p:spTgt spid="9"/>
                                        </p:tgtEl>
                                      </p:cBhvr>
                                    </p:animEffect>
                                  </p:childTnLst>
                                </p:cTn>
                              </p:par>
                            </p:childTnLst>
                          </p:cTn>
                        </p:par>
                        <p:par>
                          <p:cTn id="28" fill="hold">
                            <p:stCondLst>
                              <p:cond delay="2000"/>
                            </p:stCondLst>
                            <p:childTnLst>
                              <p:par>
                                <p:cTn id="29" presetID="22" presetClass="entr" presetSubtype="8"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ox(in)">
                                      <p:cBhvr>
                                        <p:cTn id="36" dur="2000"/>
                                        <p:tgtEl>
                                          <p:spTgt spid="10"/>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l="-1000" t="-1000" r="-1000"/>
          </a:stretch>
        </a:blipFill>
        <a:effectLst/>
      </p:bgPr>
    </p:bg>
    <p:spTree>
      <p:nvGrpSpPr>
        <p:cNvPr id="1" name=""/>
        <p:cNvGrpSpPr/>
        <p:nvPr/>
      </p:nvGrpSpPr>
      <p:grpSpPr>
        <a:xfrm>
          <a:off x="0" y="0"/>
          <a:ext cx="0" cy="0"/>
          <a:chOff x="0" y="0"/>
          <a:chExt cx="0" cy="0"/>
        </a:xfrm>
      </p:grpSpPr>
      <p:pic>
        <p:nvPicPr>
          <p:cNvPr id="13" name="Imagen 12" descr="Forma, Flecha&#10;&#10;Descripción generada automáticamente">
            <a:extLst>
              <a:ext uri="{FF2B5EF4-FFF2-40B4-BE49-F238E27FC236}">
                <a16:creationId xmlns:a16="http://schemas.microsoft.com/office/drawing/2014/main" id="{3FC225AF-32CF-1461-DE94-13B4817529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5146" y="171047"/>
            <a:ext cx="531722" cy="309014"/>
          </a:xfrm>
          <a:prstGeom prst="rect">
            <a:avLst/>
          </a:prstGeom>
        </p:spPr>
      </p:pic>
      <p:pic>
        <p:nvPicPr>
          <p:cNvPr id="15" name="Imagen 14" descr="Forma, Flecha&#10;&#10;Descripción generada automáticamente con confianza media">
            <a:extLst>
              <a:ext uri="{FF2B5EF4-FFF2-40B4-BE49-F238E27FC236}">
                <a16:creationId xmlns:a16="http://schemas.microsoft.com/office/drawing/2014/main" id="{4BBA203C-8807-C257-1D84-4F941DC516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5146" y="615670"/>
            <a:ext cx="531722" cy="309014"/>
          </a:xfrm>
          <a:prstGeom prst="rect">
            <a:avLst/>
          </a:prstGeom>
        </p:spPr>
      </p:pic>
      <p:pic>
        <p:nvPicPr>
          <p:cNvPr id="17" name="Imagen 16" descr="Forma, Flecha&#10;&#10;Descripción generada automáticamente">
            <a:extLst>
              <a:ext uri="{FF2B5EF4-FFF2-40B4-BE49-F238E27FC236}">
                <a16:creationId xmlns:a16="http://schemas.microsoft.com/office/drawing/2014/main" id="{8103F3BA-B076-5764-B2E9-BB33C6DABC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5146" y="1313216"/>
            <a:ext cx="531722" cy="309014"/>
          </a:xfrm>
          <a:prstGeom prst="rect">
            <a:avLst/>
          </a:prstGeom>
        </p:spPr>
      </p:pic>
      <p:pic>
        <p:nvPicPr>
          <p:cNvPr id="19" name="Imagen 18" descr="Forma, Flecha&#10;&#10;Descripción generada automáticamente">
            <a:extLst>
              <a:ext uri="{FF2B5EF4-FFF2-40B4-BE49-F238E27FC236}">
                <a16:creationId xmlns:a16="http://schemas.microsoft.com/office/drawing/2014/main" id="{D280B589-A3A2-7C97-7102-34FD2C06E2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5146" y="2020486"/>
            <a:ext cx="531722" cy="309014"/>
          </a:xfrm>
          <a:prstGeom prst="rect">
            <a:avLst/>
          </a:prstGeom>
        </p:spPr>
      </p:pic>
      <p:pic>
        <p:nvPicPr>
          <p:cNvPr id="21" name="Imagen 20" descr="Forma, Flecha&#10;&#10;Descripción generada automáticamente">
            <a:extLst>
              <a:ext uri="{FF2B5EF4-FFF2-40B4-BE49-F238E27FC236}">
                <a16:creationId xmlns:a16="http://schemas.microsoft.com/office/drawing/2014/main" id="{7CD8E5F7-1707-40E5-2D72-7FFC11A43C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95146" y="2426201"/>
            <a:ext cx="531722" cy="309014"/>
          </a:xfrm>
          <a:prstGeom prst="rect">
            <a:avLst/>
          </a:prstGeom>
        </p:spPr>
      </p:pic>
      <p:pic>
        <p:nvPicPr>
          <p:cNvPr id="23" name="Imagen 22" descr="Forma&#10;&#10;Descripción generada automáticamente con confianza media">
            <a:extLst>
              <a:ext uri="{FF2B5EF4-FFF2-40B4-BE49-F238E27FC236}">
                <a16:creationId xmlns:a16="http://schemas.microsoft.com/office/drawing/2014/main" id="{9A5EC91D-9DE1-8D15-0458-B8A56A365D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3496" y="3025392"/>
            <a:ext cx="531722" cy="309014"/>
          </a:xfrm>
          <a:prstGeom prst="rect">
            <a:avLst/>
          </a:prstGeom>
        </p:spPr>
      </p:pic>
      <p:pic>
        <p:nvPicPr>
          <p:cNvPr id="25" name="Imagen 24" descr="Forma&#10;&#10;Descripción generada automáticamente">
            <a:extLst>
              <a:ext uri="{FF2B5EF4-FFF2-40B4-BE49-F238E27FC236}">
                <a16:creationId xmlns:a16="http://schemas.microsoft.com/office/drawing/2014/main" id="{23F924F8-97B0-7F7D-09A7-2914FC3BB17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3224" y="3713209"/>
            <a:ext cx="531722" cy="309014"/>
          </a:xfrm>
          <a:prstGeom prst="rect">
            <a:avLst/>
          </a:prstGeom>
        </p:spPr>
      </p:pic>
      <p:pic>
        <p:nvPicPr>
          <p:cNvPr id="27" name="Imagen 26" descr="Forma, Flecha&#10;&#10;Descripción generada automáticamente">
            <a:extLst>
              <a:ext uri="{FF2B5EF4-FFF2-40B4-BE49-F238E27FC236}">
                <a16:creationId xmlns:a16="http://schemas.microsoft.com/office/drawing/2014/main" id="{D1923992-6454-4BCE-2802-7AC60162637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3224" y="4410754"/>
            <a:ext cx="531722" cy="309014"/>
          </a:xfrm>
          <a:prstGeom prst="rect">
            <a:avLst/>
          </a:prstGeom>
        </p:spPr>
      </p:pic>
      <p:pic>
        <p:nvPicPr>
          <p:cNvPr id="29" name="Imagen 28" descr="Forma, Flecha&#10;&#10;Descripción generada automáticamente">
            <a:extLst>
              <a:ext uri="{FF2B5EF4-FFF2-40B4-BE49-F238E27FC236}">
                <a16:creationId xmlns:a16="http://schemas.microsoft.com/office/drawing/2014/main" id="{960A5454-F76C-E69A-1C96-BB925F400D2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3224" y="5118025"/>
            <a:ext cx="531722" cy="309014"/>
          </a:xfrm>
          <a:prstGeom prst="rect">
            <a:avLst/>
          </a:prstGeom>
        </p:spPr>
      </p:pic>
      <p:pic>
        <p:nvPicPr>
          <p:cNvPr id="31" name="Imagen 30" descr="Forma, Flecha&#10;&#10;Descripción generada automáticamente">
            <a:extLst>
              <a:ext uri="{FF2B5EF4-FFF2-40B4-BE49-F238E27FC236}">
                <a16:creationId xmlns:a16="http://schemas.microsoft.com/office/drawing/2014/main" id="{1CDF274A-72B2-2DFD-34FE-A123B70FFAA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2680" y="5833309"/>
            <a:ext cx="531722" cy="309014"/>
          </a:xfrm>
          <a:prstGeom prst="rect">
            <a:avLst/>
          </a:prstGeom>
        </p:spPr>
      </p:pic>
      <p:sp>
        <p:nvSpPr>
          <p:cNvPr id="4" name="CuadroTexto 3">
            <a:extLst>
              <a:ext uri="{FF2B5EF4-FFF2-40B4-BE49-F238E27FC236}">
                <a16:creationId xmlns:a16="http://schemas.microsoft.com/office/drawing/2014/main" id="{495C7D05-F7CE-1962-5664-F7D54607711F}"/>
              </a:ext>
            </a:extLst>
          </p:cNvPr>
          <p:cNvSpPr txBox="1"/>
          <p:nvPr/>
        </p:nvSpPr>
        <p:spPr>
          <a:xfrm>
            <a:off x="3531857" y="101515"/>
            <a:ext cx="8573995" cy="2923877"/>
          </a:xfrm>
          <a:prstGeom prst="rect">
            <a:avLst/>
          </a:prstGeom>
          <a:noFill/>
        </p:spPr>
        <p:txBody>
          <a:bodyPr wrap="square">
            <a:spAutoFit/>
          </a:bodyPr>
          <a:lstStyle/>
          <a:p>
            <a:pPr marL="342900" indent="-342900">
              <a:spcBef>
                <a:spcPts val="1200"/>
              </a:spcBef>
              <a:buClr>
                <a:schemeClr val="bg1"/>
              </a:buClr>
              <a:buSzPct val="80000"/>
              <a:buFont typeface="+mj-lt"/>
              <a:buAutoNum type="arabicPeriod"/>
            </a:pPr>
            <a:r>
              <a:rPr lang="en-US" b="1" dirty="0"/>
              <a:t>Parents should restrict their children and instruct them according to Bible principles</a:t>
            </a:r>
            <a:r>
              <a:rPr lang="es-ES" b="1" dirty="0"/>
              <a:t>.</a:t>
            </a:r>
          </a:p>
          <a:p>
            <a:pPr marL="342900" indent="-342900">
              <a:spcBef>
                <a:spcPts val="1200"/>
              </a:spcBef>
              <a:buClr>
                <a:schemeClr val="bg1"/>
              </a:buClr>
              <a:buSzPct val="80000"/>
              <a:buFont typeface="+mj-lt"/>
              <a:buAutoNum type="arabicPeriod"/>
            </a:pPr>
            <a:r>
              <a:rPr lang="en-US" b="1" dirty="0"/>
              <a:t>Wise parents will not say to their children, "Follow your own choice; go where you want, and do what you want"; but: "Listen to the instruction of the Lord</a:t>
            </a:r>
            <a:r>
              <a:rPr lang="es-ES" b="1" dirty="0"/>
              <a:t>”.</a:t>
            </a:r>
          </a:p>
          <a:p>
            <a:pPr marL="342900" indent="-342900">
              <a:spcBef>
                <a:spcPts val="1200"/>
              </a:spcBef>
              <a:buClr>
                <a:schemeClr val="bg1"/>
              </a:buClr>
              <a:buSzPct val="80000"/>
              <a:buFont typeface="+mj-lt"/>
              <a:buAutoNum type="arabicPeriod"/>
            </a:pPr>
            <a:r>
              <a:rPr lang="en-US" b="1" dirty="0"/>
              <a:t>Blind parental affection is the greatest obstacle in the way of the proper education of children. It prevents the discipline and education that the Lord requires</a:t>
            </a:r>
            <a:r>
              <a:rPr lang="es-ES" b="1" dirty="0"/>
              <a:t>.</a:t>
            </a:r>
          </a:p>
          <a:p>
            <a:pPr marL="342900" indent="-342900">
              <a:spcBef>
                <a:spcPts val="1200"/>
              </a:spcBef>
              <a:buClr>
                <a:schemeClr val="bg1"/>
              </a:buClr>
              <a:buSzPct val="80000"/>
              <a:buFont typeface="+mj-lt"/>
              <a:buAutoNum type="arabicPeriod"/>
            </a:pPr>
            <a:r>
              <a:rPr lang="en-US" b="1" dirty="0"/>
              <a:t>You must be impartial and not overlook what would be censored in other children</a:t>
            </a:r>
            <a:r>
              <a:rPr lang="es-ES" b="1" dirty="0"/>
              <a:t>.</a:t>
            </a:r>
          </a:p>
          <a:p>
            <a:pPr marL="342900" indent="-342900">
              <a:spcBef>
                <a:spcPts val="1200"/>
              </a:spcBef>
              <a:buClr>
                <a:schemeClr val="bg1"/>
              </a:buClr>
              <a:buSzPct val="80000"/>
              <a:buFont typeface="+mj-lt"/>
              <a:buAutoNum type="arabicPeriod"/>
            </a:pPr>
            <a:r>
              <a:rPr lang="en-US" b="1" dirty="0"/>
              <a:t>Do not compromise with the stubborn will that defies authority or resort to begging or bribing to obtain obedience</a:t>
            </a:r>
            <a:r>
              <a:rPr lang="es-ES" b="1" dirty="0"/>
              <a:t>.</a:t>
            </a:r>
          </a:p>
        </p:txBody>
      </p:sp>
      <p:grpSp>
        <p:nvGrpSpPr>
          <p:cNvPr id="33" name="Grupo 32">
            <a:extLst>
              <a:ext uri="{FF2B5EF4-FFF2-40B4-BE49-F238E27FC236}">
                <a16:creationId xmlns:a16="http://schemas.microsoft.com/office/drawing/2014/main" id="{34F6BDCE-AB07-DA9E-2FB0-CB6601706BA5}"/>
              </a:ext>
            </a:extLst>
          </p:cNvPr>
          <p:cNvGrpSpPr/>
          <p:nvPr/>
        </p:nvGrpSpPr>
        <p:grpSpPr>
          <a:xfrm>
            <a:off x="91710" y="-5070"/>
            <a:ext cx="2795021" cy="1405130"/>
            <a:chOff x="9345041" y="-24946"/>
            <a:chExt cx="2795021" cy="1405130"/>
          </a:xfrm>
        </p:grpSpPr>
        <p:pic>
          <p:nvPicPr>
            <p:cNvPr id="34" name="Imagen 33">
              <a:extLst>
                <a:ext uri="{FF2B5EF4-FFF2-40B4-BE49-F238E27FC236}">
                  <a16:creationId xmlns:a16="http://schemas.microsoft.com/office/drawing/2014/main" id="{DAEF1550-1128-32AD-9AEF-D74CDB81FAE9}"/>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345041" y="-24946"/>
              <a:ext cx="2795021" cy="1405130"/>
            </a:xfrm>
            <a:prstGeom prst="rect">
              <a:avLst/>
            </a:prstGeom>
            <a:effectLst>
              <a:outerShdw blurRad="50800" dist="38100" dir="16200000" rotWithShape="0">
                <a:prstClr val="black">
                  <a:alpha val="40000"/>
                </a:prstClr>
              </a:outerShdw>
            </a:effectLst>
          </p:spPr>
        </p:pic>
        <p:sp>
          <p:nvSpPr>
            <p:cNvPr id="35" name="CuadroTexto 34">
              <a:extLst>
                <a:ext uri="{FF2B5EF4-FFF2-40B4-BE49-F238E27FC236}">
                  <a16:creationId xmlns:a16="http://schemas.microsoft.com/office/drawing/2014/main" id="{F11A4EFC-1C9C-01CB-2DA2-FD5A3781A68E}"/>
                </a:ext>
              </a:extLst>
            </p:cNvPr>
            <p:cNvSpPr txBox="1"/>
            <p:nvPr/>
          </p:nvSpPr>
          <p:spPr>
            <a:xfrm>
              <a:off x="9425613" y="360252"/>
              <a:ext cx="1965477" cy="707886"/>
            </a:xfrm>
            <a:prstGeom prst="rect">
              <a:avLst/>
            </a:prstGeom>
            <a:noFill/>
          </p:spPr>
          <p:txBody>
            <a:bodyPr wrap="square">
              <a:spAutoFit/>
            </a:bodyPr>
            <a:lstStyle/>
            <a:p>
              <a:pPr algn="ctr"/>
              <a:r>
                <a:rPr lang="es-ES" sz="2000" b="1" dirty="0">
                  <a:latin typeface="Tempus Sans ITC" panose="04020404030D07020202" pitchFamily="82" charset="0"/>
                </a:rPr>
                <a:t>Discipline in </a:t>
              </a:r>
              <a:r>
                <a:rPr lang="es-ES" sz="2000" b="1" dirty="0" err="1">
                  <a:latin typeface="Tempus Sans ITC" panose="04020404030D07020202" pitchFamily="82" charset="0"/>
                </a:rPr>
                <a:t>the</a:t>
              </a:r>
              <a:r>
                <a:rPr lang="es-ES" sz="2000" b="1" dirty="0">
                  <a:latin typeface="Tempus Sans ITC" panose="04020404030D07020202" pitchFamily="82" charset="0"/>
                </a:rPr>
                <a:t> Home</a:t>
              </a:r>
            </a:p>
          </p:txBody>
        </p:sp>
      </p:grpSp>
      <p:sp>
        <p:nvSpPr>
          <p:cNvPr id="37" name="CuadroTexto 36">
            <a:extLst>
              <a:ext uri="{FF2B5EF4-FFF2-40B4-BE49-F238E27FC236}">
                <a16:creationId xmlns:a16="http://schemas.microsoft.com/office/drawing/2014/main" id="{E28B0D65-AF77-B194-80CC-793C08F68F1E}"/>
              </a:ext>
            </a:extLst>
          </p:cNvPr>
          <p:cNvSpPr txBox="1"/>
          <p:nvPr/>
        </p:nvSpPr>
        <p:spPr>
          <a:xfrm>
            <a:off x="543581" y="2963334"/>
            <a:ext cx="7765532" cy="3754874"/>
          </a:xfrm>
          <a:prstGeom prst="rect">
            <a:avLst/>
          </a:prstGeom>
          <a:noFill/>
        </p:spPr>
        <p:txBody>
          <a:bodyPr wrap="square">
            <a:spAutoFit/>
          </a:bodyPr>
          <a:lstStyle/>
          <a:p>
            <a:pPr marL="342900" indent="-342900">
              <a:spcBef>
                <a:spcPts val="1200"/>
              </a:spcBef>
              <a:buClr>
                <a:schemeClr val="bg1"/>
              </a:buClr>
              <a:buSzPct val="80000"/>
              <a:buFont typeface="+mj-lt"/>
              <a:buAutoNum type="arabicPeriod" startAt="6"/>
            </a:pPr>
            <a:r>
              <a:rPr lang="en-US" b="1" dirty="0"/>
              <a:t>God does not accept excuses when it comes to disciplining to form good and harmonious characters</a:t>
            </a:r>
            <a:r>
              <a:rPr lang="es-ES" b="1" dirty="0"/>
              <a:t>.</a:t>
            </a:r>
          </a:p>
          <a:p>
            <a:pPr marL="342900" indent="-342900">
              <a:spcBef>
                <a:spcPts val="1200"/>
              </a:spcBef>
              <a:buClr>
                <a:schemeClr val="bg1"/>
              </a:buClr>
              <a:buSzPct val="80000"/>
              <a:buFont typeface="+mj-lt"/>
              <a:buAutoNum type="arabicPeriod" startAt="6"/>
            </a:pPr>
            <a:r>
              <a:rPr lang="en-US" b="1" dirty="0"/>
              <a:t>Never say to your children, "I can't tolerate you." Cry out to Jesus and he will help you to lead your little ones to God</a:t>
            </a:r>
            <a:r>
              <a:rPr lang="es-ES" b="1" dirty="0"/>
              <a:t>.</a:t>
            </a:r>
          </a:p>
          <a:p>
            <a:pPr marL="342900" indent="-342900">
              <a:spcBef>
                <a:spcPts val="1200"/>
              </a:spcBef>
              <a:buClr>
                <a:schemeClr val="bg1"/>
              </a:buClr>
              <a:buSzPct val="80000"/>
              <a:buFont typeface="+mj-lt"/>
              <a:buAutoNum type="arabicPeriod" startAt="6"/>
            </a:pPr>
            <a:r>
              <a:rPr lang="en-US" b="1" dirty="0"/>
              <a:t>Parents must unite to lay the foundation for good Christian character in their children</a:t>
            </a:r>
            <a:r>
              <a:rPr lang="es-ES" b="1" dirty="0"/>
              <a:t>.</a:t>
            </a:r>
          </a:p>
          <a:p>
            <a:pPr marL="342900" indent="-342900">
              <a:spcBef>
                <a:spcPts val="1200"/>
              </a:spcBef>
              <a:buClr>
                <a:schemeClr val="bg1"/>
              </a:buClr>
              <a:buSzPct val="80000"/>
              <a:buFont typeface="+mj-lt"/>
              <a:buAutoNum type="arabicPeriod" startAt="6"/>
            </a:pPr>
            <a:r>
              <a:rPr lang="en-US" b="1" dirty="0"/>
              <a:t>There should be no parental partiality, no oppression;  the combined influence of affection and authority will give the proper mold to the family</a:t>
            </a:r>
            <a:r>
              <a:rPr lang="es-ES" b="1" dirty="0"/>
              <a:t>.</a:t>
            </a:r>
          </a:p>
          <a:p>
            <a:pPr marL="342900" indent="-342900">
              <a:spcBef>
                <a:spcPts val="1200"/>
              </a:spcBef>
              <a:buClr>
                <a:schemeClr val="bg1"/>
              </a:buClr>
              <a:buSzPct val="80000"/>
              <a:buFont typeface="+mj-lt"/>
              <a:buAutoNum type="arabicPeriod" startAt="6"/>
            </a:pPr>
            <a:r>
              <a:rPr lang="en-US" b="1" dirty="0"/>
              <a:t>Fathers, you are the light of your home. Let your light shine in the form of kind words, in soothing tones of voice. Remove the thorn from them by praying to God for self-control</a:t>
            </a:r>
            <a:r>
              <a:rPr lang="es-ES" b="1" dirty="0"/>
              <a:t>.</a:t>
            </a:r>
          </a:p>
        </p:txBody>
      </p:sp>
      <p:pic>
        <p:nvPicPr>
          <p:cNvPr id="39" name="Imagen 38">
            <a:extLst>
              <a:ext uri="{FF2B5EF4-FFF2-40B4-BE49-F238E27FC236}">
                <a16:creationId xmlns:a16="http://schemas.microsoft.com/office/drawing/2014/main" id="{EE88883A-0AFD-F25D-3573-34155FB717FB}"/>
              </a:ext>
            </a:extLst>
          </p:cNvPr>
          <p:cNvPicPr>
            <a:picLocks noChangeAspect="1"/>
          </p:cNvPicPr>
          <p:nvPr/>
        </p:nvPicPr>
        <p:blipFill>
          <a:blip r:embed="rId14"/>
          <a:stretch>
            <a:fillRect/>
          </a:stretch>
        </p:blipFill>
        <p:spPr>
          <a:xfrm>
            <a:off x="200842" y="1342819"/>
            <a:ext cx="2932539" cy="1539583"/>
          </a:xfrm>
          <a:prstGeom prst="rect">
            <a:avLst/>
          </a:prstGeom>
          <a:ln w="19050" cap="sq">
            <a:solidFill>
              <a:srgbClr val="C41707"/>
            </a:solidFill>
            <a:prstDash val="solid"/>
            <a:miter lim="800000"/>
          </a:ln>
          <a:effectLst>
            <a:outerShdw blurRad="50800" dist="38100" dir="2700000" algn="tl" rotWithShape="0">
              <a:srgbClr val="000000">
                <a:alpha val="43000"/>
              </a:srgbClr>
            </a:outerShdw>
          </a:effectLst>
        </p:spPr>
      </p:pic>
      <p:pic>
        <p:nvPicPr>
          <p:cNvPr id="40" name="Imagen 39">
            <a:extLst>
              <a:ext uri="{FF2B5EF4-FFF2-40B4-BE49-F238E27FC236}">
                <a16:creationId xmlns:a16="http://schemas.microsoft.com/office/drawing/2014/main" id="{D6AF5A94-5CB3-2584-1069-E4C666933365}"/>
              </a:ext>
            </a:extLst>
          </p:cNvPr>
          <p:cNvPicPr>
            <a:picLocks noChangeAspect="1"/>
          </p:cNvPicPr>
          <p:nvPr/>
        </p:nvPicPr>
        <p:blipFill rotWithShape="1">
          <a:blip r:embed="rId15"/>
          <a:srcRect l="16469" r="16469"/>
          <a:stretch/>
        </p:blipFill>
        <p:spPr>
          <a:xfrm>
            <a:off x="8309113" y="2963334"/>
            <a:ext cx="3627783" cy="3606431"/>
          </a:xfrm>
          <a:prstGeom prst="rect">
            <a:avLst/>
          </a:prstGeom>
          <a:ln w="19050" cap="sq">
            <a:solidFill>
              <a:srgbClr val="09B6C6"/>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6023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000" fill="hold"/>
                                        <p:tgtEl>
                                          <p:spTgt spid="33"/>
                                        </p:tgtEl>
                                        <p:attrNameLst>
                                          <p:attrName>ppt_w</p:attrName>
                                        </p:attrNameLst>
                                      </p:cBhvr>
                                      <p:tavLst>
                                        <p:tav tm="0">
                                          <p:val>
                                            <p:fltVal val="0"/>
                                          </p:val>
                                        </p:tav>
                                        <p:tav tm="100000">
                                          <p:val>
                                            <p:strVal val="#ppt_w"/>
                                          </p:val>
                                        </p:tav>
                                      </p:tavLst>
                                    </p:anim>
                                    <p:anim calcmode="lin" valueType="num">
                                      <p:cBhvr>
                                        <p:cTn id="8" dur="1000" fill="hold"/>
                                        <p:tgtEl>
                                          <p:spTgt spid="33"/>
                                        </p:tgtEl>
                                        <p:attrNameLst>
                                          <p:attrName>ppt_h</p:attrName>
                                        </p:attrNameLst>
                                      </p:cBhvr>
                                      <p:tavLst>
                                        <p:tav tm="0">
                                          <p:val>
                                            <p:fltVal val="0"/>
                                          </p:val>
                                        </p:tav>
                                        <p:tav tm="100000">
                                          <p:val>
                                            <p:strVal val="#ppt_h"/>
                                          </p:val>
                                        </p:tav>
                                      </p:tavLst>
                                    </p:anim>
                                    <p:anim calcmode="lin" valueType="num">
                                      <p:cBhvr>
                                        <p:cTn id="9" dur="1000" fill="hold"/>
                                        <p:tgtEl>
                                          <p:spTgt spid="33"/>
                                        </p:tgtEl>
                                        <p:attrNameLst>
                                          <p:attrName>style.rotation</p:attrName>
                                        </p:attrNameLst>
                                      </p:cBhvr>
                                      <p:tavLst>
                                        <p:tav tm="0">
                                          <p:val>
                                            <p:fltVal val="90"/>
                                          </p:val>
                                        </p:tav>
                                        <p:tav tm="100000">
                                          <p:val>
                                            <p:fltVal val="0"/>
                                          </p:val>
                                        </p:tav>
                                      </p:tavLst>
                                    </p:anim>
                                    <p:animEffect transition="in" filter="fade">
                                      <p:cBhvr>
                                        <p:cTn id="10" dur="1000"/>
                                        <p:tgtEl>
                                          <p:spTgt spid="33"/>
                                        </p:tgtEl>
                                      </p:cBhvr>
                                    </p:animEffect>
                                  </p:childTnLst>
                                </p:cTn>
                              </p:par>
                            </p:childTnLst>
                          </p:cTn>
                        </p:par>
                        <p:par>
                          <p:cTn id="11" fill="hold">
                            <p:stCondLst>
                              <p:cond delay="1000"/>
                            </p:stCondLst>
                            <p:childTnLst>
                              <p:par>
                                <p:cTn id="12" presetID="8" presetClass="emph" presetSubtype="0" fill="hold" nodeType="afterEffect">
                                  <p:stCondLst>
                                    <p:cond delay="0"/>
                                  </p:stCondLst>
                                  <p:childTnLst>
                                    <p:animRot by="21600000">
                                      <p:cBhvr>
                                        <p:cTn id="13" dur="500" fill="hold"/>
                                        <p:tgtEl>
                                          <p:spTgt spid="3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diamond(in)">
                                      <p:cBhvr>
                                        <p:cTn id="18" dur="500"/>
                                        <p:tgtEl>
                                          <p:spTgt spid="39"/>
                                        </p:tgtEl>
                                      </p:cBhvr>
                                    </p:animEffect>
                                  </p:childTnLst>
                                </p:cTn>
                              </p:par>
                            </p:childTnLst>
                          </p:cTn>
                        </p:par>
                        <p:par>
                          <p:cTn id="19" fill="hold">
                            <p:stCondLst>
                              <p:cond delay="500"/>
                            </p:stCondLst>
                            <p:childTnLst>
                              <p:par>
                                <p:cTn id="20" presetID="17" presetClass="entr" presetSubtype="8"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ppt_x</p:attrName>
                                        </p:attrNameLst>
                                      </p:cBhvr>
                                      <p:tavLst>
                                        <p:tav tm="0">
                                          <p:val>
                                            <p:strVal val="#ppt_x-#ppt_w/2"/>
                                          </p:val>
                                        </p:tav>
                                        <p:tav tm="100000">
                                          <p:val>
                                            <p:strVal val="#ppt_x"/>
                                          </p:val>
                                        </p:tav>
                                      </p:tavLst>
                                    </p:anim>
                                    <p:anim calcmode="lin" valueType="num">
                                      <p:cBhvr>
                                        <p:cTn id="23" dur="500" fill="hold"/>
                                        <p:tgtEl>
                                          <p:spTgt spid="13"/>
                                        </p:tgtEl>
                                        <p:attrNameLst>
                                          <p:attrName>ppt_y</p:attrName>
                                        </p:attrNameLst>
                                      </p:cBhvr>
                                      <p:tavLst>
                                        <p:tav tm="0">
                                          <p:val>
                                            <p:strVal val="#ppt_y"/>
                                          </p:val>
                                        </p:tav>
                                        <p:tav tm="100000">
                                          <p:val>
                                            <p:strVal val="#ppt_y"/>
                                          </p:val>
                                        </p:tav>
                                      </p:tavLst>
                                    </p:anim>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strVal val="#ppt_h"/>
                                          </p:val>
                                        </p:tav>
                                        <p:tav tm="100000">
                                          <p:val>
                                            <p:strVal val="#ppt_h"/>
                                          </p:val>
                                        </p:tav>
                                      </p:tavLst>
                                    </p:anim>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wipe(left)">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7" presetClass="entr" presetSubtype="8"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ppt_x</p:attrName>
                                        </p:attrNameLst>
                                      </p:cBhvr>
                                      <p:tavLst>
                                        <p:tav tm="0">
                                          <p:val>
                                            <p:strVal val="#ppt_x-#ppt_w/2"/>
                                          </p:val>
                                        </p:tav>
                                        <p:tav tm="100000">
                                          <p:val>
                                            <p:strVal val="#ppt_x"/>
                                          </p:val>
                                        </p:tav>
                                      </p:tavLst>
                                    </p:anim>
                                    <p:anim calcmode="lin" valueType="num">
                                      <p:cBhvr>
                                        <p:cTn id="35" dur="500" fill="hold"/>
                                        <p:tgtEl>
                                          <p:spTgt spid="15"/>
                                        </p:tgtEl>
                                        <p:attrNameLst>
                                          <p:attrName>ppt_y</p:attrName>
                                        </p:attrNameLst>
                                      </p:cBhvr>
                                      <p:tavLst>
                                        <p:tav tm="0">
                                          <p:val>
                                            <p:strVal val="#ppt_y"/>
                                          </p:val>
                                        </p:tav>
                                        <p:tav tm="100000">
                                          <p:val>
                                            <p:strVal val="#ppt_y"/>
                                          </p:val>
                                        </p:tav>
                                      </p:tavLst>
                                    </p:anim>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strVal val="#ppt_h"/>
                                          </p:val>
                                        </p:tav>
                                        <p:tav tm="100000">
                                          <p:val>
                                            <p:strVal val="#ppt_h"/>
                                          </p:val>
                                        </p:tav>
                                      </p:tavLst>
                                    </p:anim>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4">
                                            <p:txEl>
                                              <p:pRg st="1" end="1"/>
                                            </p:txEl>
                                          </p:spTgt>
                                        </p:tgtEl>
                                        <p:attrNameLst>
                                          <p:attrName>style.visibility</p:attrName>
                                        </p:attrNameLst>
                                      </p:cBhvr>
                                      <p:to>
                                        <p:strVal val="visible"/>
                                      </p:to>
                                    </p:set>
                                    <p:animEffect transition="in" filter="wipe(left)">
                                      <p:cBhvr>
                                        <p:cTn id="41" dur="500"/>
                                        <p:tgtEl>
                                          <p:spTgt spid="4">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7" presetClass="entr" presetSubtype="8"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500" fill="hold"/>
                                        <p:tgtEl>
                                          <p:spTgt spid="17"/>
                                        </p:tgtEl>
                                        <p:attrNameLst>
                                          <p:attrName>ppt_x</p:attrName>
                                        </p:attrNameLst>
                                      </p:cBhvr>
                                      <p:tavLst>
                                        <p:tav tm="0">
                                          <p:val>
                                            <p:strVal val="#ppt_x-#ppt_w/2"/>
                                          </p:val>
                                        </p:tav>
                                        <p:tav tm="100000">
                                          <p:val>
                                            <p:strVal val="#ppt_x"/>
                                          </p:val>
                                        </p:tav>
                                      </p:tavLst>
                                    </p:anim>
                                    <p:anim calcmode="lin" valueType="num">
                                      <p:cBhvr>
                                        <p:cTn id="47" dur="500" fill="hold"/>
                                        <p:tgtEl>
                                          <p:spTgt spid="17"/>
                                        </p:tgtEl>
                                        <p:attrNameLst>
                                          <p:attrName>ppt_y</p:attrName>
                                        </p:attrNameLst>
                                      </p:cBhvr>
                                      <p:tavLst>
                                        <p:tav tm="0">
                                          <p:val>
                                            <p:strVal val="#ppt_y"/>
                                          </p:val>
                                        </p:tav>
                                        <p:tav tm="100000">
                                          <p:val>
                                            <p:strVal val="#ppt_y"/>
                                          </p:val>
                                        </p:tav>
                                      </p:tavLst>
                                    </p:anim>
                                    <p:anim calcmode="lin" valueType="num">
                                      <p:cBhvr>
                                        <p:cTn id="48" dur="500" fill="hold"/>
                                        <p:tgtEl>
                                          <p:spTgt spid="17"/>
                                        </p:tgtEl>
                                        <p:attrNameLst>
                                          <p:attrName>ppt_w</p:attrName>
                                        </p:attrNameLst>
                                      </p:cBhvr>
                                      <p:tavLst>
                                        <p:tav tm="0">
                                          <p:val>
                                            <p:fltVal val="0"/>
                                          </p:val>
                                        </p:tav>
                                        <p:tav tm="100000">
                                          <p:val>
                                            <p:strVal val="#ppt_w"/>
                                          </p:val>
                                        </p:tav>
                                      </p:tavLst>
                                    </p:anim>
                                    <p:anim calcmode="lin" valueType="num">
                                      <p:cBhvr>
                                        <p:cTn id="49" dur="500" fill="hold"/>
                                        <p:tgtEl>
                                          <p:spTgt spid="17"/>
                                        </p:tgtEl>
                                        <p:attrNameLst>
                                          <p:attrName>ppt_h</p:attrName>
                                        </p:attrNameLst>
                                      </p:cBhvr>
                                      <p:tavLst>
                                        <p:tav tm="0">
                                          <p:val>
                                            <p:strVal val="#ppt_h"/>
                                          </p:val>
                                        </p:tav>
                                        <p:tav tm="100000">
                                          <p:val>
                                            <p:strVal val="#ppt_h"/>
                                          </p:val>
                                        </p:tav>
                                      </p:tavLst>
                                    </p:anim>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4">
                                            <p:txEl>
                                              <p:pRg st="2" end="2"/>
                                            </p:txEl>
                                          </p:spTgt>
                                        </p:tgtEl>
                                        <p:attrNameLst>
                                          <p:attrName>style.visibility</p:attrName>
                                        </p:attrNameLst>
                                      </p:cBhvr>
                                      <p:to>
                                        <p:strVal val="visible"/>
                                      </p:to>
                                    </p:set>
                                    <p:animEffect transition="in" filter="wipe(left)">
                                      <p:cBhvr>
                                        <p:cTn id="53" dur="500"/>
                                        <p:tgtEl>
                                          <p:spTgt spid="4">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7" presetClass="entr" presetSubtype="8" fill="hold" nodeType="click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p:cTn id="58" dur="500" fill="hold"/>
                                        <p:tgtEl>
                                          <p:spTgt spid="19"/>
                                        </p:tgtEl>
                                        <p:attrNameLst>
                                          <p:attrName>ppt_x</p:attrName>
                                        </p:attrNameLst>
                                      </p:cBhvr>
                                      <p:tavLst>
                                        <p:tav tm="0">
                                          <p:val>
                                            <p:strVal val="#ppt_x-#ppt_w/2"/>
                                          </p:val>
                                        </p:tav>
                                        <p:tav tm="100000">
                                          <p:val>
                                            <p:strVal val="#ppt_x"/>
                                          </p:val>
                                        </p:tav>
                                      </p:tavLst>
                                    </p:anim>
                                    <p:anim calcmode="lin" valueType="num">
                                      <p:cBhvr>
                                        <p:cTn id="59" dur="500" fill="hold"/>
                                        <p:tgtEl>
                                          <p:spTgt spid="19"/>
                                        </p:tgtEl>
                                        <p:attrNameLst>
                                          <p:attrName>ppt_y</p:attrName>
                                        </p:attrNameLst>
                                      </p:cBhvr>
                                      <p:tavLst>
                                        <p:tav tm="0">
                                          <p:val>
                                            <p:strVal val="#ppt_y"/>
                                          </p:val>
                                        </p:tav>
                                        <p:tav tm="100000">
                                          <p:val>
                                            <p:strVal val="#ppt_y"/>
                                          </p:val>
                                        </p:tav>
                                      </p:tavLst>
                                    </p:anim>
                                    <p:anim calcmode="lin" valueType="num">
                                      <p:cBhvr>
                                        <p:cTn id="60" dur="500" fill="hold"/>
                                        <p:tgtEl>
                                          <p:spTgt spid="19"/>
                                        </p:tgtEl>
                                        <p:attrNameLst>
                                          <p:attrName>ppt_w</p:attrName>
                                        </p:attrNameLst>
                                      </p:cBhvr>
                                      <p:tavLst>
                                        <p:tav tm="0">
                                          <p:val>
                                            <p:fltVal val="0"/>
                                          </p:val>
                                        </p:tav>
                                        <p:tav tm="100000">
                                          <p:val>
                                            <p:strVal val="#ppt_w"/>
                                          </p:val>
                                        </p:tav>
                                      </p:tavLst>
                                    </p:anim>
                                    <p:anim calcmode="lin" valueType="num">
                                      <p:cBhvr>
                                        <p:cTn id="61" dur="500" fill="hold"/>
                                        <p:tgtEl>
                                          <p:spTgt spid="19"/>
                                        </p:tgtEl>
                                        <p:attrNameLst>
                                          <p:attrName>ppt_h</p:attrName>
                                        </p:attrNameLst>
                                      </p:cBhvr>
                                      <p:tavLst>
                                        <p:tav tm="0">
                                          <p:val>
                                            <p:strVal val="#ppt_h"/>
                                          </p:val>
                                        </p:tav>
                                        <p:tav tm="100000">
                                          <p:val>
                                            <p:strVal val="#ppt_h"/>
                                          </p:val>
                                        </p:tav>
                                      </p:tavLst>
                                    </p:anim>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4">
                                            <p:txEl>
                                              <p:pRg st="3" end="3"/>
                                            </p:txEl>
                                          </p:spTgt>
                                        </p:tgtEl>
                                        <p:attrNameLst>
                                          <p:attrName>style.visibility</p:attrName>
                                        </p:attrNameLst>
                                      </p:cBhvr>
                                      <p:to>
                                        <p:strVal val="visible"/>
                                      </p:to>
                                    </p:set>
                                    <p:animEffect transition="in" filter="wipe(left)">
                                      <p:cBhvr>
                                        <p:cTn id="65" dur="500"/>
                                        <p:tgtEl>
                                          <p:spTgt spid="4">
                                            <p:txEl>
                                              <p:pRg st="3" end="3"/>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7" presetClass="entr" presetSubtype="8" fill="hold" nodeType="clickEffect">
                                  <p:stCondLst>
                                    <p:cond delay="0"/>
                                  </p:stCondLst>
                                  <p:childTnLst>
                                    <p:set>
                                      <p:cBhvr>
                                        <p:cTn id="69" dur="1" fill="hold">
                                          <p:stCondLst>
                                            <p:cond delay="0"/>
                                          </p:stCondLst>
                                        </p:cTn>
                                        <p:tgtEl>
                                          <p:spTgt spid="21"/>
                                        </p:tgtEl>
                                        <p:attrNameLst>
                                          <p:attrName>style.visibility</p:attrName>
                                        </p:attrNameLst>
                                      </p:cBhvr>
                                      <p:to>
                                        <p:strVal val="visible"/>
                                      </p:to>
                                    </p:set>
                                    <p:anim calcmode="lin" valueType="num">
                                      <p:cBhvr>
                                        <p:cTn id="70" dur="500" fill="hold"/>
                                        <p:tgtEl>
                                          <p:spTgt spid="21"/>
                                        </p:tgtEl>
                                        <p:attrNameLst>
                                          <p:attrName>ppt_x</p:attrName>
                                        </p:attrNameLst>
                                      </p:cBhvr>
                                      <p:tavLst>
                                        <p:tav tm="0">
                                          <p:val>
                                            <p:strVal val="#ppt_x-#ppt_w/2"/>
                                          </p:val>
                                        </p:tav>
                                        <p:tav tm="100000">
                                          <p:val>
                                            <p:strVal val="#ppt_x"/>
                                          </p:val>
                                        </p:tav>
                                      </p:tavLst>
                                    </p:anim>
                                    <p:anim calcmode="lin" valueType="num">
                                      <p:cBhvr>
                                        <p:cTn id="71" dur="500" fill="hold"/>
                                        <p:tgtEl>
                                          <p:spTgt spid="21"/>
                                        </p:tgtEl>
                                        <p:attrNameLst>
                                          <p:attrName>ppt_y</p:attrName>
                                        </p:attrNameLst>
                                      </p:cBhvr>
                                      <p:tavLst>
                                        <p:tav tm="0">
                                          <p:val>
                                            <p:strVal val="#ppt_y"/>
                                          </p:val>
                                        </p:tav>
                                        <p:tav tm="100000">
                                          <p:val>
                                            <p:strVal val="#ppt_y"/>
                                          </p:val>
                                        </p:tav>
                                      </p:tavLst>
                                    </p:anim>
                                    <p:anim calcmode="lin" valueType="num">
                                      <p:cBhvr>
                                        <p:cTn id="72" dur="500" fill="hold"/>
                                        <p:tgtEl>
                                          <p:spTgt spid="21"/>
                                        </p:tgtEl>
                                        <p:attrNameLst>
                                          <p:attrName>ppt_w</p:attrName>
                                        </p:attrNameLst>
                                      </p:cBhvr>
                                      <p:tavLst>
                                        <p:tav tm="0">
                                          <p:val>
                                            <p:fltVal val="0"/>
                                          </p:val>
                                        </p:tav>
                                        <p:tav tm="100000">
                                          <p:val>
                                            <p:strVal val="#ppt_w"/>
                                          </p:val>
                                        </p:tav>
                                      </p:tavLst>
                                    </p:anim>
                                    <p:anim calcmode="lin" valueType="num">
                                      <p:cBhvr>
                                        <p:cTn id="73" dur="500" fill="hold"/>
                                        <p:tgtEl>
                                          <p:spTgt spid="21"/>
                                        </p:tgtEl>
                                        <p:attrNameLst>
                                          <p:attrName>ppt_h</p:attrName>
                                        </p:attrNameLst>
                                      </p:cBhvr>
                                      <p:tavLst>
                                        <p:tav tm="0">
                                          <p:val>
                                            <p:strVal val="#ppt_h"/>
                                          </p:val>
                                        </p:tav>
                                        <p:tav tm="100000">
                                          <p:val>
                                            <p:strVal val="#ppt_h"/>
                                          </p:val>
                                        </p:tav>
                                      </p:tavLst>
                                    </p:anim>
                                  </p:childTnLst>
                                </p:cTn>
                              </p:par>
                            </p:childTnLst>
                          </p:cTn>
                        </p:par>
                        <p:par>
                          <p:cTn id="74" fill="hold">
                            <p:stCondLst>
                              <p:cond delay="500"/>
                            </p:stCondLst>
                            <p:childTnLst>
                              <p:par>
                                <p:cTn id="75" presetID="22" presetClass="entr" presetSubtype="8" fill="hold" grpId="0" nodeType="afterEffect">
                                  <p:stCondLst>
                                    <p:cond delay="0"/>
                                  </p:stCondLst>
                                  <p:childTnLst>
                                    <p:set>
                                      <p:cBhvr>
                                        <p:cTn id="76" dur="1" fill="hold">
                                          <p:stCondLst>
                                            <p:cond delay="0"/>
                                          </p:stCondLst>
                                        </p:cTn>
                                        <p:tgtEl>
                                          <p:spTgt spid="4">
                                            <p:txEl>
                                              <p:pRg st="4" end="4"/>
                                            </p:txEl>
                                          </p:spTgt>
                                        </p:tgtEl>
                                        <p:attrNameLst>
                                          <p:attrName>style.visibility</p:attrName>
                                        </p:attrNameLst>
                                      </p:cBhvr>
                                      <p:to>
                                        <p:strVal val="visible"/>
                                      </p:to>
                                    </p:set>
                                    <p:animEffect transition="in" filter="wipe(left)">
                                      <p:cBhvr>
                                        <p:cTn id="77" dur="500"/>
                                        <p:tgtEl>
                                          <p:spTgt spid="4">
                                            <p:txEl>
                                              <p:pRg st="4" end="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7" presetClass="entr" presetSubtype="8" fill="hold" nodeType="clickEffect">
                                  <p:stCondLst>
                                    <p:cond delay="0"/>
                                  </p:stCondLst>
                                  <p:childTnLst>
                                    <p:set>
                                      <p:cBhvr>
                                        <p:cTn id="81" dur="1" fill="hold">
                                          <p:stCondLst>
                                            <p:cond delay="0"/>
                                          </p:stCondLst>
                                        </p:cTn>
                                        <p:tgtEl>
                                          <p:spTgt spid="23"/>
                                        </p:tgtEl>
                                        <p:attrNameLst>
                                          <p:attrName>style.visibility</p:attrName>
                                        </p:attrNameLst>
                                      </p:cBhvr>
                                      <p:to>
                                        <p:strVal val="visible"/>
                                      </p:to>
                                    </p:set>
                                    <p:anim calcmode="lin" valueType="num">
                                      <p:cBhvr>
                                        <p:cTn id="82" dur="500" fill="hold"/>
                                        <p:tgtEl>
                                          <p:spTgt spid="23"/>
                                        </p:tgtEl>
                                        <p:attrNameLst>
                                          <p:attrName>ppt_x</p:attrName>
                                        </p:attrNameLst>
                                      </p:cBhvr>
                                      <p:tavLst>
                                        <p:tav tm="0">
                                          <p:val>
                                            <p:strVal val="#ppt_x-#ppt_w/2"/>
                                          </p:val>
                                        </p:tav>
                                        <p:tav tm="100000">
                                          <p:val>
                                            <p:strVal val="#ppt_x"/>
                                          </p:val>
                                        </p:tav>
                                      </p:tavLst>
                                    </p:anim>
                                    <p:anim calcmode="lin" valueType="num">
                                      <p:cBhvr>
                                        <p:cTn id="83" dur="500" fill="hold"/>
                                        <p:tgtEl>
                                          <p:spTgt spid="23"/>
                                        </p:tgtEl>
                                        <p:attrNameLst>
                                          <p:attrName>ppt_y</p:attrName>
                                        </p:attrNameLst>
                                      </p:cBhvr>
                                      <p:tavLst>
                                        <p:tav tm="0">
                                          <p:val>
                                            <p:strVal val="#ppt_y"/>
                                          </p:val>
                                        </p:tav>
                                        <p:tav tm="100000">
                                          <p:val>
                                            <p:strVal val="#ppt_y"/>
                                          </p:val>
                                        </p:tav>
                                      </p:tavLst>
                                    </p:anim>
                                    <p:anim calcmode="lin" valueType="num">
                                      <p:cBhvr>
                                        <p:cTn id="84" dur="500" fill="hold"/>
                                        <p:tgtEl>
                                          <p:spTgt spid="23"/>
                                        </p:tgtEl>
                                        <p:attrNameLst>
                                          <p:attrName>ppt_w</p:attrName>
                                        </p:attrNameLst>
                                      </p:cBhvr>
                                      <p:tavLst>
                                        <p:tav tm="0">
                                          <p:val>
                                            <p:fltVal val="0"/>
                                          </p:val>
                                        </p:tav>
                                        <p:tav tm="100000">
                                          <p:val>
                                            <p:strVal val="#ppt_w"/>
                                          </p:val>
                                        </p:tav>
                                      </p:tavLst>
                                    </p:anim>
                                    <p:anim calcmode="lin" valueType="num">
                                      <p:cBhvr>
                                        <p:cTn id="85" dur="500" fill="hold"/>
                                        <p:tgtEl>
                                          <p:spTgt spid="23"/>
                                        </p:tgtEl>
                                        <p:attrNameLst>
                                          <p:attrName>ppt_h</p:attrName>
                                        </p:attrNameLst>
                                      </p:cBhvr>
                                      <p:tavLst>
                                        <p:tav tm="0">
                                          <p:val>
                                            <p:strVal val="#ppt_h"/>
                                          </p:val>
                                        </p:tav>
                                        <p:tav tm="100000">
                                          <p:val>
                                            <p:strVal val="#ppt_h"/>
                                          </p:val>
                                        </p:tav>
                                      </p:tavLst>
                                    </p:anim>
                                  </p:childTnLst>
                                </p:cTn>
                              </p:par>
                            </p:childTnLst>
                          </p:cTn>
                        </p:par>
                        <p:par>
                          <p:cTn id="86" fill="hold">
                            <p:stCondLst>
                              <p:cond delay="500"/>
                            </p:stCondLst>
                            <p:childTnLst>
                              <p:par>
                                <p:cTn id="87" presetID="22" presetClass="entr" presetSubtype="8" fill="hold" grpId="0" nodeType="afterEffect">
                                  <p:stCondLst>
                                    <p:cond delay="0"/>
                                  </p:stCondLst>
                                  <p:childTnLst>
                                    <p:set>
                                      <p:cBhvr>
                                        <p:cTn id="88" dur="1" fill="hold">
                                          <p:stCondLst>
                                            <p:cond delay="0"/>
                                          </p:stCondLst>
                                        </p:cTn>
                                        <p:tgtEl>
                                          <p:spTgt spid="37">
                                            <p:txEl>
                                              <p:pRg st="0" end="0"/>
                                            </p:txEl>
                                          </p:spTgt>
                                        </p:tgtEl>
                                        <p:attrNameLst>
                                          <p:attrName>style.visibility</p:attrName>
                                        </p:attrNameLst>
                                      </p:cBhvr>
                                      <p:to>
                                        <p:strVal val="visible"/>
                                      </p:to>
                                    </p:set>
                                    <p:animEffect transition="in" filter="wipe(left)">
                                      <p:cBhvr>
                                        <p:cTn id="89" dur="500"/>
                                        <p:tgtEl>
                                          <p:spTgt spid="37">
                                            <p:txEl>
                                              <p:pRg st="0" end="0"/>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17" presetClass="entr" presetSubtype="8" fill="hold" nodeType="clickEffect">
                                  <p:stCondLst>
                                    <p:cond delay="0"/>
                                  </p:stCondLst>
                                  <p:childTnLst>
                                    <p:set>
                                      <p:cBhvr>
                                        <p:cTn id="93" dur="1" fill="hold">
                                          <p:stCondLst>
                                            <p:cond delay="0"/>
                                          </p:stCondLst>
                                        </p:cTn>
                                        <p:tgtEl>
                                          <p:spTgt spid="25"/>
                                        </p:tgtEl>
                                        <p:attrNameLst>
                                          <p:attrName>style.visibility</p:attrName>
                                        </p:attrNameLst>
                                      </p:cBhvr>
                                      <p:to>
                                        <p:strVal val="visible"/>
                                      </p:to>
                                    </p:set>
                                    <p:anim calcmode="lin" valueType="num">
                                      <p:cBhvr>
                                        <p:cTn id="94" dur="500" fill="hold"/>
                                        <p:tgtEl>
                                          <p:spTgt spid="25"/>
                                        </p:tgtEl>
                                        <p:attrNameLst>
                                          <p:attrName>ppt_x</p:attrName>
                                        </p:attrNameLst>
                                      </p:cBhvr>
                                      <p:tavLst>
                                        <p:tav tm="0">
                                          <p:val>
                                            <p:strVal val="#ppt_x-#ppt_w/2"/>
                                          </p:val>
                                        </p:tav>
                                        <p:tav tm="100000">
                                          <p:val>
                                            <p:strVal val="#ppt_x"/>
                                          </p:val>
                                        </p:tav>
                                      </p:tavLst>
                                    </p:anim>
                                    <p:anim calcmode="lin" valueType="num">
                                      <p:cBhvr>
                                        <p:cTn id="95" dur="500" fill="hold"/>
                                        <p:tgtEl>
                                          <p:spTgt spid="25"/>
                                        </p:tgtEl>
                                        <p:attrNameLst>
                                          <p:attrName>ppt_y</p:attrName>
                                        </p:attrNameLst>
                                      </p:cBhvr>
                                      <p:tavLst>
                                        <p:tav tm="0">
                                          <p:val>
                                            <p:strVal val="#ppt_y"/>
                                          </p:val>
                                        </p:tav>
                                        <p:tav tm="100000">
                                          <p:val>
                                            <p:strVal val="#ppt_y"/>
                                          </p:val>
                                        </p:tav>
                                      </p:tavLst>
                                    </p:anim>
                                    <p:anim calcmode="lin" valueType="num">
                                      <p:cBhvr>
                                        <p:cTn id="96" dur="500" fill="hold"/>
                                        <p:tgtEl>
                                          <p:spTgt spid="25"/>
                                        </p:tgtEl>
                                        <p:attrNameLst>
                                          <p:attrName>ppt_w</p:attrName>
                                        </p:attrNameLst>
                                      </p:cBhvr>
                                      <p:tavLst>
                                        <p:tav tm="0">
                                          <p:val>
                                            <p:fltVal val="0"/>
                                          </p:val>
                                        </p:tav>
                                        <p:tav tm="100000">
                                          <p:val>
                                            <p:strVal val="#ppt_w"/>
                                          </p:val>
                                        </p:tav>
                                      </p:tavLst>
                                    </p:anim>
                                    <p:anim calcmode="lin" valueType="num">
                                      <p:cBhvr>
                                        <p:cTn id="97" dur="500" fill="hold"/>
                                        <p:tgtEl>
                                          <p:spTgt spid="25"/>
                                        </p:tgtEl>
                                        <p:attrNameLst>
                                          <p:attrName>ppt_h</p:attrName>
                                        </p:attrNameLst>
                                      </p:cBhvr>
                                      <p:tavLst>
                                        <p:tav tm="0">
                                          <p:val>
                                            <p:strVal val="#ppt_h"/>
                                          </p:val>
                                        </p:tav>
                                        <p:tav tm="100000">
                                          <p:val>
                                            <p:strVal val="#ppt_h"/>
                                          </p:val>
                                        </p:tav>
                                      </p:tavLst>
                                    </p:anim>
                                  </p:childTnLst>
                                </p:cTn>
                              </p:par>
                            </p:childTnLst>
                          </p:cTn>
                        </p:par>
                        <p:par>
                          <p:cTn id="98" fill="hold">
                            <p:stCondLst>
                              <p:cond delay="500"/>
                            </p:stCondLst>
                            <p:childTnLst>
                              <p:par>
                                <p:cTn id="99" presetID="22" presetClass="entr" presetSubtype="8" fill="hold" grpId="0" nodeType="afterEffect">
                                  <p:stCondLst>
                                    <p:cond delay="0"/>
                                  </p:stCondLst>
                                  <p:childTnLst>
                                    <p:set>
                                      <p:cBhvr>
                                        <p:cTn id="100" dur="1" fill="hold">
                                          <p:stCondLst>
                                            <p:cond delay="0"/>
                                          </p:stCondLst>
                                        </p:cTn>
                                        <p:tgtEl>
                                          <p:spTgt spid="37">
                                            <p:txEl>
                                              <p:pRg st="1" end="1"/>
                                            </p:txEl>
                                          </p:spTgt>
                                        </p:tgtEl>
                                        <p:attrNameLst>
                                          <p:attrName>style.visibility</p:attrName>
                                        </p:attrNameLst>
                                      </p:cBhvr>
                                      <p:to>
                                        <p:strVal val="visible"/>
                                      </p:to>
                                    </p:set>
                                    <p:animEffect transition="in" filter="wipe(left)">
                                      <p:cBhvr>
                                        <p:cTn id="101" dur="500"/>
                                        <p:tgtEl>
                                          <p:spTgt spid="37">
                                            <p:txEl>
                                              <p:pRg st="1" end="1"/>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8" presetClass="entr" presetSubtype="16" fill="hold" nodeType="clickEffect">
                                  <p:stCondLst>
                                    <p:cond delay="0"/>
                                  </p:stCondLst>
                                  <p:childTnLst>
                                    <p:set>
                                      <p:cBhvr>
                                        <p:cTn id="105" dur="1" fill="hold">
                                          <p:stCondLst>
                                            <p:cond delay="0"/>
                                          </p:stCondLst>
                                        </p:cTn>
                                        <p:tgtEl>
                                          <p:spTgt spid="40"/>
                                        </p:tgtEl>
                                        <p:attrNameLst>
                                          <p:attrName>style.visibility</p:attrName>
                                        </p:attrNameLst>
                                      </p:cBhvr>
                                      <p:to>
                                        <p:strVal val="visible"/>
                                      </p:to>
                                    </p:set>
                                    <p:animEffect transition="in" filter="diamond(in)">
                                      <p:cBhvr>
                                        <p:cTn id="106" dur="500"/>
                                        <p:tgtEl>
                                          <p:spTgt spid="40"/>
                                        </p:tgtEl>
                                      </p:cBhvr>
                                    </p:animEffect>
                                  </p:childTnLst>
                                </p:cTn>
                              </p:par>
                            </p:childTnLst>
                          </p:cTn>
                        </p:par>
                        <p:par>
                          <p:cTn id="107" fill="hold">
                            <p:stCondLst>
                              <p:cond delay="500"/>
                            </p:stCondLst>
                            <p:childTnLst>
                              <p:par>
                                <p:cTn id="108" presetID="17" presetClass="entr" presetSubtype="8" fill="hold" nodeType="afterEffect">
                                  <p:stCondLst>
                                    <p:cond delay="0"/>
                                  </p:stCondLst>
                                  <p:childTnLst>
                                    <p:set>
                                      <p:cBhvr>
                                        <p:cTn id="109" dur="1" fill="hold">
                                          <p:stCondLst>
                                            <p:cond delay="0"/>
                                          </p:stCondLst>
                                        </p:cTn>
                                        <p:tgtEl>
                                          <p:spTgt spid="27"/>
                                        </p:tgtEl>
                                        <p:attrNameLst>
                                          <p:attrName>style.visibility</p:attrName>
                                        </p:attrNameLst>
                                      </p:cBhvr>
                                      <p:to>
                                        <p:strVal val="visible"/>
                                      </p:to>
                                    </p:set>
                                    <p:anim calcmode="lin" valueType="num">
                                      <p:cBhvr>
                                        <p:cTn id="110" dur="500" fill="hold"/>
                                        <p:tgtEl>
                                          <p:spTgt spid="27"/>
                                        </p:tgtEl>
                                        <p:attrNameLst>
                                          <p:attrName>ppt_x</p:attrName>
                                        </p:attrNameLst>
                                      </p:cBhvr>
                                      <p:tavLst>
                                        <p:tav tm="0">
                                          <p:val>
                                            <p:strVal val="#ppt_x-#ppt_w/2"/>
                                          </p:val>
                                        </p:tav>
                                        <p:tav tm="100000">
                                          <p:val>
                                            <p:strVal val="#ppt_x"/>
                                          </p:val>
                                        </p:tav>
                                      </p:tavLst>
                                    </p:anim>
                                    <p:anim calcmode="lin" valueType="num">
                                      <p:cBhvr>
                                        <p:cTn id="111" dur="500" fill="hold"/>
                                        <p:tgtEl>
                                          <p:spTgt spid="27"/>
                                        </p:tgtEl>
                                        <p:attrNameLst>
                                          <p:attrName>ppt_y</p:attrName>
                                        </p:attrNameLst>
                                      </p:cBhvr>
                                      <p:tavLst>
                                        <p:tav tm="0">
                                          <p:val>
                                            <p:strVal val="#ppt_y"/>
                                          </p:val>
                                        </p:tav>
                                        <p:tav tm="100000">
                                          <p:val>
                                            <p:strVal val="#ppt_y"/>
                                          </p:val>
                                        </p:tav>
                                      </p:tavLst>
                                    </p:anim>
                                    <p:anim calcmode="lin" valueType="num">
                                      <p:cBhvr>
                                        <p:cTn id="112" dur="500" fill="hold"/>
                                        <p:tgtEl>
                                          <p:spTgt spid="27"/>
                                        </p:tgtEl>
                                        <p:attrNameLst>
                                          <p:attrName>ppt_w</p:attrName>
                                        </p:attrNameLst>
                                      </p:cBhvr>
                                      <p:tavLst>
                                        <p:tav tm="0">
                                          <p:val>
                                            <p:fltVal val="0"/>
                                          </p:val>
                                        </p:tav>
                                        <p:tav tm="100000">
                                          <p:val>
                                            <p:strVal val="#ppt_w"/>
                                          </p:val>
                                        </p:tav>
                                      </p:tavLst>
                                    </p:anim>
                                    <p:anim calcmode="lin" valueType="num">
                                      <p:cBhvr>
                                        <p:cTn id="113" dur="500" fill="hold"/>
                                        <p:tgtEl>
                                          <p:spTgt spid="27"/>
                                        </p:tgtEl>
                                        <p:attrNameLst>
                                          <p:attrName>ppt_h</p:attrName>
                                        </p:attrNameLst>
                                      </p:cBhvr>
                                      <p:tavLst>
                                        <p:tav tm="0">
                                          <p:val>
                                            <p:strVal val="#ppt_h"/>
                                          </p:val>
                                        </p:tav>
                                        <p:tav tm="100000">
                                          <p:val>
                                            <p:strVal val="#ppt_h"/>
                                          </p:val>
                                        </p:tav>
                                      </p:tavLst>
                                    </p:anim>
                                  </p:childTnLst>
                                </p:cTn>
                              </p:par>
                            </p:childTnLst>
                          </p:cTn>
                        </p:par>
                        <p:par>
                          <p:cTn id="114" fill="hold">
                            <p:stCondLst>
                              <p:cond delay="1000"/>
                            </p:stCondLst>
                            <p:childTnLst>
                              <p:par>
                                <p:cTn id="115" presetID="22" presetClass="entr" presetSubtype="8" fill="hold" grpId="0" nodeType="afterEffect">
                                  <p:stCondLst>
                                    <p:cond delay="0"/>
                                  </p:stCondLst>
                                  <p:childTnLst>
                                    <p:set>
                                      <p:cBhvr>
                                        <p:cTn id="116" dur="1" fill="hold">
                                          <p:stCondLst>
                                            <p:cond delay="0"/>
                                          </p:stCondLst>
                                        </p:cTn>
                                        <p:tgtEl>
                                          <p:spTgt spid="37">
                                            <p:txEl>
                                              <p:pRg st="2" end="2"/>
                                            </p:txEl>
                                          </p:spTgt>
                                        </p:tgtEl>
                                        <p:attrNameLst>
                                          <p:attrName>style.visibility</p:attrName>
                                        </p:attrNameLst>
                                      </p:cBhvr>
                                      <p:to>
                                        <p:strVal val="visible"/>
                                      </p:to>
                                    </p:set>
                                    <p:animEffect transition="in" filter="wipe(left)">
                                      <p:cBhvr>
                                        <p:cTn id="117" dur="500"/>
                                        <p:tgtEl>
                                          <p:spTgt spid="37">
                                            <p:txEl>
                                              <p:pRg st="2" end="2"/>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17" presetClass="entr" presetSubtype="8" fill="hold" nodeType="clickEffect">
                                  <p:stCondLst>
                                    <p:cond delay="0"/>
                                  </p:stCondLst>
                                  <p:childTnLst>
                                    <p:set>
                                      <p:cBhvr>
                                        <p:cTn id="121" dur="1" fill="hold">
                                          <p:stCondLst>
                                            <p:cond delay="0"/>
                                          </p:stCondLst>
                                        </p:cTn>
                                        <p:tgtEl>
                                          <p:spTgt spid="29"/>
                                        </p:tgtEl>
                                        <p:attrNameLst>
                                          <p:attrName>style.visibility</p:attrName>
                                        </p:attrNameLst>
                                      </p:cBhvr>
                                      <p:to>
                                        <p:strVal val="visible"/>
                                      </p:to>
                                    </p:set>
                                    <p:anim calcmode="lin" valueType="num">
                                      <p:cBhvr>
                                        <p:cTn id="122" dur="500" fill="hold"/>
                                        <p:tgtEl>
                                          <p:spTgt spid="29"/>
                                        </p:tgtEl>
                                        <p:attrNameLst>
                                          <p:attrName>ppt_x</p:attrName>
                                        </p:attrNameLst>
                                      </p:cBhvr>
                                      <p:tavLst>
                                        <p:tav tm="0">
                                          <p:val>
                                            <p:strVal val="#ppt_x-#ppt_w/2"/>
                                          </p:val>
                                        </p:tav>
                                        <p:tav tm="100000">
                                          <p:val>
                                            <p:strVal val="#ppt_x"/>
                                          </p:val>
                                        </p:tav>
                                      </p:tavLst>
                                    </p:anim>
                                    <p:anim calcmode="lin" valueType="num">
                                      <p:cBhvr>
                                        <p:cTn id="123" dur="500" fill="hold"/>
                                        <p:tgtEl>
                                          <p:spTgt spid="29"/>
                                        </p:tgtEl>
                                        <p:attrNameLst>
                                          <p:attrName>ppt_y</p:attrName>
                                        </p:attrNameLst>
                                      </p:cBhvr>
                                      <p:tavLst>
                                        <p:tav tm="0">
                                          <p:val>
                                            <p:strVal val="#ppt_y"/>
                                          </p:val>
                                        </p:tav>
                                        <p:tav tm="100000">
                                          <p:val>
                                            <p:strVal val="#ppt_y"/>
                                          </p:val>
                                        </p:tav>
                                      </p:tavLst>
                                    </p:anim>
                                    <p:anim calcmode="lin" valueType="num">
                                      <p:cBhvr>
                                        <p:cTn id="124" dur="500" fill="hold"/>
                                        <p:tgtEl>
                                          <p:spTgt spid="29"/>
                                        </p:tgtEl>
                                        <p:attrNameLst>
                                          <p:attrName>ppt_w</p:attrName>
                                        </p:attrNameLst>
                                      </p:cBhvr>
                                      <p:tavLst>
                                        <p:tav tm="0">
                                          <p:val>
                                            <p:fltVal val="0"/>
                                          </p:val>
                                        </p:tav>
                                        <p:tav tm="100000">
                                          <p:val>
                                            <p:strVal val="#ppt_w"/>
                                          </p:val>
                                        </p:tav>
                                      </p:tavLst>
                                    </p:anim>
                                    <p:anim calcmode="lin" valueType="num">
                                      <p:cBhvr>
                                        <p:cTn id="125" dur="500" fill="hold"/>
                                        <p:tgtEl>
                                          <p:spTgt spid="29"/>
                                        </p:tgtEl>
                                        <p:attrNameLst>
                                          <p:attrName>ppt_h</p:attrName>
                                        </p:attrNameLst>
                                      </p:cBhvr>
                                      <p:tavLst>
                                        <p:tav tm="0">
                                          <p:val>
                                            <p:strVal val="#ppt_h"/>
                                          </p:val>
                                        </p:tav>
                                        <p:tav tm="100000">
                                          <p:val>
                                            <p:strVal val="#ppt_h"/>
                                          </p:val>
                                        </p:tav>
                                      </p:tavLst>
                                    </p:anim>
                                  </p:childTnLst>
                                </p:cTn>
                              </p:par>
                            </p:childTnLst>
                          </p:cTn>
                        </p:par>
                        <p:par>
                          <p:cTn id="126" fill="hold">
                            <p:stCondLst>
                              <p:cond delay="500"/>
                            </p:stCondLst>
                            <p:childTnLst>
                              <p:par>
                                <p:cTn id="127" presetID="22" presetClass="entr" presetSubtype="8" fill="hold" grpId="0" nodeType="afterEffect">
                                  <p:stCondLst>
                                    <p:cond delay="0"/>
                                  </p:stCondLst>
                                  <p:childTnLst>
                                    <p:set>
                                      <p:cBhvr>
                                        <p:cTn id="128" dur="1" fill="hold">
                                          <p:stCondLst>
                                            <p:cond delay="0"/>
                                          </p:stCondLst>
                                        </p:cTn>
                                        <p:tgtEl>
                                          <p:spTgt spid="37">
                                            <p:txEl>
                                              <p:pRg st="3" end="3"/>
                                            </p:txEl>
                                          </p:spTgt>
                                        </p:tgtEl>
                                        <p:attrNameLst>
                                          <p:attrName>style.visibility</p:attrName>
                                        </p:attrNameLst>
                                      </p:cBhvr>
                                      <p:to>
                                        <p:strVal val="visible"/>
                                      </p:to>
                                    </p:set>
                                    <p:animEffect transition="in" filter="wipe(left)">
                                      <p:cBhvr>
                                        <p:cTn id="129" dur="500"/>
                                        <p:tgtEl>
                                          <p:spTgt spid="37">
                                            <p:txEl>
                                              <p:pRg st="3" end="3"/>
                                            </p:txEl>
                                          </p:spTgt>
                                        </p:tgtEl>
                                      </p:cBhvr>
                                    </p:animEffect>
                                  </p:childTnLst>
                                </p:cTn>
                              </p:par>
                            </p:childTnLst>
                          </p:cTn>
                        </p:par>
                      </p:childTnLst>
                    </p:cTn>
                  </p:par>
                  <p:par>
                    <p:cTn id="130" fill="hold">
                      <p:stCondLst>
                        <p:cond delay="indefinite"/>
                      </p:stCondLst>
                      <p:childTnLst>
                        <p:par>
                          <p:cTn id="131" fill="hold">
                            <p:stCondLst>
                              <p:cond delay="0"/>
                            </p:stCondLst>
                            <p:childTnLst>
                              <p:par>
                                <p:cTn id="132" presetID="17" presetClass="entr" presetSubtype="8" fill="hold" nodeType="clickEffect">
                                  <p:stCondLst>
                                    <p:cond delay="0"/>
                                  </p:stCondLst>
                                  <p:childTnLst>
                                    <p:set>
                                      <p:cBhvr>
                                        <p:cTn id="133" dur="1" fill="hold">
                                          <p:stCondLst>
                                            <p:cond delay="0"/>
                                          </p:stCondLst>
                                        </p:cTn>
                                        <p:tgtEl>
                                          <p:spTgt spid="31"/>
                                        </p:tgtEl>
                                        <p:attrNameLst>
                                          <p:attrName>style.visibility</p:attrName>
                                        </p:attrNameLst>
                                      </p:cBhvr>
                                      <p:to>
                                        <p:strVal val="visible"/>
                                      </p:to>
                                    </p:set>
                                    <p:anim calcmode="lin" valueType="num">
                                      <p:cBhvr>
                                        <p:cTn id="134" dur="500" fill="hold"/>
                                        <p:tgtEl>
                                          <p:spTgt spid="31"/>
                                        </p:tgtEl>
                                        <p:attrNameLst>
                                          <p:attrName>ppt_x</p:attrName>
                                        </p:attrNameLst>
                                      </p:cBhvr>
                                      <p:tavLst>
                                        <p:tav tm="0">
                                          <p:val>
                                            <p:strVal val="#ppt_x-#ppt_w/2"/>
                                          </p:val>
                                        </p:tav>
                                        <p:tav tm="100000">
                                          <p:val>
                                            <p:strVal val="#ppt_x"/>
                                          </p:val>
                                        </p:tav>
                                      </p:tavLst>
                                    </p:anim>
                                    <p:anim calcmode="lin" valueType="num">
                                      <p:cBhvr>
                                        <p:cTn id="135" dur="500" fill="hold"/>
                                        <p:tgtEl>
                                          <p:spTgt spid="31"/>
                                        </p:tgtEl>
                                        <p:attrNameLst>
                                          <p:attrName>ppt_y</p:attrName>
                                        </p:attrNameLst>
                                      </p:cBhvr>
                                      <p:tavLst>
                                        <p:tav tm="0">
                                          <p:val>
                                            <p:strVal val="#ppt_y"/>
                                          </p:val>
                                        </p:tav>
                                        <p:tav tm="100000">
                                          <p:val>
                                            <p:strVal val="#ppt_y"/>
                                          </p:val>
                                        </p:tav>
                                      </p:tavLst>
                                    </p:anim>
                                    <p:anim calcmode="lin" valueType="num">
                                      <p:cBhvr>
                                        <p:cTn id="136" dur="500" fill="hold"/>
                                        <p:tgtEl>
                                          <p:spTgt spid="31"/>
                                        </p:tgtEl>
                                        <p:attrNameLst>
                                          <p:attrName>ppt_w</p:attrName>
                                        </p:attrNameLst>
                                      </p:cBhvr>
                                      <p:tavLst>
                                        <p:tav tm="0">
                                          <p:val>
                                            <p:fltVal val="0"/>
                                          </p:val>
                                        </p:tav>
                                        <p:tav tm="100000">
                                          <p:val>
                                            <p:strVal val="#ppt_w"/>
                                          </p:val>
                                        </p:tav>
                                      </p:tavLst>
                                    </p:anim>
                                    <p:anim calcmode="lin" valueType="num">
                                      <p:cBhvr>
                                        <p:cTn id="137" dur="500" fill="hold"/>
                                        <p:tgtEl>
                                          <p:spTgt spid="31"/>
                                        </p:tgtEl>
                                        <p:attrNameLst>
                                          <p:attrName>ppt_h</p:attrName>
                                        </p:attrNameLst>
                                      </p:cBhvr>
                                      <p:tavLst>
                                        <p:tav tm="0">
                                          <p:val>
                                            <p:strVal val="#ppt_h"/>
                                          </p:val>
                                        </p:tav>
                                        <p:tav tm="100000">
                                          <p:val>
                                            <p:strVal val="#ppt_h"/>
                                          </p:val>
                                        </p:tav>
                                      </p:tavLst>
                                    </p:anim>
                                  </p:childTnLst>
                                </p:cTn>
                              </p:par>
                            </p:childTnLst>
                          </p:cTn>
                        </p:par>
                        <p:par>
                          <p:cTn id="138" fill="hold">
                            <p:stCondLst>
                              <p:cond delay="500"/>
                            </p:stCondLst>
                            <p:childTnLst>
                              <p:par>
                                <p:cTn id="139" presetID="22" presetClass="entr" presetSubtype="8" fill="hold" grpId="0" nodeType="afterEffect">
                                  <p:stCondLst>
                                    <p:cond delay="0"/>
                                  </p:stCondLst>
                                  <p:childTnLst>
                                    <p:set>
                                      <p:cBhvr>
                                        <p:cTn id="140" dur="1" fill="hold">
                                          <p:stCondLst>
                                            <p:cond delay="0"/>
                                          </p:stCondLst>
                                        </p:cTn>
                                        <p:tgtEl>
                                          <p:spTgt spid="37">
                                            <p:txEl>
                                              <p:pRg st="4" end="4"/>
                                            </p:txEl>
                                          </p:spTgt>
                                        </p:tgtEl>
                                        <p:attrNameLst>
                                          <p:attrName>style.visibility</p:attrName>
                                        </p:attrNameLst>
                                      </p:cBhvr>
                                      <p:to>
                                        <p:strVal val="visible"/>
                                      </p:to>
                                    </p:set>
                                    <p:animEffect transition="in" filter="wipe(left)">
                                      <p:cBhvr>
                                        <p:cTn id="141" dur="500"/>
                                        <p:tgtEl>
                                          <p:spTgt spid="3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37"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l="-1000" t="-1000" r="-1000"/>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201492CC-A937-60AB-41E3-781C9D73665D}"/>
              </a:ext>
            </a:extLst>
          </p:cNvPr>
          <p:cNvGrpSpPr/>
          <p:nvPr/>
        </p:nvGrpSpPr>
        <p:grpSpPr>
          <a:xfrm>
            <a:off x="9251697" y="9939"/>
            <a:ext cx="2795021" cy="1405130"/>
            <a:chOff x="9345041" y="-24946"/>
            <a:chExt cx="2795021" cy="1405130"/>
          </a:xfrm>
        </p:grpSpPr>
        <p:pic>
          <p:nvPicPr>
            <p:cNvPr id="6" name="Imagen 5">
              <a:extLst>
                <a:ext uri="{FF2B5EF4-FFF2-40B4-BE49-F238E27FC236}">
                  <a16:creationId xmlns:a16="http://schemas.microsoft.com/office/drawing/2014/main" id="{327D815B-AB0D-6D3D-9B9F-C5F658E0206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45041" y="-24946"/>
              <a:ext cx="2795021" cy="1405130"/>
            </a:xfrm>
            <a:prstGeom prst="rect">
              <a:avLst/>
            </a:prstGeom>
            <a:effectLst>
              <a:outerShdw blurRad="50800" dist="38100" dir="16200000" rotWithShape="0">
                <a:prstClr val="black">
                  <a:alpha val="40000"/>
                </a:prstClr>
              </a:outerShdw>
            </a:effectLst>
          </p:spPr>
        </p:pic>
        <p:sp>
          <p:nvSpPr>
            <p:cNvPr id="7" name="CuadroTexto 6">
              <a:extLst>
                <a:ext uri="{FF2B5EF4-FFF2-40B4-BE49-F238E27FC236}">
                  <a16:creationId xmlns:a16="http://schemas.microsoft.com/office/drawing/2014/main" id="{7CFC6CB7-D308-7350-EC75-C789DEECE037}"/>
                </a:ext>
              </a:extLst>
            </p:cNvPr>
            <p:cNvSpPr txBox="1"/>
            <p:nvPr/>
          </p:nvSpPr>
          <p:spPr>
            <a:xfrm>
              <a:off x="9425613" y="323676"/>
              <a:ext cx="1965477" cy="707886"/>
            </a:xfrm>
            <a:prstGeom prst="rect">
              <a:avLst/>
            </a:prstGeom>
            <a:noFill/>
          </p:spPr>
          <p:txBody>
            <a:bodyPr wrap="square">
              <a:spAutoFit/>
            </a:bodyPr>
            <a:lstStyle/>
            <a:p>
              <a:pPr algn="ctr"/>
              <a:r>
                <a:rPr lang="es-ES" sz="2000" b="1" dirty="0">
                  <a:latin typeface="Tempus Sans ITC" panose="04020404030D07020202" pitchFamily="82" charset="0"/>
                </a:rPr>
                <a:t>Discipline in the Home</a:t>
              </a:r>
            </a:p>
          </p:txBody>
        </p:sp>
      </p:grpSp>
      <p:pic>
        <p:nvPicPr>
          <p:cNvPr id="10" name="Imagen 9" descr="Forma, Flecha&#10;&#10;Descripción generada automáticamente">
            <a:extLst>
              <a:ext uri="{FF2B5EF4-FFF2-40B4-BE49-F238E27FC236}">
                <a16:creationId xmlns:a16="http://schemas.microsoft.com/office/drawing/2014/main" id="{58DAE635-F174-EF19-0323-0E1B954AF9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653" y="5964002"/>
            <a:ext cx="531722" cy="309014"/>
          </a:xfrm>
          <a:prstGeom prst="rect">
            <a:avLst/>
          </a:prstGeom>
        </p:spPr>
      </p:pic>
      <p:pic>
        <p:nvPicPr>
          <p:cNvPr id="11" name="Imagen 10" descr="Forma&#10;&#10;Descripción generada automáticamente con confianza media">
            <a:extLst>
              <a:ext uri="{FF2B5EF4-FFF2-40B4-BE49-F238E27FC236}">
                <a16:creationId xmlns:a16="http://schemas.microsoft.com/office/drawing/2014/main" id="{0D9462F0-074F-7B5E-BF06-9CB5D9D1B5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653" y="5053002"/>
            <a:ext cx="531722" cy="309014"/>
          </a:xfrm>
          <a:prstGeom prst="rect">
            <a:avLst/>
          </a:prstGeom>
        </p:spPr>
      </p:pic>
      <p:pic>
        <p:nvPicPr>
          <p:cNvPr id="12" name="Imagen 11" descr="Forma&#10;&#10;Descripción generada automáticamente">
            <a:extLst>
              <a:ext uri="{FF2B5EF4-FFF2-40B4-BE49-F238E27FC236}">
                <a16:creationId xmlns:a16="http://schemas.microsoft.com/office/drawing/2014/main" id="{3FBCCA6D-59F3-25A0-D12B-06CD744BF2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653" y="3879801"/>
            <a:ext cx="531722" cy="309014"/>
          </a:xfrm>
          <a:prstGeom prst="rect">
            <a:avLst/>
          </a:prstGeom>
        </p:spPr>
      </p:pic>
      <p:pic>
        <p:nvPicPr>
          <p:cNvPr id="13" name="Imagen 12" descr="Forma, Flecha&#10;&#10;Descripción generada automáticamente">
            <a:extLst>
              <a:ext uri="{FF2B5EF4-FFF2-40B4-BE49-F238E27FC236}">
                <a16:creationId xmlns:a16="http://schemas.microsoft.com/office/drawing/2014/main" id="{DA030434-B6AE-698E-0CC4-C20C7C49D9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3653" y="3257050"/>
            <a:ext cx="531722" cy="309014"/>
          </a:xfrm>
          <a:prstGeom prst="rect">
            <a:avLst/>
          </a:prstGeom>
        </p:spPr>
      </p:pic>
      <p:pic>
        <p:nvPicPr>
          <p:cNvPr id="14" name="Imagen 13" descr="Forma, Flecha&#10;&#10;Descripción generada automáticamente">
            <a:extLst>
              <a:ext uri="{FF2B5EF4-FFF2-40B4-BE49-F238E27FC236}">
                <a16:creationId xmlns:a16="http://schemas.microsoft.com/office/drawing/2014/main" id="{3A9A8C00-A619-D066-9CF9-A352F1535C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3653" y="166428"/>
            <a:ext cx="531722" cy="309014"/>
          </a:xfrm>
          <a:prstGeom prst="rect">
            <a:avLst/>
          </a:prstGeom>
        </p:spPr>
      </p:pic>
      <p:sp>
        <p:nvSpPr>
          <p:cNvPr id="4" name="CuadroTexto 3">
            <a:extLst>
              <a:ext uri="{FF2B5EF4-FFF2-40B4-BE49-F238E27FC236}">
                <a16:creationId xmlns:a16="http://schemas.microsoft.com/office/drawing/2014/main" id="{495C7D05-F7CE-1962-5664-F7D54607711F}"/>
              </a:ext>
            </a:extLst>
          </p:cNvPr>
          <p:cNvSpPr txBox="1"/>
          <p:nvPr/>
        </p:nvSpPr>
        <p:spPr>
          <a:xfrm>
            <a:off x="437324" y="86916"/>
            <a:ext cx="8736494" cy="6771084"/>
          </a:xfrm>
          <a:prstGeom prst="rect">
            <a:avLst/>
          </a:prstGeom>
          <a:noFill/>
        </p:spPr>
        <p:txBody>
          <a:bodyPr wrap="square">
            <a:spAutoFit/>
          </a:bodyPr>
          <a:lstStyle/>
          <a:p>
            <a:pPr marL="342900" indent="-342900">
              <a:spcBef>
                <a:spcPts val="600"/>
              </a:spcBef>
              <a:buClr>
                <a:schemeClr val="bg1"/>
              </a:buClr>
              <a:buSzPct val="80000"/>
              <a:buFont typeface="+mj-lt"/>
              <a:buAutoNum type="arabicPeriod" startAt="11"/>
            </a:pPr>
            <a:r>
              <a:rPr lang="en-US" b="1" dirty="0"/>
              <a:t>If disobedience is obstinate, take extreme measures. If the child or young person wants to leave home, say to him: "My son, if you are determined to leave home rather than submit to just and proper rules, we will not prevent you. If you think the world is friendlier than the parents who have taken care of you since childhood, you should discover your mistake for yourself. You will be welcome when you wish to return to your father's house to be subjected to his authority. The obligations are mutual. While you have food, clothing, and parental care, you are also obliged to submit to the rules of the home and to sound discipline. My house cannot be sullied with the stench of tobacco, with vile words or drunkenness. I want God's angels to be in my home. If you are fully determined to serve Satan, you will be better off with those whose company you love, than you would be at home</a:t>
            </a:r>
            <a:r>
              <a:rPr lang="es-ES" b="1" dirty="0"/>
              <a:t>”.</a:t>
            </a:r>
          </a:p>
          <a:p>
            <a:pPr marL="342900" indent="-342900">
              <a:spcBef>
                <a:spcPts val="600"/>
              </a:spcBef>
              <a:buClr>
                <a:schemeClr val="bg1"/>
              </a:buClr>
              <a:buSzPct val="80000"/>
              <a:buFont typeface="+mj-lt"/>
              <a:buAutoNum type="arabicPeriod" startAt="11"/>
            </a:pPr>
            <a:r>
              <a:rPr lang="en-US" b="1" dirty="0"/>
              <a:t>The work of the fathers is continuous. "Let us not grow weary, then, of doing good; for in due season we will reap, if we do not faint" Galatians </a:t>
            </a:r>
            <a:r>
              <a:rPr lang="es-ES" b="1" dirty="0"/>
              <a:t>6:9</a:t>
            </a:r>
          </a:p>
          <a:p>
            <a:pPr marL="342900" indent="-342900">
              <a:spcBef>
                <a:spcPts val="600"/>
              </a:spcBef>
              <a:buClr>
                <a:schemeClr val="bg1"/>
              </a:buClr>
              <a:buSzPct val="80000"/>
              <a:buFont typeface="+mj-lt"/>
              <a:buAutoNum type="arabicPeriod" startAt="11"/>
            </a:pPr>
            <a:r>
              <a:rPr lang="en-US" b="1" dirty="0"/>
              <a:t>When children err, parents should take time to read tenderly to them from God's Word those admonitions that are especially applicable to their case. When they are tried, tempted, or discouraged, quote them the precious words of comfort and gently lead them to put their trust in Jesus</a:t>
            </a:r>
            <a:r>
              <a:rPr lang="es-ES" b="1" dirty="0"/>
              <a:t>.</a:t>
            </a:r>
          </a:p>
          <a:p>
            <a:pPr marL="342900" indent="-342900">
              <a:spcBef>
                <a:spcPts val="600"/>
              </a:spcBef>
              <a:buClr>
                <a:schemeClr val="bg1"/>
              </a:buClr>
              <a:buSzPct val="80000"/>
              <a:buFont typeface="+mj-lt"/>
              <a:buAutoNum type="arabicPeriod" startAt="11"/>
            </a:pPr>
            <a:r>
              <a:rPr lang="en-US" b="1" dirty="0"/>
              <a:t>If your children have done something that demands punishment, before correcting them, ask the Lord alone to soften and subdue the hearts of your children and to give you wisdom to deal with them</a:t>
            </a:r>
            <a:r>
              <a:rPr lang="es-ES" b="1" dirty="0"/>
              <a:t>.</a:t>
            </a:r>
          </a:p>
          <a:p>
            <a:pPr marL="342900" indent="-342900">
              <a:spcBef>
                <a:spcPts val="600"/>
              </a:spcBef>
              <a:buClr>
                <a:schemeClr val="bg1"/>
              </a:buClr>
              <a:buSzPct val="80000"/>
              <a:buFont typeface="+mj-lt"/>
              <a:buAutoNum type="arabicPeriod" startAt="11"/>
            </a:pPr>
            <a:r>
              <a:rPr lang="en-US" b="1" dirty="0"/>
              <a:t>To manifest anger towards a child who makes a mistake is to increase the evil. That awakens the worst passions in the child and leads him to believe that you do not care about him. Reason with yourself that you could not treat him like this if you loved him</a:t>
            </a:r>
            <a:r>
              <a:rPr lang="es-ES" b="1" dirty="0"/>
              <a:t>.</a:t>
            </a:r>
          </a:p>
        </p:txBody>
      </p:sp>
      <p:pic>
        <p:nvPicPr>
          <p:cNvPr id="17" name="Imagen 16" descr="Mujer hablando por teléfono&#10;&#10;Descripción generada automáticamente con confianza media">
            <a:extLst>
              <a:ext uri="{FF2B5EF4-FFF2-40B4-BE49-F238E27FC236}">
                <a16:creationId xmlns:a16="http://schemas.microsoft.com/office/drawing/2014/main" id="{7C81DEFC-4D73-7CB9-0FB9-4604760DBC9A}"/>
              </a:ext>
            </a:extLst>
          </p:cNvPr>
          <p:cNvPicPr>
            <a:picLocks noChangeAspect="1"/>
          </p:cNvPicPr>
          <p:nvPr/>
        </p:nvPicPr>
        <p:blipFill rotWithShape="1">
          <a:blip r:embed="rId9">
            <a:extLst>
              <a:ext uri="{28A0092B-C50C-407E-A947-70E740481C1C}">
                <a14:useLocalDpi xmlns:a14="http://schemas.microsoft.com/office/drawing/2010/main" val="0"/>
              </a:ext>
            </a:extLst>
          </a:blip>
          <a:srcRect t="9822" b="9822"/>
          <a:stretch/>
        </p:blipFill>
        <p:spPr>
          <a:xfrm>
            <a:off x="9310786" y="1336472"/>
            <a:ext cx="2622936" cy="1405130"/>
          </a:xfrm>
          <a:prstGeom prst="rect">
            <a:avLst/>
          </a:prstGeom>
          <a:ln w="19050" cap="sq">
            <a:solidFill>
              <a:srgbClr val="8A09C6"/>
            </a:solidFill>
            <a:prstDash val="solid"/>
            <a:miter lim="800000"/>
          </a:ln>
          <a:effectLst>
            <a:outerShdw blurRad="50800" dist="38100" dir="2700000" algn="tl" rotWithShape="0">
              <a:srgbClr val="000000">
                <a:alpha val="43000"/>
              </a:srgbClr>
            </a:outerShdw>
          </a:effectLst>
        </p:spPr>
      </p:pic>
      <p:pic>
        <p:nvPicPr>
          <p:cNvPr id="19" name="Imagen 18">
            <a:extLst>
              <a:ext uri="{FF2B5EF4-FFF2-40B4-BE49-F238E27FC236}">
                <a16:creationId xmlns:a16="http://schemas.microsoft.com/office/drawing/2014/main" id="{2BB086B8-728C-BE16-A5F1-E0293593ADC9}"/>
              </a:ext>
            </a:extLst>
          </p:cNvPr>
          <p:cNvPicPr>
            <a:picLocks noChangeAspect="1"/>
          </p:cNvPicPr>
          <p:nvPr/>
        </p:nvPicPr>
        <p:blipFill rotWithShape="1">
          <a:blip r:embed="rId10"/>
          <a:srcRect r="12476" b="50153"/>
          <a:stretch/>
        </p:blipFill>
        <p:spPr>
          <a:xfrm>
            <a:off x="9291409" y="5118801"/>
            <a:ext cx="2622936" cy="1493838"/>
          </a:xfrm>
          <a:prstGeom prst="rect">
            <a:avLst/>
          </a:prstGeom>
          <a:ln w="19050" cap="sq">
            <a:solidFill>
              <a:srgbClr val="0CCB83"/>
            </a:solidFill>
            <a:prstDash val="solid"/>
            <a:miter lim="800000"/>
          </a:ln>
          <a:effectLst>
            <a:outerShdw blurRad="50800" dist="38100" dir="2700000" algn="tl" rotWithShape="0">
              <a:srgbClr val="000000">
                <a:alpha val="43000"/>
              </a:srgbClr>
            </a:outerShdw>
          </a:effectLst>
        </p:spPr>
      </p:pic>
      <p:pic>
        <p:nvPicPr>
          <p:cNvPr id="20" name="Imagen 19">
            <a:extLst>
              <a:ext uri="{FF2B5EF4-FFF2-40B4-BE49-F238E27FC236}">
                <a16:creationId xmlns:a16="http://schemas.microsoft.com/office/drawing/2014/main" id="{58591B7B-D98A-E5E7-3BC9-449C0755CB2D}"/>
              </a:ext>
            </a:extLst>
          </p:cNvPr>
          <p:cNvPicPr>
            <a:picLocks noChangeAspect="1"/>
          </p:cNvPicPr>
          <p:nvPr/>
        </p:nvPicPr>
        <p:blipFill>
          <a:blip r:embed="rId11"/>
          <a:stretch>
            <a:fillRect/>
          </a:stretch>
        </p:blipFill>
        <p:spPr>
          <a:xfrm>
            <a:off x="9504764" y="2813800"/>
            <a:ext cx="2232803" cy="2232803"/>
          </a:xfrm>
          <a:prstGeom prst="rect">
            <a:avLst/>
          </a:prstGeom>
          <a:ln w="19050" cap="sq">
            <a:solidFill>
              <a:srgbClr val="0C72CB"/>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8764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par>
                          <p:cTn id="8" fill="hold">
                            <p:stCondLst>
                              <p:cond delay="500"/>
                            </p:stCondLst>
                            <p:childTnLst>
                              <p:par>
                                <p:cTn id="9" presetID="17"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ppt_x</p:attrName>
                                        </p:attrNameLst>
                                      </p:cBhvr>
                                      <p:tavLst>
                                        <p:tav tm="0">
                                          <p:val>
                                            <p:strVal val="#ppt_x-#ppt_w/2"/>
                                          </p:val>
                                        </p:tav>
                                        <p:tav tm="100000">
                                          <p:val>
                                            <p:strVal val="#ppt_x"/>
                                          </p:val>
                                        </p:tav>
                                      </p:tavLst>
                                    </p:anim>
                                    <p:anim calcmode="lin" valueType="num">
                                      <p:cBhvr>
                                        <p:cTn id="12" dur="500" fill="hold"/>
                                        <p:tgtEl>
                                          <p:spTgt spid="14"/>
                                        </p:tgtEl>
                                        <p:attrNameLst>
                                          <p:attrName>ppt_y</p:attrName>
                                        </p:attrNameLst>
                                      </p:cBhvr>
                                      <p:tavLst>
                                        <p:tav tm="0">
                                          <p:val>
                                            <p:strVal val="#ppt_y"/>
                                          </p:val>
                                        </p:tav>
                                        <p:tav tm="100000">
                                          <p:val>
                                            <p:strVal val="#ppt_y"/>
                                          </p:val>
                                        </p:tav>
                                      </p:tavLst>
                                    </p:anim>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strVal val="#ppt_h"/>
                                          </p:val>
                                        </p:tav>
                                        <p:tav tm="100000">
                                          <p:val>
                                            <p:strVal val="#ppt_h"/>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left)">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dissolve">
                                      <p:cBhvr>
                                        <p:cTn id="23" dur="500"/>
                                        <p:tgtEl>
                                          <p:spTgt spid="20"/>
                                        </p:tgtEl>
                                      </p:cBhvr>
                                    </p:animEffect>
                                  </p:childTnLst>
                                </p:cTn>
                              </p:par>
                            </p:childTnLst>
                          </p:cTn>
                        </p:par>
                        <p:par>
                          <p:cTn id="24" fill="hold">
                            <p:stCondLst>
                              <p:cond delay="500"/>
                            </p:stCondLst>
                            <p:childTnLst>
                              <p:par>
                                <p:cTn id="25" presetID="17" presetClass="entr" presetSubtype="8"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ppt_x</p:attrName>
                                        </p:attrNameLst>
                                      </p:cBhvr>
                                      <p:tavLst>
                                        <p:tav tm="0">
                                          <p:val>
                                            <p:strVal val="#ppt_x-#ppt_w/2"/>
                                          </p:val>
                                        </p:tav>
                                        <p:tav tm="100000">
                                          <p:val>
                                            <p:strVal val="#ppt_x"/>
                                          </p:val>
                                        </p:tav>
                                      </p:tavLst>
                                    </p:anim>
                                    <p:anim calcmode="lin" valueType="num">
                                      <p:cBhvr>
                                        <p:cTn id="28" dur="500" fill="hold"/>
                                        <p:tgtEl>
                                          <p:spTgt spid="13"/>
                                        </p:tgtEl>
                                        <p:attrNameLst>
                                          <p:attrName>ppt_y</p:attrName>
                                        </p:attrNameLst>
                                      </p:cBhvr>
                                      <p:tavLst>
                                        <p:tav tm="0">
                                          <p:val>
                                            <p:strVal val="#ppt_y"/>
                                          </p:val>
                                        </p:tav>
                                        <p:tav tm="100000">
                                          <p:val>
                                            <p:strVal val="#ppt_y"/>
                                          </p:val>
                                        </p:tav>
                                      </p:tavLst>
                                    </p:anim>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strVal val="#ppt_h"/>
                                          </p:val>
                                        </p:tav>
                                        <p:tav tm="100000">
                                          <p:val>
                                            <p:strVal val="#ppt_h"/>
                                          </p:val>
                                        </p:tav>
                                      </p:tavLst>
                                    </p:anim>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wipe(left)">
                                      <p:cBhvr>
                                        <p:cTn id="34" dur="500"/>
                                        <p:tgtEl>
                                          <p:spTgt spid="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7" presetClass="entr" presetSubtype="8"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ppt_x</p:attrName>
                                        </p:attrNameLst>
                                      </p:cBhvr>
                                      <p:tavLst>
                                        <p:tav tm="0">
                                          <p:val>
                                            <p:strVal val="#ppt_x-#ppt_w/2"/>
                                          </p:val>
                                        </p:tav>
                                        <p:tav tm="100000">
                                          <p:val>
                                            <p:strVal val="#ppt_x"/>
                                          </p:val>
                                        </p:tav>
                                      </p:tavLst>
                                    </p:anim>
                                    <p:anim calcmode="lin" valueType="num">
                                      <p:cBhvr>
                                        <p:cTn id="40" dur="500" fill="hold"/>
                                        <p:tgtEl>
                                          <p:spTgt spid="12"/>
                                        </p:tgtEl>
                                        <p:attrNameLst>
                                          <p:attrName>ppt_y</p:attrName>
                                        </p:attrNameLst>
                                      </p:cBhvr>
                                      <p:tavLst>
                                        <p:tav tm="0">
                                          <p:val>
                                            <p:strVal val="#ppt_y"/>
                                          </p:val>
                                        </p:tav>
                                        <p:tav tm="100000">
                                          <p:val>
                                            <p:strVal val="#ppt_y"/>
                                          </p:val>
                                        </p:tav>
                                      </p:tavLst>
                                    </p:anim>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strVal val="#ppt_h"/>
                                          </p:val>
                                        </p:tav>
                                        <p:tav tm="100000">
                                          <p:val>
                                            <p:strVal val="#ppt_h"/>
                                          </p:val>
                                        </p:tav>
                                      </p:tavLst>
                                    </p:anim>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4">
                                            <p:txEl>
                                              <p:pRg st="2" end="2"/>
                                            </p:txEl>
                                          </p:spTgt>
                                        </p:tgtEl>
                                        <p:attrNameLst>
                                          <p:attrName>style.visibility</p:attrName>
                                        </p:attrNameLst>
                                      </p:cBhvr>
                                      <p:to>
                                        <p:strVal val="visible"/>
                                      </p:to>
                                    </p:set>
                                    <p:animEffect transition="in" filter="wipe(left)">
                                      <p:cBhvr>
                                        <p:cTn id="46" dur="500"/>
                                        <p:tgtEl>
                                          <p:spTgt spid="4">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7" presetClass="entr" presetSubtype="8"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500" fill="hold"/>
                                        <p:tgtEl>
                                          <p:spTgt spid="11"/>
                                        </p:tgtEl>
                                        <p:attrNameLst>
                                          <p:attrName>ppt_x</p:attrName>
                                        </p:attrNameLst>
                                      </p:cBhvr>
                                      <p:tavLst>
                                        <p:tav tm="0">
                                          <p:val>
                                            <p:strVal val="#ppt_x-#ppt_w/2"/>
                                          </p:val>
                                        </p:tav>
                                        <p:tav tm="100000">
                                          <p:val>
                                            <p:strVal val="#ppt_x"/>
                                          </p:val>
                                        </p:tav>
                                      </p:tavLst>
                                    </p:anim>
                                    <p:anim calcmode="lin" valueType="num">
                                      <p:cBhvr>
                                        <p:cTn id="52" dur="500" fill="hold"/>
                                        <p:tgtEl>
                                          <p:spTgt spid="11"/>
                                        </p:tgtEl>
                                        <p:attrNameLst>
                                          <p:attrName>ppt_y</p:attrName>
                                        </p:attrNameLst>
                                      </p:cBhvr>
                                      <p:tavLst>
                                        <p:tav tm="0">
                                          <p:val>
                                            <p:strVal val="#ppt_y"/>
                                          </p:val>
                                        </p:tav>
                                        <p:tav tm="100000">
                                          <p:val>
                                            <p:strVal val="#ppt_y"/>
                                          </p:val>
                                        </p:tav>
                                      </p:tavLst>
                                    </p:anim>
                                    <p:anim calcmode="lin" valueType="num">
                                      <p:cBhvr>
                                        <p:cTn id="53" dur="500" fill="hold"/>
                                        <p:tgtEl>
                                          <p:spTgt spid="11"/>
                                        </p:tgtEl>
                                        <p:attrNameLst>
                                          <p:attrName>ppt_w</p:attrName>
                                        </p:attrNameLst>
                                      </p:cBhvr>
                                      <p:tavLst>
                                        <p:tav tm="0">
                                          <p:val>
                                            <p:fltVal val="0"/>
                                          </p:val>
                                        </p:tav>
                                        <p:tav tm="100000">
                                          <p:val>
                                            <p:strVal val="#ppt_w"/>
                                          </p:val>
                                        </p:tav>
                                      </p:tavLst>
                                    </p:anim>
                                    <p:anim calcmode="lin" valueType="num">
                                      <p:cBhvr>
                                        <p:cTn id="54" dur="500" fill="hold"/>
                                        <p:tgtEl>
                                          <p:spTgt spid="11"/>
                                        </p:tgtEl>
                                        <p:attrNameLst>
                                          <p:attrName>ppt_h</p:attrName>
                                        </p:attrNameLst>
                                      </p:cBhvr>
                                      <p:tavLst>
                                        <p:tav tm="0">
                                          <p:val>
                                            <p:strVal val="#ppt_h"/>
                                          </p:val>
                                        </p:tav>
                                        <p:tav tm="100000">
                                          <p:val>
                                            <p:strVal val="#ppt_h"/>
                                          </p:val>
                                        </p:tav>
                                      </p:tavLst>
                                    </p:anim>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4">
                                            <p:txEl>
                                              <p:pRg st="3" end="3"/>
                                            </p:txEl>
                                          </p:spTgt>
                                        </p:tgtEl>
                                        <p:attrNameLst>
                                          <p:attrName>style.visibility</p:attrName>
                                        </p:attrNameLst>
                                      </p:cBhvr>
                                      <p:to>
                                        <p:strVal val="visible"/>
                                      </p:to>
                                    </p:set>
                                    <p:animEffect transition="in" filter="wipe(left)">
                                      <p:cBhvr>
                                        <p:cTn id="58" dur="500"/>
                                        <p:tgtEl>
                                          <p:spTgt spid="4">
                                            <p:txEl>
                                              <p:pRg st="3" end="3"/>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dissolve">
                                      <p:cBhvr>
                                        <p:cTn id="63" dur="500"/>
                                        <p:tgtEl>
                                          <p:spTgt spid="19"/>
                                        </p:tgtEl>
                                      </p:cBhvr>
                                    </p:animEffect>
                                  </p:childTnLst>
                                </p:cTn>
                              </p:par>
                            </p:childTnLst>
                          </p:cTn>
                        </p:par>
                        <p:par>
                          <p:cTn id="64" fill="hold">
                            <p:stCondLst>
                              <p:cond delay="500"/>
                            </p:stCondLst>
                            <p:childTnLst>
                              <p:par>
                                <p:cTn id="65" presetID="17" presetClass="entr" presetSubtype="8" fill="hold" nodeType="after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p:cTn id="67" dur="500" fill="hold"/>
                                        <p:tgtEl>
                                          <p:spTgt spid="10"/>
                                        </p:tgtEl>
                                        <p:attrNameLst>
                                          <p:attrName>ppt_x</p:attrName>
                                        </p:attrNameLst>
                                      </p:cBhvr>
                                      <p:tavLst>
                                        <p:tav tm="0">
                                          <p:val>
                                            <p:strVal val="#ppt_x-#ppt_w/2"/>
                                          </p:val>
                                        </p:tav>
                                        <p:tav tm="100000">
                                          <p:val>
                                            <p:strVal val="#ppt_x"/>
                                          </p:val>
                                        </p:tav>
                                      </p:tavLst>
                                    </p:anim>
                                    <p:anim calcmode="lin" valueType="num">
                                      <p:cBhvr>
                                        <p:cTn id="68" dur="500" fill="hold"/>
                                        <p:tgtEl>
                                          <p:spTgt spid="10"/>
                                        </p:tgtEl>
                                        <p:attrNameLst>
                                          <p:attrName>ppt_y</p:attrName>
                                        </p:attrNameLst>
                                      </p:cBhvr>
                                      <p:tavLst>
                                        <p:tav tm="0">
                                          <p:val>
                                            <p:strVal val="#ppt_y"/>
                                          </p:val>
                                        </p:tav>
                                        <p:tav tm="100000">
                                          <p:val>
                                            <p:strVal val="#ppt_y"/>
                                          </p:val>
                                        </p:tav>
                                      </p:tavLst>
                                    </p:anim>
                                    <p:anim calcmode="lin" valueType="num">
                                      <p:cBhvr>
                                        <p:cTn id="69" dur="500" fill="hold"/>
                                        <p:tgtEl>
                                          <p:spTgt spid="10"/>
                                        </p:tgtEl>
                                        <p:attrNameLst>
                                          <p:attrName>ppt_w</p:attrName>
                                        </p:attrNameLst>
                                      </p:cBhvr>
                                      <p:tavLst>
                                        <p:tav tm="0">
                                          <p:val>
                                            <p:fltVal val="0"/>
                                          </p:val>
                                        </p:tav>
                                        <p:tav tm="100000">
                                          <p:val>
                                            <p:strVal val="#ppt_w"/>
                                          </p:val>
                                        </p:tav>
                                      </p:tavLst>
                                    </p:anim>
                                    <p:anim calcmode="lin" valueType="num">
                                      <p:cBhvr>
                                        <p:cTn id="70" dur="500" fill="hold"/>
                                        <p:tgtEl>
                                          <p:spTgt spid="10"/>
                                        </p:tgtEl>
                                        <p:attrNameLst>
                                          <p:attrName>ppt_h</p:attrName>
                                        </p:attrNameLst>
                                      </p:cBhvr>
                                      <p:tavLst>
                                        <p:tav tm="0">
                                          <p:val>
                                            <p:strVal val="#ppt_h"/>
                                          </p:val>
                                        </p:tav>
                                        <p:tav tm="100000">
                                          <p:val>
                                            <p:strVal val="#ppt_h"/>
                                          </p:val>
                                        </p:tav>
                                      </p:tavLst>
                                    </p:anim>
                                  </p:childTnLst>
                                </p:cTn>
                              </p:par>
                            </p:childTnLst>
                          </p:cTn>
                        </p:par>
                        <p:par>
                          <p:cTn id="71" fill="hold">
                            <p:stCondLst>
                              <p:cond delay="1000"/>
                            </p:stCondLst>
                            <p:childTnLst>
                              <p:par>
                                <p:cTn id="72" presetID="22" presetClass="entr" presetSubtype="8" fill="hold" grpId="0" nodeType="afterEffect">
                                  <p:stCondLst>
                                    <p:cond delay="0"/>
                                  </p:stCondLst>
                                  <p:childTnLst>
                                    <p:set>
                                      <p:cBhvr>
                                        <p:cTn id="73" dur="1" fill="hold">
                                          <p:stCondLst>
                                            <p:cond delay="0"/>
                                          </p:stCondLst>
                                        </p:cTn>
                                        <p:tgtEl>
                                          <p:spTgt spid="4">
                                            <p:txEl>
                                              <p:pRg st="4" end="4"/>
                                            </p:txEl>
                                          </p:spTgt>
                                        </p:tgtEl>
                                        <p:attrNameLst>
                                          <p:attrName>style.visibility</p:attrName>
                                        </p:attrNameLst>
                                      </p:cBhvr>
                                      <p:to>
                                        <p:strVal val="visible"/>
                                      </p:to>
                                    </p:set>
                                    <p:animEffect transition="in" filter="wipe(left)">
                                      <p:cBhvr>
                                        <p:cTn id="74"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l="-1000" t="-1000" r="-1000"/>
          </a:stretch>
        </a:blipFill>
        <a:effectLst/>
      </p:bgPr>
    </p:bg>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67979DF1-0DED-9807-5D3A-95AEF21C9EC0}"/>
              </a:ext>
            </a:extLst>
          </p:cNvPr>
          <p:cNvGrpSpPr/>
          <p:nvPr/>
        </p:nvGrpSpPr>
        <p:grpSpPr>
          <a:xfrm>
            <a:off x="81771" y="24747"/>
            <a:ext cx="2795021" cy="1405130"/>
            <a:chOff x="9345041" y="-24946"/>
            <a:chExt cx="2795021" cy="1405130"/>
          </a:xfrm>
        </p:grpSpPr>
        <p:pic>
          <p:nvPicPr>
            <p:cNvPr id="11" name="Imagen 10">
              <a:extLst>
                <a:ext uri="{FF2B5EF4-FFF2-40B4-BE49-F238E27FC236}">
                  <a16:creationId xmlns:a16="http://schemas.microsoft.com/office/drawing/2014/main" id="{764F92B0-7815-F462-06A2-9AF3D81B06E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45041" y="-24946"/>
              <a:ext cx="2795021" cy="1405130"/>
            </a:xfrm>
            <a:prstGeom prst="rect">
              <a:avLst/>
            </a:prstGeom>
            <a:effectLst>
              <a:outerShdw blurRad="50800" dist="38100" dir="16200000" rotWithShape="0">
                <a:prstClr val="black">
                  <a:alpha val="40000"/>
                </a:prstClr>
              </a:outerShdw>
            </a:effectLst>
          </p:spPr>
        </p:pic>
        <p:sp>
          <p:nvSpPr>
            <p:cNvPr id="12" name="CuadroTexto 11">
              <a:extLst>
                <a:ext uri="{FF2B5EF4-FFF2-40B4-BE49-F238E27FC236}">
                  <a16:creationId xmlns:a16="http://schemas.microsoft.com/office/drawing/2014/main" id="{C16D2272-EF39-D972-EFE1-49F5715E599A}"/>
                </a:ext>
              </a:extLst>
            </p:cNvPr>
            <p:cNvSpPr txBox="1"/>
            <p:nvPr/>
          </p:nvSpPr>
          <p:spPr>
            <a:xfrm>
              <a:off x="9425613" y="323676"/>
              <a:ext cx="1965477" cy="707886"/>
            </a:xfrm>
            <a:prstGeom prst="rect">
              <a:avLst/>
            </a:prstGeom>
            <a:noFill/>
          </p:spPr>
          <p:txBody>
            <a:bodyPr wrap="square">
              <a:spAutoFit/>
            </a:bodyPr>
            <a:lstStyle/>
            <a:p>
              <a:pPr algn="ctr"/>
              <a:r>
                <a:rPr lang="es-ES" sz="2000" b="1" dirty="0">
                  <a:latin typeface="Tempus Sans ITC" panose="04020404030D07020202" pitchFamily="82" charset="0"/>
                </a:rPr>
                <a:t>Discipline in </a:t>
              </a:r>
              <a:r>
                <a:rPr lang="es-ES" sz="2000" b="1" dirty="0" err="1">
                  <a:latin typeface="Tempus Sans ITC" panose="04020404030D07020202" pitchFamily="82" charset="0"/>
                </a:rPr>
                <a:t>the</a:t>
              </a:r>
              <a:r>
                <a:rPr lang="es-ES" sz="2000" b="1" dirty="0">
                  <a:latin typeface="Tempus Sans ITC" panose="04020404030D07020202" pitchFamily="82" charset="0"/>
                </a:rPr>
                <a:t> Home</a:t>
              </a:r>
            </a:p>
          </p:txBody>
        </p:sp>
      </p:grpSp>
      <p:pic>
        <p:nvPicPr>
          <p:cNvPr id="13" name="Imagen 12" descr="Forma, Flecha&#10;&#10;Descripción generada automáticamente">
            <a:extLst>
              <a:ext uri="{FF2B5EF4-FFF2-40B4-BE49-F238E27FC236}">
                <a16:creationId xmlns:a16="http://schemas.microsoft.com/office/drawing/2014/main" id="{12936C28-392D-0781-5DE6-FF5F0741FA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9267" y="3389243"/>
            <a:ext cx="531722" cy="309014"/>
          </a:xfrm>
          <a:prstGeom prst="rect">
            <a:avLst/>
          </a:prstGeom>
        </p:spPr>
      </p:pic>
      <p:pic>
        <p:nvPicPr>
          <p:cNvPr id="14" name="Imagen 13" descr="Forma, Flecha&#10;&#10;Descripción generada automáticamente con confianza media">
            <a:extLst>
              <a:ext uri="{FF2B5EF4-FFF2-40B4-BE49-F238E27FC236}">
                <a16:creationId xmlns:a16="http://schemas.microsoft.com/office/drawing/2014/main" id="{78C98629-1AB5-A227-F1C2-12ABCF3CFF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615" y="2146376"/>
            <a:ext cx="531722" cy="309014"/>
          </a:xfrm>
          <a:prstGeom prst="rect">
            <a:avLst/>
          </a:prstGeom>
        </p:spPr>
      </p:pic>
      <p:pic>
        <p:nvPicPr>
          <p:cNvPr id="15" name="Imagen 14" descr="Forma, Flecha&#10;&#10;Descripción generada automáticamente">
            <a:extLst>
              <a:ext uri="{FF2B5EF4-FFF2-40B4-BE49-F238E27FC236}">
                <a16:creationId xmlns:a16="http://schemas.microsoft.com/office/drawing/2014/main" id="{214E4C36-9E76-5DE8-DC30-37D271BE5B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554" y="1440323"/>
            <a:ext cx="531722" cy="309014"/>
          </a:xfrm>
          <a:prstGeom prst="rect">
            <a:avLst/>
          </a:prstGeom>
        </p:spPr>
      </p:pic>
      <p:pic>
        <p:nvPicPr>
          <p:cNvPr id="16" name="Imagen 15" descr="Forma, Flecha&#10;&#10;Descripción generada automáticamente">
            <a:extLst>
              <a:ext uri="{FF2B5EF4-FFF2-40B4-BE49-F238E27FC236}">
                <a16:creationId xmlns:a16="http://schemas.microsoft.com/office/drawing/2014/main" id="{9BC56DB8-FAAB-70E3-195F-1572B06D78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96670" y="228801"/>
            <a:ext cx="531722" cy="309014"/>
          </a:xfrm>
          <a:prstGeom prst="rect">
            <a:avLst/>
          </a:prstGeom>
        </p:spPr>
      </p:pic>
      <p:pic>
        <p:nvPicPr>
          <p:cNvPr id="20" name="Imagen 19" descr="Forma, Flecha&#10;&#10;Descripción generada automáticamente">
            <a:extLst>
              <a:ext uri="{FF2B5EF4-FFF2-40B4-BE49-F238E27FC236}">
                <a16:creationId xmlns:a16="http://schemas.microsoft.com/office/drawing/2014/main" id="{27EE968A-547C-D322-1BF3-0769C71350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29267" y="6311983"/>
            <a:ext cx="531722" cy="309014"/>
          </a:xfrm>
          <a:prstGeom prst="rect">
            <a:avLst/>
          </a:prstGeom>
        </p:spPr>
      </p:pic>
      <p:pic>
        <p:nvPicPr>
          <p:cNvPr id="21" name="Imagen 20" descr="Forma, Flecha&#10;&#10;Descripción generada automáticamente">
            <a:extLst>
              <a:ext uri="{FF2B5EF4-FFF2-40B4-BE49-F238E27FC236}">
                <a16:creationId xmlns:a16="http://schemas.microsoft.com/office/drawing/2014/main" id="{4E8E9466-A576-0D40-8D86-7CC45185633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29267" y="5336519"/>
            <a:ext cx="531722" cy="309014"/>
          </a:xfrm>
          <a:prstGeom prst="rect">
            <a:avLst/>
          </a:prstGeom>
        </p:spPr>
      </p:pic>
      <p:pic>
        <p:nvPicPr>
          <p:cNvPr id="22" name="Imagen 21" descr="Forma, Flecha&#10;&#10;Descripción generada automáticamente">
            <a:extLst>
              <a:ext uri="{FF2B5EF4-FFF2-40B4-BE49-F238E27FC236}">
                <a16:creationId xmlns:a16="http://schemas.microsoft.com/office/drawing/2014/main" id="{F785C23C-449A-76ED-06A5-AECAA1A3B06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29267" y="4631482"/>
            <a:ext cx="531722" cy="309014"/>
          </a:xfrm>
          <a:prstGeom prst="rect">
            <a:avLst/>
          </a:prstGeom>
        </p:spPr>
      </p:pic>
      <p:sp>
        <p:nvSpPr>
          <p:cNvPr id="3" name="CuadroTexto 2">
            <a:extLst>
              <a:ext uri="{FF2B5EF4-FFF2-40B4-BE49-F238E27FC236}">
                <a16:creationId xmlns:a16="http://schemas.microsoft.com/office/drawing/2014/main" id="{1B10B583-8117-3E7A-0B18-CCF598C4E4E4}"/>
              </a:ext>
            </a:extLst>
          </p:cNvPr>
          <p:cNvSpPr txBox="1"/>
          <p:nvPr/>
        </p:nvSpPr>
        <p:spPr>
          <a:xfrm>
            <a:off x="4139987" y="3297010"/>
            <a:ext cx="8094685" cy="3323987"/>
          </a:xfrm>
          <a:prstGeom prst="rect">
            <a:avLst/>
          </a:prstGeom>
          <a:noFill/>
        </p:spPr>
        <p:txBody>
          <a:bodyPr wrap="square">
            <a:spAutoFit/>
          </a:bodyPr>
          <a:lstStyle/>
          <a:p>
            <a:pPr marL="342900" indent="-342900">
              <a:spcBef>
                <a:spcPts val="1200"/>
              </a:spcBef>
              <a:buClr>
                <a:schemeClr val="bg1"/>
              </a:buClr>
              <a:buSzPct val="80000"/>
              <a:buFont typeface="+mj-lt"/>
              <a:buAutoNum type="arabicPeriod" startAt="19"/>
            </a:pPr>
            <a:r>
              <a:rPr lang="en-US" b="1" dirty="0"/>
              <a:t>When you ask your child to do something and he replies, "Yes, I will," and then he does not keep his word, you must not leave the matter at that. You must make your child account for his negligence. If you overlook it without calling attention to it, you educate your child in habits of neglect and infidelity</a:t>
            </a:r>
            <a:r>
              <a:rPr lang="es-ES" b="1" dirty="0"/>
              <a:t>.</a:t>
            </a:r>
          </a:p>
          <a:p>
            <a:pPr marL="342900" indent="-342900">
              <a:spcBef>
                <a:spcPts val="1200"/>
              </a:spcBef>
              <a:buClr>
                <a:schemeClr val="bg1"/>
              </a:buClr>
              <a:buSzPct val="80000"/>
              <a:buFont typeface="+mj-lt"/>
              <a:buAutoNum type="arabicPeriod" startAt="19"/>
            </a:pPr>
            <a:r>
              <a:rPr lang="en-US" b="1" dirty="0"/>
              <a:t>When children have committed a fault, reprimanding them frequently will result in making them stubborn and bitter</a:t>
            </a:r>
            <a:r>
              <a:rPr lang="es-ES" b="1" dirty="0"/>
              <a:t>.</a:t>
            </a:r>
          </a:p>
          <a:p>
            <a:pPr marL="342900" indent="-342900">
              <a:spcBef>
                <a:spcPts val="1200"/>
              </a:spcBef>
              <a:buClr>
                <a:schemeClr val="bg1"/>
              </a:buClr>
              <a:buSzPct val="80000"/>
              <a:buFont typeface="+mj-lt"/>
              <a:buAutoNum type="arabicPeriod" startAt="19"/>
            </a:pPr>
            <a:r>
              <a:rPr lang="en-US" b="1" dirty="0"/>
              <a:t>Instead of punishing them when they have a persistent, rebellious attitude, persuade them to do the right thing through a reward, if they abandon their attitude</a:t>
            </a:r>
            <a:r>
              <a:rPr lang="es-ES" b="1" dirty="0"/>
              <a:t>.</a:t>
            </a:r>
          </a:p>
          <a:p>
            <a:pPr marL="342900" indent="-342900">
              <a:spcBef>
                <a:spcPts val="1200"/>
              </a:spcBef>
              <a:buClr>
                <a:schemeClr val="bg1"/>
              </a:buClr>
              <a:buSzPct val="80000"/>
              <a:buFont typeface="+mj-lt"/>
              <a:buAutoNum type="arabicPeriod" startAt="19"/>
            </a:pPr>
            <a:r>
              <a:rPr lang="en-US" b="1" dirty="0"/>
              <a:t>Bad behavior should be dealt with wisely, firmly, and decisively</a:t>
            </a:r>
            <a:r>
              <a:rPr lang="es-ES" b="1" dirty="0"/>
              <a:t>.</a:t>
            </a:r>
          </a:p>
        </p:txBody>
      </p:sp>
      <p:sp>
        <p:nvSpPr>
          <p:cNvPr id="24" name="CuadroTexto 23">
            <a:extLst>
              <a:ext uri="{FF2B5EF4-FFF2-40B4-BE49-F238E27FC236}">
                <a16:creationId xmlns:a16="http://schemas.microsoft.com/office/drawing/2014/main" id="{D47E0D36-087D-E098-7B92-902F0478CF9B}"/>
              </a:ext>
            </a:extLst>
          </p:cNvPr>
          <p:cNvSpPr txBox="1"/>
          <p:nvPr/>
        </p:nvSpPr>
        <p:spPr>
          <a:xfrm>
            <a:off x="3086573" y="164397"/>
            <a:ext cx="8848665" cy="923330"/>
          </a:xfrm>
          <a:prstGeom prst="rect">
            <a:avLst/>
          </a:prstGeom>
          <a:noFill/>
        </p:spPr>
        <p:txBody>
          <a:bodyPr wrap="square">
            <a:spAutoFit/>
          </a:bodyPr>
          <a:lstStyle/>
          <a:p>
            <a:pPr marL="342900" indent="-342900">
              <a:spcBef>
                <a:spcPts val="1200"/>
              </a:spcBef>
              <a:buClr>
                <a:schemeClr val="bg1"/>
              </a:buClr>
              <a:buSzPct val="80000"/>
              <a:buFont typeface="+mj-lt"/>
              <a:buAutoNum type="arabicPeriod" startAt="16"/>
            </a:pPr>
            <a:r>
              <a:rPr lang="en-US" b="1" dirty="0"/>
              <a:t>I beg you, do not correct your children in anger, do not raise the tone of your voice... Do not lose your self-control. You must act with humility, patience and prayer. That's when you should kneel down with the children and ask for the Lord's forgiveness</a:t>
            </a:r>
            <a:r>
              <a:rPr lang="es-ES" b="1" dirty="0"/>
              <a:t>.</a:t>
            </a:r>
          </a:p>
        </p:txBody>
      </p:sp>
      <p:sp>
        <p:nvSpPr>
          <p:cNvPr id="26" name="CuadroTexto 25">
            <a:extLst>
              <a:ext uri="{FF2B5EF4-FFF2-40B4-BE49-F238E27FC236}">
                <a16:creationId xmlns:a16="http://schemas.microsoft.com/office/drawing/2014/main" id="{C278FC03-D350-63F0-59A5-9B5644EE8959}"/>
              </a:ext>
            </a:extLst>
          </p:cNvPr>
          <p:cNvSpPr txBox="1"/>
          <p:nvPr/>
        </p:nvSpPr>
        <p:spPr>
          <a:xfrm>
            <a:off x="360292" y="1374880"/>
            <a:ext cx="7862773" cy="1908215"/>
          </a:xfrm>
          <a:prstGeom prst="rect">
            <a:avLst/>
          </a:prstGeom>
          <a:noFill/>
        </p:spPr>
        <p:txBody>
          <a:bodyPr wrap="square">
            <a:spAutoFit/>
          </a:bodyPr>
          <a:lstStyle/>
          <a:p>
            <a:pPr marL="342900" indent="-342900">
              <a:spcBef>
                <a:spcPts val="1200"/>
              </a:spcBef>
              <a:buClr>
                <a:schemeClr val="bg1"/>
              </a:buClr>
              <a:buSzPct val="80000"/>
              <a:buFont typeface="+mj-lt"/>
              <a:buAutoNum type="arabicPeriod" startAt="17"/>
            </a:pPr>
            <a:r>
              <a:rPr lang="en-US" b="1" dirty="0"/>
              <a:t>No matter how much your children irritate you in their ignorance, do not be impatient. Teach them patiently and lovingly. Be firm with them</a:t>
            </a:r>
            <a:r>
              <a:rPr lang="es-ES" b="1" dirty="0"/>
              <a:t>.</a:t>
            </a:r>
          </a:p>
          <a:p>
            <a:pPr marL="342900" indent="-342900">
              <a:spcBef>
                <a:spcPts val="1200"/>
              </a:spcBef>
              <a:buClr>
                <a:schemeClr val="bg1"/>
              </a:buClr>
              <a:buSzPct val="80000"/>
              <a:buFont typeface="+mj-lt"/>
              <a:buAutoNum type="arabicPeriod" startAt="17"/>
            </a:pPr>
            <a:r>
              <a:rPr lang="en-US" b="1" dirty="0"/>
              <a:t>When your children act badly and are full of rebellion and you are tempted to speak and act harshly, wait before correcting them. Give them a chance to think and calm your spirits. Treat them kindly and tenderly, and you will receive the blessing of the Lord</a:t>
            </a:r>
            <a:r>
              <a:rPr lang="es-ES" b="1" dirty="0"/>
              <a:t>.</a:t>
            </a:r>
          </a:p>
        </p:txBody>
      </p:sp>
      <p:pic>
        <p:nvPicPr>
          <p:cNvPr id="27" name="Imagen 26">
            <a:extLst>
              <a:ext uri="{FF2B5EF4-FFF2-40B4-BE49-F238E27FC236}">
                <a16:creationId xmlns:a16="http://schemas.microsoft.com/office/drawing/2014/main" id="{BD63F40C-C15F-A77E-6032-9E51C5A2AFB0}"/>
              </a:ext>
            </a:extLst>
          </p:cNvPr>
          <p:cNvPicPr>
            <a:picLocks noChangeAspect="1"/>
          </p:cNvPicPr>
          <p:nvPr/>
        </p:nvPicPr>
        <p:blipFill rotWithShape="1">
          <a:blip r:embed="rId11"/>
          <a:srcRect t="4036" b="4036"/>
          <a:stretch/>
        </p:blipFill>
        <p:spPr>
          <a:xfrm>
            <a:off x="8312742" y="1063014"/>
            <a:ext cx="3622495" cy="2220081"/>
          </a:xfrm>
          <a:prstGeom prst="rect">
            <a:avLst/>
          </a:prstGeom>
          <a:ln w="38100" cap="sq">
            <a:solidFill>
              <a:srgbClr val="CBA30C"/>
            </a:solidFill>
            <a:prstDash val="solid"/>
            <a:miter lim="800000"/>
          </a:ln>
          <a:effectLst>
            <a:outerShdw blurRad="50800" dist="38100" dir="2700000" algn="tl" rotWithShape="0">
              <a:srgbClr val="000000">
                <a:alpha val="43000"/>
              </a:srgbClr>
            </a:outerShdw>
          </a:effectLst>
        </p:spPr>
      </p:pic>
      <p:pic>
        <p:nvPicPr>
          <p:cNvPr id="8194" name="Picture 2" descr="Blog Mis Pequeños Pasos: Enseñarle a tu niño pequeño a recoger sus juguetes,  sí es posible">
            <a:extLst>
              <a:ext uri="{FF2B5EF4-FFF2-40B4-BE49-F238E27FC236}">
                <a16:creationId xmlns:a16="http://schemas.microsoft.com/office/drawing/2014/main" id="{385B7BC4-955C-AA0E-0446-173FD4E5F94B}"/>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r="30941"/>
          <a:stretch/>
        </p:blipFill>
        <p:spPr bwMode="auto">
          <a:xfrm>
            <a:off x="217481" y="3359426"/>
            <a:ext cx="3544953" cy="3304360"/>
          </a:xfrm>
          <a:prstGeom prst="rect">
            <a:avLst/>
          </a:prstGeom>
          <a:ln w="38100" cap="sq">
            <a:solidFill>
              <a:srgbClr val="CB1B0C"/>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56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 calcmode="lin" valueType="num">
                                      <p:cBhvr>
                                        <p:cTn id="9" dur="500" fill="hold"/>
                                        <p:tgtEl>
                                          <p:spTgt spid="27"/>
                                        </p:tgtEl>
                                        <p:attrNameLst>
                                          <p:attrName>style.rotation</p:attrName>
                                        </p:attrNameLst>
                                      </p:cBhvr>
                                      <p:tavLst>
                                        <p:tav tm="0">
                                          <p:val>
                                            <p:fltVal val="90"/>
                                          </p:val>
                                        </p:tav>
                                        <p:tav tm="100000">
                                          <p:val>
                                            <p:fltVal val="0"/>
                                          </p:val>
                                        </p:tav>
                                      </p:tavLst>
                                    </p:anim>
                                    <p:animEffect transition="in" filter="fade">
                                      <p:cBhvr>
                                        <p:cTn id="10" dur="500"/>
                                        <p:tgtEl>
                                          <p:spTgt spid="27"/>
                                        </p:tgtEl>
                                      </p:cBhvr>
                                    </p:animEffect>
                                  </p:childTnLst>
                                </p:cTn>
                              </p:par>
                            </p:childTnLst>
                          </p:cTn>
                        </p:par>
                        <p:par>
                          <p:cTn id="11" fill="hold">
                            <p:stCondLst>
                              <p:cond delay="500"/>
                            </p:stCondLst>
                            <p:childTnLst>
                              <p:par>
                                <p:cTn id="12" presetID="17" presetClass="entr" presetSubtype="8"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ppt_x</p:attrName>
                                        </p:attrNameLst>
                                      </p:cBhvr>
                                      <p:tavLst>
                                        <p:tav tm="0">
                                          <p:val>
                                            <p:strVal val="#ppt_x-#ppt_w/2"/>
                                          </p:val>
                                        </p:tav>
                                        <p:tav tm="100000">
                                          <p:val>
                                            <p:strVal val="#ppt_x"/>
                                          </p:val>
                                        </p:tav>
                                      </p:tavLst>
                                    </p:anim>
                                    <p:anim calcmode="lin" valueType="num">
                                      <p:cBhvr>
                                        <p:cTn id="15" dur="500" fill="hold"/>
                                        <p:tgtEl>
                                          <p:spTgt spid="16"/>
                                        </p:tgtEl>
                                        <p:attrNameLst>
                                          <p:attrName>ppt_y</p:attrName>
                                        </p:attrNameLst>
                                      </p:cBhvr>
                                      <p:tavLst>
                                        <p:tav tm="0">
                                          <p:val>
                                            <p:strVal val="#ppt_y"/>
                                          </p:val>
                                        </p:tav>
                                        <p:tav tm="100000">
                                          <p:val>
                                            <p:strVal val="#ppt_y"/>
                                          </p:val>
                                        </p:tav>
                                      </p:tavLst>
                                    </p:anim>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strVal val="#ppt_h"/>
                                          </p:val>
                                        </p:tav>
                                        <p:tav tm="100000">
                                          <p:val>
                                            <p:strVal val="#ppt_h"/>
                                          </p:val>
                                        </p:tav>
                                      </p:tavLst>
                                    </p:anim>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24">
                                            <p:txEl>
                                              <p:pRg st="0" end="0"/>
                                            </p:txEl>
                                          </p:spTgt>
                                        </p:tgtEl>
                                        <p:attrNameLst>
                                          <p:attrName>style.visibility</p:attrName>
                                        </p:attrNameLst>
                                      </p:cBhvr>
                                      <p:to>
                                        <p:strVal val="visible"/>
                                      </p:to>
                                    </p:set>
                                    <p:animEffect transition="in" filter="wipe(left)">
                                      <p:cBhvr>
                                        <p:cTn id="21" dur="500"/>
                                        <p:tgtEl>
                                          <p:spTgt spid="2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7" presetClass="entr" presetSubtype="8"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ppt_x</p:attrName>
                                        </p:attrNameLst>
                                      </p:cBhvr>
                                      <p:tavLst>
                                        <p:tav tm="0">
                                          <p:val>
                                            <p:strVal val="#ppt_x-#ppt_w/2"/>
                                          </p:val>
                                        </p:tav>
                                        <p:tav tm="100000">
                                          <p:val>
                                            <p:strVal val="#ppt_x"/>
                                          </p:val>
                                        </p:tav>
                                      </p:tavLst>
                                    </p:anim>
                                    <p:anim calcmode="lin" valueType="num">
                                      <p:cBhvr>
                                        <p:cTn id="27" dur="500" fill="hold"/>
                                        <p:tgtEl>
                                          <p:spTgt spid="15"/>
                                        </p:tgtEl>
                                        <p:attrNameLst>
                                          <p:attrName>ppt_y</p:attrName>
                                        </p:attrNameLst>
                                      </p:cBhvr>
                                      <p:tavLst>
                                        <p:tav tm="0">
                                          <p:val>
                                            <p:strVal val="#ppt_y"/>
                                          </p:val>
                                        </p:tav>
                                        <p:tav tm="100000">
                                          <p:val>
                                            <p:strVal val="#ppt_y"/>
                                          </p:val>
                                        </p:tav>
                                      </p:tavLst>
                                    </p:anim>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strVal val="#ppt_h"/>
                                          </p:val>
                                        </p:tav>
                                        <p:tav tm="100000">
                                          <p:val>
                                            <p:strVal val="#ppt_h"/>
                                          </p:val>
                                        </p:tav>
                                      </p:tavLst>
                                    </p:anim>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26">
                                            <p:txEl>
                                              <p:pRg st="0" end="0"/>
                                            </p:txEl>
                                          </p:spTgt>
                                        </p:tgtEl>
                                        <p:attrNameLst>
                                          <p:attrName>style.visibility</p:attrName>
                                        </p:attrNameLst>
                                      </p:cBhvr>
                                      <p:to>
                                        <p:strVal val="visible"/>
                                      </p:to>
                                    </p:set>
                                    <p:animEffect transition="in" filter="wipe(left)">
                                      <p:cBhvr>
                                        <p:cTn id="33" dur="500"/>
                                        <p:tgtEl>
                                          <p:spTgt spid="26">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7" presetClass="entr" presetSubtype="8"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ppt_x</p:attrName>
                                        </p:attrNameLst>
                                      </p:cBhvr>
                                      <p:tavLst>
                                        <p:tav tm="0">
                                          <p:val>
                                            <p:strVal val="#ppt_x-#ppt_w/2"/>
                                          </p:val>
                                        </p:tav>
                                        <p:tav tm="100000">
                                          <p:val>
                                            <p:strVal val="#ppt_x"/>
                                          </p:val>
                                        </p:tav>
                                      </p:tavLst>
                                    </p:anim>
                                    <p:anim calcmode="lin" valueType="num">
                                      <p:cBhvr>
                                        <p:cTn id="39" dur="500" fill="hold"/>
                                        <p:tgtEl>
                                          <p:spTgt spid="14"/>
                                        </p:tgtEl>
                                        <p:attrNameLst>
                                          <p:attrName>ppt_y</p:attrName>
                                        </p:attrNameLst>
                                      </p:cBhvr>
                                      <p:tavLst>
                                        <p:tav tm="0">
                                          <p:val>
                                            <p:strVal val="#ppt_y"/>
                                          </p:val>
                                        </p:tav>
                                        <p:tav tm="100000">
                                          <p:val>
                                            <p:strVal val="#ppt_y"/>
                                          </p:val>
                                        </p:tav>
                                      </p:tavLst>
                                    </p:anim>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strVal val="#ppt_h"/>
                                          </p:val>
                                        </p:tav>
                                        <p:tav tm="100000">
                                          <p:val>
                                            <p:strVal val="#ppt_h"/>
                                          </p:val>
                                        </p:tav>
                                      </p:tavLst>
                                    </p:anim>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26">
                                            <p:txEl>
                                              <p:pRg st="1" end="1"/>
                                            </p:txEl>
                                          </p:spTgt>
                                        </p:tgtEl>
                                        <p:attrNameLst>
                                          <p:attrName>style.visibility</p:attrName>
                                        </p:attrNameLst>
                                      </p:cBhvr>
                                      <p:to>
                                        <p:strVal val="visible"/>
                                      </p:to>
                                    </p:set>
                                    <p:animEffect transition="in" filter="wipe(left)">
                                      <p:cBhvr>
                                        <p:cTn id="45" dur="500"/>
                                        <p:tgtEl>
                                          <p:spTgt spid="26">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nodeType="clickEffect">
                                  <p:stCondLst>
                                    <p:cond delay="0"/>
                                  </p:stCondLst>
                                  <p:childTnLst>
                                    <p:set>
                                      <p:cBhvr>
                                        <p:cTn id="49" dur="1" fill="hold">
                                          <p:stCondLst>
                                            <p:cond delay="0"/>
                                          </p:stCondLst>
                                        </p:cTn>
                                        <p:tgtEl>
                                          <p:spTgt spid="8194"/>
                                        </p:tgtEl>
                                        <p:attrNameLst>
                                          <p:attrName>style.visibility</p:attrName>
                                        </p:attrNameLst>
                                      </p:cBhvr>
                                      <p:to>
                                        <p:strVal val="visible"/>
                                      </p:to>
                                    </p:set>
                                    <p:anim calcmode="lin" valueType="num">
                                      <p:cBhvr>
                                        <p:cTn id="50" dur="500" fill="hold"/>
                                        <p:tgtEl>
                                          <p:spTgt spid="8194"/>
                                        </p:tgtEl>
                                        <p:attrNameLst>
                                          <p:attrName>ppt_w</p:attrName>
                                        </p:attrNameLst>
                                      </p:cBhvr>
                                      <p:tavLst>
                                        <p:tav tm="0">
                                          <p:val>
                                            <p:fltVal val="0"/>
                                          </p:val>
                                        </p:tav>
                                        <p:tav tm="100000">
                                          <p:val>
                                            <p:strVal val="#ppt_w"/>
                                          </p:val>
                                        </p:tav>
                                      </p:tavLst>
                                    </p:anim>
                                    <p:anim calcmode="lin" valueType="num">
                                      <p:cBhvr>
                                        <p:cTn id="51" dur="500" fill="hold"/>
                                        <p:tgtEl>
                                          <p:spTgt spid="8194"/>
                                        </p:tgtEl>
                                        <p:attrNameLst>
                                          <p:attrName>ppt_h</p:attrName>
                                        </p:attrNameLst>
                                      </p:cBhvr>
                                      <p:tavLst>
                                        <p:tav tm="0">
                                          <p:val>
                                            <p:fltVal val="0"/>
                                          </p:val>
                                        </p:tav>
                                        <p:tav tm="100000">
                                          <p:val>
                                            <p:strVal val="#ppt_h"/>
                                          </p:val>
                                        </p:tav>
                                      </p:tavLst>
                                    </p:anim>
                                    <p:anim calcmode="lin" valueType="num">
                                      <p:cBhvr>
                                        <p:cTn id="52" dur="500" fill="hold"/>
                                        <p:tgtEl>
                                          <p:spTgt spid="8194"/>
                                        </p:tgtEl>
                                        <p:attrNameLst>
                                          <p:attrName>style.rotation</p:attrName>
                                        </p:attrNameLst>
                                      </p:cBhvr>
                                      <p:tavLst>
                                        <p:tav tm="0">
                                          <p:val>
                                            <p:fltVal val="90"/>
                                          </p:val>
                                        </p:tav>
                                        <p:tav tm="100000">
                                          <p:val>
                                            <p:fltVal val="0"/>
                                          </p:val>
                                        </p:tav>
                                      </p:tavLst>
                                    </p:anim>
                                    <p:animEffect transition="in" filter="fade">
                                      <p:cBhvr>
                                        <p:cTn id="53" dur="500"/>
                                        <p:tgtEl>
                                          <p:spTgt spid="8194"/>
                                        </p:tgtEl>
                                      </p:cBhvr>
                                    </p:animEffect>
                                  </p:childTnLst>
                                </p:cTn>
                              </p:par>
                            </p:childTnLst>
                          </p:cTn>
                        </p:par>
                        <p:par>
                          <p:cTn id="54" fill="hold">
                            <p:stCondLst>
                              <p:cond delay="500"/>
                            </p:stCondLst>
                            <p:childTnLst>
                              <p:par>
                                <p:cTn id="55" presetID="17" presetClass="entr" presetSubtype="8" fill="hold" nodeType="after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ppt_x</p:attrName>
                                        </p:attrNameLst>
                                      </p:cBhvr>
                                      <p:tavLst>
                                        <p:tav tm="0">
                                          <p:val>
                                            <p:strVal val="#ppt_x-#ppt_w/2"/>
                                          </p:val>
                                        </p:tav>
                                        <p:tav tm="100000">
                                          <p:val>
                                            <p:strVal val="#ppt_x"/>
                                          </p:val>
                                        </p:tav>
                                      </p:tavLst>
                                    </p:anim>
                                    <p:anim calcmode="lin" valueType="num">
                                      <p:cBhvr>
                                        <p:cTn id="58" dur="500" fill="hold"/>
                                        <p:tgtEl>
                                          <p:spTgt spid="13"/>
                                        </p:tgtEl>
                                        <p:attrNameLst>
                                          <p:attrName>ppt_y</p:attrName>
                                        </p:attrNameLst>
                                      </p:cBhvr>
                                      <p:tavLst>
                                        <p:tav tm="0">
                                          <p:val>
                                            <p:strVal val="#ppt_y"/>
                                          </p:val>
                                        </p:tav>
                                        <p:tav tm="100000">
                                          <p:val>
                                            <p:strVal val="#ppt_y"/>
                                          </p:val>
                                        </p:tav>
                                      </p:tavLst>
                                    </p:anim>
                                    <p:anim calcmode="lin" valueType="num">
                                      <p:cBhvr>
                                        <p:cTn id="59" dur="500" fill="hold"/>
                                        <p:tgtEl>
                                          <p:spTgt spid="13"/>
                                        </p:tgtEl>
                                        <p:attrNameLst>
                                          <p:attrName>ppt_w</p:attrName>
                                        </p:attrNameLst>
                                      </p:cBhvr>
                                      <p:tavLst>
                                        <p:tav tm="0">
                                          <p:val>
                                            <p:fltVal val="0"/>
                                          </p:val>
                                        </p:tav>
                                        <p:tav tm="100000">
                                          <p:val>
                                            <p:strVal val="#ppt_w"/>
                                          </p:val>
                                        </p:tav>
                                      </p:tavLst>
                                    </p:anim>
                                    <p:anim calcmode="lin" valueType="num">
                                      <p:cBhvr>
                                        <p:cTn id="60" dur="500" fill="hold"/>
                                        <p:tgtEl>
                                          <p:spTgt spid="13"/>
                                        </p:tgtEl>
                                        <p:attrNameLst>
                                          <p:attrName>ppt_h</p:attrName>
                                        </p:attrNameLst>
                                      </p:cBhvr>
                                      <p:tavLst>
                                        <p:tav tm="0">
                                          <p:val>
                                            <p:strVal val="#ppt_h"/>
                                          </p:val>
                                        </p:tav>
                                        <p:tav tm="100000">
                                          <p:val>
                                            <p:strVal val="#ppt_h"/>
                                          </p:val>
                                        </p:tav>
                                      </p:tavLst>
                                    </p:anim>
                                  </p:childTnLst>
                                </p:cTn>
                              </p:par>
                            </p:childTnLst>
                          </p:cTn>
                        </p:par>
                        <p:par>
                          <p:cTn id="61" fill="hold">
                            <p:stCondLst>
                              <p:cond delay="1000"/>
                            </p:stCondLst>
                            <p:childTnLst>
                              <p:par>
                                <p:cTn id="62" presetID="22" presetClass="entr" presetSubtype="8" fill="hold" grpId="0" nodeType="afterEffect">
                                  <p:stCondLst>
                                    <p:cond delay="0"/>
                                  </p:stCondLst>
                                  <p:childTnLst>
                                    <p:set>
                                      <p:cBhvr>
                                        <p:cTn id="63" dur="1" fill="hold">
                                          <p:stCondLst>
                                            <p:cond delay="0"/>
                                          </p:stCondLst>
                                        </p:cTn>
                                        <p:tgtEl>
                                          <p:spTgt spid="3">
                                            <p:txEl>
                                              <p:pRg st="0" end="0"/>
                                            </p:txEl>
                                          </p:spTgt>
                                        </p:tgtEl>
                                        <p:attrNameLst>
                                          <p:attrName>style.visibility</p:attrName>
                                        </p:attrNameLst>
                                      </p:cBhvr>
                                      <p:to>
                                        <p:strVal val="visible"/>
                                      </p:to>
                                    </p:set>
                                    <p:animEffect transition="in" filter="wipe(left)">
                                      <p:cBhvr>
                                        <p:cTn id="64" dur="500"/>
                                        <p:tgtEl>
                                          <p:spTgt spid="3">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7" presetClass="entr" presetSubtype="8" fill="hold" nodeType="clickEffect">
                                  <p:stCondLst>
                                    <p:cond delay="0"/>
                                  </p:stCondLst>
                                  <p:childTnLst>
                                    <p:set>
                                      <p:cBhvr>
                                        <p:cTn id="68" dur="1" fill="hold">
                                          <p:stCondLst>
                                            <p:cond delay="0"/>
                                          </p:stCondLst>
                                        </p:cTn>
                                        <p:tgtEl>
                                          <p:spTgt spid="22"/>
                                        </p:tgtEl>
                                        <p:attrNameLst>
                                          <p:attrName>style.visibility</p:attrName>
                                        </p:attrNameLst>
                                      </p:cBhvr>
                                      <p:to>
                                        <p:strVal val="visible"/>
                                      </p:to>
                                    </p:set>
                                    <p:anim calcmode="lin" valueType="num">
                                      <p:cBhvr>
                                        <p:cTn id="69" dur="500" fill="hold"/>
                                        <p:tgtEl>
                                          <p:spTgt spid="22"/>
                                        </p:tgtEl>
                                        <p:attrNameLst>
                                          <p:attrName>ppt_x</p:attrName>
                                        </p:attrNameLst>
                                      </p:cBhvr>
                                      <p:tavLst>
                                        <p:tav tm="0">
                                          <p:val>
                                            <p:strVal val="#ppt_x-#ppt_w/2"/>
                                          </p:val>
                                        </p:tav>
                                        <p:tav tm="100000">
                                          <p:val>
                                            <p:strVal val="#ppt_x"/>
                                          </p:val>
                                        </p:tav>
                                      </p:tavLst>
                                    </p:anim>
                                    <p:anim calcmode="lin" valueType="num">
                                      <p:cBhvr>
                                        <p:cTn id="70" dur="500" fill="hold"/>
                                        <p:tgtEl>
                                          <p:spTgt spid="22"/>
                                        </p:tgtEl>
                                        <p:attrNameLst>
                                          <p:attrName>ppt_y</p:attrName>
                                        </p:attrNameLst>
                                      </p:cBhvr>
                                      <p:tavLst>
                                        <p:tav tm="0">
                                          <p:val>
                                            <p:strVal val="#ppt_y"/>
                                          </p:val>
                                        </p:tav>
                                        <p:tav tm="100000">
                                          <p:val>
                                            <p:strVal val="#ppt_y"/>
                                          </p:val>
                                        </p:tav>
                                      </p:tavLst>
                                    </p:anim>
                                    <p:anim calcmode="lin" valueType="num">
                                      <p:cBhvr>
                                        <p:cTn id="71" dur="500" fill="hold"/>
                                        <p:tgtEl>
                                          <p:spTgt spid="22"/>
                                        </p:tgtEl>
                                        <p:attrNameLst>
                                          <p:attrName>ppt_w</p:attrName>
                                        </p:attrNameLst>
                                      </p:cBhvr>
                                      <p:tavLst>
                                        <p:tav tm="0">
                                          <p:val>
                                            <p:fltVal val="0"/>
                                          </p:val>
                                        </p:tav>
                                        <p:tav tm="100000">
                                          <p:val>
                                            <p:strVal val="#ppt_w"/>
                                          </p:val>
                                        </p:tav>
                                      </p:tavLst>
                                    </p:anim>
                                    <p:anim calcmode="lin" valueType="num">
                                      <p:cBhvr>
                                        <p:cTn id="72" dur="500" fill="hold"/>
                                        <p:tgtEl>
                                          <p:spTgt spid="22"/>
                                        </p:tgtEl>
                                        <p:attrNameLst>
                                          <p:attrName>ppt_h</p:attrName>
                                        </p:attrNameLst>
                                      </p:cBhvr>
                                      <p:tavLst>
                                        <p:tav tm="0">
                                          <p:val>
                                            <p:strVal val="#ppt_h"/>
                                          </p:val>
                                        </p:tav>
                                        <p:tav tm="100000">
                                          <p:val>
                                            <p:strVal val="#ppt_h"/>
                                          </p:val>
                                        </p:tav>
                                      </p:tavLst>
                                    </p:anim>
                                  </p:childTnLst>
                                </p:cTn>
                              </p:par>
                            </p:childTnLst>
                          </p:cTn>
                        </p:par>
                        <p:par>
                          <p:cTn id="73" fill="hold">
                            <p:stCondLst>
                              <p:cond delay="500"/>
                            </p:stCondLst>
                            <p:childTnLst>
                              <p:par>
                                <p:cTn id="74" presetID="22" presetClass="entr" presetSubtype="8" fill="hold" grpId="0" nodeType="afterEffect">
                                  <p:stCondLst>
                                    <p:cond delay="0"/>
                                  </p:stCondLst>
                                  <p:childTnLst>
                                    <p:set>
                                      <p:cBhvr>
                                        <p:cTn id="75" dur="1" fill="hold">
                                          <p:stCondLst>
                                            <p:cond delay="0"/>
                                          </p:stCondLst>
                                        </p:cTn>
                                        <p:tgtEl>
                                          <p:spTgt spid="3">
                                            <p:txEl>
                                              <p:pRg st="1" end="1"/>
                                            </p:txEl>
                                          </p:spTgt>
                                        </p:tgtEl>
                                        <p:attrNameLst>
                                          <p:attrName>style.visibility</p:attrName>
                                        </p:attrNameLst>
                                      </p:cBhvr>
                                      <p:to>
                                        <p:strVal val="visible"/>
                                      </p:to>
                                    </p:set>
                                    <p:animEffect transition="in" filter="wipe(left)">
                                      <p:cBhvr>
                                        <p:cTn id="76" dur="500"/>
                                        <p:tgtEl>
                                          <p:spTgt spid="3">
                                            <p:txEl>
                                              <p:pRg st="1" end="1"/>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7" presetClass="entr" presetSubtype="8" fill="hold" nodeType="clickEffect">
                                  <p:stCondLst>
                                    <p:cond delay="0"/>
                                  </p:stCondLst>
                                  <p:childTnLst>
                                    <p:set>
                                      <p:cBhvr>
                                        <p:cTn id="80" dur="1" fill="hold">
                                          <p:stCondLst>
                                            <p:cond delay="0"/>
                                          </p:stCondLst>
                                        </p:cTn>
                                        <p:tgtEl>
                                          <p:spTgt spid="21"/>
                                        </p:tgtEl>
                                        <p:attrNameLst>
                                          <p:attrName>style.visibility</p:attrName>
                                        </p:attrNameLst>
                                      </p:cBhvr>
                                      <p:to>
                                        <p:strVal val="visible"/>
                                      </p:to>
                                    </p:set>
                                    <p:anim calcmode="lin" valueType="num">
                                      <p:cBhvr>
                                        <p:cTn id="81" dur="500" fill="hold"/>
                                        <p:tgtEl>
                                          <p:spTgt spid="21"/>
                                        </p:tgtEl>
                                        <p:attrNameLst>
                                          <p:attrName>ppt_x</p:attrName>
                                        </p:attrNameLst>
                                      </p:cBhvr>
                                      <p:tavLst>
                                        <p:tav tm="0">
                                          <p:val>
                                            <p:strVal val="#ppt_x-#ppt_w/2"/>
                                          </p:val>
                                        </p:tav>
                                        <p:tav tm="100000">
                                          <p:val>
                                            <p:strVal val="#ppt_x"/>
                                          </p:val>
                                        </p:tav>
                                      </p:tavLst>
                                    </p:anim>
                                    <p:anim calcmode="lin" valueType="num">
                                      <p:cBhvr>
                                        <p:cTn id="82" dur="500" fill="hold"/>
                                        <p:tgtEl>
                                          <p:spTgt spid="21"/>
                                        </p:tgtEl>
                                        <p:attrNameLst>
                                          <p:attrName>ppt_y</p:attrName>
                                        </p:attrNameLst>
                                      </p:cBhvr>
                                      <p:tavLst>
                                        <p:tav tm="0">
                                          <p:val>
                                            <p:strVal val="#ppt_y"/>
                                          </p:val>
                                        </p:tav>
                                        <p:tav tm="100000">
                                          <p:val>
                                            <p:strVal val="#ppt_y"/>
                                          </p:val>
                                        </p:tav>
                                      </p:tavLst>
                                    </p:anim>
                                    <p:anim calcmode="lin" valueType="num">
                                      <p:cBhvr>
                                        <p:cTn id="83" dur="500" fill="hold"/>
                                        <p:tgtEl>
                                          <p:spTgt spid="21"/>
                                        </p:tgtEl>
                                        <p:attrNameLst>
                                          <p:attrName>ppt_w</p:attrName>
                                        </p:attrNameLst>
                                      </p:cBhvr>
                                      <p:tavLst>
                                        <p:tav tm="0">
                                          <p:val>
                                            <p:fltVal val="0"/>
                                          </p:val>
                                        </p:tav>
                                        <p:tav tm="100000">
                                          <p:val>
                                            <p:strVal val="#ppt_w"/>
                                          </p:val>
                                        </p:tav>
                                      </p:tavLst>
                                    </p:anim>
                                    <p:anim calcmode="lin" valueType="num">
                                      <p:cBhvr>
                                        <p:cTn id="84" dur="500" fill="hold"/>
                                        <p:tgtEl>
                                          <p:spTgt spid="21"/>
                                        </p:tgtEl>
                                        <p:attrNameLst>
                                          <p:attrName>ppt_h</p:attrName>
                                        </p:attrNameLst>
                                      </p:cBhvr>
                                      <p:tavLst>
                                        <p:tav tm="0">
                                          <p:val>
                                            <p:strVal val="#ppt_h"/>
                                          </p:val>
                                        </p:tav>
                                        <p:tav tm="100000">
                                          <p:val>
                                            <p:strVal val="#ppt_h"/>
                                          </p:val>
                                        </p:tav>
                                      </p:tavLst>
                                    </p:anim>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3">
                                            <p:txEl>
                                              <p:pRg st="2" end="2"/>
                                            </p:txEl>
                                          </p:spTgt>
                                        </p:tgtEl>
                                        <p:attrNameLst>
                                          <p:attrName>style.visibility</p:attrName>
                                        </p:attrNameLst>
                                      </p:cBhvr>
                                      <p:to>
                                        <p:strVal val="visible"/>
                                      </p:to>
                                    </p:set>
                                    <p:animEffect transition="in" filter="wipe(left)">
                                      <p:cBhvr>
                                        <p:cTn id="88" dur="500"/>
                                        <p:tgtEl>
                                          <p:spTgt spid="3">
                                            <p:txEl>
                                              <p:pRg st="2" end="2"/>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17" presetClass="entr" presetSubtype="8" fill="hold" nodeType="clickEffect">
                                  <p:stCondLst>
                                    <p:cond delay="0"/>
                                  </p:stCondLst>
                                  <p:childTnLst>
                                    <p:set>
                                      <p:cBhvr>
                                        <p:cTn id="92" dur="1" fill="hold">
                                          <p:stCondLst>
                                            <p:cond delay="0"/>
                                          </p:stCondLst>
                                        </p:cTn>
                                        <p:tgtEl>
                                          <p:spTgt spid="20"/>
                                        </p:tgtEl>
                                        <p:attrNameLst>
                                          <p:attrName>style.visibility</p:attrName>
                                        </p:attrNameLst>
                                      </p:cBhvr>
                                      <p:to>
                                        <p:strVal val="visible"/>
                                      </p:to>
                                    </p:set>
                                    <p:anim calcmode="lin" valueType="num">
                                      <p:cBhvr>
                                        <p:cTn id="93" dur="500" fill="hold"/>
                                        <p:tgtEl>
                                          <p:spTgt spid="20"/>
                                        </p:tgtEl>
                                        <p:attrNameLst>
                                          <p:attrName>ppt_x</p:attrName>
                                        </p:attrNameLst>
                                      </p:cBhvr>
                                      <p:tavLst>
                                        <p:tav tm="0">
                                          <p:val>
                                            <p:strVal val="#ppt_x-#ppt_w/2"/>
                                          </p:val>
                                        </p:tav>
                                        <p:tav tm="100000">
                                          <p:val>
                                            <p:strVal val="#ppt_x"/>
                                          </p:val>
                                        </p:tav>
                                      </p:tavLst>
                                    </p:anim>
                                    <p:anim calcmode="lin" valueType="num">
                                      <p:cBhvr>
                                        <p:cTn id="94" dur="500" fill="hold"/>
                                        <p:tgtEl>
                                          <p:spTgt spid="20"/>
                                        </p:tgtEl>
                                        <p:attrNameLst>
                                          <p:attrName>ppt_y</p:attrName>
                                        </p:attrNameLst>
                                      </p:cBhvr>
                                      <p:tavLst>
                                        <p:tav tm="0">
                                          <p:val>
                                            <p:strVal val="#ppt_y"/>
                                          </p:val>
                                        </p:tav>
                                        <p:tav tm="100000">
                                          <p:val>
                                            <p:strVal val="#ppt_y"/>
                                          </p:val>
                                        </p:tav>
                                      </p:tavLst>
                                    </p:anim>
                                    <p:anim calcmode="lin" valueType="num">
                                      <p:cBhvr>
                                        <p:cTn id="95" dur="500" fill="hold"/>
                                        <p:tgtEl>
                                          <p:spTgt spid="20"/>
                                        </p:tgtEl>
                                        <p:attrNameLst>
                                          <p:attrName>ppt_w</p:attrName>
                                        </p:attrNameLst>
                                      </p:cBhvr>
                                      <p:tavLst>
                                        <p:tav tm="0">
                                          <p:val>
                                            <p:fltVal val="0"/>
                                          </p:val>
                                        </p:tav>
                                        <p:tav tm="100000">
                                          <p:val>
                                            <p:strVal val="#ppt_w"/>
                                          </p:val>
                                        </p:tav>
                                      </p:tavLst>
                                    </p:anim>
                                    <p:anim calcmode="lin" valueType="num">
                                      <p:cBhvr>
                                        <p:cTn id="96" dur="500" fill="hold"/>
                                        <p:tgtEl>
                                          <p:spTgt spid="20"/>
                                        </p:tgtEl>
                                        <p:attrNameLst>
                                          <p:attrName>ppt_h</p:attrName>
                                        </p:attrNameLst>
                                      </p:cBhvr>
                                      <p:tavLst>
                                        <p:tav tm="0">
                                          <p:val>
                                            <p:strVal val="#ppt_h"/>
                                          </p:val>
                                        </p:tav>
                                        <p:tav tm="100000">
                                          <p:val>
                                            <p:strVal val="#ppt_h"/>
                                          </p:val>
                                        </p:tav>
                                      </p:tavLst>
                                    </p:anim>
                                  </p:childTnLst>
                                </p:cTn>
                              </p:par>
                            </p:childTnLst>
                          </p:cTn>
                        </p:par>
                        <p:par>
                          <p:cTn id="97" fill="hold">
                            <p:stCondLst>
                              <p:cond delay="500"/>
                            </p:stCondLst>
                            <p:childTnLst>
                              <p:par>
                                <p:cTn id="98" presetID="22" presetClass="entr" presetSubtype="8" fill="hold" grpId="0" nodeType="afterEffect">
                                  <p:stCondLst>
                                    <p:cond delay="0"/>
                                  </p:stCondLst>
                                  <p:childTnLst>
                                    <p:set>
                                      <p:cBhvr>
                                        <p:cTn id="99" dur="1" fill="hold">
                                          <p:stCondLst>
                                            <p:cond delay="0"/>
                                          </p:stCondLst>
                                        </p:cTn>
                                        <p:tgtEl>
                                          <p:spTgt spid="3">
                                            <p:txEl>
                                              <p:pRg st="3" end="3"/>
                                            </p:txEl>
                                          </p:spTgt>
                                        </p:tgtEl>
                                        <p:attrNameLst>
                                          <p:attrName>style.visibility</p:attrName>
                                        </p:attrNameLst>
                                      </p:cBhvr>
                                      <p:to>
                                        <p:strVal val="visible"/>
                                      </p:to>
                                    </p:set>
                                    <p:animEffect transition="in" filter="wipe(left)">
                                      <p:cBhvr>
                                        <p:cTn id="10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4" grpId="0" build="p"/>
      <p:bldP spid="26"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l="-1000" t="-1000" r="-1000"/>
          </a:stretch>
        </a:blipFill>
        <a:effectLst/>
      </p:bgPr>
    </p:bg>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FE911BCF-0013-2DF1-0BA7-F2642EAF73A8}"/>
              </a:ext>
            </a:extLst>
          </p:cNvPr>
          <p:cNvGrpSpPr/>
          <p:nvPr/>
        </p:nvGrpSpPr>
        <p:grpSpPr>
          <a:xfrm>
            <a:off x="81771" y="24747"/>
            <a:ext cx="2795021" cy="1405130"/>
            <a:chOff x="9345041" y="-24946"/>
            <a:chExt cx="2795021" cy="1405130"/>
          </a:xfrm>
        </p:grpSpPr>
        <p:pic>
          <p:nvPicPr>
            <p:cNvPr id="9" name="Imagen 8">
              <a:extLst>
                <a:ext uri="{FF2B5EF4-FFF2-40B4-BE49-F238E27FC236}">
                  <a16:creationId xmlns:a16="http://schemas.microsoft.com/office/drawing/2014/main" id="{1A2817BA-B550-5869-494C-FD86974D287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45041" y="-24946"/>
              <a:ext cx="2795021" cy="1405130"/>
            </a:xfrm>
            <a:prstGeom prst="rect">
              <a:avLst/>
            </a:prstGeom>
            <a:effectLst>
              <a:outerShdw blurRad="50800" dist="38100" dir="16200000" rotWithShape="0">
                <a:prstClr val="black">
                  <a:alpha val="40000"/>
                </a:prstClr>
              </a:outerShdw>
            </a:effectLst>
          </p:spPr>
        </p:pic>
        <p:sp>
          <p:nvSpPr>
            <p:cNvPr id="10" name="CuadroTexto 9">
              <a:extLst>
                <a:ext uri="{FF2B5EF4-FFF2-40B4-BE49-F238E27FC236}">
                  <a16:creationId xmlns:a16="http://schemas.microsoft.com/office/drawing/2014/main" id="{6F2B8F69-F618-F4F5-2B50-7FAE01DEB922}"/>
                </a:ext>
              </a:extLst>
            </p:cNvPr>
            <p:cNvSpPr txBox="1"/>
            <p:nvPr/>
          </p:nvSpPr>
          <p:spPr>
            <a:xfrm>
              <a:off x="9425613" y="360252"/>
              <a:ext cx="1965477" cy="707886"/>
            </a:xfrm>
            <a:prstGeom prst="rect">
              <a:avLst/>
            </a:prstGeom>
            <a:noFill/>
          </p:spPr>
          <p:txBody>
            <a:bodyPr wrap="square">
              <a:spAutoFit/>
            </a:bodyPr>
            <a:lstStyle/>
            <a:p>
              <a:pPr algn="ctr"/>
              <a:r>
                <a:rPr lang="es-ES" sz="2000" b="1" dirty="0">
                  <a:latin typeface="Tempus Sans ITC" panose="04020404030D07020202" pitchFamily="82" charset="0"/>
                </a:rPr>
                <a:t>Discipline in the Home</a:t>
              </a:r>
            </a:p>
          </p:txBody>
        </p:sp>
      </p:grpSp>
      <p:pic>
        <p:nvPicPr>
          <p:cNvPr id="11" name="Imagen 10" descr="Forma, Flecha&#10;&#10;Descripción generada automáticamente">
            <a:extLst>
              <a:ext uri="{FF2B5EF4-FFF2-40B4-BE49-F238E27FC236}">
                <a16:creationId xmlns:a16="http://schemas.microsoft.com/office/drawing/2014/main" id="{0485DCA5-3AAD-E982-ABC6-B79118BDD4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4174" y="4800780"/>
            <a:ext cx="531722" cy="309014"/>
          </a:xfrm>
          <a:prstGeom prst="rect">
            <a:avLst/>
          </a:prstGeom>
        </p:spPr>
      </p:pic>
      <p:pic>
        <p:nvPicPr>
          <p:cNvPr id="12" name="Imagen 11" descr="Forma, Flecha&#10;&#10;Descripción generada automáticamente con confianza media">
            <a:extLst>
              <a:ext uri="{FF2B5EF4-FFF2-40B4-BE49-F238E27FC236}">
                <a16:creationId xmlns:a16="http://schemas.microsoft.com/office/drawing/2014/main" id="{79A72EC8-4F6D-2AA7-B93E-7880EFA7AC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4174" y="3962770"/>
            <a:ext cx="531722" cy="309014"/>
          </a:xfrm>
          <a:prstGeom prst="rect">
            <a:avLst/>
          </a:prstGeom>
        </p:spPr>
      </p:pic>
      <p:pic>
        <p:nvPicPr>
          <p:cNvPr id="13" name="Imagen 12" descr="Forma, Flecha&#10;&#10;Descripción generada automáticamente">
            <a:extLst>
              <a:ext uri="{FF2B5EF4-FFF2-40B4-BE49-F238E27FC236}">
                <a16:creationId xmlns:a16="http://schemas.microsoft.com/office/drawing/2014/main" id="{46C6242D-A09E-6A1C-7655-9FBBBA341E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94174" y="3434656"/>
            <a:ext cx="531722" cy="309014"/>
          </a:xfrm>
          <a:prstGeom prst="rect">
            <a:avLst/>
          </a:prstGeom>
        </p:spPr>
      </p:pic>
      <p:pic>
        <p:nvPicPr>
          <p:cNvPr id="14" name="Imagen 13" descr="Forma, Flecha&#10;&#10;Descripción generada automáticamente">
            <a:extLst>
              <a:ext uri="{FF2B5EF4-FFF2-40B4-BE49-F238E27FC236}">
                <a16:creationId xmlns:a16="http://schemas.microsoft.com/office/drawing/2014/main" id="{498C023A-D11C-DAE8-8E68-FC44C9E6FD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4174" y="2353622"/>
            <a:ext cx="531722" cy="309014"/>
          </a:xfrm>
          <a:prstGeom prst="rect">
            <a:avLst/>
          </a:prstGeom>
        </p:spPr>
      </p:pic>
      <p:pic>
        <p:nvPicPr>
          <p:cNvPr id="15" name="Imagen 14" descr="Forma, Flecha&#10;&#10;Descripción generada automáticamente">
            <a:extLst>
              <a:ext uri="{FF2B5EF4-FFF2-40B4-BE49-F238E27FC236}">
                <a16:creationId xmlns:a16="http://schemas.microsoft.com/office/drawing/2014/main" id="{4153B424-DF33-500F-F316-53E972B863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94174" y="2078702"/>
            <a:ext cx="531722" cy="309014"/>
          </a:xfrm>
          <a:prstGeom prst="rect">
            <a:avLst/>
          </a:prstGeom>
        </p:spPr>
      </p:pic>
      <p:pic>
        <p:nvPicPr>
          <p:cNvPr id="16" name="Imagen 15" descr="Forma&#10;&#10;Descripción generada automáticamente con confianza media">
            <a:extLst>
              <a:ext uri="{FF2B5EF4-FFF2-40B4-BE49-F238E27FC236}">
                <a16:creationId xmlns:a16="http://schemas.microsoft.com/office/drawing/2014/main" id="{1198EABB-FE2D-A087-5C15-639D2D90CA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94174" y="152580"/>
            <a:ext cx="531722" cy="309014"/>
          </a:xfrm>
          <a:prstGeom prst="rect">
            <a:avLst/>
          </a:prstGeom>
        </p:spPr>
      </p:pic>
      <p:pic>
        <p:nvPicPr>
          <p:cNvPr id="19" name="Imagen 18" descr="Forma, Flecha&#10;&#10;Descripción generada automáticamente">
            <a:extLst>
              <a:ext uri="{FF2B5EF4-FFF2-40B4-BE49-F238E27FC236}">
                <a16:creationId xmlns:a16="http://schemas.microsoft.com/office/drawing/2014/main" id="{A79E5658-60F6-E399-A8F8-465208040B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94174" y="5346562"/>
            <a:ext cx="531722" cy="309014"/>
          </a:xfrm>
          <a:prstGeom prst="rect">
            <a:avLst/>
          </a:prstGeom>
        </p:spPr>
      </p:pic>
      <p:pic>
        <p:nvPicPr>
          <p:cNvPr id="20" name="Imagen 19" descr="Forma, Flecha&#10;&#10;Descripción generada automáticamente">
            <a:extLst>
              <a:ext uri="{FF2B5EF4-FFF2-40B4-BE49-F238E27FC236}">
                <a16:creationId xmlns:a16="http://schemas.microsoft.com/office/drawing/2014/main" id="{15F3B8E8-FD92-283B-D8D3-96149AB2D60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94174" y="5885617"/>
            <a:ext cx="531722" cy="309014"/>
          </a:xfrm>
          <a:prstGeom prst="rect">
            <a:avLst/>
          </a:prstGeom>
        </p:spPr>
      </p:pic>
      <p:sp>
        <p:nvSpPr>
          <p:cNvPr id="3" name="CuadroTexto 2">
            <a:extLst>
              <a:ext uri="{FF2B5EF4-FFF2-40B4-BE49-F238E27FC236}">
                <a16:creationId xmlns:a16="http://schemas.microsoft.com/office/drawing/2014/main" id="{A4798AB0-0BBB-044F-C8BD-6B56DC82E4FD}"/>
              </a:ext>
            </a:extLst>
          </p:cNvPr>
          <p:cNvSpPr txBox="1"/>
          <p:nvPr/>
        </p:nvSpPr>
        <p:spPr>
          <a:xfrm>
            <a:off x="3190462" y="74442"/>
            <a:ext cx="8941904" cy="6740307"/>
          </a:xfrm>
          <a:prstGeom prst="rect">
            <a:avLst/>
          </a:prstGeom>
          <a:noFill/>
        </p:spPr>
        <p:txBody>
          <a:bodyPr wrap="square">
            <a:spAutoFit/>
          </a:bodyPr>
          <a:lstStyle/>
          <a:p>
            <a:pPr marL="342900" indent="-342900">
              <a:buClr>
                <a:schemeClr val="bg1"/>
              </a:buClr>
              <a:buSzPct val="80000"/>
              <a:buFont typeface="+mj-lt"/>
              <a:buAutoNum type="arabicPeriod" startAt="20"/>
            </a:pPr>
            <a:r>
              <a:rPr lang="en-US" b="1" dirty="0"/>
              <a:t>If you reason with them kindly, they will not need you to hit them. Whipping will be necessary in the last resort when all other resources fail, but the child should be seriously inculcated with the thought that punishment is administered not for the satisfaction of the parents or as an act of arbitrary authority, but for his own benefit. He must be taught that every uncorrected defect will bring him misfortune, and will displease God. Under such discipline, children will find their greatest happiness in submitting their will to the will of their heavenly Father</a:t>
            </a:r>
            <a:r>
              <a:rPr lang="es-ES" b="1" dirty="0"/>
              <a:t>.</a:t>
            </a:r>
          </a:p>
          <a:p>
            <a:pPr marL="342900" indent="-342900">
              <a:buClr>
                <a:schemeClr val="bg1"/>
              </a:buClr>
              <a:buSzPct val="80000"/>
              <a:buFont typeface="+mj-lt"/>
              <a:buAutoNum type="arabicPeriod" startAt="20"/>
            </a:pPr>
            <a:r>
              <a:rPr lang="en-US" b="1" dirty="0"/>
              <a:t>Never shake an irritated child</a:t>
            </a:r>
            <a:r>
              <a:rPr lang="es-ES" b="1" dirty="0"/>
              <a:t>.</a:t>
            </a:r>
          </a:p>
          <a:p>
            <a:pPr marL="342900" indent="-342900">
              <a:buClr>
                <a:schemeClr val="bg1"/>
              </a:buClr>
              <a:buSzPct val="80000"/>
              <a:buFont typeface="+mj-lt"/>
              <a:buAutoNum type="arabicPeriod" startAt="20"/>
            </a:pPr>
            <a:r>
              <a:rPr lang="en-US" b="1" dirty="0"/>
              <a:t>Reason first with your children, point out to them clearly their faults, and impress them with the fact that they have sinned not only against you but against God. With your heart filled with compassion and sorrow for your wayward children, pray with them before correcting them</a:t>
            </a:r>
            <a:r>
              <a:rPr lang="es-ES" b="1" dirty="0"/>
              <a:t>.</a:t>
            </a:r>
          </a:p>
          <a:p>
            <a:pPr marL="342900" indent="-342900">
              <a:buClr>
                <a:schemeClr val="bg1"/>
              </a:buClr>
              <a:buSzPct val="80000"/>
              <a:buFont typeface="+mj-lt"/>
              <a:buAutoNum type="arabicPeriod" startAt="20"/>
            </a:pPr>
            <a:r>
              <a:rPr lang="en-US" b="1" dirty="0"/>
              <a:t>If your child has committed a fault, kneel with him in prayer to God and let him pray for forgiveness from God</a:t>
            </a:r>
            <a:r>
              <a:rPr lang="es-ES" b="1" dirty="0"/>
              <a:t>.</a:t>
            </a:r>
          </a:p>
          <a:p>
            <a:pPr marL="342900" indent="-342900">
              <a:buClr>
                <a:schemeClr val="bg1"/>
              </a:buClr>
              <a:buSzPct val="80000"/>
              <a:buFont typeface="+mj-lt"/>
              <a:buAutoNum type="arabicPeriod" startAt="20"/>
            </a:pPr>
            <a:r>
              <a:rPr lang="en-US" b="1" dirty="0"/>
              <a:t>When you feel irritated and tempted to say words that would embarrass you, be quiet, leave the room, and ask God to give you patience to teach these children. Then you can go back and talk to them and tell them that they should not do wrong again</a:t>
            </a:r>
            <a:r>
              <a:rPr lang="es-ES" b="1" dirty="0"/>
              <a:t>.</a:t>
            </a:r>
          </a:p>
          <a:p>
            <a:pPr marL="342900" indent="-342900">
              <a:buClr>
                <a:schemeClr val="bg1"/>
              </a:buClr>
              <a:buSzPct val="80000"/>
              <a:buFont typeface="+mj-lt"/>
              <a:buAutoNum type="arabicPeriod" startAt="20"/>
            </a:pPr>
            <a:r>
              <a:rPr lang="en-US" b="1" dirty="0"/>
              <a:t>When you are provoked to impatience, go into your chamber and kneel down and ask God to help you so that you may have a right influence upon your children</a:t>
            </a:r>
            <a:r>
              <a:rPr lang="es-ES" b="1" dirty="0"/>
              <a:t>.</a:t>
            </a:r>
          </a:p>
          <a:p>
            <a:pPr marL="342900" indent="-342900">
              <a:buClr>
                <a:schemeClr val="bg1"/>
              </a:buClr>
              <a:buSzPct val="80000"/>
              <a:buFont typeface="+mj-lt"/>
              <a:buAutoNum type="arabicPeriod" startAt="20"/>
            </a:pPr>
            <a:r>
              <a:rPr lang="en-US" b="1" dirty="0"/>
              <a:t>Praise children when they behave well, for judicious praise is as helpful to them as it is to those who are mature in years and understanding</a:t>
            </a:r>
            <a:r>
              <a:rPr lang="es-ES" b="1" dirty="0"/>
              <a:t>.</a:t>
            </a:r>
          </a:p>
          <a:p>
            <a:pPr marL="342900" indent="-342900">
              <a:buClr>
                <a:schemeClr val="bg1"/>
              </a:buClr>
              <a:buSzPct val="80000"/>
              <a:buFont typeface="+mj-lt"/>
              <a:buAutoNum type="arabicPeriod" startAt="20"/>
            </a:pPr>
            <a:r>
              <a:rPr lang="en-US" b="1" dirty="0"/>
              <a:t>The Bible is a guide in guiding children. If parents wish, here they can find a course indicated for the education and preparation of their children so that they do not make mistakes</a:t>
            </a:r>
            <a:r>
              <a:rPr lang="es-ES" b="1" dirty="0"/>
              <a:t>.</a:t>
            </a:r>
          </a:p>
        </p:txBody>
      </p:sp>
      <p:pic>
        <p:nvPicPr>
          <p:cNvPr id="22" name="Imagen 21">
            <a:extLst>
              <a:ext uri="{FF2B5EF4-FFF2-40B4-BE49-F238E27FC236}">
                <a16:creationId xmlns:a16="http://schemas.microsoft.com/office/drawing/2014/main" id="{8520C04A-CF00-B50C-3C4B-C2A502655845}"/>
              </a:ext>
            </a:extLst>
          </p:cNvPr>
          <p:cNvPicPr>
            <a:picLocks noChangeAspect="1"/>
          </p:cNvPicPr>
          <p:nvPr/>
        </p:nvPicPr>
        <p:blipFill>
          <a:blip r:embed="rId12"/>
          <a:stretch>
            <a:fillRect/>
          </a:stretch>
        </p:blipFill>
        <p:spPr>
          <a:xfrm>
            <a:off x="152665" y="4832249"/>
            <a:ext cx="2754791" cy="1818162"/>
          </a:xfrm>
          <a:prstGeom prst="rect">
            <a:avLst/>
          </a:prstGeom>
          <a:ln w="19050" cap="sq">
            <a:solidFill>
              <a:srgbClr val="CB0C9E"/>
            </a:solidFill>
            <a:prstDash val="solid"/>
            <a:miter lim="800000"/>
          </a:ln>
          <a:effectLst>
            <a:outerShdw blurRad="50800" dist="38100" dir="2700000" algn="tl" rotWithShape="0">
              <a:srgbClr val="000000">
                <a:alpha val="43000"/>
              </a:srgbClr>
            </a:outerShdw>
          </a:effectLst>
        </p:spPr>
      </p:pic>
      <p:pic>
        <p:nvPicPr>
          <p:cNvPr id="23" name="Imagen 22">
            <a:extLst>
              <a:ext uri="{FF2B5EF4-FFF2-40B4-BE49-F238E27FC236}">
                <a16:creationId xmlns:a16="http://schemas.microsoft.com/office/drawing/2014/main" id="{82BCBAA4-E34E-09D5-8FC8-75E959FC870C}"/>
              </a:ext>
            </a:extLst>
          </p:cNvPr>
          <p:cNvPicPr>
            <a:picLocks noChangeAspect="1"/>
          </p:cNvPicPr>
          <p:nvPr/>
        </p:nvPicPr>
        <p:blipFill>
          <a:blip r:embed="rId13"/>
          <a:stretch>
            <a:fillRect/>
          </a:stretch>
        </p:blipFill>
        <p:spPr>
          <a:xfrm>
            <a:off x="296158" y="2704419"/>
            <a:ext cx="2467803" cy="2029082"/>
          </a:xfrm>
          <a:prstGeom prst="rect">
            <a:avLst/>
          </a:prstGeom>
          <a:ln w="19050" cap="sq">
            <a:solidFill>
              <a:srgbClr val="C09B04"/>
            </a:solidFill>
            <a:prstDash val="solid"/>
            <a:miter lim="800000"/>
          </a:ln>
          <a:effectLst>
            <a:outerShdw blurRad="50800" dist="38100" dir="2700000" algn="tl" rotWithShape="0">
              <a:srgbClr val="000000">
                <a:alpha val="43000"/>
              </a:srgbClr>
            </a:outerShdw>
          </a:effectLst>
        </p:spPr>
      </p:pic>
      <p:pic>
        <p:nvPicPr>
          <p:cNvPr id="24" name="Imagen 23">
            <a:extLst>
              <a:ext uri="{FF2B5EF4-FFF2-40B4-BE49-F238E27FC236}">
                <a16:creationId xmlns:a16="http://schemas.microsoft.com/office/drawing/2014/main" id="{A7876EFF-C4BF-9FA6-A40C-ABDD76A3A5C2}"/>
              </a:ext>
            </a:extLst>
          </p:cNvPr>
          <p:cNvPicPr>
            <a:picLocks noChangeAspect="1"/>
          </p:cNvPicPr>
          <p:nvPr/>
        </p:nvPicPr>
        <p:blipFill rotWithShape="1">
          <a:blip r:embed="rId14"/>
          <a:srcRect t="9061" b="12301"/>
          <a:stretch/>
        </p:blipFill>
        <p:spPr>
          <a:xfrm>
            <a:off x="162343" y="1385903"/>
            <a:ext cx="2714449" cy="1219768"/>
          </a:xfrm>
          <a:prstGeom prst="rect">
            <a:avLst/>
          </a:prstGeom>
          <a:ln w="19050" cap="sq">
            <a:solidFill>
              <a:srgbClr val="0BB9C9"/>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33257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ppt_x</p:attrName>
                                        </p:attrNameLst>
                                      </p:cBhvr>
                                      <p:tavLst>
                                        <p:tav tm="0">
                                          <p:val>
                                            <p:strVal val="#ppt_x"/>
                                          </p:val>
                                        </p:tav>
                                        <p:tav tm="100000">
                                          <p:val>
                                            <p:strVal val="#ppt_x"/>
                                          </p:val>
                                        </p:tav>
                                      </p:tavLst>
                                    </p:anim>
                                    <p:anim calcmode="lin" valueType="num">
                                      <p:cBhvr>
                                        <p:cTn id="8" dur="500" fill="hold"/>
                                        <p:tgtEl>
                                          <p:spTgt spid="24"/>
                                        </p:tgtEl>
                                        <p:attrNameLst>
                                          <p:attrName>ppt_y</p:attrName>
                                        </p:attrNameLst>
                                      </p:cBhvr>
                                      <p:tavLst>
                                        <p:tav tm="0">
                                          <p:val>
                                            <p:strVal val="#ppt_y-#ppt_h/2"/>
                                          </p:val>
                                        </p:tav>
                                        <p:tav tm="100000">
                                          <p:val>
                                            <p:strVal val="#ppt_y"/>
                                          </p:val>
                                        </p:tav>
                                      </p:tavLst>
                                    </p:anim>
                                    <p:anim calcmode="lin" valueType="num">
                                      <p:cBhvr>
                                        <p:cTn id="9" dur="500" fill="hold"/>
                                        <p:tgtEl>
                                          <p:spTgt spid="24"/>
                                        </p:tgtEl>
                                        <p:attrNameLst>
                                          <p:attrName>ppt_w</p:attrName>
                                        </p:attrNameLst>
                                      </p:cBhvr>
                                      <p:tavLst>
                                        <p:tav tm="0">
                                          <p:val>
                                            <p:strVal val="#ppt_w"/>
                                          </p:val>
                                        </p:tav>
                                        <p:tav tm="100000">
                                          <p:val>
                                            <p:strVal val="#ppt_w"/>
                                          </p:val>
                                        </p:tav>
                                      </p:tavLst>
                                    </p:anim>
                                    <p:anim calcmode="lin" valueType="num">
                                      <p:cBhvr>
                                        <p:cTn id="10" dur="500" fill="hold"/>
                                        <p:tgtEl>
                                          <p:spTgt spid="24"/>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17" presetClass="entr" presetSubtype="8"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ppt_x</p:attrName>
                                        </p:attrNameLst>
                                      </p:cBhvr>
                                      <p:tavLst>
                                        <p:tav tm="0">
                                          <p:val>
                                            <p:strVal val="#ppt_x-#ppt_w/2"/>
                                          </p:val>
                                        </p:tav>
                                        <p:tav tm="100000">
                                          <p:val>
                                            <p:strVal val="#ppt_x"/>
                                          </p:val>
                                        </p:tav>
                                      </p:tavLst>
                                    </p:anim>
                                    <p:anim calcmode="lin" valueType="num">
                                      <p:cBhvr>
                                        <p:cTn id="15" dur="500" fill="hold"/>
                                        <p:tgtEl>
                                          <p:spTgt spid="16"/>
                                        </p:tgtEl>
                                        <p:attrNameLst>
                                          <p:attrName>ppt_y</p:attrName>
                                        </p:attrNameLst>
                                      </p:cBhvr>
                                      <p:tavLst>
                                        <p:tav tm="0">
                                          <p:val>
                                            <p:strVal val="#ppt_y"/>
                                          </p:val>
                                        </p:tav>
                                        <p:tav tm="100000">
                                          <p:val>
                                            <p:strVal val="#ppt_y"/>
                                          </p:val>
                                        </p:tav>
                                      </p:tavLst>
                                    </p:anim>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strVal val="#ppt_h"/>
                                          </p:val>
                                        </p:tav>
                                        <p:tav tm="100000">
                                          <p:val>
                                            <p:strVal val="#ppt_h"/>
                                          </p:val>
                                        </p:tav>
                                      </p:tavLst>
                                    </p:anim>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wipe(left)">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7" presetClass="entr" presetSubtype="8"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ppt_x</p:attrName>
                                        </p:attrNameLst>
                                      </p:cBhvr>
                                      <p:tavLst>
                                        <p:tav tm="0">
                                          <p:val>
                                            <p:strVal val="#ppt_x-#ppt_w/2"/>
                                          </p:val>
                                        </p:tav>
                                        <p:tav tm="100000">
                                          <p:val>
                                            <p:strVal val="#ppt_x"/>
                                          </p:val>
                                        </p:tav>
                                      </p:tavLst>
                                    </p:anim>
                                    <p:anim calcmode="lin" valueType="num">
                                      <p:cBhvr>
                                        <p:cTn id="27" dur="500" fill="hold"/>
                                        <p:tgtEl>
                                          <p:spTgt spid="15"/>
                                        </p:tgtEl>
                                        <p:attrNameLst>
                                          <p:attrName>ppt_y</p:attrName>
                                        </p:attrNameLst>
                                      </p:cBhvr>
                                      <p:tavLst>
                                        <p:tav tm="0">
                                          <p:val>
                                            <p:strVal val="#ppt_y"/>
                                          </p:val>
                                        </p:tav>
                                        <p:tav tm="100000">
                                          <p:val>
                                            <p:strVal val="#ppt_y"/>
                                          </p:val>
                                        </p:tav>
                                      </p:tavLst>
                                    </p:anim>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strVal val="#ppt_h"/>
                                          </p:val>
                                        </p:tav>
                                        <p:tav tm="100000">
                                          <p:val>
                                            <p:strVal val="#ppt_h"/>
                                          </p:val>
                                        </p:tav>
                                      </p:tavLst>
                                    </p:anim>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wipe(left)">
                                      <p:cBhvr>
                                        <p:cTn id="33" dur="500"/>
                                        <p:tgtEl>
                                          <p:spTgt spid="3">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7" presetClass="entr" presetSubtype="1"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p:cTn id="38" dur="500" fill="hold"/>
                                        <p:tgtEl>
                                          <p:spTgt spid="23"/>
                                        </p:tgtEl>
                                        <p:attrNameLst>
                                          <p:attrName>ppt_x</p:attrName>
                                        </p:attrNameLst>
                                      </p:cBhvr>
                                      <p:tavLst>
                                        <p:tav tm="0">
                                          <p:val>
                                            <p:strVal val="#ppt_x"/>
                                          </p:val>
                                        </p:tav>
                                        <p:tav tm="100000">
                                          <p:val>
                                            <p:strVal val="#ppt_x"/>
                                          </p:val>
                                        </p:tav>
                                      </p:tavLst>
                                    </p:anim>
                                    <p:anim calcmode="lin" valueType="num">
                                      <p:cBhvr>
                                        <p:cTn id="39" dur="500" fill="hold"/>
                                        <p:tgtEl>
                                          <p:spTgt spid="23"/>
                                        </p:tgtEl>
                                        <p:attrNameLst>
                                          <p:attrName>ppt_y</p:attrName>
                                        </p:attrNameLst>
                                      </p:cBhvr>
                                      <p:tavLst>
                                        <p:tav tm="0">
                                          <p:val>
                                            <p:strVal val="#ppt_y-#ppt_h/2"/>
                                          </p:val>
                                        </p:tav>
                                        <p:tav tm="100000">
                                          <p:val>
                                            <p:strVal val="#ppt_y"/>
                                          </p:val>
                                        </p:tav>
                                      </p:tavLst>
                                    </p:anim>
                                    <p:anim calcmode="lin" valueType="num">
                                      <p:cBhvr>
                                        <p:cTn id="40" dur="500" fill="hold"/>
                                        <p:tgtEl>
                                          <p:spTgt spid="23"/>
                                        </p:tgtEl>
                                        <p:attrNameLst>
                                          <p:attrName>ppt_w</p:attrName>
                                        </p:attrNameLst>
                                      </p:cBhvr>
                                      <p:tavLst>
                                        <p:tav tm="0">
                                          <p:val>
                                            <p:strVal val="#ppt_w"/>
                                          </p:val>
                                        </p:tav>
                                        <p:tav tm="100000">
                                          <p:val>
                                            <p:strVal val="#ppt_w"/>
                                          </p:val>
                                        </p:tav>
                                      </p:tavLst>
                                    </p:anim>
                                    <p:anim calcmode="lin" valueType="num">
                                      <p:cBhvr>
                                        <p:cTn id="41" dur="500" fill="hold"/>
                                        <p:tgtEl>
                                          <p:spTgt spid="23"/>
                                        </p:tgtEl>
                                        <p:attrNameLst>
                                          <p:attrName>ppt_h</p:attrName>
                                        </p:attrNameLst>
                                      </p:cBhvr>
                                      <p:tavLst>
                                        <p:tav tm="0">
                                          <p:val>
                                            <p:fltVal val="0"/>
                                          </p:val>
                                        </p:tav>
                                        <p:tav tm="100000">
                                          <p:val>
                                            <p:strVal val="#ppt_h"/>
                                          </p:val>
                                        </p:tav>
                                      </p:tavLst>
                                    </p:anim>
                                  </p:childTnLst>
                                </p:cTn>
                              </p:par>
                            </p:childTnLst>
                          </p:cTn>
                        </p:par>
                        <p:par>
                          <p:cTn id="42" fill="hold">
                            <p:stCondLst>
                              <p:cond delay="500"/>
                            </p:stCondLst>
                            <p:childTnLst>
                              <p:par>
                                <p:cTn id="43" presetID="17" presetClass="entr" presetSubtype="8" fill="hold"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ppt_x</p:attrName>
                                        </p:attrNameLst>
                                      </p:cBhvr>
                                      <p:tavLst>
                                        <p:tav tm="0">
                                          <p:val>
                                            <p:strVal val="#ppt_x-#ppt_w/2"/>
                                          </p:val>
                                        </p:tav>
                                        <p:tav tm="100000">
                                          <p:val>
                                            <p:strVal val="#ppt_x"/>
                                          </p:val>
                                        </p:tav>
                                      </p:tavLst>
                                    </p:anim>
                                    <p:anim calcmode="lin" valueType="num">
                                      <p:cBhvr>
                                        <p:cTn id="46" dur="500" fill="hold"/>
                                        <p:tgtEl>
                                          <p:spTgt spid="14"/>
                                        </p:tgtEl>
                                        <p:attrNameLst>
                                          <p:attrName>ppt_y</p:attrName>
                                        </p:attrNameLst>
                                      </p:cBhvr>
                                      <p:tavLst>
                                        <p:tav tm="0">
                                          <p:val>
                                            <p:strVal val="#ppt_y"/>
                                          </p:val>
                                        </p:tav>
                                        <p:tav tm="100000">
                                          <p:val>
                                            <p:strVal val="#ppt_y"/>
                                          </p:val>
                                        </p:tav>
                                      </p:tavLst>
                                    </p:anim>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strVal val="#ppt_h"/>
                                          </p:val>
                                        </p:tav>
                                        <p:tav tm="100000">
                                          <p:val>
                                            <p:strVal val="#ppt_h"/>
                                          </p:val>
                                        </p:tav>
                                      </p:tavLst>
                                    </p:anim>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3">
                                            <p:txEl>
                                              <p:pRg st="2" end="2"/>
                                            </p:txEl>
                                          </p:spTgt>
                                        </p:tgtEl>
                                        <p:attrNameLst>
                                          <p:attrName>style.visibility</p:attrName>
                                        </p:attrNameLst>
                                      </p:cBhvr>
                                      <p:to>
                                        <p:strVal val="visible"/>
                                      </p:to>
                                    </p:set>
                                    <p:animEffect transition="in" filter="wipe(left)">
                                      <p:cBhvr>
                                        <p:cTn id="52" dur="500"/>
                                        <p:tgtEl>
                                          <p:spTgt spid="3">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7" presetClass="entr" presetSubtype="8"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ppt_x</p:attrName>
                                        </p:attrNameLst>
                                      </p:cBhvr>
                                      <p:tavLst>
                                        <p:tav tm="0">
                                          <p:val>
                                            <p:strVal val="#ppt_x-#ppt_w/2"/>
                                          </p:val>
                                        </p:tav>
                                        <p:tav tm="100000">
                                          <p:val>
                                            <p:strVal val="#ppt_x"/>
                                          </p:val>
                                        </p:tav>
                                      </p:tavLst>
                                    </p:anim>
                                    <p:anim calcmode="lin" valueType="num">
                                      <p:cBhvr>
                                        <p:cTn id="58" dur="500" fill="hold"/>
                                        <p:tgtEl>
                                          <p:spTgt spid="13"/>
                                        </p:tgtEl>
                                        <p:attrNameLst>
                                          <p:attrName>ppt_y</p:attrName>
                                        </p:attrNameLst>
                                      </p:cBhvr>
                                      <p:tavLst>
                                        <p:tav tm="0">
                                          <p:val>
                                            <p:strVal val="#ppt_y"/>
                                          </p:val>
                                        </p:tav>
                                        <p:tav tm="100000">
                                          <p:val>
                                            <p:strVal val="#ppt_y"/>
                                          </p:val>
                                        </p:tav>
                                      </p:tavLst>
                                    </p:anim>
                                    <p:anim calcmode="lin" valueType="num">
                                      <p:cBhvr>
                                        <p:cTn id="59" dur="500" fill="hold"/>
                                        <p:tgtEl>
                                          <p:spTgt spid="13"/>
                                        </p:tgtEl>
                                        <p:attrNameLst>
                                          <p:attrName>ppt_w</p:attrName>
                                        </p:attrNameLst>
                                      </p:cBhvr>
                                      <p:tavLst>
                                        <p:tav tm="0">
                                          <p:val>
                                            <p:fltVal val="0"/>
                                          </p:val>
                                        </p:tav>
                                        <p:tav tm="100000">
                                          <p:val>
                                            <p:strVal val="#ppt_w"/>
                                          </p:val>
                                        </p:tav>
                                      </p:tavLst>
                                    </p:anim>
                                    <p:anim calcmode="lin" valueType="num">
                                      <p:cBhvr>
                                        <p:cTn id="60" dur="500" fill="hold"/>
                                        <p:tgtEl>
                                          <p:spTgt spid="13"/>
                                        </p:tgtEl>
                                        <p:attrNameLst>
                                          <p:attrName>ppt_h</p:attrName>
                                        </p:attrNameLst>
                                      </p:cBhvr>
                                      <p:tavLst>
                                        <p:tav tm="0">
                                          <p:val>
                                            <p:strVal val="#ppt_h"/>
                                          </p:val>
                                        </p:tav>
                                        <p:tav tm="100000">
                                          <p:val>
                                            <p:strVal val="#ppt_h"/>
                                          </p:val>
                                        </p:tav>
                                      </p:tavLst>
                                    </p:anim>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3">
                                            <p:txEl>
                                              <p:pRg st="3" end="3"/>
                                            </p:txEl>
                                          </p:spTgt>
                                        </p:tgtEl>
                                        <p:attrNameLst>
                                          <p:attrName>style.visibility</p:attrName>
                                        </p:attrNameLst>
                                      </p:cBhvr>
                                      <p:to>
                                        <p:strVal val="visible"/>
                                      </p:to>
                                    </p:set>
                                    <p:animEffect transition="in" filter="wipe(left)">
                                      <p:cBhvr>
                                        <p:cTn id="64" dur="500"/>
                                        <p:tgtEl>
                                          <p:spTgt spid="3">
                                            <p:txEl>
                                              <p:pRg st="3" end="3"/>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7" presetClass="entr" presetSubtype="8"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anim calcmode="lin" valueType="num">
                                      <p:cBhvr>
                                        <p:cTn id="69" dur="500" fill="hold"/>
                                        <p:tgtEl>
                                          <p:spTgt spid="12"/>
                                        </p:tgtEl>
                                        <p:attrNameLst>
                                          <p:attrName>ppt_x</p:attrName>
                                        </p:attrNameLst>
                                      </p:cBhvr>
                                      <p:tavLst>
                                        <p:tav tm="0">
                                          <p:val>
                                            <p:strVal val="#ppt_x-#ppt_w/2"/>
                                          </p:val>
                                        </p:tav>
                                        <p:tav tm="100000">
                                          <p:val>
                                            <p:strVal val="#ppt_x"/>
                                          </p:val>
                                        </p:tav>
                                      </p:tavLst>
                                    </p:anim>
                                    <p:anim calcmode="lin" valueType="num">
                                      <p:cBhvr>
                                        <p:cTn id="70" dur="500" fill="hold"/>
                                        <p:tgtEl>
                                          <p:spTgt spid="12"/>
                                        </p:tgtEl>
                                        <p:attrNameLst>
                                          <p:attrName>ppt_y</p:attrName>
                                        </p:attrNameLst>
                                      </p:cBhvr>
                                      <p:tavLst>
                                        <p:tav tm="0">
                                          <p:val>
                                            <p:strVal val="#ppt_y"/>
                                          </p:val>
                                        </p:tav>
                                        <p:tav tm="100000">
                                          <p:val>
                                            <p:strVal val="#ppt_y"/>
                                          </p:val>
                                        </p:tav>
                                      </p:tavLst>
                                    </p:anim>
                                    <p:anim calcmode="lin" valueType="num">
                                      <p:cBhvr>
                                        <p:cTn id="71" dur="500" fill="hold"/>
                                        <p:tgtEl>
                                          <p:spTgt spid="12"/>
                                        </p:tgtEl>
                                        <p:attrNameLst>
                                          <p:attrName>ppt_w</p:attrName>
                                        </p:attrNameLst>
                                      </p:cBhvr>
                                      <p:tavLst>
                                        <p:tav tm="0">
                                          <p:val>
                                            <p:fltVal val="0"/>
                                          </p:val>
                                        </p:tav>
                                        <p:tav tm="100000">
                                          <p:val>
                                            <p:strVal val="#ppt_w"/>
                                          </p:val>
                                        </p:tav>
                                      </p:tavLst>
                                    </p:anim>
                                    <p:anim calcmode="lin" valueType="num">
                                      <p:cBhvr>
                                        <p:cTn id="72" dur="500" fill="hold"/>
                                        <p:tgtEl>
                                          <p:spTgt spid="12"/>
                                        </p:tgtEl>
                                        <p:attrNameLst>
                                          <p:attrName>ppt_h</p:attrName>
                                        </p:attrNameLst>
                                      </p:cBhvr>
                                      <p:tavLst>
                                        <p:tav tm="0">
                                          <p:val>
                                            <p:strVal val="#ppt_h"/>
                                          </p:val>
                                        </p:tav>
                                        <p:tav tm="100000">
                                          <p:val>
                                            <p:strVal val="#ppt_h"/>
                                          </p:val>
                                        </p:tav>
                                      </p:tavLst>
                                    </p:anim>
                                  </p:childTnLst>
                                </p:cTn>
                              </p:par>
                            </p:childTnLst>
                          </p:cTn>
                        </p:par>
                        <p:par>
                          <p:cTn id="73" fill="hold">
                            <p:stCondLst>
                              <p:cond delay="500"/>
                            </p:stCondLst>
                            <p:childTnLst>
                              <p:par>
                                <p:cTn id="74" presetID="22" presetClass="entr" presetSubtype="8" fill="hold" grpId="0" nodeType="afterEffect">
                                  <p:stCondLst>
                                    <p:cond delay="0"/>
                                  </p:stCondLst>
                                  <p:childTnLst>
                                    <p:set>
                                      <p:cBhvr>
                                        <p:cTn id="75" dur="1" fill="hold">
                                          <p:stCondLst>
                                            <p:cond delay="0"/>
                                          </p:stCondLst>
                                        </p:cTn>
                                        <p:tgtEl>
                                          <p:spTgt spid="3">
                                            <p:txEl>
                                              <p:pRg st="4" end="4"/>
                                            </p:txEl>
                                          </p:spTgt>
                                        </p:tgtEl>
                                        <p:attrNameLst>
                                          <p:attrName>style.visibility</p:attrName>
                                        </p:attrNameLst>
                                      </p:cBhvr>
                                      <p:to>
                                        <p:strVal val="visible"/>
                                      </p:to>
                                    </p:set>
                                    <p:animEffect transition="in" filter="wipe(left)">
                                      <p:cBhvr>
                                        <p:cTn id="76" dur="500"/>
                                        <p:tgtEl>
                                          <p:spTgt spid="3">
                                            <p:txEl>
                                              <p:pRg st="4" end="4"/>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7" presetClass="entr" presetSubtype="8" fill="hold" nodeType="clickEffect">
                                  <p:stCondLst>
                                    <p:cond delay="0"/>
                                  </p:stCondLst>
                                  <p:childTnLst>
                                    <p:set>
                                      <p:cBhvr>
                                        <p:cTn id="80" dur="1" fill="hold">
                                          <p:stCondLst>
                                            <p:cond delay="0"/>
                                          </p:stCondLst>
                                        </p:cTn>
                                        <p:tgtEl>
                                          <p:spTgt spid="11"/>
                                        </p:tgtEl>
                                        <p:attrNameLst>
                                          <p:attrName>style.visibility</p:attrName>
                                        </p:attrNameLst>
                                      </p:cBhvr>
                                      <p:to>
                                        <p:strVal val="visible"/>
                                      </p:to>
                                    </p:set>
                                    <p:anim calcmode="lin" valueType="num">
                                      <p:cBhvr>
                                        <p:cTn id="81" dur="500" fill="hold"/>
                                        <p:tgtEl>
                                          <p:spTgt spid="11"/>
                                        </p:tgtEl>
                                        <p:attrNameLst>
                                          <p:attrName>ppt_x</p:attrName>
                                        </p:attrNameLst>
                                      </p:cBhvr>
                                      <p:tavLst>
                                        <p:tav tm="0">
                                          <p:val>
                                            <p:strVal val="#ppt_x-#ppt_w/2"/>
                                          </p:val>
                                        </p:tav>
                                        <p:tav tm="100000">
                                          <p:val>
                                            <p:strVal val="#ppt_x"/>
                                          </p:val>
                                        </p:tav>
                                      </p:tavLst>
                                    </p:anim>
                                    <p:anim calcmode="lin" valueType="num">
                                      <p:cBhvr>
                                        <p:cTn id="82" dur="500" fill="hold"/>
                                        <p:tgtEl>
                                          <p:spTgt spid="11"/>
                                        </p:tgtEl>
                                        <p:attrNameLst>
                                          <p:attrName>ppt_y</p:attrName>
                                        </p:attrNameLst>
                                      </p:cBhvr>
                                      <p:tavLst>
                                        <p:tav tm="0">
                                          <p:val>
                                            <p:strVal val="#ppt_y"/>
                                          </p:val>
                                        </p:tav>
                                        <p:tav tm="100000">
                                          <p:val>
                                            <p:strVal val="#ppt_y"/>
                                          </p:val>
                                        </p:tav>
                                      </p:tavLst>
                                    </p:anim>
                                    <p:anim calcmode="lin" valueType="num">
                                      <p:cBhvr>
                                        <p:cTn id="83" dur="500" fill="hold"/>
                                        <p:tgtEl>
                                          <p:spTgt spid="11"/>
                                        </p:tgtEl>
                                        <p:attrNameLst>
                                          <p:attrName>ppt_w</p:attrName>
                                        </p:attrNameLst>
                                      </p:cBhvr>
                                      <p:tavLst>
                                        <p:tav tm="0">
                                          <p:val>
                                            <p:fltVal val="0"/>
                                          </p:val>
                                        </p:tav>
                                        <p:tav tm="100000">
                                          <p:val>
                                            <p:strVal val="#ppt_w"/>
                                          </p:val>
                                        </p:tav>
                                      </p:tavLst>
                                    </p:anim>
                                    <p:anim calcmode="lin" valueType="num">
                                      <p:cBhvr>
                                        <p:cTn id="84" dur="500" fill="hold"/>
                                        <p:tgtEl>
                                          <p:spTgt spid="11"/>
                                        </p:tgtEl>
                                        <p:attrNameLst>
                                          <p:attrName>ppt_h</p:attrName>
                                        </p:attrNameLst>
                                      </p:cBhvr>
                                      <p:tavLst>
                                        <p:tav tm="0">
                                          <p:val>
                                            <p:strVal val="#ppt_h"/>
                                          </p:val>
                                        </p:tav>
                                        <p:tav tm="100000">
                                          <p:val>
                                            <p:strVal val="#ppt_h"/>
                                          </p:val>
                                        </p:tav>
                                      </p:tavLst>
                                    </p:anim>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3">
                                            <p:txEl>
                                              <p:pRg st="5" end="5"/>
                                            </p:txEl>
                                          </p:spTgt>
                                        </p:tgtEl>
                                        <p:attrNameLst>
                                          <p:attrName>style.visibility</p:attrName>
                                        </p:attrNameLst>
                                      </p:cBhvr>
                                      <p:to>
                                        <p:strVal val="visible"/>
                                      </p:to>
                                    </p:set>
                                    <p:animEffect transition="in" filter="wipe(left)">
                                      <p:cBhvr>
                                        <p:cTn id="88" dur="500"/>
                                        <p:tgtEl>
                                          <p:spTgt spid="3">
                                            <p:txEl>
                                              <p:pRg st="5" end="5"/>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17" presetClass="entr" presetSubtype="8" fill="hold" nodeType="clickEffect">
                                  <p:stCondLst>
                                    <p:cond delay="0"/>
                                  </p:stCondLst>
                                  <p:childTnLst>
                                    <p:set>
                                      <p:cBhvr>
                                        <p:cTn id="92" dur="1" fill="hold">
                                          <p:stCondLst>
                                            <p:cond delay="0"/>
                                          </p:stCondLst>
                                        </p:cTn>
                                        <p:tgtEl>
                                          <p:spTgt spid="19"/>
                                        </p:tgtEl>
                                        <p:attrNameLst>
                                          <p:attrName>style.visibility</p:attrName>
                                        </p:attrNameLst>
                                      </p:cBhvr>
                                      <p:to>
                                        <p:strVal val="visible"/>
                                      </p:to>
                                    </p:set>
                                    <p:anim calcmode="lin" valueType="num">
                                      <p:cBhvr>
                                        <p:cTn id="93" dur="500" fill="hold"/>
                                        <p:tgtEl>
                                          <p:spTgt spid="19"/>
                                        </p:tgtEl>
                                        <p:attrNameLst>
                                          <p:attrName>ppt_x</p:attrName>
                                        </p:attrNameLst>
                                      </p:cBhvr>
                                      <p:tavLst>
                                        <p:tav tm="0">
                                          <p:val>
                                            <p:strVal val="#ppt_x-#ppt_w/2"/>
                                          </p:val>
                                        </p:tav>
                                        <p:tav tm="100000">
                                          <p:val>
                                            <p:strVal val="#ppt_x"/>
                                          </p:val>
                                        </p:tav>
                                      </p:tavLst>
                                    </p:anim>
                                    <p:anim calcmode="lin" valueType="num">
                                      <p:cBhvr>
                                        <p:cTn id="94" dur="500" fill="hold"/>
                                        <p:tgtEl>
                                          <p:spTgt spid="19"/>
                                        </p:tgtEl>
                                        <p:attrNameLst>
                                          <p:attrName>ppt_y</p:attrName>
                                        </p:attrNameLst>
                                      </p:cBhvr>
                                      <p:tavLst>
                                        <p:tav tm="0">
                                          <p:val>
                                            <p:strVal val="#ppt_y"/>
                                          </p:val>
                                        </p:tav>
                                        <p:tav tm="100000">
                                          <p:val>
                                            <p:strVal val="#ppt_y"/>
                                          </p:val>
                                        </p:tav>
                                      </p:tavLst>
                                    </p:anim>
                                    <p:anim calcmode="lin" valueType="num">
                                      <p:cBhvr>
                                        <p:cTn id="95" dur="500" fill="hold"/>
                                        <p:tgtEl>
                                          <p:spTgt spid="19"/>
                                        </p:tgtEl>
                                        <p:attrNameLst>
                                          <p:attrName>ppt_w</p:attrName>
                                        </p:attrNameLst>
                                      </p:cBhvr>
                                      <p:tavLst>
                                        <p:tav tm="0">
                                          <p:val>
                                            <p:fltVal val="0"/>
                                          </p:val>
                                        </p:tav>
                                        <p:tav tm="100000">
                                          <p:val>
                                            <p:strVal val="#ppt_w"/>
                                          </p:val>
                                        </p:tav>
                                      </p:tavLst>
                                    </p:anim>
                                    <p:anim calcmode="lin" valueType="num">
                                      <p:cBhvr>
                                        <p:cTn id="96" dur="500" fill="hold"/>
                                        <p:tgtEl>
                                          <p:spTgt spid="19"/>
                                        </p:tgtEl>
                                        <p:attrNameLst>
                                          <p:attrName>ppt_h</p:attrName>
                                        </p:attrNameLst>
                                      </p:cBhvr>
                                      <p:tavLst>
                                        <p:tav tm="0">
                                          <p:val>
                                            <p:strVal val="#ppt_h"/>
                                          </p:val>
                                        </p:tav>
                                        <p:tav tm="100000">
                                          <p:val>
                                            <p:strVal val="#ppt_h"/>
                                          </p:val>
                                        </p:tav>
                                      </p:tavLst>
                                    </p:anim>
                                  </p:childTnLst>
                                </p:cTn>
                              </p:par>
                            </p:childTnLst>
                          </p:cTn>
                        </p:par>
                        <p:par>
                          <p:cTn id="97" fill="hold">
                            <p:stCondLst>
                              <p:cond delay="500"/>
                            </p:stCondLst>
                            <p:childTnLst>
                              <p:par>
                                <p:cTn id="98" presetID="22" presetClass="entr" presetSubtype="8" fill="hold" grpId="0" nodeType="afterEffect">
                                  <p:stCondLst>
                                    <p:cond delay="0"/>
                                  </p:stCondLst>
                                  <p:childTnLst>
                                    <p:set>
                                      <p:cBhvr>
                                        <p:cTn id="99" dur="1" fill="hold">
                                          <p:stCondLst>
                                            <p:cond delay="0"/>
                                          </p:stCondLst>
                                        </p:cTn>
                                        <p:tgtEl>
                                          <p:spTgt spid="3">
                                            <p:txEl>
                                              <p:pRg st="6" end="6"/>
                                            </p:txEl>
                                          </p:spTgt>
                                        </p:tgtEl>
                                        <p:attrNameLst>
                                          <p:attrName>style.visibility</p:attrName>
                                        </p:attrNameLst>
                                      </p:cBhvr>
                                      <p:to>
                                        <p:strVal val="visible"/>
                                      </p:to>
                                    </p:set>
                                    <p:animEffect transition="in" filter="wipe(left)">
                                      <p:cBhvr>
                                        <p:cTn id="100" dur="500"/>
                                        <p:tgtEl>
                                          <p:spTgt spid="3">
                                            <p:txEl>
                                              <p:pRg st="6" end="6"/>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17" presetClass="entr" presetSubtype="1" fill="hold" nodeType="clickEffect">
                                  <p:stCondLst>
                                    <p:cond delay="0"/>
                                  </p:stCondLst>
                                  <p:childTnLst>
                                    <p:set>
                                      <p:cBhvr>
                                        <p:cTn id="104" dur="1" fill="hold">
                                          <p:stCondLst>
                                            <p:cond delay="0"/>
                                          </p:stCondLst>
                                        </p:cTn>
                                        <p:tgtEl>
                                          <p:spTgt spid="22"/>
                                        </p:tgtEl>
                                        <p:attrNameLst>
                                          <p:attrName>style.visibility</p:attrName>
                                        </p:attrNameLst>
                                      </p:cBhvr>
                                      <p:to>
                                        <p:strVal val="visible"/>
                                      </p:to>
                                    </p:set>
                                    <p:anim calcmode="lin" valueType="num">
                                      <p:cBhvr>
                                        <p:cTn id="105" dur="500" fill="hold"/>
                                        <p:tgtEl>
                                          <p:spTgt spid="22"/>
                                        </p:tgtEl>
                                        <p:attrNameLst>
                                          <p:attrName>ppt_x</p:attrName>
                                        </p:attrNameLst>
                                      </p:cBhvr>
                                      <p:tavLst>
                                        <p:tav tm="0">
                                          <p:val>
                                            <p:strVal val="#ppt_x"/>
                                          </p:val>
                                        </p:tav>
                                        <p:tav tm="100000">
                                          <p:val>
                                            <p:strVal val="#ppt_x"/>
                                          </p:val>
                                        </p:tav>
                                      </p:tavLst>
                                    </p:anim>
                                    <p:anim calcmode="lin" valueType="num">
                                      <p:cBhvr>
                                        <p:cTn id="106" dur="500" fill="hold"/>
                                        <p:tgtEl>
                                          <p:spTgt spid="22"/>
                                        </p:tgtEl>
                                        <p:attrNameLst>
                                          <p:attrName>ppt_y</p:attrName>
                                        </p:attrNameLst>
                                      </p:cBhvr>
                                      <p:tavLst>
                                        <p:tav tm="0">
                                          <p:val>
                                            <p:strVal val="#ppt_y-#ppt_h/2"/>
                                          </p:val>
                                        </p:tav>
                                        <p:tav tm="100000">
                                          <p:val>
                                            <p:strVal val="#ppt_y"/>
                                          </p:val>
                                        </p:tav>
                                      </p:tavLst>
                                    </p:anim>
                                    <p:anim calcmode="lin" valueType="num">
                                      <p:cBhvr>
                                        <p:cTn id="107" dur="500" fill="hold"/>
                                        <p:tgtEl>
                                          <p:spTgt spid="22"/>
                                        </p:tgtEl>
                                        <p:attrNameLst>
                                          <p:attrName>ppt_w</p:attrName>
                                        </p:attrNameLst>
                                      </p:cBhvr>
                                      <p:tavLst>
                                        <p:tav tm="0">
                                          <p:val>
                                            <p:strVal val="#ppt_w"/>
                                          </p:val>
                                        </p:tav>
                                        <p:tav tm="100000">
                                          <p:val>
                                            <p:strVal val="#ppt_w"/>
                                          </p:val>
                                        </p:tav>
                                      </p:tavLst>
                                    </p:anim>
                                    <p:anim calcmode="lin" valueType="num">
                                      <p:cBhvr>
                                        <p:cTn id="108" dur="500" fill="hold"/>
                                        <p:tgtEl>
                                          <p:spTgt spid="22"/>
                                        </p:tgtEl>
                                        <p:attrNameLst>
                                          <p:attrName>ppt_h</p:attrName>
                                        </p:attrNameLst>
                                      </p:cBhvr>
                                      <p:tavLst>
                                        <p:tav tm="0">
                                          <p:val>
                                            <p:fltVal val="0"/>
                                          </p:val>
                                        </p:tav>
                                        <p:tav tm="100000">
                                          <p:val>
                                            <p:strVal val="#ppt_h"/>
                                          </p:val>
                                        </p:tav>
                                      </p:tavLst>
                                    </p:anim>
                                  </p:childTnLst>
                                </p:cTn>
                              </p:par>
                            </p:childTnLst>
                          </p:cTn>
                        </p:par>
                        <p:par>
                          <p:cTn id="109" fill="hold">
                            <p:stCondLst>
                              <p:cond delay="500"/>
                            </p:stCondLst>
                            <p:childTnLst>
                              <p:par>
                                <p:cTn id="110" presetID="17" presetClass="entr" presetSubtype="8" fill="hold" nodeType="afterEffect">
                                  <p:stCondLst>
                                    <p:cond delay="0"/>
                                  </p:stCondLst>
                                  <p:childTnLst>
                                    <p:set>
                                      <p:cBhvr>
                                        <p:cTn id="111" dur="1" fill="hold">
                                          <p:stCondLst>
                                            <p:cond delay="0"/>
                                          </p:stCondLst>
                                        </p:cTn>
                                        <p:tgtEl>
                                          <p:spTgt spid="20"/>
                                        </p:tgtEl>
                                        <p:attrNameLst>
                                          <p:attrName>style.visibility</p:attrName>
                                        </p:attrNameLst>
                                      </p:cBhvr>
                                      <p:to>
                                        <p:strVal val="visible"/>
                                      </p:to>
                                    </p:set>
                                    <p:anim calcmode="lin" valueType="num">
                                      <p:cBhvr>
                                        <p:cTn id="112" dur="500" fill="hold"/>
                                        <p:tgtEl>
                                          <p:spTgt spid="20"/>
                                        </p:tgtEl>
                                        <p:attrNameLst>
                                          <p:attrName>ppt_x</p:attrName>
                                        </p:attrNameLst>
                                      </p:cBhvr>
                                      <p:tavLst>
                                        <p:tav tm="0">
                                          <p:val>
                                            <p:strVal val="#ppt_x-#ppt_w/2"/>
                                          </p:val>
                                        </p:tav>
                                        <p:tav tm="100000">
                                          <p:val>
                                            <p:strVal val="#ppt_x"/>
                                          </p:val>
                                        </p:tav>
                                      </p:tavLst>
                                    </p:anim>
                                    <p:anim calcmode="lin" valueType="num">
                                      <p:cBhvr>
                                        <p:cTn id="113" dur="500" fill="hold"/>
                                        <p:tgtEl>
                                          <p:spTgt spid="20"/>
                                        </p:tgtEl>
                                        <p:attrNameLst>
                                          <p:attrName>ppt_y</p:attrName>
                                        </p:attrNameLst>
                                      </p:cBhvr>
                                      <p:tavLst>
                                        <p:tav tm="0">
                                          <p:val>
                                            <p:strVal val="#ppt_y"/>
                                          </p:val>
                                        </p:tav>
                                        <p:tav tm="100000">
                                          <p:val>
                                            <p:strVal val="#ppt_y"/>
                                          </p:val>
                                        </p:tav>
                                      </p:tavLst>
                                    </p:anim>
                                    <p:anim calcmode="lin" valueType="num">
                                      <p:cBhvr>
                                        <p:cTn id="114" dur="500" fill="hold"/>
                                        <p:tgtEl>
                                          <p:spTgt spid="20"/>
                                        </p:tgtEl>
                                        <p:attrNameLst>
                                          <p:attrName>ppt_w</p:attrName>
                                        </p:attrNameLst>
                                      </p:cBhvr>
                                      <p:tavLst>
                                        <p:tav tm="0">
                                          <p:val>
                                            <p:fltVal val="0"/>
                                          </p:val>
                                        </p:tav>
                                        <p:tav tm="100000">
                                          <p:val>
                                            <p:strVal val="#ppt_w"/>
                                          </p:val>
                                        </p:tav>
                                      </p:tavLst>
                                    </p:anim>
                                    <p:anim calcmode="lin" valueType="num">
                                      <p:cBhvr>
                                        <p:cTn id="115" dur="500" fill="hold"/>
                                        <p:tgtEl>
                                          <p:spTgt spid="20"/>
                                        </p:tgtEl>
                                        <p:attrNameLst>
                                          <p:attrName>ppt_h</p:attrName>
                                        </p:attrNameLst>
                                      </p:cBhvr>
                                      <p:tavLst>
                                        <p:tav tm="0">
                                          <p:val>
                                            <p:strVal val="#ppt_h"/>
                                          </p:val>
                                        </p:tav>
                                        <p:tav tm="100000">
                                          <p:val>
                                            <p:strVal val="#ppt_h"/>
                                          </p:val>
                                        </p:tav>
                                      </p:tavLst>
                                    </p:anim>
                                  </p:childTnLst>
                                </p:cTn>
                              </p:par>
                            </p:childTnLst>
                          </p:cTn>
                        </p:par>
                        <p:par>
                          <p:cTn id="116" fill="hold">
                            <p:stCondLst>
                              <p:cond delay="1000"/>
                            </p:stCondLst>
                            <p:childTnLst>
                              <p:par>
                                <p:cTn id="117" presetID="22" presetClass="entr" presetSubtype="8" fill="hold" grpId="0" nodeType="afterEffect">
                                  <p:stCondLst>
                                    <p:cond delay="0"/>
                                  </p:stCondLst>
                                  <p:childTnLst>
                                    <p:set>
                                      <p:cBhvr>
                                        <p:cTn id="118" dur="1" fill="hold">
                                          <p:stCondLst>
                                            <p:cond delay="0"/>
                                          </p:stCondLst>
                                        </p:cTn>
                                        <p:tgtEl>
                                          <p:spTgt spid="3">
                                            <p:txEl>
                                              <p:pRg st="7" end="7"/>
                                            </p:txEl>
                                          </p:spTgt>
                                        </p:tgtEl>
                                        <p:attrNameLst>
                                          <p:attrName>style.visibility</p:attrName>
                                        </p:attrNameLst>
                                      </p:cBhvr>
                                      <p:to>
                                        <p:strVal val="visible"/>
                                      </p:to>
                                    </p:set>
                                    <p:animEffect transition="in" filter="wipe(left)">
                                      <p:cBhvr>
                                        <p:cTn id="11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6">
                <a:shade val="45000"/>
                <a:satMod val="135000"/>
              </a:schemeClr>
              <a:prstClr val="white"/>
            </a:duotone>
          </a:blip>
          <a:srcRect/>
          <a:stretch>
            <a:fillRect l="-6000" t="-11000" r="-7000" b="-7000"/>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F816C1E2-388D-AFE6-AC43-2AF29DE87980}"/>
              </a:ext>
            </a:extLst>
          </p:cNvPr>
          <p:cNvSpPr txBox="1"/>
          <p:nvPr/>
        </p:nvSpPr>
        <p:spPr>
          <a:xfrm>
            <a:off x="3049852" y="6056391"/>
            <a:ext cx="6599482" cy="646331"/>
          </a:xfrm>
          <a:prstGeom prst="rect">
            <a:avLst/>
          </a:prstGeom>
          <a:noFill/>
        </p:spPr>
        <p:txBody>
          <a:bodyPr wrap="square">
            <a:spAutoFit/>
          </a:bodyPr>
          <a:lstStyle/>
          <a:p>
            <a:r>
              <a:rPr lang="en-US" b="1" dirty="0"/>
              <a:t>Sometimes they are treated severely and sometimes leniently with the same issue. Then they awaken a </a:t>
            </a:r>
            <a:r>
              <a:rPr lang="en-US" b="1" dirty="0">
                <a:solidFill>
                  <a:srgbClr val="C00000"/>
                </a:solidFill>
              </a:rPr>
              <a:t>feeling of injustice</a:t>
            </a:r>
            <a:r>
              <a:rPr lang="es-ES" sz="1800" b="1" i="0" u="none" strike="noStrike" baseline="0" dirty="0">
                <a:latin typeface="Arial" panose="020B0604020202020204" pitchFamily="34" charset="0"/>
              </a:rPr>
              <a:t>.</a:t>
            </a:r>
            <a:endParaRPr lang="es-ES" b="1" dirty="0"/>
          </a:p>
        </p:txBody>
      </p:sp>
      <p:grpSp>
        <p:nvGrpSpPr>
          <p:cNvPr id="50" name="Grupo 49">
            <a:extLst>
              <a:ext uri="{FF2B5EF4-FFF2-40B4-BE49-F238E27FC236}">
                <a16:creationId xmlns:a16="http://schemas.microsoft.com/office/drawing/2014/main" id="{9339F5D2-4094-CC00-EA37-F269E48CDEC9}"/>
              </a:ext>
            </a:extLst>
          </p:cNvPr>
          <p:cNvGrpSpPr/>
          <p:nvPr/>
        </p:nvGrpSpPr>
        <p:grpSpPr>
          <a:xfrm>
            <a:off x="9345041" y="-24946"/>
            <a:ext cx="2795021" cy="1405130"/>
            <a:chOff x="9345041" y="-24946"/>
            <a:chExt cx="2795021" cy="1405130"/>
          </a:xfrm>
        </p:grpSpPr>
        <p:pic>
          <p:nvPicPr>
            <p:cNvPr id="2" name="Imagen 1">
              <a:extLst>
                <a:ext uri="{FF2B5EF4-FFF2-40B4-BE49-F238E27FC236}">
                  <a16:creationId xmlns:a16="http://schemas.microsoft.com/office/drawing/2014/main" id="{C149B161-C041-6534-863F-7C537D6ECD1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45041" y="-24946"/>
              <a:ext cx="2795021" cy="1405130"/>
            </a:xfrm>
            <a:prstGeom prst="rect">
              <a:avLst/>
            </a:prstGeom>
            <a:effectLst>
              <a:outerShdw blurRad="50800" dist="38100" dir="16200000" rotWithShape="0">
                <a:prstClr val="black">
                  <a:alpha val="40000"/>
                </a:prstClr>
              </a:outerShdw>
            </a:effectLst>
          </p:spPr>
        </p:pic>
        <p:sp>
          <p:nvSpPr>
            <p:cNvPr id="4" name="CuadroTexto 3">
              <a:extLst>
                <a:ext uri="{FF2B5EF4-FFF2-40B4-BE49-F238E27FC236}">
                  <a16:creationId xmlns:a16="http://schemas.microsoft.com/office/drawing/2014/main" id="{9F3EDAA0-F436-A2C5-7CD7-2DCA2DDEB538}"/>
                </a:ext>
              </a:extLst>
            </p:cNvPr>
            <p:cNvSpPr txBox="1"/>
            <p:nvPr/>
          </p:nvSpPr>
          <p:spPr>
            <a:xfrm>
              <a:off x="9389037" y="360252"/>
              <a:ext cx="1965477" cy="707886"/>
            </a:xfrm>
            <a:prstGeom prst="rect">
              <a:avLst/>
            </a:prstGeom>
            <a:noFill/>
          </p:spPr>
          <p:txBody>
            <a:bodyPr wrap="square">
              <a:spAutoFit/>
            </a:bodyPr>
            <a:lstStyle/>
            <a:p>
              <a:pPr algn="ctr"/>
              <a:r>
                <a:rPr lang="en-US" sz="2000" b="1" dirty="0">
                  <a:latin typeface="Tempus Sans ITC" panose="04020404030D07020202" pitchFamily="82" charset="0"/>
                </a:rPr>
                <a:t>Reactions of</a:t>
              </a:r>
            </a:p>
            <a:p>
              <a:pPr algn="ctr"/>
              <a:r>
                <a:rPr lang="en-US" sz="2000" b="1" dirty="0">
                  <a:latin typeface="Tempus Sans ITC" panose="04020404030D07020202" pitchFamily="82" charset="0"/>
                </a:rPr>
                <a:t>the Children</a:t>
              </a:r>
              <a:endParaRPr lang="es-ES" sz="2000" b="1" dirty="0">
                <a:latin typeface="Tempus Sans ITC" panose="04020404030D07020202" pitchFamily="82" charset="0"/>
              </a:endParaRPr>
            </a:p>
          </p:txBody>
        </p:sp>
      </p:grpSp>
      <p:grpSp>
        <p:nvGrpSpPr>
          <p:cNvPr id="14" name="Grupo 13">
            <a:extLst>
              <a:ext uri="{FF2B5EF4-FFF2-40B4-BE49-F238E27FC236}">
                <a16:creationId xmlns:a16="http://schemas.microsoft.com/office/drawing/2014/main" id="{BD719735-4120-DF15-D216-4418E73C120D}"/>
              </a:ext>
            </a:extLst>
          </p:cNvPr>
          <p:cNvGrpSpPr/>
          <p:nvPr/>
        </p:nvGrpSpPr>
        <p:grpSpPr>
          <a:xfrm>
            <a:off x="51938" y="502227"/>
            <a:ext cx="2953909" cy="638425"/>
            <a:chOff x="51938" y="119728"/>
            <a:chExt cx="2953909" cy="638425"/>
          </a:xfrm>
        </p:grpSpPr>
        <p:pic>
          <p:nvPicPr>
            <p:cNvPr id="9" name="Imagen 8" descr="Forma, Rectángulo, Cuadrado&#10;&#10;Descripción generada automáticamente">
              <a:extLst>
                <a:ext uri="{FF2B5EF4-FFF2-40B4-BE49-F238E27FC236}">
                  <a16:creationId xmlns:a16="http://schemas.microsoft.com/office/drawing/2014/main" id="{43EA01B1-BEE1-C448-5F1F-60E5199218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38" y="119728"/>
              <a:ext cx="2953909" cy="638425"/>
            </a:xfrm>
            <a:prstGeom prst="rect">
              <a:avLst/>
            </a:prstGeom>
          </p:spPr>
        </p:pic>
        <p:sp>
          <p:nvSpPr>
            <p:cNvPr id="11" name="CuadroTexto 10">
              <a:extLst>
                <a:ext uri="{FF2B5EF4-FFF2-40B4-BE49-F238E27FC236}">
                  <a16:creationId xmlns:a16="http://schemas.microsoft.com/office/drawing/2014/main" id="{F52AC670-DCDE-376C-7130-CEF44C4E0FBD}"/>
                </a:ext>
              </a:extLst>
            </p:cNvPr>
            <p:cNvSpPr txBox="1"/>
            <p:nvPr/>
          </p:nvSpPr>
          <p:spPr>
            <a:xfrm>
              <a:off x="292020" y="208108"/>
              <a:ext cx="2482881" cy="461665"/>
            </a:xfrm>
            <a:prstGeom prst="rect">
              <a:avLst/>
            </a:prstGeom>
            <a:noFill/>
          </p:spPr>
          <p:txBody>
            <a:bodyPr wrap="square">
              <a:spAutoFit/>
            </a:bodyPr>
            <a:lstStyle/>
            <a:p>
              <a:r>
                <a:rPr lang="es-ES" sz="2400" b="1" i="1" dirty="0" err="1">
                  <a:ln>
                    <a:solidFill>
                      <a:schemeClr val="tx1"/>
                    </a:solidFill>
                  </a:ln>
                  <a:latin typeface="AireBoldPro" panose="02000000000000000000" pitchFamily="50" charset="0"/>
                </a:rPr>
                <a:t>To</a:t>
              </a:r>
              <a:r>
                <a:rPr lang="es-ES" sz="2400" b="1" i="1" dirty="0">
                  <a:ln>
                    <a:solidFill>
                      <a:schemeClr val="tx1"/>
                    </a:solidFill>
                  </a:ln>
                  <a:latin typeface="AireBoldPro" panose="02000000000000000000" pitchFamily="50" charset="0"/>
                </a:rPr>
                <a:t> </a:t>
              </a:r>
              <a:r>
                <a:rPr lang="es-ES" sz="2400" b="1" i="1" dirty="0" err="1">
                  <a:ln>
                    <a:solidFill>
                      <a:schemeClr val="tx1"/>
                    </a:solidFill>
                  </a:ln>
                  <a:latin typeface="AireBoldPro" panose="02000000000000000000" pitchFamily="50" charset="0"/>
                </a:rPr>
                <a:t>provocation</a:t>
              </a:r>
              <a:endParaRPr lang="es-ES" sz="2400" b="1" i="1" dirty="0">
                <a:ln>
                  <a:solidFill>
                    <a:schemeClr val="tx1"/>
                  </a:solidFill>
                </a:ln>
                <a:latin typeface="AireBoldPro" panose="02000000000000000000" pitchFamily="50" charset="0"/>
              </a:endParaRPr>
            </a:p>
          </p:txBody>
        </p:sp>
      </p:grpSp>
      <p:sp>
        <p:nvSpPr>
          <p:cNvPr id="13" name="CuadroTexto 12">
            <a:extLst>
              <a:ext uri="{FF2B5EF4-FFF2-40B4-BE49-F238E27FC236}">
                <a16:creationId xmlns:a16="http://schemas.microsoft.com/office/drawing/2014/main" id="{5FF3B73C-A9A7-EBC1-A9F5-667770D65E10}"/>
              </a:ext>
            </a:extLst>
          </p:cNvPr>
          <p:cNvSpPr txBox="1"/>
          <p:nvPr/>
        </p:nvSpPr>
        <p:spPr>
          <a:xfrm>
            <a:off x="3049852" y="370165"/>
            <a:ext cx="5706892" cy="923330"/>
          </a:xfrm>
          <a:prstGeom prst="rect">
            <a:avLst/>
          </a:prstGeom>
          <a:noFill/>
        </p:spPr>
        <p:txBody>
          <a:bodyPr wrap="square">
            <a:spAutoFit/>
          </a:bodyPr>
          <a:lstStyle/>
          <a:p>
            <a:r>
              <a:rPr lang="es-ES" b="1" dirty="0"/>
              <a:t>“</a:t>
            </a:r>
            <a:r>
              <a:rPr lang="en-US" b="1" dirty="0"/>
              <a:t>Do not provoke your children to anger but bring them up in discipline" Harsh and injudicious actions </a:t>
            </a:r>
            <a:r>
              <a:rPr lang="en-US" b="1" dirty="0">
                <a:solidFill>
                  <a:srgbClr val="C00000"/>
                </a:solidFill>
              </a:rPr>
              <a:t>awaken the worst passions in the hearts of children</a:t>
            </a:r>
            <a:r>
              <a:rPr lang="es-ES" b="1" dirty="0">
                <a:solidFill>
                  <a:srgbClr val="C00000"/>
                </a:solidFill>
              </a:rPr>
              <a:t>.</a:t>
            </a:r>
          </a:p>
        </p:txBody>
      </p:sp>
      <p:grpSp>
        <p:nvGrpSpPr>
          <p:cNvPr id="24" name="Grupo 23">
            <a:extLst>
              <a:ext uri="{FF2B5EF4-FFF2-40B4-BE49-F238E27FC236}">
                <a16:creationId xmlns:a16="http://schemas.microsoft.com/office/drawing/2014/main" id="{78C25179-1C26-764A-9CB5-222A4BE4AEAB}"/>
              </a:ext>
            </a:extLst>
          </p:cNvPr>
          <p:cNvGrpSpPr/>
          <p:nvPr/>
        </p:nvGrpSpPr>
        <p:grpSpPr>
          <a:xfrm>
            <a:off x="26766" y="1572804"/>
            <a:ext cx="2939283" cy="638425"/>
            <a:chOff x="26766" y="1157418"/>
            <a:chExt cx="2939283" cy="638425"/>
          </a:xfrm>
        </p:grpSpPr>
        <p:pic>
          <p:nvPicPr>
            <p:cNvPr id="17" name="Imagen 16">
              <a:extLst>
                <a:ext uri="{FF2B5EF4-FFF2-40B4-BE49-F238E27FC236}">
                  <a16:creationId xmlns:a16="http://schemas.microsoft.com/office/drawing/2014/main" id="{94E49DA9-37C3-5C0B-C79F-7CE4BF712D2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6766" y="1157418"/>
              <a:ext cx="2939283" cy="638425"/>
            </a:xfrm>
            <a:prstGeom prst="rect">
              <a:avLst/>
            </a:prstGeom>
          </p:spPr>
        </p:pic>
        <p:sp>
          <p:nvSpPr>
            <p:cNvPr id="21" name="CuadroTexto 20">
              <a:extLst>
                <a:ext uri="{FF2B5EF4-FFF2-40B4-BE49-F238E27FC236}">
                  <a16:creationId xmlns:a16="http://schemas.microsoft.com/office/drawing/2014/main" id="{3123553B-A6A3-532A-30F0-33C38E2F00C1}"/>
                </a:ext>
              </a:extLst>
            </p:cNvPr>
            <p:cNvSpPr txBox="1"/>
            <p:nvPr/>
          </p:nvSpPr>
          <p:spPr>
            <a:xfrm>
              <a:off x="629807" y="1245798"/>
              <a:ext cx="1733201" cy="461665"/>
            </a:xfrm>
            <a:prstGeom prst="rect">
              <a:avLst/>
            </a:prstGeom>
            <a:noFill/>
          </p:spPr>
          <p:txBody>
            <a:bodyPr wrap="square">
              <a:spAutoFit/>
            </a:bodyPr>
            <a:lstStyle/>
            <a:p>
              <a:pPr algn="ctr"/>
              <a:r>
                <a:rPr lang="es-ES" sz="2400" b="1" i="1" dirty="0" err="1">
                  <a:ln>
                    <a:solidFill>
                      <a:schemeClr val="tx1"/>
                    </a:solidFill>
                  </a:ln>
                  <a:latin typeface="AireBoldPro" panose="02000000000000000000" pitchFamily="50" charset="0"/>
                </a:rPr>
                <a:t>To</a:t>
              </a:r>
              <a:r>
                <a:rPr lang="es-ES" sz="2400" b="1" i="1" dirty="0">
                  <a:ln>
                    <a:solidFill>
                      <a:schemeClr val="tx1"/>
                    </a:solidFill>
                  </a:ln>
                  <a:latin typeface="AireBoldPro" panose="02000000000000000000" pitchFamily="50" charset="0"/>
                </a:rPr>
                <a:t> </a:t>
              </a:r>
              <a:r>
                <a:rPr lang="es-ES" sz="2400" b="1" i="1" dirty="0" err="1">
                  <a:ln>
                    <a:solidFill>
                      <a:schemeClr val="tx1"/>
                    </a:solidFill>
                  </a:ln>
                  <a:latin typeface="AireBoldPro" panose="02000000000000000000" pitchFamily="50" charset="0"/>
                </a:rPr>
                <a:t>criticism</a:t>
              </a:r>
              <a:endParaRPr lang="es-ES" sz="2400" b="1" i="1" dirty="0">
                <a:ln>
                  <a:solidFill>
                    <a:schemeClr val="tx1"/>
                  </a:solidFill>
                </a:ln>
                <a:latin typeface="AireBoldPro" panose="02000000000000000000" pitchFamily="50" charset="0"/>
              </a:endParaRPr>
            </a:p>
          </p:txBody>
        </p:sp>
      </p:grpSp>
      <p:sp>
        <p:nvSpPr>
          <p:cNvPr id="23" name="CuadroTexto 22">
            <a:extLst>
              <a:ext uri="{FF2B5EF4-FFF2-40B4-BE49-F238E27FC236}">
                <a16:creationId xmlns:a16="http://schemas.microsoft.com/office/drawing/2014/main" id="{D92EE745-705F-EE13-6247-78306C3994AE}"/>
              </a:ext>
            </a:extLst>
          </p:cNvPr>
          <p:cNvSpPr txBox="1"/>
          <p:nvPr/>
        </p:nvSpPr>
        <p:spPr>
          <a:xfrm>
            <a:off x="3049852" y="1396611"/>
            <a:ext cx="6572654" cy="923330"/>
          </a:xfrm>
          <a:prstGeom prst="rect">
            <a:avLst/>
          </a:prstGeom>
          <a:noFill/>
        </p:spPr>
        <p:txBody>
          <a:bodyPr wrap="square">
            <a:spAutoFit/>
          </a:bodyPr>
          <a:lstStyle/>
          <a:p>
            <a:r>
              <a:rPr lang="en-US" b="1" dirty="0"/>
              <a:t>You have no right to overshadow the happiness of your children by criticizing them for petty faults. </a:t>
            </a:r>
            <a:r>
              <a:rPr lang="en-US" b="1" dirty="0">
                <a:solidFill>
                  <a:srgbClr val="C00000"/>
                </a:solidFill>
              </a:rPr>
              <a:t>They will believe that they have no hope of improving and gaining your trust and approval</a:t>
            </a:r>
            <a:r>
              <a:rPr lang="es-ES" b="1" dirty="0">
                <a:solidFill>
                  <a:srgbClr val="C00000"/>
                </a:solidFill>
              </a:rPr>
              <a:t>.</a:t>
            </a:r>
          </a:p>
        </p:txBody>
      </p:sp>
      <p:grpSp>
        <p:nvGrpSpPr>
          <p:cNvPr id="44" name="Grupo 43">
            <a:extLst>
              <a:ext uri="{FF2B5EF4-FFF2-40B4-BE49-F238E27FC236}">
                <a16:creationId xmlns:a16="http://schemas.microsoft.com/office/drawing/2014/main" id="{A127C251-1605-52FF-3AB8-40DE9779D28F}"/>
              </a:ext>
            </a:extLst>
          </p:cNvPr>
          <p:cNvGrpSpPr/>
          <p:nvPr/>
        </p:nvGrpSpPr>
        <p:grpSpPr>
          <a:xfrm>
            <a:off x="51939" y="2685486"/>
            <a:ext cx="2953906" cy="638425"/>
            <a:chOff x="51939" y="2173122"/>
            <a:chExt cx="2953906" cy="638425"/>
          </a:xfrm>
        </p:grpSpPr>
        <p:pic>
          <p:nvPicPr>
            <p:cNvPr id="18" name="Imagen 17">
              <a:extLst>
                <a:ext uri="{FF2B5EF4-FFF2-40B4-BE49-F238E27FC236}">
                  <a16:creationId xmlns:a16="http://schemas.microsoft.com/office/drawing/2014/main" id="{E67BAA56-BFF0-87AB-C5B7-09FB592ED70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1939" y="2173122"/>
              <a:ext cx="2953906" cy="638425"/>
            </a:xfrm>
            <a:prstGeom prst="rect">
              <a:avLst/>
            </a:prstGeom>
          </p:spPr>
        </p:pic>
        <p:sp>
          <p:nvSpPr>
            <p:cNvPr id="28" name="CuadroTexto 27">
              <a:extLst>
                <a:ext uri="{FF2B5EF4-FFF2-40B4-BE49-F238E27FC236}">
                  <a16:creationId xmlns:a16="http://schemas.microsoft.com/office/drawing/2014/main" id="{162EC27E-2AD7-682E-74CD-2BFFFBE5EE1B}"/>
                </a:ext>
              </a:extLst>
            </p:cNvPr>
            <p:cNvSpPr txBox="1"/>
            <p:nvPr/>
          </p:nvSpPr>
          <p:spPr>
            <a:xfrm>
              <a:off x="172099" y="2305844"/>
              <a:ext cx="2577312" cy="400110"/>
            </a:xfrm>
            <a:prstGeom prst="rect">
              <a:avLst/>
            </a:prstGeom>
            <a:noFill/>
          </p:spPr>
          <p:txBody>
            <a:bodyPr wrap="square">
              <a:spAutoFit/>
            </a:bodyPr>
            <a:lstStyle/>
            <a:p>
              <a:pPr algn="ctr">
                <a:lnSpc>
                  <a:spcPts val="2400"/>
                </a:lnSpc>
              </a:pPr>
              <a:r>
                <a:rPr lang="en-US" sz="2000" b="1" i="1" dirty="0">
                  <a:ln>
                    <a:solidFill>
                      <a:schemeClr val="tx1"/>
                    </a:solidFill>
                  </a:ln>
                  <a:latin typeface="AireBoldPro" panose="02000000000000000000" pitchFamily="50" charset="0"/>
                </a:rPr>
                <a:t>To too harsh discipline </a:t>
              </a:r>
              <a:endParaRPr lang="es-ES" sz="2000" b="1" i="1" dirty="0">
                <a:ln>
                  <a:solidFill>
                    <a:schemeClr val="tx1"/>
                  </a:solidFill>
                </a:ln>
                <a:latin typeface="AireBoldPro" panose="02000000000000000000" pitchFamily="50" charset="0"/>
              </a:endParaRPr>
            </a:p>
          </p:txBody>
        </p:sp>
      </p:grpSp>
      <p:sp>
        <p:nvSpPr>
          <p:cNvPr id="30" name="CuadroTexto 29">
            <a:extLst>
              <a:ext uri="{FF2B5EF4-FFF2-40B4-BE49-F238E27FC236}">
                <a16:creationId xmlns:a16="http://schemas.microsoft.com/office/drawing/2014/main" id="{CD09EDF0-3D4B-0786-F6F5-16E12D13099A}"/>
              </a:ext>
            </a:extLst>
          </p:cNvPr>
          <p:cNvSpPr txBox="1"/>
          <p:nvPr/>
        </p:nvSpPr>
        <p:spPr>
          <a:xfrm>
            <a:off x="3049852" y="2423057"/>
            <a:ext cx="6981215" cy="923330"/>
          </a:xfrm>
          <a:prstGeom prst="rect">
            <a:avLst/>
          </a:prstGeom>
          <a:noFill/>
        </p:spPr>
        <p:txBody>
          <a:bodyPr wrap="square">
            <a:spAutoFit/>
          </a:bodyPr>
          <a:lstStyle/>
          <a:p>
            <a:r>
              <a:rPr lang="en-US" b="1" dirty="0"/>
              <a:t>A spirit of </a:t>
            </a:r>
            <a:r>
              <a:rPr lang="en-US" b="1" dirty="0">
                <a:solidFill>
                  <a:srgbClr val="C00000"/>
                </a:solidFill>
              </a:rPr>
              <a:t>obstinacy and stubbornness </a:t>
            </a:r>
            <a:r>
              <a:rPr lang="en-US" b="1" dirty="0"/>
              <a:t>is awakened in the children</a:t>
            </a:r>
            <a:r>
              <a:rPr lang="en-US" b="1" dirty="0">
                <a:solidFill>
                  <a:srgbClr val="C00000"/>
                </a:solidFill>
              </a:rPr>
              <a:t>. It leads to contempt for authority and ultimately to disobedience of those rules that Christ would have observed</a:t>
            </a:r>
            <a:r>
              <a:rPr lang="es-ES" b="1" dirty="0">
                <a:solidFill>
                  <a:srgbClr val="C00000"/>
                </a:solidFill>
              </a:rPr>
              <a:t>.</a:t>
            </a:r>
          </a:p>
        </p:txBody>
      </p:sp>
      <p:grpSp>
        <p:nvGrpSpPr>
          <p:cNvPr id="43" name="Grupo 42">
            <a:extLst>
              <a:ext uri="{FF2B5EF4-FFF2-40B4-BE49-F238E27FC236}">
                <a16:creationId xmlns:a16="http://schemas.microsoft.com/office/drawing/2014/main" id="{6F241CA4-9E6A-6EC5-D05B-674A746D97E9}"/>
              </a:ext>
            </a:extLst>
          </p:cNvPr>
          <p:cNvGrpSpPr/>
          <p:nvPr/>
        </p:nvGrpSpPr>
        <p:grpSpPr>
          <a:xfrm>
            <a:off x="55170" y="3798167"/>
            <a:ext cx="2939283" cy="638425"/>
            <a:chOff x="55170" y="3118101"/>
            <a:chExt cx="2939283" cy="638425"/>
          </a:xfrm>
        </p:grpSpPr>
        <p:pic>
          <p:nvPicPr>
            <p:cNvPr id="19" name="Imagen 18">
              <a:extLst>
                <a:ext uri="{FF2B5EF4-FFF2-40B4-BE49-F238E27FC236}">
                  <a16:creationId xmlns:a16="http://schemas.microsoft.com/office/drawing/2014/main" id="{6F7D626E-379D-B1FF-9DD2-642CA259778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5170" y="3118101"/>
              <a:ext cx="2939283" cy="638425"/>
            </a:xfrm>
            <a:prstGeom prst="rect">
              <a:avLst/>
            </a:prstGeom>
          </p:spPr>
        </p:pic>
        <p:sp>
          <p:nvSpPr>
            <p:cNvPr id="32" name="CuadroTexto 31">
              <a:extLst>
                <a:ext uri="{FF2B5EF4-FFF2-40B4-BE49-F238E27FC236}">
                  <a16:creationId xmlns:a16="http://schemas.microsoft.com/office/drawing/2014/main" id="{616CA951-40CE-3085-D9B1-98A27B454826}"/>
                </a:ext>
              </a:extLst>
            </p:cNvPr>
            <p:cNvSpPr txBox="1"/>
            <p:nvPr/>
          </p:nvSpPr>
          <p:spPr>
            <a:xfrm>
              <a:off x="55170" y="3237258"/>
              <a:ext cx="2811171" cy="400110"/>
            </a:xfrm>
            <a:prstGeom prst="rect">
              <a:avLst/>
            </a:prstGeom>
            <a:noFill/>
          </p:spPr>
          <p:txBody>
            <a:bodyPr wrap="square">
              <a:spAutoFit/>
            </a:bodyPr>
            <a:lstStyle/>
            <a:p>
              <a:pPr algn="ctr"/>
              <a:r>
                <a:rPr lang="es-ES" sz="2000" b="1" i="1" dirty="0" err="1">
                  <a:ln>
                    <a:solidFill>
                      <a:schemeClr val="tx1"/>
                    </a:solidFill>
                  </a:ln>
                  <a:latin typeface="AireBoldPro" panose="02000000000000000000" pitchFamily="50" charset="0"/>
                </a:rPr>
                <a:t>To</a:t>
              </a:r>
              <a:r>
                <a:rPr lang="es-ES" sz="2000" b="1" i="1" dirty="0">
                  <a:ln>
                    <a:solidFill>
                      <a:schemeClr val="tx1"/>
                    </a:solidFill>
                  </a:ln>
                  <a:latin typeface="AireBoldPro" panose="02000000000000000000" pitchFamily="50" charset="0"/>
                </a:rPr>
                <a:t> </a:t>
              </a:r>
              <a:r>
                <a:rPr lang="es-ES" sz="2000" b="1" i="1" dirty="0" err="1">
                  <a:ln>
                    <a:solidFill>
                      <a:schemeClr val="tx1"/>
                    </a:solidFill>
                  </a:ln>
                  <a:latin typeface="AireBoldPro" panose="02000000000000000000" pitchFamily="50" charset="0"/>
                </a:rPr>
                <a:t>continuous</a:t>
              </a:r>
              <a:r>
                <a:rPr lang="es-ES" sz="2000" b="1" i="1" dirty="0">
                  <a:ln>
                    <a:solidFill>
                      <a:schemeClr val="tx1"/>
                    </a:solidFill>
                  </a:ln>
                  <a:latin typeface="AireBoldPro" panose="02000000000000000000" pitchFamily="50" charset="0"/>
                </a:rPr>
                <a:t> </a:t>
              </a:r>
              <a:r>
                <a:rPr lang="es-ES" sz="2000" b="1" i="1" dirty="0" err="1">
                  <a:ln>
                    <a:solidFill>
                      <a:schemeClr val="tx1"/>
                    </a:solidFill>
                  </a:ln>
                  <a:latin typeface="AireBoldPro" panose="02000000000000000000" pitchFamily="50" charset="0"/>
                </a:rPr>
                <a:t>censorship</a:t>
              </a:r>
              <a:endParaRPr lang="es-ES" sz="1600" b="1" i="1" dirty="0">
                <a:ln>
                  <a:solidFill>
                    <a:schemeClr val="tx1"/>
                  </a:solidFill>
                </a:ln>
              </a:endParaRPr>
            </a:p>
          </p:txBody>
        </p:sp>
      </p:grpSp>
      <p:sp>
        <p:nvSpPr>
          <p:cNvPr id="34" name="CuadroTexto 33">
            <a:extLst>
              <a:ext uri="{FF2B5EF4-FFF2-40B4-BE49-F238E27FC236}">
                <a16:creationId xmlns:a16="http://schemas.microsoft.com/office/drawing/2014/main" id="{5BD4AC51-B572-0653-7C41-E4BE2A2A8BA9}"/>
              </a:ext>
            </a:extLst>
          </p:cNvPr>
          <p:cNvSpPr txBox="1"/>
          <p:nvPr/>
        </p:nvSpPr>
        <p:spPr>
          <a:xfrm>
            <a:off x="3049852" y="3449503"/>
            <a:ext cx="6099242" cy="1200329"/>
          </a:xfrm>
          <a:prstGeom prst="rect">
            <a:avLst/>
          </a:prstGeom>
          <a:noFill/>
        </p:spPr>
        <p:txBody>
          <a:bodyPr wrap="square">
            <a:spAutoFit/>
          </a:bodyPr>
          <a:lstStyle/>
          <a:p>
            <a:r>
              <a:rPr lang="en-US" b="1" dirty="0"/>
              <a:t>The child comes to regard this lack as a peculiarity of his own, something against which it is vain to fight. This gives rise to </a:t>
            </a:r>
            <a:r>
              <a:rPr lang="en-US" b="1" dirty="0">
                <a:solidFill>
                  <a:srgbClr val="C00000"/>
                </a:solidFill>
              </a:rPr>
              <a:t>discouragement and despair that are often hidden under an aspect of indifference or nonsense</a:t>
            </a:r>
            <a:r>
              <a:rPr lang="es-ES" b="1" dirty="0">
                <a:solidFill>
                  <a:srgbClr val="C00000"/>
                </a:solidFill>
              </a:rPr>
              <a:t>.</a:t>
            </a:r>
          </a:p>
        </p:txBody>
      </p:sp>
      <p:grpSp>
        <p:nvGrpSpPr>
          <p:cNvPr id="42" name="Grupo 41">
            <a:extLst>
              <a:ext uri="{FF2B5EF4-FFF2-40B4-BE49-F238E27FC236}">
                <a16:creationId xmlns:a16="http://schemas.microsoft.com/office/drawing/2014/main" id="{1D3F4DF1-5EFD-4FA9-FFE5-BCD012F55423}"/>
              </a:ext>
            </a:extLst>
          </p:cNvPr>
          <p:cNvGrpSpPr/>
          <p:nvPr/>
        </p:nvGrpSpPr>
        <p:grpSpPr>
          <a:xfrm>
            <a:off x="47858" y="4903475"/>
            <a:ext cx="2953906" cy="638425"/>
            <a:chOff x="47858" y="4390447"/>
            <a:chExt cx="2953906" cy="638425"/>
          </a:xfrm>
        </p:grpSpPr>
        <p:pic>
          <p:nvPicPr>
            <p:cNvPr id="35" name="Imagen 34">
              <a:extLst>
                <a:ext uri="{FF2B5EF4-FFF2-40B4-BE49-F238E27FC236}">
                  <a16:creationId xmlns:a16="http://schemas.microsoft.com/office/drawing/2014/main" id="{B491C5F7-7B83-B5F2-26C2-CF4ED4AAD3F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7858" y="4390447"/>
              <a:ext cx="2953906" cy="638425"/>
            </a:xfrm>
            <a:prstGeom prst="rect">
              <a:avLst/>
            </a:prstGeom>
          </p:spPr>
        </p:pic>
        <p:sp>
          <p:nvSpPr>
            <p:cNvPr id="36" name="CuadroTexto 35">
              <a:extLst>
                <a:ext uri="{FF2B5EF4-FFF2-40B4-BE49-F238E27FC236}">
                  <a16:creationId xmlns:a16="http://schemas.microsoft.com/office/drawing/2014/main" id="{F7F38C7E-7C3C-22DB-2059-509A0B26932F}"/>
                </a:ext>
              </a:extLst>
            </p:cNvPr>
            <p:cNvSpPr txBox="1"/>
            <p:nvPr/>
          </p:nvSpPr>
          <p:spPr>
            <a:xfrm>
              <a:off x="254966" y="4450803"/>
              <a:ext cx="2482881" cy="400110"/>
            </a:xfrm>
            <a:prstGeom prst="rect">
              <a:avLst/>
            </a:prstGeom>
            <a:noFill/>
          </p:spPr>
          <p:txBody>
            <a:bodyPr wrap="square">
              <a:spAutoFit/>
            </a:bodyPr>
            <a:lstStyle/>
            <a:p>
              <a:pPr algn="ctr"/>
              <a:r>
                <a:rPr lang="es-ES" sz="2000" b="1" i="1" dirty="0" err="1">
                  <a:ln>
                    <a:solidFill>
                      <a:schemeClr val="bg1"/>
                    </a:solidFill>
                  </a:ln>
                  <a:solidFill>
                    <a:schemeClr val="bg1"/>
                  </a:solidFill>
                  <a:effectLst>
                    <a:outerShdw blurRad="38100" dist="38100" dir="2700000" algn="tl">
                      <a:srgbClr val="000000">
                        <a:alpha val="43137"/>
                      </a:srgbClr>
                    </a:outerShdw>
                  </a:effectLst>
                  <a:latin typeface="AireBoldPro" panose="02000000000000000000" pitchFamily="50" charset="0"/>
                </a:rPr>
                <a:t>To</a:t>
              </a:r>
              <a:r>
                <a:rPr lang="es-ES" sz="2000" b="1" i="1" dirty="0">
                  <a:ln>
                    <a:solidFill>
                      <a:schemeClr val="bg1"/>
                    </a:solidFill>
                  </a:ln>
                  <a:solidFill>
                    <a:schemeClr val="bg1"/>
                  </a:solidFill>
                  <a:effectLst>
                    <a:outerShdw blurRad="38100" dist="38100" dir="2700000" algn="tl">
                      <a:srgbClr val="000000">
                        <a:alpha val="43137"/>
                      </a:srgbClr>
                    </a:outerShdw>
                  </a:effectLst>
                  <a:latin typeface="AireBoldPro" panose="02000000000000000000" pitchFamily="50" charset="0"/>
                </a:rPr>
                <a:t> </a:t>
              </a:r>
              <a:r>
                <a:rPr lang="es-ES" sz="2000" b="1" i="1" dirty="0" err="1">
                  <a:ln>
                    <a:solidFill>
                      <a:schemeClr val="bg1"/>
                    </a:solidFill>
                  </a:ln>
                  <a:solidFill>
                    <a:schemeClr val="bg1"/>
                  </a:solidFill>
                  <a:effectLst>
                    <a:outerShdw blurRad="38100" dist="38100" dir="2700000" algn="tl">
                      <a:srgbClr val="000000">
                        <a:alpha val="43137"/>
                      </a:srgbClr>
                    </a:outerShdw>
                  </a:effectLst>
                  <a:latin typeface="AireBoldPro" panose="02000000000000000000" pitchFamily="50" charset="0"/>
                </a:rPr>
                <a:t>orders</a:t>
              </a:r>
              <a:r>
                <a:rPr lang="es-ES" sz="2000" b="1" i="1" dirty="0">
                  <a:ln>
                    <a:solidFill>
                      <a:schemeClr val="bg1"/>
                    </a:solidFill>
                  </a:ln>
                  <a:solidFill>
                    <a:schemeClr val="bg1"/>
                  </a:solidFill>
                  <a:effectLst>
                    <a:outerShdw blurRad="38100" dist="38100" dir="2700000" algn="tl">
                      <a:srgbClr val="000000">
                        <a:alpha val="43137"/>
                      </a:srgbClr>
                    </a:outerShdw>
                  </a:effectLst>
                  <a:latin typeface="AireBoldPro" panose="02000000000000000000" pitchFamily="50" charset="0"/>
                </a:rPr>
                <a:t> and </a:t>
              </a:r>
              <a:r>
                <a:rPr lang="es-ES" sz="2000" b="1" i="1" dirty="0" err="1">
                  <a:ln>
                    <a:solidFill>
                      <a:schemeClr val="bg1"/>
                    </a:solidFill>
                  </a:ln>
                  <a:solidFill>
                    <a:schemeClr val="bg1"/>
                  </a:solidFill>
                  <a:effectLst>
                    <a:outerShdw blurRad="38100" dist="38100" dir="2700000" algn="tl">
                      <a:srgbClr val="000000">
                        <a:alpha val="43137"/>
                      </a:srgbClr>
                    </a:outerShdw>
                  </a:effectLst>
                  <a:latin typeface="AireBoldPro" panose="02000000000000000000" pitchFamily="50" charset="0"/>
                </a:rPr>
                <a:t>rebuke</a:t>
              </a:r>
              <a:endParaRPr lang="es-ES" sz="1600" i="1" dirty="0">
                <a:ln>
                  <a:solidFill>
                    <a:schemeClr val="bg1"/>
                  </a:solidFill>
                </a:ln>
                <a:solidFill>
                  <a:schemeClr val="bg1"/>
                </a:solidFill>
                <a:effectLst>
                  <a:outerShdw blurRad="38100" dist="38100" dir="2700000" algn="tl">
                    <a:srgbClr val="000000">
                      <a:alpha val="43137"/>
                    </a:srgbClr>
                  </a:outerShdw>
                </a:effectLst>
              </a:endParaRPr>
            </a:p>
          </p:txBody>
        </p:sp>
      </p:grpSp>
      <p:sp>
        <p:nvSpPr>
          <p:cNvPr id="38" name="CuadroTexto 37">
            <a:extLst>
              <a:ext uri="{FF2B5EF4-FFF2-40B4-BE49-F238E27FC236}">
                <a16:creationId xmlns:a16="http://schemas.microsoft.com/office/drawing/2014/main" id="{13CC93B7-0281-99E1-739A-1E8B966A86C4}"/>
              </a:ext>
            </a:extLst>
          </p:cNvPr>
          <p:cNvSpPr txBox="1"/>
          <p:nvPr/>
        </p:nvSpPr>
        <p:spPr>
          <a:xfrm>
            <a:off x="3049852" y="4752948"/>
            <a:ext cx="6872640" cy="1200329"/>
          </a:xfrm>
          <a:prstGeom prst="rect">
            <a:avLst/>
          </a:prstGeom>
          <a:noFill/>
        </p:spPr>
        <p:txBody>
          <a:bodyPr wrap="square">
            <a:spAutoFit/>
          </a:bodyPr>
          <a:lstStyle/>
          <a:p>
            <a:r>
              <a:rPr lang="en-US" b="1" dirty="0"/>
              <a:t>Ask them kindly to do things. If you give them orders in a tone of rebuke, censure, or reproach, </a:t>
            </a:r>
            <a:r>
              <a:rPr lang="en-US" b="1" dirty="0">
                <a:solidFill>
                  <a:srgbClr val="C00000"/>
                </a:solidFill>
              </a:rPr>
              <a:t>they will carry out your orders, not out of love, but because they dare not act otherwise. It will be painful for them and not a pleasure to obey</a:t>
            </a:r>
            <a:r>
              <a:rPr lang="es-ES" b="1" dirty="0">
                <a:solidFill>
                  <a:srgbClr val="C00000"/>
                </a:solidFill>
              </a:rPr>
              <a:t>. </a:t>
            </a:r>
          </a:p>
        </p:txBody>
      </p:sp>
      <p:grpSp>
        <p:nvGrpSpPr>
          <p:cNvPr id="41" name="Grupo 40">
            <a:extLst>
              <a:ext uri="{FF2B5EF4-FFF2-40B4-BE49-F238E27FC236}">
                <a16:creationId xmlns:a16="http://schemas.microsoft.com/office/drawing/2014/main" id="{6723ED4B-5DBC-0F2C-12B0-608DEB970787}"/>
              </a:ext>
            </a:extLst>
          </p:cNvPr>
          <p:cNvGrpSpPr/>
          <p:nvPr/>
        </p:nvGrpSpPr>
        <p:grpSpPr>
          <a:xfrm>
            <a:off x="55170" y="6043515"/>
            <a:ext cx="2953906" cy="638425"/>
            <a:chOff x="32414" y="5436465"/>
            <a:chExt cx="2953906" cy="638425"/>
          </a:xfrm>
        </p:grpSpPr>
        <p:pic>
          <p:nvPicPr>
            <p:cNvPr id="39" name="Imagen 38">
              <a:extLst>
                <a:ext uri="{FF2B5EF4-FFF2-40B4-BE49-F238E27FC236}">
                  <a16:creationId xmlns:a16="http://schemas.microsoft.com/office/drawing/2014/main" id="{F05679E7-627E-E60F-9C32-52E40FB1943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2414" y="5436465"/>
              <a:ext cx="2953906" cy="638425"/>
            </a:xfrm>
            <a:prstGeom prst="rect">
              <a:avLst/>
            </a:prstGeom>
          </p:spPr>
        </p:pic>
        <p:sp>
          <p:nvSpPr>
            <p:cNvPr id="40" name="CuadroTexto 39">
              <a:extLst>
                <a:ext uri="{FF2B5EF4-FFF2-40B4-BE49-F238E27FC236}">
                  <a16:creationId xmlns:a16="http://schemas.microsoft.com/office/drawing/2014/main" id="{FF595307-A041-993A-03F7-5C35AB1C7643}"/>
                </a:ext>
              </a:extLst>
            </p:cNvPr>
            <p:cNvSpPr txBox="1"/>
            <p:nvPr/>
          </p:nvSpPr>
          <p:spPr>
            <a:xfrm>
              <a:off x="232210" y="5548668"/>
              <a:ext cx="2482881" cy="400110"/>
            </a:xfrm>
            <a:prstGeom prst="rect">
              <a:avLst/>
            </a:prstGeom>
            <a:noFill/>
          </p:spPr>
          <p:txBody>
            <a:bodyPr wrap="square">
              <a:spAutoFit/>
            </a:bodyPr>
            <a:lstStyle/>
            <a:p>
              <a:pPr algn="ctr"/>
              <a:r>
                <a:rPr lang="es-ES" sz="2000" b="1" i="1" dirty="0" err="1">
                  <a:ln>
                    <a:solidFill>
                      <a:schemeClr val="bg1"/>
                    </a:solidFill>
                  </a:ln>
                  <a:solidFill>
                    <a:schemeClr val="bg1"/>
                  </a:solidFill>
                  <a:effectLst>
                    <a:outerShdw blurRad="38100" dist="38100" dir="2700000" algn="tl">
                      <a:srgbClr val="000000">
                        <a:alpha val="43137"/>
                      </a:srgbClr>
                    </a:outerShdw>
                  </a:effectLst>
                  <a:latin typeface="AireBoldPro" panose="02000000000000000000" pitchFamily="50" charset="0"/>
                </a:rPr>
                <a:t>To</a:t>
              </a:r>
              <a:r>
                <a:rPr lang="es-ES" sz="2000" b="1" i="1" dirty="0">
                  <a:ln>
                    <a:solidFill>
                      <a:schemeClr val="bg1"/>
                    </a:solidFill>
                  </a:ln>
                  <a:solidFill>
                    <a:schemeClr val="bg1"/>
                  </a:solidFill>
                  <a:effectLst>
                    <a:outerShdw blurRad="38100" dist="38100" dir="2700000" algn="tl">
                      <a:srgbClr val="000000">
                        <a:alpha val="43137"/>
                      </a:srgbClr>
                    </a:outerShdw>
                  </a:effectLst>
                  <a:latin typeface="AireBoldPro" panose="02000000000000000000" pitchFamily="50" charset="0"/>
                </a:rPr>
                <a:t> </a:t>
              </a:r>
              <a:r>
                <a:rPr lang="es-ES" sz="2000" b="1" i="1" dirty="0" err="1">
                  <a:ln>
                    <a:solidFill>
                      <a:schemeClr val="bg1"/>
                    </a:solidFill>
                  </a:ln>
                  <a:solidFill>
                    <a:schemeClr val="bg1"/>
                  </a:solidFill>
                  <a:effectLst>
                    <a:outerShdw blurRad="38100" dist="38100" dir="2700000" algn="tl">
                      <a:srgbClr val="000000">
                        <a:alpha val="43137"/>
                      </a:srgbClr>
                    </a:outerShdw>
                  </a:effectLst>
                  <a:latin typeface="AireBoldPro" panose="02000000000000000000" pitchFamily="50" charset="0"/>
                </a:rPr>
                <a:t>arbitrary</a:t>
              </a:r>
              <a:r>
                <a:rPr lang="es-ES" sz="2000" b="1" i="1" dirty="0">
                  <a:ln>
                    <a:solidFill>
                      <a:schemeClr val="bg1"/>
                    </a:solidFill>
                  </a:ln>
                  <a:solidFill>
                    <a:schemeClr val="bg1"/>
                  </a:solidFill>
                  <a:effectLst>
                    <a:outerShdw blurRad="38100" dist="38100" dir="2700000" algn="tl">
                      <a:srgbClr val="000000">
                        <a:alpha val="43137"/>
                      </a:srgbClr>
                    </a:outerShdw>
                  </a:effectLst>
                  <a:latin typeface="AireBoldPro" panose="02000000000000000000" pitchFamily="50" charset="0"/>
                </a:rPr>
                <a:t> </a:t>
              </a:r>
              <a:r>
                <a:rPr lang="es-ES" sz="2000" b="1" i="1" dirty="0" err="1">
                  <a:ln>
                    <a:solidFill>
                      <a:schemeClr val="bg1"/>
                    </a:solidFill>
                  </a:ln>
                  <a:solidFill>
                    <a:schemeClr val="bg1"/>
                  </a:solidFill>
                  <a:effectLst>
                    <a:outerShdw blurRad="38100" dist="38100" dir="2700000" algn="tl">
                      <a:srgbClr val="000000">
                        <a:alpha val="43137"/>
                      </a:srgbClr>
                    </a:outerShdw>
                  </a:effectLst>
                  <a:latin typeface="AireBoldPro" panose="02000000000000000000" pitchFamily="50" charset="0"/>
                </a:rPr>
                <a:t>conduct</a:t>
              </a:r>
              <a:endParaRPr lang="es-ES" sz="1600" i="1" dirty="0">
                <a:ln>
                  <a:solidFill>
                    <a:schemeClr val="bg1"/>
                  </a:solidFill>
                </a:ln>
                <a:solidFill>
                  <a:schemeClr val="bg1"/>
                </a:solidFill>
                <a:effectLst>
                  <a:outerShdw blurRad="38100" dist="38100" dir="2700000" algn="tl">
                    <a:srgbClr val="000000">
                      <a:alpha val="43137"/>
                    </a:srgbClr>
                  </a:outerShdw>
                </a:effectLst>
              </a:endParaRPr>
            </a:p>
          </p:txBody>
        </p:sp>
      </p:grpSp>
      <p:pic>
        <p:nvPicPr>
          <p:cNvPr id="45" name="Imagen 44">
            <a:extLst>
              <a:ext uri="{FF2B5EF4-FFF2-40B4-BE49-F238E27FC236}">
                <a16:creationId xmlns:a16="http://schemas.microsoft.com/office/drawing/2014/main" id="{D387078E-800D-6622-02B7-6F99BABEB17E}"/>
              </a:ext>
            </a:extLst>
          </p:cNvPr>
          <p:cNvPicPr>
            <a:picLocks noChangeAspect="1"/>
          </p:cNvPicPr>
          <p:nvPr/>
        </p:nvPicPr>
        <p:blipFill rotWithShape="1">
          <a:blip r:embed="rId10"/>
          <a:srcRect l="36107" r="11319"/>
          <a:stretch/>
        </p:blipFill>
        <p:spPr>
          <a:xfrm>
            <a:off x="10031067" y="1344537"/>
            <a:ext cx="2003053" cy="25400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7" name="Imagen 46">
            <a:extLst>
              <a:ext uri="{FF2B5EF4-FFF2-40B4-BE49-F238E27FC236}">
                <a16:creationId xmlns:a16="http://schemas.microsoft.com/office/drawing/2014/main" id="{98A49C37-4AFC-4190-8501-08249922B4F7}"/>
              </a:ext>
            </a:extLst>
          </p:cNvPr>
          <p:cNvPicPr>
            <a:picLocks noChangeAspect="1"/>
          </p:cNvPicPr>
          <p:nvPr/>
        </p:nvPicPr>
        <p:blipFill rotWithShape="1">
          <a:blip r:embed="rId11"/>
          <a:srcRect l="13268" r="24807"/>
          <a:stretch/>
        </p:blipFill>
        <p:spPr>
          <a:xfrm>
            <a:off x="9922492" y="4242609"/>
            <a:ext cx="2195593" cy="23649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8" name="CuadroTexto 47">
            <a:extLst>
              <a:ext uri="{FF2B5EF4-FFF2-40B4-BE49-F238E27FC236}">
                <a16:creationId xmlns:a16="http://schemas.microsoft.com/office/drawing/2014/main" id="{CB0E80C9-5C50-E4C6-4E12-92B4B18F63CA}"/>
              </a:ext>
            </a:extLst>
          </p:cNvPr>
          <p:cNvSpPr txBox="1"/>
          <p:nvPr/>
        </p:nvSpPr>
        <p:spPr>
          <a:xfrm>
            <a:off x="75029" y="46059"/>
            <a:ext cx="9956037" cy="338554"/>
          </a:xfrm>
          <a:prstGeom prst="rect">
            <a:avLst/>
          </a:prstGeom>
          <a:noFill/>
        </p:spPr>
        <p:txBody>
          <a:bodyPr wrap="square" rtlCol="0">
            <a:spAutoFit/>
          </a:bodyPr>
          <a:lstStyle/>
          <a:p>
            <a:r>
              <a:rPr lang="en-US" sz="1600" b="1" i="1" dirty="0"/>
              <a:t>See if your child's misbehavior is related to any reaction to these attitudes of yours</a:t>
            </a:r>
            <a:r>
              <a:rPr lang="es-ES" sz="1600" b="1" i="1" dirty="0"/>
              <a:t>.</a:t>
            </a:r>
          </a:p>
        </p:txBody>
      </p:sp>
    </p:spTree>
    <p:extLst>
      <p:ext uri="{BB962C8B-B14F-4D97-AF65-F5344CB8AC3E}">
        <p14:creationId xmlns:p14="http://schemas.microsoft.com/office/powerpoint/2010/main" val="536647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1000" fill="hold"/>
                                        <p:tgtEl>
                                          <p:spTgt spid="50"/>
                                        </p:tgtEl>
                                        <p:attrNameLst>
                                          <p:attrName>ppt_w</p:attrName>
                                        </p:attrNameLst>
                                      </p:cBhvr>
                                      <p:tavLst>
                                        <p:tav tm="0">
                                          <p:val>
                                            <p:fltVal val="0"/>
                                          </p:val>
                                        </p:tav>
                                        <p:tav tm="100000">
                                          <p:val>
                                            <p:strVal val="#ppt_w"/>
                                          </p:val>
                                        </p:tav>
                                      </p:tavLst>
                                    </p:anim>
                                    <p:anim calcmode="lin" valueType="num">
                                      <p:cBhvr>
                                        <p:cTn id="8" dur="1000" fill="hold"/>
                                        <p:tgtEl>
                                          <p:spTgt spid="50"/>
                                        </p:tgtEl>
                                        <p:attrNameLst>
                                          <p:attrName>ppt_h</p:attrName>
                                        </p:attrNameLst>
                                      </p:cBhvr>
                                      <p:tavLst>
                                        <p:tav tm="0">
                                          <p:val>
                                            <p:fltVal val="0"/>
                                          </p:val>
                                        </p:tav>
                                        <p:tav tm="100000">
                                          <p:val>
                                            <p:strVal val="#ppt_h"/>
                                          </p:val>
                                        </p:tav>
                                      </p:tavLst>
                                    </p:anim>
                                    <p:anim calcmode="lin" valueType="num">
                                      <p:cBhvr>
                                        <p:cTn id="9" dur="1000" fill="hold"/>
                                        <p:tgtEl>
                                          <p:spTgt spid="50"/>
                                        </p:tgtEl>
                                        <p:attrNameLst>
                                          <p:attrName>style.rotation</p:attrName>
                                        </p:attrNameLst>
                                      </p:cBhvr>
                                      <p:tavLst>
                                        <p:tav tm="0">
                                          <p:val>
                                            <p:fltVal val="90"/>
                                          </p:val>
                                        </p:tav>
                                        <p:tav tm="100000">
                                          <p:val>
                                            <p:fltVal val="0"/>
                                          </p:val>
                                        </p:tav>
                                      </p:tavLst>
                                    </p:anim>
                                    <p:animEffect transition="in" filter="fade">
                                      <p:cBhvr>
                                        <p:cTn id="10" dur="1000"/>
                                        <p:tgtEl>
                                          <p:spTgt spid="50"/>
                                        </p:tgtEl>
                                      </p:cBhvr>
                                    </p:animEffect>
                                  </p:childTnLst>
                                </p:cTn>
                              </p:par>
                            </p:childTnLst>
                          </p:cTn>
                        </p:par>
                        <p:par>
                          <p:cTn id="11" fill="hold">
                            <p:stCondLst>
                              <p:cond delay="1000"/>
                            </p:stCondLst>
                            <p:childTnLst>
                              <p:par>
                                <p:cTn id="12" presetID="8" presetClass="emph" presetSubtype="0" fill="hold" nodeType="afterEffect">
                                  <p:stCondLst>
                                    <p:cond delay="0"/>
                                  </p:stCondLst>
                                  <p:childTnLst>
                                    <p:animRot by="21600000">
                                      <p:cBhvr>
                                        <p:cTn id="13" dur="500" fill="hold"/>
                                        <p:tgtEl>
                                          <p:spTgt spid="5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wipe(left)">
                                      <p:cBhvr>
                                        <p:cTn id="18" dur="500"/>
                                        <p:tgtEl>
                                          <p:spTgt spid="48"/>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p:cTn id="23" dur="500" fill="hold"/>
                                        <p:tgtEl>
                                          <p:spTgt spid="45"/>
                                        </p:tgtEl>
                                        <p:attrNameLst>
                                          <p:attrName>ppt_w</p:attrName>
                                        </p:attrNameLst>
                                      </p:cBhvr>
                                      <p:tavLst>
                                        <p:tav tm="0">
                                          <p:val>
                                            <p:fltVal val="0"/>
                                          </p:val>
                                        </p:tav>
                                        <p:tav tm="100000">
                                          <p:val>
                                            <p:strVal val="#ppt_w"/>
                                          </p:val>
                                        </p:tav>
                                      </p:tavLst>
                                    </p:anim>
                                    <p:anim calcmode="lin" valueType="num">
                                      <p:cBhvr>
                                        <p:cTn id="24" dur="500" fill="hold"/>
                                        <p:tgtEl>
                                          <p:spTgt spid="45"/>
                                        </p:tgtEl>
                                        <p:attrNameLst>
                                          <p:attrName>ppt_h</p:attrName>
                                        </p:attrNameLst>
                                      </p:cBhvr>
                                      <p:tavLst>
                                        <p:tav tm="0">
                                          <p:val>
                                            <p:fltVal val="0"/>
                                          </p:val>
                                        </p:tav>
                                        <p:tav tm="100000">
                                          <p:val>
                                            <p:strVal val="#ppt_h"/>
                                          </p:val>
                                        </p:tav>
                                      </p:tavLst>
                                    </p:anim>
                                    <p:animEffect transition="in" filter="fade">
                                      <p:cBhvr>
                                        <p:cTn id="25" dur="500"/>
                                        <p:tgtEl>
                                          <p:spTgt spid="45"/>
                                        </p:tgtEl>
                                      </p:cBhvr>
                                    </p:animEffect>
                                  </p:childTnLst>
                                </p:cTn>
                              </p:par>
                            </p:childTnLst>
                          </p:cTn>
                        </p:par>
                        <p:par>
                          <p:cTn id="26" fill="hold">
                            <p:stCondLst>
                              <p:cond delay="500"/>
                            </p:stCondLst>
                            <p:childTnLst>
                              <p:par>
                                <p:cTn id="27" presetID="17" presetClass="entr" presetSubtype="8"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ppt_x</p:attrName>
                                        </p:attrNameLst>
                                      </p:cBhvr>
                                      <p:tavLst>
                                        <p:tav tm="0">
                                          <p:val>
                                            <p:strVal val="#ppt_x-#ppt_w/2"/>
                                          </p:val>
                                        </p:tav>
                                        <p:tav tm="100000">
                                          <p:val>
                                            <p:strVal val="#ppt_x"/>
                                          </p:val>
                                        </p:tav>
                                      </p:tavLst>
                                    </p:anim>
                                    <p:anim calcmode="lin" valueType="num">
                                      <p:cBhvr>
                                        <p:cTn id="30" dur="500" fill="hold"/>
                                        <p:tgtEl>
                                          <p:spTgt spid="14"/>
                                        </p:tgtEl>
                                        <p:attrNameLst>
                                          <p:attrName>ppt_y</p:attrName>
                                        </p:attrNameLst>
                                      </p:cBhvr>
                                      <p:tavLst>
                                        <p:tav tm="0">
                                          <p:val>
                                            <p:strVal val="#ppt_y"/>
                                          </p:val>
                                        </p:tav>
                                        <p:tav tm="100000">
                                          <p:val>
                                            <p:strVal val="#ppt_y"/>
                                          </p:val>
                                        </p:tav>
                                      </p:tavLst>
                                    </p:anim>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strVal val="#ppt_h"/>
                                          </p:val>
                                        </p:tav>
                                        <p:tav tm="100000">
                                          <p:val>
                                            <p:strVal val="#ppt_h"/>
                                          </p:val>
                                        </p:tav>
                                      </p:tavLst>
                                    </p:anim>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7" presetClass="entr" presetSubtype="8"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ppt_x</p:attrName>
                                        </p:attrNameLst>
                                      </p:cBhvr>
                                      <p:tavLst>
                                        <p:tav tm="0">
                                          <p:val>
                                            <p:strVal val="#ppt_x-#ppt_w/2"/>
                                          </p:val>
                                        </p:tav>
                                        <p:tav tm="100000">
                                          <p:val>
                                            <p:strVal val="#ppt_x"/>
                                          </p:val>
                                        </p:tav>
                                      </p:tavLst>
                                    </p:anim>
                                    <p:anim calcmode="lin" valueType="num">
                                      <p:cBhvr>
                                        <p:cTn id="42" dur="500" fill="hold"/>
                                        <p:tgtEl>
                                          <p:spTgt spid="24"/>
                                        </p:tgtEl>
                                        <p:attrNameLst>
                                          <p:attrName>ppt_y</p:attrName>
                                        </p:attrNameLst>
                                      </p:cBhvr>
                                      <p:tavLst>
                                        <p:tav tm="0">
                                          <p:val>
                                            <p:strVal val="#ppt_y"/>
                                          </p:val>
                                        </p:tav>
                                        <p:tav tm="100000">
                                          <p:val>
                                            <p:strVal val="#ppt_y"/>
                                          </p:val>
                                        </p:tav>
                                      </p:tavLst>
                                    </p:anim>
                                    <p:anim calcmode="lin" valueType="num">
                                      <p:cBhvr>
                                        <p:cTn id="43" dur="500" fill="hold"/>
                                        <p:tgtEl>
                                          <p:spTgt spid="24"/>
                                        </p:tgtEl>
                                        <p:attrNameLst>
                                          <p:attrName>ppt_w</p:attrName>
                                        </p:attrNameLst>
                                      </p:cBhvr>
                                      <p:tavLst>
                                        <p:tav tm="0">
                                          <p:val>
                                            <p:fltVal val="0"/>
                                          </p:val>
                                        </p:tav>
                                        <p:tav tm="100000">
                                          <p:val>
                                            <p:strVal val="#ppt_w"/>
                                          </p:val>
                                        </p:tav>
                                      </p:tavLst>
                                    </p:anim>
                                    <p:anim calcmode="lin" valueType="num">
                                      <p:cBhvr>
                                        <p:cTn id="44" dur="500" fill="hold"/>
                                        <p:tgtEl>
                                          <p:spTgt spid="24"/>
                                        </p:tgtEl>
                                        <p:attrNameLst>
                                          <p:attrName>ppt_h</p:attrName>
                                        </p:attrNameLst>
                                      </p:cBhvr>
                                      <p:tavLst>
                                        <p:tav tm="0">
                                          <p:val>
                                            <p:strVal val="#ppt_h"/>
                                          </p:val>
                                        </p:tav>
                                        <p:tav tm="100000">
                                          <p:val>
                                            <p:strVal val="#ppt_h"/>
                                          </p:val>
                                        </p:tav>
                                      </p:tavLst>
                                    </p:anim>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left)">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17" presetClass="entr" presetSubtype="8" fill="hold" nodeType="click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p:cTn id="53" dur="500" fill="hold"/>
                                        <p:tgtEl>
                                          <p:spTgt spid="44"/>
                                        </p:tgtEl>
                                        <p:attrNameLst>
                                          <p:attrName>ppt_x</p:attrName>
                                        </p:attrNameLst>
                                      </p:cBhvr>
                                      <p:tavLst>
                                        <p:tav tm="0">
                                          <p:val>
                                            <p:strVal val="#ppt_x-#ppt_w/2"/>
                                          </p:val>
                                        </p:tav>
                                        <p:tav tm="100000">
                                          <p:val>
                                            <p:strVal val="#ppt_x"/>
                                          </p:val>
                                        </p:tav>
                                      </p:tavLst>
                                    </p:anim>
                                    <p:anim calcmode="lin" valueType="num">
                                      <p:cBhvr>
                                        <p:cTn id="54" dur="500" fill="hold"/>
                                        <p:tgtEl>
                                          <p:spTgt spid="44"/>
                                        </p:tgtEl>
                                        <p:attrNameLst>
                                          <p:attrName>ppt_y</p:attrName>
                                        </p:attrNameLst>
                                      </p:cBhvr>
                                      <p:tavLst>
                                        <p:tav tm="0">
                                          <p:val>
                                            <p:strVal val="#ppt_y"/>
                                          </p:val>
                                        </p:tav>
                                        <p:tav tm="100000">
                                          <p:val>
                                            <p:strVal val="#ppt_y"/>
                                          </p:val>
                                        </p:tav>
                                      </p:tavLst>
                                    </p:anim>
                                    <p:anim calcmode="lin" valueType="num">
                                      <p:cBhvr>
                                        <p:cTn id="55" dur="500" fill="hold"/>
                                        <p:tgtEl>
                                          <p:spTgt spid="44"/>
                                        </p:tgtEl>
                                        <p:attrNameLst>
                                          <p:attrName>ppt_w</p:attrName>
                                        </p:attrNameLst>
                                      </p:cBhvr>
                                      <p:tavLst>
                                        <p:tav tm="0">
                                          <p:val>
                                            <p:fltVal val="0"/>
                                          </p:val>
                                        </p:tav>
                                        <p:tav tm="100000">
                                          <p:val>
                                            <p:strVal val="#ppt_w"/>
                                          </p:val>
                                        </p:tav>
                                      </p:tavLst>
                                    </p:anim>
                                    <p:anim calcmode="lin" valueType="num">
                                      <p:cBhvr>
                                        <p:cTn id="56" dur="500" fill="hold"/>
                                        <p:tgtEl>
                                          <p:spTgt spid="44"/>
                                        </p:tgtEl>
                                        <p:attrNameLst>
                                          <p:attrName>ppt_h</p:attrName>
                                        </p:attrNameLst>
                                      </p:cBhvr>
                                      <p:tavLst>
                                        <p:tav tm="0">
                                          <p:val>
                                            <p:strVal val="#ppt_h"/>
                                          </p:val>
                                        </p:tav>
                                        <p:tav tm="100000">
                                          <p:val>
                                            <p:strVal val="#ppt_h"/>
                                          </p:val>
                                        </p:tav>
                                      </p:tavLst>
                                    </p:anim>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wipe(left)">
                                      <p:cBhvr>
                                        <p:cTn id="60" dur="500"/>
                                        <p:tgtEl>
                                          <p:spTgt spid="30"/>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47"/>
                                        </p:tgtEl>
                                        <p:attrNameLst>
                                          <p:attrName>style.visibility</p:attrName>
                                        </p:attrNameLst>
                                      </p:cBhvr>
                                      <p:to>
                                        <p:strVal val="visible"/>
                                      </p:to>
                                    </p:set>
                                    <p:anim calcmode="lin" valueType="num">
                                      <p:cBhvr>
                                        <p:cTn id="65" dur="500" fill="hold"/>
                                        <p:tgtEl>
                                          <p:spTgt spid="47"/>
                                        </p:tgtEl>
                                        <p:attrNameLst>
                                          <p:attrName>ppt_w</p:attrName>
                                        </p:attrNameLst>
                                      </p:cBhvr>
                                      <p:tavLst>
                                        <p:tav tm="0">
                                          <p:val>
                                            <p:fltVal val="0"/>
                                          </p:val>
                                        </p:tav>
                                        <p:tav tm="100000">
                                          <p:val>
                                            <p:strVal val="#ppt_w"/>
                                          </p:val>
                                        </p:tav>
                                      </p:tavLst>
                                    </p:anim>
                                    <p:anim calcmode="lin" valueType="num">
                                      <p:cBhvr>
                                        <p:cTn id="66" dur="500" fill="hold"/>
                                        <p:tgtEl>
                                          <p:spTgt spid="47"/>
                                        </p:tgtEl>
                                        <p:attrNameLst>
                                          <p:attrName>ppt_h</p:attrName>
                                        </p:attrNameLst>
                                      </p:cBhvr>
                                      <p:tavLst>
                                        <p:tav tm="0">
                                          <p:val>
                                            <p:fltVal val="0"/>
                                          </p:val>
                                        </p:tav>
                                        <p:tav tm="100000">
                                          <p:val>
                                            <p:strVal val="#ppt_h"/>
                                          </p:val>
                                        </p:tav>
                                      </p:tavLst>
                                    </p:anim>
                                    <p:animEffect transition="in" filter="fade">
                                      <p:cBhvr>
                                        <p:cTn id="67" dur="500"/>
                                        <p:tgtEl>
                                          <p:spTgt spid="47"/>
                                        </p:tgtEl>
                                      </p:cBhvr>
                                    </p:animEffect>
                                  </p:childTnLst>
                                </p:cTn>
                              </p:par>
                            </p:childTnLst>
                          </p:cTn>
                        </p:par>
                        <p:par>
                          <p:cTn id="68" fill="hold">
                            <p:stCondLst>
                              <p:cond delay="500"/>
                            </p:stCondLst>
                            <p:childTnLst>
                              <p:par>
                                <p:cTn id="69" presetID="17" presetClass="entr" presetSubtype="8" fill="hold" nodeType="afterEffect">
                                  <p:stCondLst>
                                    <p:cond delay="0"/>
                                  </p:stCondLst>
                                  <p:childTnLst>
                                    <p:set>
                                      <p:cBhvr>
                                        <p:cTn id="70" dur="1" fill="hold">
                                          <p:stCondLst>
                                            <p:cond delay="0"/>
                                          </p:stCondLst>
                                        </p:cTn>
                                        <p:tgtEl>
                                          <p:spTgt spid="43"/>
                                        </p:tgtEl>
                                        <p:attrNameLst>
                                          <p:attrName>style.visibility</p:attrName>
                                        </p:attrNameLst>
                                      </p:cBhvr>
                                      <p:to>
                                        <p:strVal val="visible"/>
                                      </p:to>
                                    </p:set>
                                    <p:anim calcmode="lin" valueType="num">
                                      <p:cBhvr>
                                        <p:cTn id="71" dur="500" fill="hold"/>
                                        <p:tgtEl>
                                          <p:spTgt spid="43"/>
                                        </p:tgtEl>
                                        <p:attrNameLst>
                                          <p:attrName>ppt_x</p:attrName>
                                        </p:attrNameLst>
                                      </p:cBhvr>
                                      <p:tavLst>
                                        <p:tav tm="0">
                                          <p:val>
                                            <p:strVal val="#ppt_x-#ppt_w/2"/>
                                          </p:val>
                                        </p:tav>
                                        <p:tav tm="100000">
                                          <p:val>
                                            <p:strVal val="#ppt_x"/>
                                          </p:val>
                                        </p:tav>
                                      </p:tavLst>
                                    </p:anim>
                                    <p:anim calcmode="lin" valueType="num">
                                      <p:cBhvr>
                                        <p:cTn id="72" dur="500" fill="hold"/>
                                        <p:tgtEl>
                                          <p:spTgt spid="43"/>
                                        </p:tgtEl>
                                        <p:attrNameLst>
                                          <p:attrName>ppt_y</p:attrName>
                                        </p:attrNameLst>
                                      </p:cBhvr>
                                      <p:tavLst>
                                        <p:tav tm="0">
                                          <p:val>
                                            <p:strVal val="#ppt_y"/>
                                          </p:val>
                                        </p:tav>
                                        <p:tav tm="100000">
                                          <p:val>
                                            <p:strVal val="#ppt_y"/>
                                          </p:val>
                                        </p:tav>
                                      </p:tavLst>
                                    </p:anim>
                                    <p:anim calcmode="lin" valueType="num">
                                      <p:cBhvr>
                                        <p:cTn id="73" dur="500" fill="hold"/>
                                        <p:tgtEl>
                                          <p:spTgt spid="43"/>
                                        </p:tgtEl>
                                        <p:attrNameLst>
                                          <p:attrName>ppt_w</p:attrName>
                                        </p:attrNameLst>
                                      </p:cBhvr>
                                      <p:tavLst>
                                        <p:tav tm="0">
                                          <p:val>
                                            <p:fltVal val="0"/>
                                          </p:val>
                                        </p:tav>
                                        <p:tav tm="100000">
                                          <p:val>
                                            <p:strVal val="#ppt_w"/>
                                          </p:val>
                                        </p:tav>
                                      </p:tavLst>
                                    </p:anim>
                                    <p:anim calcmode="lin" valueType="num">
                                      <p:cBhvr>
                                        <p:cTn id="74" dur="500" fill="hold"/>
                                        <p:tgtEl>
                                          <p:spTgt spid="43"/>
                                        </p:tgtEl>
                                        <p:attrNameLst>
                                          <p:attrName>ppt_h</p:attrName>
                                        </p:attrNameLst>
                                      </p:cBhvr>
                                      <p:tavLst>
                                        <p:tav tm="0">
                                          <p:val>
                                            <p:strVal val="#ppt_h"/>
                                          </p:val>
                                        </p:tav>
                                        <p:tav tm="100000">
                                          <p:val>
                                            <p:strVal val="#ppt_h"/>
                                          </p:val>
                                        </p:tav>
                                      </p:tavLst>
                                    </p:anim>
                                  </p:childTnLst>
                                </p:cTn>
                              </p:par>
                            </p:childTnLst>
                          </p:cTn>
                        </p:par>
                        <p:par>
                          <p:cTn id="75" fill="hold">
                            <p:stCondLst>
                              <p:cond delay="1000"/>
                            </p:stCondLst>
                            <p:childTnLst>
                              <p:par>
                                <p:cTn id="76" presetID="22" presetClass="entr" presetSubtype="8" fill="hold" grpId="0" nodeType="after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wipe(left)">
                                      <p:cBhvr>
                                        <p:cTn id="78" dur="500"/>
                                        <p:tgtEl>
                                          <p:spTgt spid="34"/>
                                        </p:tgtEl>
                                      </p:cBhvr>
                                    </p:animEffect>
                                  </p:childTnLst>
                                </p:cTn>
                              </p:par>
                            </p:childTnLst>
                          </p:cTn>
                        </p:par>
                      </p:childTnLst>
                    </p:cTn>
                  </p:par>
                  <p:par>
                    <p:cTn id="79" fill="hold">
                      <p:stCondLst>
                        <p:cond delay="indefinite"/>
                      </p:stCondLst>
                      <p:childTnLst>
                        <p:par>
                          <p:cTn id="80" fill="hold">
                            <p:stCondLst>
                              <p:cond delay="0"/>
                            </p:stCondLst>
                            <p:childTnLst>
                              <p:par>
                                <p:cTn id="81" presetID="17" presetClass="entr" presetSubtype="8" fill="hold" nodeType="clickEffect">
                                  <p:stCondLst>
                                    <p:cond delay="0"/>
                                  </p:stCondLst>
                                  <p:childTnLst>
                                    <p:set>
                                      <p:cBhvr>
                                        <p:cTn id="82" dur="1" fill="hold">
                                          <p:stCondLst>
                                            <p:cond delay="0"/>
                                          </p:stCondLst>
                                        </p:cTn>
                                        <p:tgtEl>
                                          <p:spTgt spid="42"/>
                                        </p:tgtEl>
                                        <p:attrNameLst>
                                          <p:attrName>style.visibility</p:attrName>
                                        </p:attrNameLst>
                                      </p:cBhvr>
                                      <p:to>
                                        <p:strVal val="visible"/>
                                      </p:to>
                                    </p:set>
                                    <p:anim calcmode="lin" valueType="num">
                                      <p:cBhvr>
                                        <p:cTn id="83" dur="500" fill="hold"/>
                                        <p:tgtEl>
                                          <p:spTgt spid="42"/>
                                        </p:tgtEl>
                                        <p:attrNameLst>
                                          <p:attrName>ppt_x</p:attrName>
                                        </p:attrNameLst>
                                      </p:cBhvr>
                                      <p:tavLst>
                                        <p:tav tm="0">
                                          <p:val>
                                            <p:strVal val="#ppt_x-#ppt_w/2"/>
                                          </p:val>
                                        </p:tav>
                                        <p:tav tm="100000">
                                          <p:val>
                                            <p:strVal val="#ppt_x"/>
                                          </p:val>
                                        </p:tav>
                                      </p:tavLst>
                                    </p:anim>
                                    <p:anim calcmode="lin" valueType="num">
                                      <p:cBhvr>
                                        <p:cTn id="84" dur="500" fill="hold"/>
                                        <p:tgtEl>
                                          <p:spTgt spid="42"/>
                                        </p:tgtEl>
                                        <p:attrNameLst>
                                          <p:attrName>ppt_y</p:attrName>
                                        </p:attrNameLst>
                                      </p:cBhvr>
                                      <p:tavLst>
                                        <p:tav tm="0">
                                          <p:val>
                                            <p:strVal val="#ppt_y"/>
                                          </p:val>
                                        </p:tav>
                                        <p:tav tm="100000">
                                          <p:val>
                                            <p:strVal val="#ppt_y"/>
                                          </p:val>
                                        </p:tav>
                                      </p:tavLst>
                                    </p:anim>
                                    <p:anim calcmode="lin" valueType="num">
                                      <p:cBhvr>
                                        <p:cTn id="85" dur="500" fill="hold"/>
                                        <p:tgtEl>
                                          <p:spTgt spid="42"/>
                                        </p:tgtEl>
                                        <p:attrNameLst>
                                          <p:attrName>ppt_w</p:attrName>
                                        </p:attrNameLst>
                                      </p:cBhvr>
                                      <p:tavLst>
                                        <p:tav tm="0">
                                          <p:val>
                                            <p:fltVal val="0"/>
                                          </p:val>
                                        </p:tav>
                                        <p:tav tm="100000">
                                          <p:val>
                                            <p:strVal val="#ppt_w"/>
                                          </p:val>
                                        </p:tav>
                                      </p:tavLst>
                                    </p:anim>
                                    <p:anim calcmode="lin" valueType="num">
                                      <p:cBhvr>
                                        <p:cTn id="86" dur="500" fill="hold"/>
                                        <p:tgtEl>
                                          <p:spTgt spid="42"/>
                                        </p:tgtEl>
                                        <p:attrNameLst>
                                          <p:attrName>ppt_h</p:attrName>
                                        </p:attrNameLst>
                                      </p:cBhvr>
                                      <p:tavLst>
                                        <p:tav tm="0">
                                          <p:val>
                                            <p:strVal val="#ppt_h"/>
                                          </p:val>
                                        </p:tav>
                                        <p:tav tm="100000">
                                          <p:val>
                                            <p:strVal val="#ppt_h"/>
                                          </p:val>
                                        </p:tav>
                                      </p:tavLst>
                                    </p:anim>
                                  </p:childTnLst>
                                </p:cTn>
                              </p:par>
                            </p:childTnLst>
                          </p:cTn>
                        </p:par>
                        <p:par>
                          <p:cTn id="87" fill="hold">
                            <p:stCondLst>
                              <p:cond delay="500"/>
                            </p:stCondLst>
                            <p:childTnLst>
                              <p:par>
                                <p:cTn id="88" presetID="22" presetClass="entr" presetSubtype="8" fill="hold" grpId="0" nodeType="after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wipe(left)">
                                      <p:cBhvr>
                                        <p:cTn id="90" dur="500"/>
                                        <p:tgtEl>
                                          <p:spTgt spid="38"/>
                                        </p:tgtEl>
                                      </p:cBhvr>
                                    </p:animEffect>
                                  </p:childTnLst>
                                </p:cTn>
                              </p:par>
                            </p:childTnLst>
                          </p:cTn>
                        </p:par>
                      </p:childTnLst>
                    </p:cTn>
                  </p:par>
                  <p:par>
                    <p:cTn id="91" fill="hold">
                      <p:stCondLst>
                        <p:cond delay="indefinite"/>
                      </p:stCondLst>
                      <p:childTnLst>
                        <p:par>
                          <p:cTn id="92" fill="hold">
                            <p:stCondLst>
                              <p:cond delay="0"/>
                            </p:stCondLst>
                            <p:childTnLst>
                              <p:par>
                                <p:cTn id="93" presetID="17" presetClass="entr" presetSubtype="8" fill="hold" nodeType="clickEffect">
                                  <p:stCondLst>
                                    <p:cond delay="0"/>
                                  </p:stCondLst>
                                  <p:childTnLst>
                                    <p:set>
                                      <p:cBhvr>
                                        <p:cTn id="94" dur="1" fill="hold">
                                          <p:stCondLst>
                                            <p:cond delay="0"/>
                                          </p:stCondLst>
                                        </p:cTn>
                                        <p:tgtEl>
                                          <p:spTgt spid="41"/>
                                        </p:tgtEl>
                                        <p:attrNameLst>
                                          <p:attrName>style.visibility</p:attrName>
                                        </p:attrNameLst>
                                      </p:cBhvr>
                                      <p:to>
                                        <p:strVal val="visible"/>
                                      </p:to>
                                    </p:set>
                                    <p:anim calcmode="lin" valueType="num">
                                      <p:cBhvr>
                                        <p:cTn id="95" dur="500" fill="hold"/>
                                        <p:tgtEl>
                                          <p:spTgt spid="41"/>
                                        </p:tgtEl>
                                        <p:attrNameLst>
                                          <p:attrName>ppt_x</p:attrName>
                                        </p:attrNameLst>
                                      </p:cBhvr>
                                      <p:tavLst>
                                        <p:tav tm="0">
                                          <p:val>
                                            <p:strVal val="#ppt_x-#ppt_w/2"/>
                                          </p:val>
                                        </p:tav>
                                        <p:tav tm="100000">
                                          <p:val>
                                            <p:strVal val="#ppt_x"/>
                                          </p:val>
                                        </p:tav>
                                      </p:tavLst>
                                    </p:anim>
                                    <p:anim calcmode="lin" valueType="num">
                                      <p:cBhvr>
                                        <p:cTn id="96" dur="500" fill="hold"/>
                                        <p:tgtEl>
                                          <p:spTgt spid="41"/>
                                        </p:tgtEl>
                                        <p:attrNameLst>
                                          <p:attrName>ppt_y</p:attrName>
                                        </p:attrNameLst>
                                      </p:cBhvr>
                                      <p:tavLst>
                                        <p:tav tm="0">
                                          <p:val>
                                            <p:strVal val="#ppt_y"/>
                                          </p:val>
                                        </p:tav>
                                        <p:tav tm="100000">
                                          <p:val>
                                            <p:strVal val="#ppt_y"/>
                                          </p:val>
                                        </p:tav>
                                      </p:tavLst>
                                    </p:anim>
                                    <p:anim calcmode="lin" valueType="num">
                                      <p:cBhvr>
                                        <p:cTn id="97" dur="500" fill="hold"/>
                                        <p:tgtEl>
                                          <p:spTgt spid="41"/>
                                        </p:tgtEl>
                                        <p:attrNameLst>
                                          <p:attrName>ppt_w</p:attrName>
                                        </p:attrNameLst>
                                      </p:cBhvr>
                                      <p:tavLst>
                                        <p:tav tm="0">
                                          <p:val>
                                            <p:fltVal val="0"/>
                                          </p:val>
                                        </p:tav>
                                        <p:tav tm="100000">
                                          <p:val>
                                            <p:strVal val="#ppt_w"/>
                                          </p:val>
                                        </p:tav>
                                      </p:tavLst>
                                    </p:anim>
                                    <p:anim calcmode="lin" valueType="num">
                                      <p:cBhvr>
                                        <p:cTn id="98" dur="500" fill="hold"/>
                                        <p:tgtEl>
                                          <p:spTgt spid="41"/>
                                        </p:tgtEl>
                                        <p:attrNameLst>
                                          <p:attrName>ppt_h</p:attrName>
                                        </p:attrNameLst>
                                      </p:cBhvr>
                                      <p:tavLst>
                                        <p:tav tm="0">
                                          <p:val>
                                            <p:strVal val="#ppt_h"/>
                                          </p:val>
                                        </p:tav>
                                        <p:tav tm="100000">
                                          <p:val>
                                            <p:strVal val="#ppt_h"/>
                                          </p:val>
                                        </p:tav>
                                      </p:tavLst>
                                    </p:anim>
                                  </p:childTnLst>
                                </p:cTn>
                              </p:par>
                            </p:childTnLst>
                          </p:cTn>
                        </p:par>
                        <p:par>
                          <p:cTn id="99" fill="hold">
                            <p:stCondLst>
                              <p:cond delay="500"/>
                            </p:stCondLst>
                            <p:childTnLst>
                              <p:par>
                                <p:cTn id="100" presetID="22" presetClass="entr" presetSubtype="8" fill="hold" grpId="0" nodeType="afterEffect">
                                  <p:stCondLst>
                                    <p:cond delay="0"/>
                                  </p:stCondLst>
                                  <p:childTnLst>
                                    <p:set>
                                      <p:cBhvr>
                                        <p:cTn id="101" dur="1" fill="hold">
                                          <p:stCondLst>
                                            <p:cond delay="0"/>
                                          </p:stCondLst>
                                        </p:cTn>
                                        <p:tgtEl>
                                          <p:spTgt spid="5"/>
                                        </p:tgtEl>
                                        <p:attrNameLst>
                                          <p:attrName>style.visibility</p:attrName>
                                        </p:attrNameLst>
                                      </p:cBhvr>
                                      <p:to>
                                        <p:strVal val="visible"/>
                                      </p:to>
                                    </p:set>
                                    <p:animEffect transition="in" filter="wipe(left)">
                                      <p:cBhvr>
                                        <p:cTn id="10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23" grpId="0"/>
      <p:bldP spid="30" grpId="0"/>
      <p:bldP spid="34" grpId="0"/>
      <p:bldP spid="38" grpId="0"/>
      <p:bldP spid="4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6">
                <a:shade val="45000"/>
                <a:satMod val="135000"/>
              </a:schemeClr>
              <a:prstClr val="white"/>
            </a:duotone>
          </a:blip>
          <a:srcRect/>
          <a:stretch>
            <a:fillRect l="-6000" t="-11000" r="-6000" b="-8000"/>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F816C1E2-388D-AFE6-AC43-2AF29DE87980}"/>
              </a:ext>
            </a:extLst>
          </p:cNvPr>
          <p:cNvSpPr txBox="1"/>
          <p:nvPr/>
        </p:nvSpPr>
        <p:spPr>
          <a:xfrm>
            <a:off x="2985856" y="5666107"/>
            <a:ext cx="8843602" cy="1200329"/>
          </a:xfrm>
          <a:prstGeom prst="rect">
            <a:avLst/>
          </a:prstGeom>
          <a:noFill/>
        </p:spPr>
        <p:txBody>
          <a:bodyPr wrap="square">
            <a:spAutoFit/>
          </a:bodyPr>
          <a:lstStyle/>
          <a:p>
            <a:r>
              <a:rPr lang="en-US" b="1" dirty="0"/>
              <a:t>Children have the constant hope that entreaties, crying, or bad temper can achieve their object, or that they can dare to disobey without suffering punishment. In this way, they are kept in a state of desire, hope and uncertainty that </a:t>
            </a:r>
            <a:r>
              <a:rPr lang="en-US" b="1" dirty="0">
                <a:solidFill>
                  <a:srgbClr val="C00000"/>
                </a:solidFill>
              </a:rPr>
              <a:t>makes them restless, irritable and insubordinate</a:t>
            </a:r>
            <a:r>
              <a:rPr lang="es-ES" b="1" dirty="0">
                <a:solidFill>
                  <a:srgbClr val="C00000"/>
                </a:solidFill>
              </a:rPr>
              <a:t>.</a:t>
            </a:r>
          </a:p>
        </p:txBody>
      </p:sp>
      <p:grpSp>
        <p:nvGrpSpPr>
          <p:cNvPr id="46" name="Grupo 45">
            <a:extLst>
              <a:ext uri="{FF2B5EF4-FFF2-40B4-BE49-F238E27FC236}">
                <a16:creationId xmlns:a16="http://schemas.microsoft.com/office/drawing/2014/main" id="{377B13B6-71A5-8FB6-93BC-113F5A7B20A3}"/>
              </a:ext>
            </a:extLst>
          </p:cNvPr>
          <p:cNvGrpSpPr/>
          <p:nvPr/>
        </p:nvGrpSpPr>
        <p:grpSpPr>
          <a:xfrm>
            <a:off x="9345041" y="-24946"/>
            <a:ext cx="2795021" cy="1405130"/>
            <a:chOff x="9345041" y="-24946"/>
            <a:chExt cx="2795021" cy="1405130"/>
          </a:xfrm>
        </p:grpSpPr>
        <p:pic>
          <p:nvPicPr>
            <p:cNvPr id="6" name="Imagen 5">
              <a:extLst>
                <a:ext uri="{FF2B5EF4-FFF2-40B4-BE49-F238E27FC236}">
                  <a16:creationId xmlns:a16="http://schemas.microsoft.com/office/drawing/2014/main" id="{C3761498-BC46-FE18-8F5A-1DC5020DFA6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45041" y="-24946"/>
              <a:ext cx="2795021" cy="1405130"/>
            </a:xfrm>
            <a:prstGeom prst="rect">
              <a:avLst/>
            </a:prstGeom>
            <a:effectLst>
              <a:outerShdw blurRad="50800" dist="38100" dir="16200000" rotWithShape="0">
                <a:prstClr val="black">
                  <a:alpha val="40000"/>
                </a:prstClr>
              </a:outerShdw>
            </a:effectLst>
          </p:spPr>
        </p:pic>
        <p:sp>
          <p:nvSpPr>
            <p:cNvPr id="7" name="CuadroTexto 6">
              <a:extLst>
                <a:ext uri="{FF2B5EF4-FFF2-40B4-BE49-F238E27FC236}">
                  <a16:creationId xmlns:a16="http://schemas.microsoft.com/office/drawing/2014/main" id="{56AA23A8-9C90-01E7-B28F-2B4EC2C0778D}"/>
                </a:ext>
              </a:extLst>
            </p:cNvPr>
            <p:cNvSpPr txBox="1"/>
            <p:nvPr/>
          </p:nvSpPr>
          <p:spPr>
            <a:xfrm>
              <a:off x="9425613" y="323676"/>
              <a:ext cx="1965477" cy="707886"/>
            </a:xfrm>
            <a:prstGeom prst="rect">
              <a:avLst/>
            </a:prstGeom>
            <a:noFill/>
          </p:spPr>
          <p:txBody>
            <a:bodyPr wrap="square">
              <a:spAutoFit/>
            </a:bodyPr>
            <a:lstStyle/>
            <a:p>
              <a:pPr algn="ctr"/>
              <a:r>
                <a:rPr lang="en-US" sz="2000" b="1" dirty="0">
                  <a:latin typeface="Tempus Sans ITC" panose="04020404030D07020202" pitchFamily="82" charset="0"/>
                </a:rPr>
                <a:t>Reactions of the Children</a:t>
              </a:r>
              <a:endParaRPr lang="es-ES" sz="2000" b="1" dirty="0">
                <a:latin typeface="Tempus Sans ITC" panose="04020404030D07020202" pitchFamily="82" charset="0"/>
              </a:endParaRPr>
            </a:p>
          </p:txBody>
        </p:sp>
      </p:grpSp>
      <p:grpSp>
        <p:nvGrpSpPr>
          <p:cNvPr id="8" name="Grupo 7">
            <a:extLst>
              <a:ext uri="{FF2B5EF4-FFF2-40B4-BE49-F238E27FC236}">
                <a16:creationId xmlns:a16="http://schemas.microsoft.com/office/drawing/2014/main" id="{A6A44AA3-901A-855F-D8E3-B5B47D376891}"/>
              </a:ext>
            </a:extLst>
          </p:cNvPr>
          <p:cNvGrpSpPr/>
          <p:nvPr/>
        </p:nvGrpSpPr>
        <p:grpSpPr>
          <a:xfrm>
            <a:off x="95824" y="199616"/>
            <a:ext cx="2953906" cy="638425"/>
            <a:chOff x="51939" y="119728"/>
            <a:chExt cx="2953906" cy="638425"/>
          </a:xfrm>
        </p:grpSpPr>
        <p:pic>
          <p:nvPicPr>
            <p:cNvPr id="9" name="Imagen 8">
              <a:extLst>
                <a:ext uri="{FF2B5EF4-FFF2-40B4-BE49-F238E27FC236}">
                  <a16:creationId xmlns:a16="http://schemas.microsoft.com/office/drawing/2014/main" id="{17748033-A9CA-EEB3-46BF-087F089B8C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1939" y="119728"/>
              <a:ext cx="2953906" cy="638425"/>
            </a:xfrm>
            <a:prstGeom prst="rect">
              <a:avLst/>
            </a:prstGeom>
          </p:spPr>
        </p:pic>
        <p:sp>
          <p:nvSpPr>
            <p:cNvPr id="10" name="CuadroTexto 9">
              <a:extLst>
                <a:ext uri="{FF2B5EF4-FFF2-40B4-BE49-F238E27FC236}">
                  <a16:creationId xmlns:a16="http://schemas.microsoft.com/office/drawing/2014/main" id="{6FEA4C27-97A7-6102-C715-207F24FEC92A}"/>
                </a:ext>
              </a:extLst>
            </p:cNvPr>
            <p:cNvSpPr txBox="1"/>
            <p:nvPr/>
          </p:nvSpPr>
          <p:spPr>
            <a:xfrm>
              <a:off x="383460" y="208108"/>
              <a:ext cx="2290865" cy="461665"/>
            </a:xfrm>
            <a:prstGeom prst="rect">
              <a:avLst/>
            </a:prstGeom>
            <a:noFill/>
          </p:spPr>
          <p:txBody>
            <a:bodyPr wrap="square">
              <a:spAutoFit/>
            </a:bodyPr>
            <a:lstStyle/>
            <a:p>
              <a:pPr algn="ctr"/>
              <a:r>
                <a:rPr lang="es-ES" sz="2400" b="1" i="1" dirty="0" err="1">
                  <a:ln>
                    <a:solidFill>
                      <a:schemeClr val="tx1"/>
                    </a:solidFill>
                  </a:ln>
                  <a:latin typeface="AireBoldPro" panose="02000000000000000000" pitchFamily="50" charset="0"/>
                </a:rPr>
                <a:t>To</a:t>
              </a:r>
              <a:r>
                <a:rPr lang="es-ES" sz="2400" b="1" i="1" dirty="0">
                  <a:ln>
                    <a:solidFill>
                      <a:schemeClr val="tx1"/>
                    </a:solidFill>
                  </a:ln>
                  <a:latin typeface="AireBoldPro" panose="02000000000000000000" pitchFamily="50" charset="0"/>
                </a:rPr>
                <a:t> </a:t>
              </a:r>
              <a:r>
                <a:rPr lang="es-ES" sz="2400" b="1" i="1" dirty="0" err="1">
                  <a:ln>
                    <a:solidFill>
                      <a:schemeClr val="tx1"/>
                    </a:solidFill>
                  </a:ln>
                  <a:latin typeface="AireBoldPro" panose="02000000000000000000" pitchFamily="50" charset="0"/>
                </a:rPr>
                <a:t>injustice</a:t>
              </a:r>
              <a:endParaRPr lang="es-ES" sz="2400" b="1" i="1" dirty="0">
                <a:ln>
                  <a:solidFill>
                    <a:schemeClr val="tx1"/>
                  </a:solidFill>
                </a:ln>
                <a:latin typeface="AireBoldPro" panose="02000000000000000000" pitchFamily="50" charset="0"/>
              </a:endParaRPr>
            </a:p>
          </p:txBody>
        </p:sp>
      </p:grpSp>
      <p:grpSp>
        <p:nvGrpSpPr>
          <p:cNvPr id="14" name="Grupo 13">
            <a:extLst>
              <a:ext uri="{FF2B5EF4-FFF2-40B4-BE49-F238E27FC236}">
                <a16:creationId xmlns:a16="http://schemas.microsoft.com/office/drawing/2014/main" id="{9A00E72E-BBDE-3775-4C18-D6E7E04FE9C9}"/>
              </a:ext>
            </a:extLst>
          </p:cNvPr>
          <p:cNvGrpSpPr/>
          <p:nvPr/>
        </p:nvGrpSpPr>
        <p:grpSpPr>
          <a:xfrm>
            <a:off x="95824" y="4976110"/>
            <a:ext cx="2953906" cy="707886"/>
            <a:chOff x="51939" y="68962"/>
            <a:chExt cx="2953906" cy="707886"/>
          </a:xfrm>
        </p:grpSpPr>
        <p:pic>
          <p:nvPicPr>
            <p:cNvPr id="15" name="Imagen 14">
              <a:extLst>
                <a:ext uri="{FF2B5EF4-FFF2-40B4-BE49-F238E27FC236}">
                  <a16:creationId xmlns:a16="http://schemas.microsoft.com/office/drawing/2014/main" id="{BD283869-8E11-4A03-E336-75733662028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1939" y="119728"/>
              <a:ext cx="2953906" cy="638425"/>
            </a:xfrm>
            <a:prstGeom prst="rect">
              <a:avLst/>
            </a:prstGeom>
          </p:spPr>
        </p:pic>
        <p:sp>
          <p:nvSpPr>
            <p:cNvPr id="16" name="CuadroTexto 15">
              <a:extLst>
                <a:ext uri="{FF2B5EF4-FFF2-40B4-BE49-F238E27FC236}">
                  <a16:creationId xmlns:a16="http://schemas.microsoft.com/office/drawing/2014/main" id="{A0716C33-9211-A0FC-B52F-8F65BADD6CE3}"/>
                </a:ext>
              </a:extLst>
            </p:cNvPr>
            <p:cNvSpPr txBox="1"/>
            <p:nvPr/>
          </p:nvSpPr>
          <p:spPr>
            <a:xfrm>
              <a:off x="185763" y="68962"/>
              <a:ext cx="2686648" cy="707886"/>
            </a:xfrm>
            <a:prstGeom prst="rect">
              <a:avLst/>
            </a:prstGeom>
            <a:noFill/>
          </p:spPr>
          <p:txBody>
            <a:bodyPr wrap="square">
              <a:spAutoFit/>
            </a:bodyPr>
            <a:lstStyle/>
            <a:p>
              <a:pPr algn="ctr"/>
              <a:r>
                <a:rPr lang="en-US" sz="2000" b="1" i="1" dirty="0">
                  <a:ln>
                    <a:solidFill>
                      <a:schemeClr val="bg1"/>
                    </a:solidFill>
                  </a:ln>
                  <a:solidFill>
                    <a:schemeClr val="bg1"/>
                  </a:solidFill>
                  <a:effectLst>
                    <a:outerShdw blurRad="38100" dist="38100" dir="2700000" algn="tl">
                      <a:srgbClr val="000000">
                        <a:alpha val="43137"/>
                      </a:srgbClr>
                    </a:outerShdw>
                  </a:effectLst>
                  <a:latin typeface="AireBoldPro" panose="02000000000000000000" pitchFamily="50" charset="0"/>
                </a:rPr>
                <a:t>To reprimands alternated with pleas</a:t>
              </a:r>
              <a:endParaRPr lang="es-ES" sz="2000" b="1" i="1" dirty="0">
                <a:ln>
                  <a:solidFill>
                    <a:schemeClr val="bg1"/>
                  </a:solidFill>
                </a:ln>
                <a:solidFill>
                  <a:schemeClr val="bg1"/>
                </a:solidFill>
                <a:effectLst>
                  <a:outerShdw blurRad="38100" dist="38100" dir="2700000" algn="tl">
                    <a:srgbClr val="000000">
                      <a:alpha val="43137"/>
                    </a:srgbClr>
                  </a:outerShdw>
                </a:effectLst>
                <a:latin typeface="AireBoldPro" panose="02000000000000000000" pitchFamily="50" charset="0"/>
              </a:endParaRPr>
            </a:p>
          </p:txBody>
        </p:sp>
      </p:grpSp>
      <p:grpSp>
        <p:nvGrpSpPr>
          <p:cNvPr id="17" name="Grupo 16">
            <a:extLst>
              <a:ext uri="{FF2B5EF4-FFF2-40B4-BE49-F238E27FC236}">
                <a16:creationId xmlns:a16="http://schemas.microsoft.com/office/drawing/2014/main" id="{125D14FF-A069-CC5C-018F-0A4F39C4AEAB}"/>
              </a:ext>
            </a:extLst>
          </p:cNvPr>
          <p:cNvGrpSpPr/>
          <p:nvPr/>
        </p:nvGrpSpPr>
        <p:grpSpPr>
          <a:xfrm>
            <a:off x="95824" y="4314488"/>
            <a:ext cx="2953906" cy="638425"/>
            <a:chOff x="51939" y="119728"/>
            <a:chExt cx="2953906" cy="638425"/>
          </a:xfrm>
        </p:grpSpPr>
        <p:pic>
          <p:nvPicPr>
            <p:cNvPr id="18" name="Imagen 17">
              <a:extLst>
                <a:ext uri="{FF2B5EF4-FFF2-40B4-BE49-F238E27FC236}">
                  <a16:creationId xmlns:a16="http://schemas.microsoft.com/office/drawing/2014/main" id="{EDDB9D36-DB1D-0DDE-830F-B48C59BD35D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1939" y="119728"/>
              <a:ext cx="2953906" cy="638425"/>
            </a:xfrm>
            <a:prstGeom prst="rect">
              <a:avLst/>
            </a:prstGeom>
          </p:spPr>
        </p:pic>
        <p:sp>
          <p:nvSpPr>
            <p:cNvPr id="19" name="CuadroTexto 18">
              <a:extLst>
                <a:ext uri="{FF2B5EF4-FFF2-40B4-BE49-F238E27FC236}">
                  <a16:creationId xmlns:a16="http://schemas.microsoft.com/office/drawing/2014/main" id="{913300DE-07B5-CA8F-CC91-9B58988DBE92}"/>
                </a:ext>
              </a:extLst>
            </p:cNvPr>
            <p:cNvSpPr txBox="1"/>
            <p:nvPr/>
          </p:nvSpPr>
          <p:spPr>
            <a:xfrm>
              <a:off x="383460" y="208108"/>
              <a:ext cx="2290865" cy="461665"/>
            </a:xfrm>
            <a:prstGeom prst="rect">
              <a:avLst/>
            </a:prstGeom>
            <a:noFill/>
          </p:spPr>
          <p:txBody>
            <a:bodyPr wrap="square">
              <a:spAutoFit/>
            </a:bodyPr>
            <a:lstStyle/>
            <a:p>
              <a:r>
                <a:rPr lang="es-ES" sz="2400" b="1" i="1" dirty="0" err="1">
                  <a:ln>
                    <a:solidFill>
                      <a:schemeClr val="bg1"/>
                    </a:solidFill>
                  </a:ln>
                  <a:solidFill>
                    <a:schemeClr val="bg1"/>
                  </a:solidFill>
                  <a:effectLst>
                    <a:outerShdw blurRad="38100" dist="38100" dir="2700000" algn="tl">
                      <a:srgbClr val="000000">
                        <a:alpha val="43137"/>
                      </a:srgbClr>
                    </a:outerShdw>
                  </a:effectLst>
                  <a:latin typeface="AireBoldPro" panose="02000000000000000000" pitchFamily="50" charset="0"/>
                </a:rPr>
                <a:t>To</a:t>
              </a:r>
              <a:r>
                <a:rPr lang="es-ES" sz="2400" b="1" i="1" dirty="0">
                  <a:ln>
                    <a:solidFill>
                      <a:schemeClr val="bg1"/>
                    </a:solidFill>
                  </a:ln>
                  <a:solidFill>
                    <a:schemeClr val="bg1"/>
                  </a:solidFill>
                  <a:effectLst>
                    <a:outerShdw blurRad="38100" dist="38100" dir="2700000" algn="tl">
                      <a:srgbClr val="000000">
                        <a:alpha val="43137"/>
                      </a:srgbClr>
                    </a:outerShdw>
                  </a:effectLst>
                  <a:latin typeface="AireBoldPro" panose="02000000000000000000" pitchFamily="50" charset="0"/>
                </a:rPr>
                <a:t> </a:t>
              </a:r>
              <a:r>
                <a:rPr lang="es-ES" sz="2400" b="1" i="1" dirty="0" err="1">
                  <a:ln>
                    <a:solidFill>
                      <a:schemeClr val="bg1"/>
                    </a:solidFill>
                  </a:ln>
                  <a:solidFill>
                    <a:schemeClr val="bg1"/>
                  </a:solidFill>
                  <a:effectLst>
                    <a:outerShdw blurRad="38100" dist="38100" dir="2700000" algn="tl">
                      <a:srgbClr val="000000">
                        <a:alpha val="43137"/>
                      </a:srgbClr>
                    </a:outerShdw>
                  </a:effectLst>
                  <a:latin typeface="AireBoldPro" panose="02000000000000000000" pitchFamily="50" charset="0"/>
                </a:rPr>
                <a:t>impatience</a:t>
              </a:r>
              <a:endParaRPr lang="es-ES" sz="2400" b="1" i="1" dirty="0">
                <a:ln>
                  <a:solidFill>
                    <a:schemeClr val="bg1"/>
                  </a:solidFill>
                </a:ln>
                <a:solidFill>
                  <a:schemeClr val="bg1"/>
                </a:solidFill>
                <a:effectLst>
                  <a:outerShdw blurRad="38100" dist="38100" dir="2700000" algn="tl">
                    <a:srgbClr val="000000">
                      <a:alpha val="43137"/>
                    </a:srgbClr>
                  </a:outerShdw>
                </a:effectLst>
                <a:latin typeface="AireBoldPro" panose="02000000000000000000" pitchFamily="50" charset="0"/>
              </a:endParaRPr>
            </a:p>
          </p:txBody>
        </p:sp>
      </p:grpSp>
      <p:grpSp>
        <p:nvGrpSpPr>
          <p:cNvPr id="20" name="Grupo 19">
            <a:extLst>
              <a:ext uri="{FF2B5EF4-FFF2-40B4-BE49-F238E27FC236}">
                <a16:creationId xmlns:a16="http://schemas.microsoft.com/office/drawing/2014/main" id="{39CA39E5-35CA-539C-B201-64782BFE37DD}"/>
              </a:ext>
            </a:extLst>
          </p:cNvPr>
          <p:cNvGrpSpPr/>
          <p:nvPr/>
        </p:nvGrpSpPr>
        <p:grpSpPr>
          <a:xfrm>
            <a:off x="69202" y="3606566"/>
            <a:ext cx="2939283" cy="638425"/>
            <a:chOff x="80272" y="119728"/>
            <a:chExt cx="2939283" cy="638425"/>
          </a:xfrm>
        </p:grpSpPr>
        <p:pic>
          <p:nvPicPr>
            <p:cNvPr id="21" name="Imagen 20">
              <a:extLst>
                <a:ext uri="{FF2B5EF4-FFF2-40B4-BE49-F238E27FC236}">
                  <a16:creationId xmlns:a16="http://schemas.microsoft.com/office/drawing/2014/main" id="{EAB06668-06B5-EFEC-A1A2-BD8DD9F1CF5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0272" y="119728"/>
              <a:ext cx="2939283" cy="638425"/>
            </a:xfrm>
            <a:prstGeom prst="rect">
              <a:avLst/>
            </a:prstGeom>
          </p:spPr>
        </p:pic>
        <p:sp>
          <p:nvSpPr>
            <p:cNvPr id="22" name="CuadroTexto 21">
              <a:extLst>
                <a:ext uri="{FF2B5EF4-FFF2-40B4-BE49-F238E27FC236}">
                  <a16:creationId xmlns:a16="http://schemas.microsoft.com/office/drawing/2014/main" id="{83EC5046-736C-2CD8-C605-3186BDE07D11}"/>
                </a:ext>
              </a:extLst>
            </p:cNvPr>
            <p:cNvSpPr txBox="1"/>
            <p:nvPr/>
          </p:nvSpPr>
          <p:spPr>
            <a:xfrm>
              <a:off x="106894" y="224720"/>
              <a:ext cx="2748898" cy="400110"/>
            </a:xfrm>
            <a:prstGeom prst="rect">
              <a:avLst/>
            </a:prstGeom>
            <a:noFill/>
          </p:spPr>
          <p:txBody>
            <a:bodyPr wrap="square">
              <a:spAutoFit/>
            </a:bodyPr>
            <a:lstStyle/>
            <a:p>
              <a:pPr algn="ctr"/>
              <a:r>
                <a:rPr lang="es-ES" sz="2000" b="1" i="1" dirty="0" err="1">
                  <a:ln>
                    <a:solidFill>
                      <a:schemeClr val="bg1"/>
                    </a:solidFill>
                  </a:ln>
                  <a:solidFill>
                    <a:schemeClr val="bg1"/>
                  </a:solidFill>
                  <a:effectLst>
                    <a:outerShdw blurRad="38100" dist="38100" dir="2700000" algn="tl">
                      <a:srgbClr val="000000">
                        <a:alpha val="43137"/>
                      </a:srgbClr>
                    </a:outerShdw>
                  </a:effectLst>
                  <a:latin typeface="AireBoldPro" panose="02000000000000000000" pitchFamily="50" charset="0"/>
                </a:rPr>
                <a:t>To</a:t>
              </a:r>
              <a:r>
                <a:rPr lang="es-ES" sz="2000" b="1" i="1" dirty="0">
                  <a:ln>
                    <a:solidFill>
                      <a:schemeClr val="bg1"/>
                    </a:solidFill>
                  </a:ln>
                  <a:solidFill>
                    <a:schemeClr val="bg1"/>
                  </a:solidFill>
                  <a:effectLst>
                    <a:outerShdw blurRad="38100" dist="38100" dir="2700000" algn="tl">
                      <a:srgbClr val="000000">
                        <a:alpha val="43137"/>
                      </a:srgbClr>
                    </a:outerShdw>
                  </a:effectLst>
                  <a:latin typeface="AireBoldPro" panose="02000000000000000000" pitchFamily="50" charset="0"/>
                </a:rPr>
                <a:t> </a:t>
              </a:r>
              <a:r>
                <a:rPr lang="es-ES" sz="2000" b="1" i="1" dirty="0" err="1">
                  <a:ln>
                    <a:solidFill>
                      <a:schemeClr val="bg1"/>
                    </a:solidFill>
                  </a:ln>
                  <a:solidFill>
                    <a:schemeClr val="bg1"/>
                  </a:solidFill>
                  <a:effectLst>
                    <a:outerShdw blurRad="38100" dist="38100" dir="2700000" algn="tl">
                      <a:srgbClr val="000000">
                        <a:alpha val="43137"/>
                      </a:srgbClr>
                    </a:outerShdw>
                  </a:effectLst>
                  <a:latin typeface="AireBoldPro" panose="02000000000000000000" pitchFamily="50" charset="0"/>
                </a:rPr>
                <a:t>ridicule</a:t>
              </a:r>
              <a:r>
                <a:rPr lang="es-ES" sz="2000" b="1" i="1" dirty="0">
                  <a:ln>
                    <a:solidFill>
                      <a:schemeClr val="bg1"/>
                    </a:solidFill>
                  </a:ln>
                  <a:solidFill>
                    <a:schemeClr val="bg1"/>
                  </a:solidFill>
                  <a:effectLst>
                    <a:outerShdw blurRad="38100" dist="38100" dir="2700000" algn="tl">
                      <a:srgbClr val="000000">
                        <a:alpha val="43137"/>
                      </a:srgbClr>
                    </a:outerShdw>
                  </a:effectLst>
                  <a:latin typeface="AireBoldPro" panose="02000000000000000000" pitchFamily="50" charset="0"/>
                </a:rPr>
                <a:t> and </a:t>
              </a:r>
              <a:r>
                <a:rPr lang="es-ES" sz="2000" b="1" i="1" dirty="0" err="1">
                  <a:ln>
                    <a:solidFill>
                      <a:schemeClr val="bg1"/>
                    </a:solidFill>
                  </a:ln>
                  <a:solidFill>
                    <a:schemeClr val="bg1"/>
                  </a:solidFill>
                  <a:effectLst>
                    <a:outerShdw blurRad="38100" dist="38100" dir="2700000" algn="tl">
                      <a:srgbClr val="000000">
                        <a:alpha val="43137"/>
                      </a:srgbClr>
                    </a:outerShdw>
                  </a:effectLst>
                  <a:latin typeface="AireBoldPro" panose="02000000000000000000" pitchFamily="50" charset="0"/>
                </a:rPr>
                <a:t>mockery</a:t>
              </a:r>
              <a:endParaRPr lang="es-ES" sz="2000" b="1" i="1" dirty="0">
                <a:ln>
                  <a:solidFill>
                    <a:schemeClr val="bg1"/>
                  </a:solidFill>
                </a:ln>
                <a:solidFill>
                  <a:schemeClr val="bg1"/>
                </a:solidFill>
                <a:effectLst>
                  <a:outerShdw blurRad="38100" dist="38100" dir="2700000" algn="tl">
                    <a:srgbClr val="000000">
                      <a:alpha val="43137"/>
                    </a:srgbClr>
                  </a:outerShdw>
                </a:effectLst>
                <a:latin typeface="AireBoldPro" panose="02000000000000000000" pitchFamily="50" charset="0"/>
              </a:endParaRPr>
            </a:p>
          </p:txBody>
        </p:sp>
      </p:grpSp>
      <p:grpSp>
        <p:nvGrpSpPr>
          <p:cNvPr id="23" name="Grupo 22">
            <a:extLst>
              <a:ext uri="{FF2B5EF4-FFF2-40B4-BE49-F238E27FC236}">
                <a16:creationId xmlns:a16="http://schemas.microsoft.com/office/drawing/2014/main" id="{7B5A2E02-E931-5141-5547-1A7E4A6A6D34}"/>
              </a:ext>
            </a:extLst>
          </p:cNvPr>
          <p:cNvGrpSpPr/>
          <p:nvPr/>
        </p:nvGrpSpPr>
        <p:grpSpPr>
          <a:xfrm>
            <a:off x="85873" y="2450203"/>
            <a:ext cx="2953906" cy="707886"/>
            <a:chOff x="51939" y="62197"/>
            <a:chExt cx="2953906" cy="707886"/>
          </a:xfrm>
        </p:grpSpPr>
        <p:pic>
          <p:nvPicPr>
            <p:cNvPr id="24" name="Imagen 23">
              <a:extLst>
                <a:ext uri="{FF2B5EF4-FFF2-40B4-BE49-F238E27FC236}">
                  <a16:creationId xmlns:a16="http://schemas.microsoft.com/office/drawing/2014/main" id="{96139C73-DEA5-052A-7785-33A4222CB67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1939" y="119728"/>
              <a:ext cx="2953906" cy="638425"/>
            </a:xfrm>
            <a:prstGeom prst="rect">
              <a:avLst/>
            </a:prstGeom>
          </p:spPr>
        </p:pic>
        <p:sp>
          <p:nvSpPr>
            <p:cNvPr id="25" name="CuadroTexto 24">
              <a:extLst>
                <a:ext uri="{FF2B5EF4-FFF2-40B4-BE49-F238E27FC236}">
                  <a16:creationId xmlns:a16="http://schemas.microsoft.com/office/drawing/2014/main" id="{D47ACF72-5313-42F5-F373-FCBD39CD68C8}"/>
                </a:ext>
              </a:extLst>
            </p:cNvPr>
            <p:cNvSpPr txBox="1"/>
            <p:nvPr/>
          </p:nvSpPr>
          <p:spPr>
            <a:xfrm>
              <a:off x="346114" y="62197"/>
              <a:ext cx="2536247" cy="707886"/>
            </a:xfrm>
            <a:prstGeom prst="rect">
              <a:avLst/>
            </a:prstGeom>
            <a:noFill/>
          </p:spPr>
          <p:txBody>
            <a:bodyPr wrap="square">
              <a:spAutoFit/>
            </a:bodyPr>
            <a:lstStyle/>
            <a:p>
              <a:pPr algn="ctr"/>
              <a:r>
                <a:rPr lang="en-US" sz="2000" b="1" i="1" dirty="0">
                  <a:ln>
                    <a:solidFill>
                      <a:schemeClr val="tx1"/>
                    </a:solidFill>
                  </a:ln>
                  <a:latin typeface="AireBoldPro" panose="02000000000000000000" pitchFamily="50" charset="0"/>
                </a:rPr>
                <a:t>To harsh and unsympathetic words</a:t>
              </a:r>
              <a:endParaRPr lang="es-ES" sz="2000" b="1" i="1" dirty="0">
                <a:ln>
                  <a:solidFill>
                    <a:schemeClr val="tx1"/>
                  </a:solidFill>
                </a:ln>
                <a:latin typeface="AireBoldPro" panose="02000000000000000000" pitchFamily="50" charset="0"/>
              </a:endParaRPr>
            </a:p>
          </p:txBody>
        </p:sp>
      </p:grpSp>
      <p:grpSp>
        <p:nvGrpSpPr>
          <p:cNvPr id="26" name="Grupo 25">
            <a:extLst>
              <a:ext uri="{FF2B5EF4-FFF2-40B4-BE49-F238E27FC236}">
                <a16:creationId xmlns:a16="http://schemas.microsoft.com/office/drawing/2014/main" id="{9AA78460-814B-7CE0-5EF5-F8D19059E1BE}"/>
              </a:ext>
            </a:extLst>
          </p:cNvPr>
          <p:cNvGrpSpPr/>
          <p:nvPr/>
        </p:nvGrpSpPr>
        <p:grpSpPr>
          <a:xfrm>
            <a:off x="103136" y="1526145"/>
            <a:ext cx="2939283" cy="638425"/>
            <a:chOff x="59251" y="119728"/>
            <a:chExt cx="2939283" cy="638425"/>
          </a:xfrm>
        </p:grpSpPr>
        <p:pic>
          <p:nvPicPr>
            <p:cNvPr id="27" name="Imagen 26">
              <a:extLst>
                <a:ext uri="{FF2B5EF4-FFF2-40B4-BE49-F238E27FC236}">
                  <a16:creationId xmlns:a16="http://schemas.microsoft.com/office/drawing/2014/main" id="{03B2A22E-2293-9125-4946-2264E81D0CE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9251" y="119728"/>
              <a:ext cx="2939283" cy="638425"/>
            </a:xfrm>
            <a:prstGeom prst="rect">
              <a:avLst/>
            </a:prstGeom>
          </p:spPr>
        </p:pic>
        <p:sp>
          <p:nvSpPr>
            <p:cNvPr id="28" name="CuadroTexto 27">
              <a:extLst>
                <a:ext uri="{FF2B5EF4-FFF2-40B4-BE49-F238E27FC236}">
                  <a16:creationId xmlns:a16="http://schemas.microsoft.com/office/drawing/2014/main" id="{5257F98D-0633-0E82-7F3D-60B9128F1713}"/>
                </a:ext>
              </a:extLst>
            </p:cNvPr>
            <p:cNvSpPr txBox="1"/>
            <p:nvPr/>
          </p:nvSpPr>
          <p:spPr>
            <a:xfrm>
              <a:off x="318657" y="243962"/>
              <a:ext cx="2088228" cy="400110"/>
            </a:xfrm>
            <a:prstGeom prst="rect">
              <a:avLst/>
            </a:prstGeom>
            <a:noFill/>
          </p:spPr>
          <p:txBody>
            <a:bodyPr wrap="square">
              <a:spAutoFit/>
            </a:bodyPr>
            <a:lstStyle/>
            <a:p>
              <a:pPr algn="ctr"/>
              <a:r>
                <a:rPr lang="en-US" sz="2000" b="1" i="1" dirty="0">
                  <a:ln>
                    <a:solidFill>
                      <a:schemeClr val="tx1"/>
                    </a:solidFill>
                  </a:ln>
                  <a:latin typeface="AireBoldPro" panose="02000000000000000000" pitchFamily="50" charset="0"/>
                </a:rPr>
                <a:t>To a jolt or a blow</a:t>
              </a:r>
              <a:endParaRPr lang="es-ES" sz="2000" b="1" i="1" dirty="0">
                <a:ln>
                  <a:solidFill>
                    <a:schemeClr val="tx1"/>
                  </a:solidFill>
                </a:ln>
                <a:latin typeface="AireBoldPro" panose="02000000000000000000" pitchFamily="50" charset="0"/>
              </a:endParaRPr>
            </a:p>
          </p:txBody>
        </p:sp>
      </p:grpSp>
      <p:sp>
        <p:nvSpPr>
          <p:cNvPr id="30" name="CuadroTexto 29">
            <a:extLst>
              <a:ext uri="{FF2B5EF4-FFF2-40B4-BE49-F238E27FC236}">
                <a16:creationId xmlns:a16="http://schemas.microsoft.com/office/drawing/2014/main" id="{D9EB15B7-B4B6-5EA2-4228-5C6862559781}"/>
              </a:ext>
            </a:extLst>
          </p:cNvPr>
          <p:cNvSpPr txBox="1"/>
          <p:nvPr/>
        </p:nvSpPr>
        <p:spPr>
          <a:xfrm>
            <a:off x="2985856" y="65267"/>
            <a:ext cx="6201102" cy="1477328"/>
          </a:xfrm>
          <a:prstGeom prst="rect">
            <a:avLst/>
          </a:prstGeom>
          <a:noFill/>
        </p:spPr>
        <p:txBody>
          <a:bodyPr wrap="square">
            <a:spAutoFit/>
          </a:bodyPr>
          <a:lstStyle/>
          <a:p>
            <a:r>
              <a:rPr lang="en-US" b="1" dirty="0"/>
              <a:t>Children are sensitive to the slightest injustice, and some are discouraged by it, and will no longer heed the loud and angry voice in which orders are given, nor will they heed threats of punishment. Too often children are </a:t>
            </a:r>
            <a:r>
              <a:rPr lang="en-US" b="1" dirty="0">
                <a:solidFill>
                  <a:srgbClr val="C00000"/>
                </a:solidFill>
              </a:rPr>
              <a:t>provoked to rebel in their hearts because of being treated unfairly</a:t>
            </a:r>
            <a:r>
              <a:rPr lang="es-ES" b="1" dirty="0">
                <a:solidFill>
                  <a:srgbClr val="C00000"/>
                </a:solidFill>
              </a:rPr>
              <a:t>.</a:t>
            </a:r>
          </a:p>
        </p:txBody>
      </p:sp>
      <p:sp>
        <p:nvSpPr>
          <p:cNvPr id="32" name="CuadroTexto 31">
            <a:extLst>
              <a:ext uri="{FF2B5EF4-FFF2-40B4-BE49-F238E27FC236}">
                <a16:creationId xmlns:a16="http://schemas.microsoft.com/office/drawing/2014/main" id="{C7D20435-BB34-A41B-38AB-8B61DAC63CA2}"/>
              </a:ext>
            </a:extLst>
          </p:cNvPr>
          <p:cNvSpPr txBox="1"/>
          <p:nvPr/>
        </p:nvSpPr>
        <p:spPr>
          <a:xfrm>
            <a:off x="2985856" y="1522258"/>
            <a:ext cx="6201102" cy="646331"/>
          </a:xfrm>
          <a:prstGeom prst="rect">
            <a:avLst/>
          </a:prstGeom>
          <a:noFill/>
        </p:spPr>
        <p:txBody>
          <a:bodyPr wrap="square">
            <a:spAutoFit/>
          </a:bodyPr>
          <a:lstStyle/>
          <a:p>
            <a:r>
              <a:rPr lang="en-US" b="1" dirty="0"/>
              <a:t>The child </a:t>
            </a:r>
            <a:r>
              <a:rPr lang="en-US" b="1" dirty="0">
                <a:solidFill>
                  <a:srgbClr val="C00000"/>
                </a:solidFill>
              </a:rPr>
              <a:t>tends to create bad feelings in the heart and the child is not corrected in anything</a:t>
            </a:r>
            <a:r>
              <a:rPr lang="es-ES" b="1" dirty="0">
                <a:solidFill>
                  <a:srgbClr val="C00000"/>
                </a:solidFill>
              </a:rPr>
              <a:t>.</a:t>
            </a:r>
          </a:p>
        </p:txBody>
      </p:sp>
      <p:sp>
        <p:nvSpPr>
          <p:cNvPr id="34" name="CuadroTexto 33">
            <a:extLst>
              <a:ext uri="{FF2B5EF4-FFF2-40B4-BE49-F238E27FC236}">
                <a16:creationId xmlns:a16="http://schemas.microsoft.com/office/drawing/2014/main" id="{8CF35A64-D7E1-EA92-13A7-66074B6E2D26}"/>
              </a:ext>
            </a:extLst>
          </p:cNvPr>
          <p:cNvSpPr txBox="1"/>
          <p:nvPr/>
        </p:nvSpPr>
        <p:spPr>
          <a:xfrm>
            <a:off x="2985856" y="2184828"/>
            <a:ext cx="6489962" cy="1477328"/>
          </a:xfrm>
          <a:prstGeom prst="rect">
            <a:avLst/>
          </a:prstGeom>
          <a:noFill/>
        </p:spPr>
        <p:txBody>
          <a:bodyPr wrap="square">
            <a:spAutoFit/>
          </a:bodyPr>
          <a:lstStyle/>
          <a:p>
            <a:r>
              <a:rPr lang="en-US" b="1" dirty="0"/>
              <a:t>The words thus spoken </a:t>
            </a:r>
            <a:r>
              <a:rPr lang="en-US" b="1" dirty="0">
                <a:solidFill>
                  <a:srgbClr val="C00000"/>
                </a:solidFill>
              </a:rPr>
              <a:t>irritate the ears, wear out the nerves, cause mental suffering, and create a state of mind which makes it impossible to control the character of the child to whom those words are spoken.</a:t>
            </a:r>
            <a:r>
              <a:rPr lang="en-US" b="1" dirty="0"/>
              <a:t> This is often why children </a:t>
            </a:r>
            <a:r>
              <a:rPr lang="en-US" b="1" dirty="0">
                <a:solidFill>
                  <a:srgbClr val="C00000"/>
                </a:solidFill>
              </a:rPr>
              <a:t>speak disrespectfully to their parents</a:t>
            </a:r>
            <a:r>
              <a:rPr lang="es-ES" b="1" dirty="0">
                <a:solidFill>
                  <a:srgbClr val="C00000"/>
                </a:solidFill>
              </a:rPr>
              <a:t>.</a:t>
            </a:r>
          </a:p>
        </p:txBody>
      </p:sp>
      <p:sp>
        <p:nvSpPr>
          <p:cNvPr id="36" name="CuadroTexto 35">
            <a:extLst>
              <a:ext uri="{FF2B5EF4-FFF2-40B4-BE49-F238E27FC236}">
                <a16:creationId xmlns:a16="http://schemas.microsoft.com/office/drawing/2014/main" id="{C6489F41-2D4B-EC34-549B-4998CBD68901}"/>
              </a:ext>
            </a:extLst>
          </p:cNvPr>
          <p:cNvSpPr txBox="1"/>
          <p:nvPr/>
        </p:nvSpPr>
        <p:spPr>
          <a:xfrm>
            <a:off x="2985856" y="3678395"/>
            <a:ext cx="6253654" cy="646331"/>
          </a:xfrm>
          <a:prstGeom prst="rect">
            <a:avLst/>
          </a:prstGeom>
          <a:noFill/>
        </p:spPr>
        <p:txBody>
          <a:bodyPr wrap="square">
            <a:spAutoFit/>
          </a:bodyPr>
          <a:lstStyle/>
          <a:p>
            <a:r>
              <a:rPr lang="en-US" b="1" dirty="0"/>
              <a:t>This kind of discipline will never cure the bad of the character. Your children will grow up with an </a:t>
            </a:r>
            <a:r>
              <a:rPr lang="en-US" b="1" dirty="0">
                <a:solidFill>
                  <a:srgbClr val="C00000"/>
                </a:solidFill>
              </a:rPr>
              <a:t>inferiority complex</a:t>
            </a:r>
            <a:r>
              <a:rPr lang="es-ES" b="1" dirty="0"/>
              <a:t>.</a:t>
            </a:r>
          </a:p>
        </p:txBody>
      </p:sp>
      <p:sp>
        <p:nvSpPr>
          <p:cNvPr id="38" name="CuadroTexto 37">
            <a:extLst>
              <a:ext uri="{FF2B5EF4-FFF2-40B4-BE49-F238E27FC236}">
                <a16:creationId xmlns:a16="http://schemas.microsoft.com/office/drawing/2014/main" id="{A5E1F6E1-0646-07D6-D288-2BE172FD92EC}"/>
              </a:ext>
            </a:extLst>
          </p:cNvPr>
          <p:cNvSpPr txBox="1"/>
          <p:nvPr/>
        </p:nvSpPr>
        <p:spPr>
          <a:xfrm>
            <a:off x="2985856" y="4340965"/>
            <a:ext cx="6709885" cy="646331"/>
          </a:xfrm>
          <a:prstGeom prst="rect">
            <a:avLst/>
          </a:prstGeom>
          <a:noFill/>
        </p:spPr>
        <p:txBody>
          <a:bodyPr wrap="square">
            <a:spAutoFit/>
          </a:bodyPr>
          <a:lstStyle/>
          <a:p>
            <a:r>
              <a:rPr lang="en-US" b="1" dirty="0"/>
              <a:t>Impatience </a:t>
            </a:r>
            <a:r>
              <a:rPr lang="en-US" b="1" dirty="0">
                <a:solidFill>
                  <a:srgbClr val="C00000"/>
                </a:solidFill>
              </a:rPr>
              <a:t>creates anger in children</a:t>
            </a:r>
            <a:r>
              <a:rPr lang="en-US" b="1" dirty="0"/>
              <a:t>, and awakes the evil in their nature</a:t>
            </a:r>
            <a:r>
              <a:rPr lang="es-ES" b="1" dirty="0"/>
              <a:t>.</a:t>
            </a:r>
          </a:p>
        </p:txBody>
      </p:sp>
      <p:sp>
        <p:nvSpPr>
          <p:cNvPr id="40" name="CuadroTexto 39">
            <a:extLst>
              <a:ext uri="{FF2B5EF4-FFF2-40B4-BE49-F238E27FC236}">
                <a16:creationId xmlns:a16="http://schemas.microsoft.com/office/drawing/2014/main" id="{F6C6AD5F-9E63-3CF9-916C-EB8CE9538521}"/>
              </a:ext>
            </a:extLst>
          </p:cNvPr>
          <p:cNvSpPr txBox="1"/>
          <p:nvPr/>
        </p:nvSpPr>
        <p:spPr>
          <a:xfrm>
            <a:off x="2985855" y="5003535"/>
            <a:ext cx="6576451" cy="646331"/>
          </a:xfrm>
          <a:prstGeom prst="rect">
            <a:avLst/>
          </a:prstGeom>
          <a:noFill/>
        </p:spPr>
        <p:txBody>
          <a:bodyPr wrap="square">
            <a:spAutoFit/>
          </a:bodyPr>
          <a:lstStyle/>
          <a:p>
            <a:r>
              <a:rPr lang="en-US" b="1" dirty="0"/>
              <a:t>This behavior only fosters the child's passions </a:t>
            </a:r>
            <a:r>
              <a:rPr lang="en-US" b="1" dirty="0">
                <a:solidFill>
                  <a:srgbClr val="C00000"/>
                </a:solidFill>
              </a:rPr>
              <a:t>and his stubbornness will be increased, hoping to win the victory</a:t>
            </a:r>
            <a:r>
              <a:rPr lang="es-ES" b="1" dirty="0">
                <a:solidFill>
                  <a:srgbClr val="C00000"/>
                </a:solidFill>
              </a:rPr>
              <a:t>.</a:t>
            </a:r>
          </a:p>
        </p:txBody>
      </p:sp>
      <p:grpSp>
        <p:nvGrpSpPr>
          <p:cNvPr id="41" name="Grupo 40">
            <a:extLst>
              <a:ext uri="{FF2B5EF4-FFF2-40B4-BE49-F238E27FC236}">
                <a16:creationId xmlns:a16="http://schemas.microsoft.com/office/drawing/2014/main" id="{2B11397C-FC9D-AF2D-ABCE-2D5200F53B2E}"/>
              </a:ext>
            </a:extLst>
          </p:cNvPr>
          <p:cNvGrpSpPr/>
          <p:nvPr/>
        </p:nvGrpSpPr>
        <p:grpSpPr>
          <a:xfrm>
            <a:off x="95824" y="5950498"/>
            <a:ext cx="2953906" cy="707886"/>
            <a:chOff x="51939" y="68962"/>
            <a:chExt cx="2953906" cy="707886"/>
          </a:xfrm>
        </p:grpSpPr>
        <p:pic>
          <p:nvPicPr>
            <p:cNvPr id="42" name="Imagen 41">
              <a:extLst>
                <a:ext uri="{FF2B5EF4-FFF2-40B4-BE49-F238E27FC236}">
                  <a16:creationId xmlns:a16="http://schemas.microsoft.com/office/drawing/2014/main" id="{B55C30C3-72B2-B4C7-8029-C12083778D0A}"/>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1939" y="119728"/>
              <a:ext cx="2953906" cy="638425"/>
            </a:xfrm>
            <a:prstGeom prst="rect">
              <a:avLst/>
            </a:prstGeom>
          </p:spPr>
        </p:pic>
        <p:sp>
          <p:nvSpPr>
            <p:cNvPr id="43" name="CuadroTexto 42">
              <a:extLst>
                <a:ext uri="{FF2B5EF4-FFF2-40B4-BE49-F238E27FC236}">
                  <a16:creationId xmlns:a16="http://schemas.microsoft.com/office/drawing/2014/main" id="{1EE67DE2-D9D3-2C93-800F-B30999CBB33B}"/>
                </a:ext>
              </a:extLst>
            </p:cNvPr>
            <p:cNvSpPr txBox="1"/>
            <p:nvPr/>
          </p:nvSpPr>
          <p:spPr>
            <a:xfrm>
              <a:off x="318657" y="68962"/>
              <a:ext cx="2432629" cy="707886"/>
            </a:xfrm>
            <a:prstGeom prst="rect">
              <a:avLst/>
            </a:prstGeom>
            <a:noFill/>
          </p:spPr>
          <p:txBody>
            <a:bodyPr wrap="square">
              <a:spAutoFit/>
            </a:bodyPr>
            <a:lstStyle/>
            <a:p>
              <a:pPr algn="ctr"/>
              <a:r>
                <a:rPr lang="en-US" sz="2000" b="1" i="1" dirty="0">
                  <a:ln>
                    <a:solidFill>
                      <a:schemeClr val="bg1"/>
                    </a:solidFill>
                  </a:ln>
                  <a:solidFill>
                    <a:schemeClr val="bg1"/>
                  </a:solidFill>
                  <a:effectLst>
                    <a:outerShdw blurRad="38100" dist="38100" dir="2700000" algn="tl">
                      <a:srgbClr val="000000">
                        <a:alpha val="43137"/>
                      </a:srgbClr>
                    </a:outerShdw>
                  </a:effectLst>
                  <a:latin typeface="AireBoldPro" panose="02000000000000000000" pitchFamily="50" charset="0"/>
                </a:rPr>
                <a:t>To lack of firmness and decisiveness</a:t>
              </a:r>
              <a:endParaRPr lang="es-ES" sz="2000" b="1" i="1" dirty="0">
                <a:ln>
                  <a:solidFill>
                    <a:schemeClr val="bg1"/>
                  </a:solidFill>
                </a:ln>
                <a:solidFill>
                  <a:schemeClr val="bg1"/>
                </a:solidFill>
                <a:effectLst>
                  <a:outerShdw blurRad="38100" dist="38100" dir="2700000" algn="tl">
                    <a:srgbClr val="000000">
                      <a:alpha val="43137"/>
                    </a:srgbClr>
                  </a:outerShdw>
                </a:effectLst>
                <a:latin typeface="AireBoldPro" panose="02000000000000000000" pitchFamily="50" charset="0"/>
              </a:endParaRPr>
            </a:p>
          </p:txBody>
        </p:sp>
      </p:grpSp>
      <p:pic>
        <p:nvPicPr>
          <p:cNvPr id="44" name="Imagen 43">
            <a:extLst>
              <a:ext uri="{FF2B5EF4-FFF2-40B4-BE49-F238E27FC236}">
                <a16:creationId xmlns:a16="http://schemas.microsoft.com/office/drawing/2014/main" id="{E92611F0-AA16-B900-D0CD-8722083C5C3C}"/>
              </a:ext>
            </a:extLst>
          </p:cNvPr>
          <p:cNvPicPr>
            <a:picLocks noChangeAspect="1"/>
          </p:cNvPicPr>
          <p:nvPr/>
        </p:nvPicPr>
        <p:blipFill rotWithShape="1">
          <a:blip r:embed="rId11"/>
          <a:srcRect l="16911" r="15521"/>
          <a:stretch/>
        </p:blipFill>
        <p:spPr>
          <a:xfrm>
            <a:off x="9568008" y="1301559"/>
            <a:ext cx="2411896" cy="2831315"/>
          </a:xfrm>
          <a:prstGeom prst="rect">
            <a:avLst/>
          </a:prstGeom>
          <a:ln>
            <a:noFill/>
          </a:ln>
          <a:effectLst>
            <a:outerShdw blurRad="292100" dist="139700" dir="2700000" algn="tl" rotWithShape="0">
              <a:srgbClr val="333333">
                <a:alpha val="65000"/>
              </a:srgbClr>
            </a:outerShdw>
          </a:effectLst>
        </p:spPr>
      </p:pic>
      <p:pic>
        <p:nvPicPr>
          <p:cNvPr id="45" name="Imagen 44">
            <a:extLst>
              <a:ext uri="{FF2B5EF4-FFF2-40B4-BE49-F238E27FC236}">
                <a16:creationId xmlns:a16="http://schemas.microsoft.com/office/drawing/2014/main" id="{03713376-4649-1D3C-4CB1-DC5C8D9D242E}"/>
              </a:ext>
            </a:extLst>
          </p:cNvPr>
          <p:cNvPicPr>
            <a:picLocks noChangeAspect="1"/>
          </p:cNvPicPr>
          <p:nvPr/>
        </p:nvPicPr>
        <p:blipFill>
          <a:blip r:embed="rId12"/>
          <a:stretch>
            <a:fillRect/>
          </a:stretch>
        </p:blipFill>
        <p:spPr>
          <a:xfrm>
            <a:off x="9695741" y="4213145"/>
            <a:ext cx="2156430" cy="14367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0038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up)">
                                      <p:cBhvr>
                                        <p:cTn id="7" dur="500"/>
                                        <p:tgtEl>
                                          <p:spTgt spid="44"/>
                                        </p:tgtEl>
                                      </p:cBhvr>
                                    </p:animEffect>
                                  </p:childTnLst>
                                </p:cTn>
                              </p:par>
                            </p:childTnLst>
                          </p:cTn>
                        </p:par>
                        <p:par>
                          <p:cTn id="8" fill="hold">
                            <p:stCondLst>
                              <p:cond delay="500"/>
                            </p:stCondLst>
                            <p:childTnLst>
                              <p:par>
                                <p:cTn id="9" presetID="17"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ppt_x</p:attrName>
                                        </p:attrNameLst>
                                      </p:cBhvr>
                                      <p:tavLst>
                                        <p:tav tm="0">
                                          <p:val>
                                            <p:strVal val="#ppt_x-#ppt_w/2"/>
                                          </p:val>
                                        </p:tav>
                                        <p:tav tm="100000">
                                          <p:val>
                                            <p:strVal val="#ppt_x"/>
                                          </p:val>
                                        </p:tav>
                                      </p:tavLst>
                                    </p:anim>
                                    <p:anim calcmode="lin" valueType="num">
                                      <p:cBhvr>
                                        <p:cTn id="12" dur="500" fill="hold"/>
                                        <p:tgtEl>
                                          <p:spTgt spid="8"/>
                                        </p:tgtEl>
                                        <p:attrNameLst>
                                          <p:attrName>ppt_y</p:attrName>
                                        </p:attrNameLst>
                                      </p:cBhvr>
                                      <p:tavLst>
                                        <p:tav tm="0">
                                          <p:val>
                                            <p:strVal val="#ppt_y"/>
                                          </p:val>
                                        </p:tav>
                                        <p:tav tm="100000">
                                          <p:val>
                                            <p:strVal val="#ppt_y"/>
                                          </p:val>
                                        </p:tav>
                                      </p:tavLst>
                                    </p:anim>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strVal val="#ppt_h"/>
                                          </p:val>
                                        </p:tav>
                                        <p:tav tm="100000">
                                          <p:val>
                                            <p:strVal val="#ppt_h"/>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left)">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7" presetClass="entr" presetSubtype="8"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ppt_x</p:attrName>
                                        </p:attrNameLst>
                                      </p:cBhvr>
                                      <p:tavLst>
                                        <p:tav tm="0">
                                          <p:val>
                                            <p:strVal val="#ppt_x-#ppt_w/2"/>
                                          </p:val>
                                        </p:tav>
                                        <p:tav tm="100000">
                                          <p:val>
                                            <p:strVal val="#ppt_x"/>
                                          </p:val>
                                        </p:tav>
                                      </p:tavLst>
                                    </p:anim>
                                    <p:anim calcmode="lin" valueType="num">
                                      <p:cBhvr>
                                        <p:cTn id="24" dur="500" fill="hold"/>
                                        <p:tgtEl>
                                          <p:spTgt spid="26"/>
                                        </p:tgtEl>
                                        <p:attrNameLst>
                                          <p:attrName>ppt_y</p:attrName>
                                        </p:attrNameLst>
                                      </p:cBhvr>
                                      <p:tavLst>
                                        <p:tav tm="0">
                                          <p:val>
                                            <p:strVal val="#ppt_y"/>
                                          </p:val>
                                        </p:tav>
                                        <p:tav tm="100000">
                                          <p:val>
                                            <p:strVal val="#ppt_y"/>
                                          </p:val>
                                        </p:tav>
                                      </p:tavLst>
                                    </p:anim>
                                    <p:anim calcmode="lin" valueType="num">
                                      <p:cBhvr>
                                        <p:cTn id="25" dur="500" fill="hold"/>
                                        <p:tgtEl>
                                          <p:spTgt spid="26"/>
                                        </p:tgtEl>
                                        <p:attrNameLst>
                                          <p:attrName>ppt_w</p:attrName>
                                        </p:attrNameLst>
                                      </p:cBhvr>
                                      <p:tavLst>
                                        <p:tav tm="0">
                                          <p:val>
                                            <p:fltVal val="0"/>
                                          </p:val>
                                        </p:tav>
                                        <p:tav tm="100000">
                                          <p:val>
                                            <p:strVal val="#ppt_w"/>
                                          </p:val>
                                        </p:tav>
                                      </p:tavLst>
                                    </p:anim>
                                    <p:anim calcmode="lin" valueType="num">
                                      <p:cBhvr>
                                        <p:cTn id="26" dur="500" fill="hold"/>
                                        <p:tgtEl>
                                          <p:spTgt spid="26"/>
                                        </p:tgtEl>
                                        <p:attrNameLst>
                                          <p:attrName>ppt_h</p:attrName>
                                        </p:attrNameLst>
                                      </p:cBhvr>
                                      <p:tavLst>
                                        <p:tav tm="0">
                                          <p:val>
                                            <p:strVal val="#ppt_h"/>
                                          </p:val>
                                        </p:tav>
                                        <p:tav tm="100000">
                                          <p:val>
                                            <p:strVal val="#ppt_h"/>
                                          </p:val>
                                        </p:tav>
                                      </p:tavLst>
                                    </p:anim>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left)">
                                      <p:cBhvr>
                                        <p:cTn id="30" dur="5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17" presetClass="entr" presetSubtype="8"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ppt_x</p:attrName>
                                        </p:attrNameLst>
                                      </p:cBhvr>
                                      <p:tavLst>
                                        <p:tav tm="0">
                                          <p:val>
                                            <p:strVal val="#ppt_x-#ppt_w/2"/>
                                          </p:val>
                                        </p:tav>
                                        <p:tav tm="100000">
                                          <p:val>
                                            <p:strVal val="#ppt_x"/>
                                          </p:val>
                                        </p:tav>
                                      </p:tavLst>
                                    </p:anim>
                                    <p:anim calcmode="lin" valueType="num">
                                      <p:cBhvr>
                                        <p:cTn id="36" dur="500" fill="hold"/>
                                        <p:tgtEl>
                                          <p:spTgt spid="23"/>
                                        </p:tgtEl>
                                        <p:attrNameLst>
                                          <p:attrName>ppt_y</p:attrName>
                                        </p:attrNameLst>
                                      </p:cBhvr>
                                      <p:tavLst>
                                        <p:tav tm="0">
                                          <p:val>
                                            <p:strVal val="#ppt_y"/>
                                          </p:val>
                                        </p:tav>
                                        <p:tav tm="100000">
                                          <p:val>
                                            <p:strVal val="#ppt_y"/>
                                          </p:val>
                                        </p:tav>
                                      </p:tavLst>
                                    </p:anim>
                                    <p:anim calcmode="lin" valueType="num">
                                      <p:cBhvr>
                                        <p:cTn id="37" dur="500" fill="hold"/>
                                        <p:tgtEl>
                                          <p:spTgt spid="23"/>
                                        </p:tgtEl>
                                        <p:attrNameLst>
                                          <p:attrName>ppt_w</p:attrName>
                                        </p:attrNameLst>
                                      </p:cBhvr>
                                      <p:tavLst>
                                        <p:tav tm="0">
                                          <p:val>
                                            <p:fltVal val="0"/>
                                          </p:val>
                                        </p:tav>
                                        <p:tav tm="100000">
                                          <p:val>
                                            <p:strVal val="#ppt_w"/>
                                          </p:val>
                                        </p:tav>
                                      </p:tavLst>
                                    </p:anim>
                                    <p:anim calcmode="lin" valueType="num">
                                      <p:cBhvr>
                                        <p:cTn id="38" dur="500" fill="hold"/>
                                        <p:tgtEl>
                                          <p:spTgt spid="23"/>
                                        </p:tgtEl>
                                        <p:attrNameLst>
                                          <p:attrName>ppt_h</p:attrName>
                                        </p:attrNameLst>
                                      </p:cBhvr>
                                      <p:tavLst>
                                        <p:tav tm="0">
                                          <p:val>
                                            <p:strVal val="#ppt_h"/>
                                          </p:val>
                                        </p:tav>
                                        <p:tav tm="100000">
                                          <p:val>
                                            <p:strVal val="#ppt_h"/>
                                          </p:val>
                                        </p:tav>
                                      </p:tavLst>
                                    </p:anim>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left)">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17" presetClass="entr" presetSubtype="8"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ppt_x</p:attrName>
                                        </p:attrNameLst>
                                      </p:cBhvr>
                                      <p:tavLst>
                                        <p:tav tm="0">
                                          <p:val>
                                            <p:strVal val="#ppt_x-#ppt_w/2"/>
                                          </p:val>
                                        </p:tav>
                                        <p:tav tm="100000">
                                          <p:val>
                                            <p:strVal val="#ppt_x"/>
                                          </p:val>
                                        </p:tav>
                                      </p:tavLst>
                                    </p:anim>
                                    <p:anim calcmode="lin" valueType="num">
                                      <p:cBhvr>
                                        <p:cTn id="48" dur="500" fill="hold"/>
                                        <p:tgtEl>
                                          <p:spTgt spid="20"/>
                                        </p:tgtEl>
                                        <p:attrNameLst>
                                          <p:attrName>ppt_y</p:attrName>
                                        </p:attrNameLst>
                                      </p:cBhvr>
                                      <p:tavLst>
                                        <p:tav tm="0">
                                          <p:val>
                                            <p:strVal val="#ppt_y"/>
                                          </p:val>
                                        </p:tav>
                                        <p:tav tm="100000">
                                          <p:val>
                                            <p:strVal val="#ppt_y"/>
                                          </p:val>
                                        </p:tav>
                                      </p:tavLst>
                                    </p:anim>
                                    <p:anim calcmode="lin" valueType="num">
                                      <p:cBhvr>
                                        <p:cTn id="49" dur="500" fill="hold"/>
                                        <p:tgtEl>
                                          <p:spTgt spid="20"/>
                                        </p:tgtEl>
                                        <p:attrNameLst>
                                          <p:attrName>ppt_w</p:attrName>
                                        </p:attrNameLst>
                                      </p:cBhvr>
                                      <p:tavLst>
                                        <p:tav tm="0">
                                          <p:val>
                                            <p:fltVal val="0"/>
                                          </p:val>
                                        </p:tav>
                                        <p:tav tm="100000">
                                          <p:val>
                                            <p:strVal val="#ppt_w"/>
                                          </p:val>
                                        </p:tav>
                                      </p:tavLst>
                                    </p:anim>
                                    <p:anim calcmode="lin" valueType="num">
                                      <p:cBhvr>
                                        <p:cTn id="50" dur="500" fill="hold"/>
                                        <p:tgtEl>
                                          <p:spTgt spid="20"/>
                                        </p:tgtEl>
                                        <p:attrNameLst>
                                          <p:attrName>ppt_h</p:attrName>
                                        </p:attrNameLst>
                                      </p:cBhvr>
                                      <p:tavLst>
                                        <p:tav tm="0">
                                          <p:val>
                                            <p:strVal val="#ppt_h"/>
                                          </p:val>
                                        </p:tav>
                                        <p:tav tm="100000">
                                          <p:val>
                                            <p:strVal val="#ppt_h"/>
                                          </p:val>
                                        </p:tav>
                                      </p:tavLst>
                                    </p:anim>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wipe(left)">
                                      <p:cBhvr>
                                        <p:cTn id="54" dur="500"/>
                                        <p:tgtEl>
                                          <p:spTgt spid="36"/>
                                        </p:tgtEl>
                                      </p:cBhvr>
                                    </p:animEffect>
                                  </p:childTnLst>
                                </p:cTn>
                              </p:par>
                            </p:childTnLst>
                          </p:cTn>
                        </p:par>
                      </p:childTnLst>
                    </p:cTn>
                  </p:par>
                  <p:par>
                    <p:cTn id="55" fill="hold">
                      <p:stCondLst>
                        <p:cond delay="indefinite"/>
                      </p:stCondLst>
                      <p:childTnLst>
                        <p:par>
                          <p:cTn id="56" fill="hold">
                            <p:stCondLst>
                              <p:cond delay="0"/>
                            </p:stCondLst>
                            <p:childTnLst>
                              <p:par>
                                <p:cTn id="57" presetID="17" presetClass="entr" presetSubtype="8"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p:cTn id="59" dur="500" fill="hold"/>
                                        <p:tgtEl>
                                          <p:spTgt spid="17"/>
                                        </p:tgtEl>
                                        <p:attrNameLst>
                                          <p:attrName>ppt_x</p:attrName>
                                        </p:attrNameLst>
                                      </p:cBhvr>
                                      <p:tavLst>
                                        <p:tav tm="0">
                                          <p:val>
                                            <p:strVal val="#ppt_x-#ppt_w/2"/>
                                          </p:val>
                                        </p:tav>
                                        <p:tav tm="100000">
                                          <p:val>
                                            <p:strVal val="#ppt_x"/>
                                          </p:val>
                                        </p:tav>
                                      </p:tavLst>
                                    </p:anim>
                                    <p:anim calcmode="lin" valueType="num">
                                      <p:cBhvr>
                                        <p:cTn id="60" dur="500" fill="hold"/>
                                        <p:tgtEl>
                                          <p:spTgt spid="17"/>
                                        </p:tgtEl>
                                        <p:attrNameLst>
                                          <p:attrName>ppt_y</p:attrName>
                                        </p:attrNameLst>
                                      </p:cBhvr>
                                      <p:tavLst>
                                        <p:tav tm="0">
                                          <p:val>
                                            <p:strVal val="#ppt_y"/>
                                          </p:val>
                                        </p:tav>
                                        <p:tav tm="100000">
                                          <p:val>
                                            <p:strVal val="#ppt_y"/>
                                          </p:val>
                                        </p:tav>
                                      </p:tavLst>
                                    </p:anim>
                                    <p:anim calcmode="lin" valueType="num">
                                      <p:cBhvr>
                                        <p:cTn id="61" dur="500" fill="hold"/>
                                        <p:tgtEl>
                                          <p:spTgt spid="17"/>
                                        </p:tgtEl>
                                        <p:attrNameLst>
                                          <p:attrName>ppt_w</p:attrName>
                                        </p:attrNameLst>
                                      </p:cBhvr>
                                      <p:tavLst>
                                        <p:tav tm="0">
                                          <p:val>
                                            <p:fltVal val="0"/>
                                          </p:val>
                                        </p:tav>
                                        <p:tav tm="100000">
                                          <p:val>
                                            <p:strVal val="#ppt_w"/>
                                          </p:val>
                                        </p:tav>
                                      </p:tavLst>
                                    </p:anim>
                                    <p:anim calcmode="lin" valueType="num">
                                      <p:cBhvr>
                                        <p:cTn id="62" dur="500" fill="hold"/>
                                        <p:tgtEl>
                                          <p:spTgt spid="17"/>
                                        </p:tgtEl>
                                        <p:attrNameLst>
                                          <p:attrName>ppt_h</p:attrName>
                                        </p:attrNameLst>
                                      </p:cBhvr>
                                      <p:tavLst>
                                        <p:tav tm="0">
                                          <p:val>
                                            <p:strVal val="#ppt_h"/>
                                          </p:val>
                                        </p:tav>
                                        <p:tav tm="100000">
                                          <p:val>
                                            <p:strVal val="#ppt_h"/>
                                          </p:val>
                                        </p:tav>
                                      </p:tavLst>
                                    </p:anim>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wipe(left)">
                                      <p:cBhvr>
                                        <p:cTn id="66" dur="500"/>
                                        <p:tgtEl>
                                          <p:spTgt spid="38"/>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45"/>
                                        </p:tgtEl>
                                        <p:attrNameLst>
                                          <p:attrName>style.visibility</p:attrName>
                                        </p:attrNameLst>
                                      </p:cBhvr>
                                      <p:to>
                                        <p:strVal val="visible"/>
                                      </p:to>
                                    </p:set>
                                    <p:animEffect transition="in" filter="wipe(down)">
                                      <p:cBhvr>
                                        <p:cTn id="71" dur="500"/>
                                        <p:tgtEl>
                                          <p:spTgt spid="45"/>
                                        </p:tgtEl>
                                      </p:cBhvr>
                                    </p:animEffect>
                                  </p:childTnLst>
                                </p:cTn>
                              </p:par>
                            </p:childTnLst>
                          </p:cTn>
                        </p:par>
                        <p:par>
                          <p:cTn id="72" fill="hold">
                            <p:stCondLst>
                              <p:cond delay="500"/>
                            </p:stCondLst>
                            <p:childTnLst>
                              <p:par>
                                <p:cTn id="73" presetID="17" presetClass="entr" presetSubtype="8" fill="hold" nodeType="afterEffect">
                                  <p:stCondLst>
                                    <p:cond delay="0"/>
                                  </p:stCondLst>
                                  <p:childTnLst>
                                    <p:set>
                                      <p:cBhvr>
                                        <p:cTn id="74" dur="1" fill="hold">
                                          <p:stCondLst>
                                            <p:cond delay="0"/>
                                          </p:stCondLst>
                                        </p:cTn>
                                        <p:tgtEl>
                                          <p:spTgt spid="14"/>
                                        </p:tgtEl>
                                        <p:attrNameLst>
                                          <p:attrName>style.visibility</p:attrName>
                                        </p:attrNameLst>
                                      </p:cBhvr>
                                      <p:to>
                                        <p:strVal val="visible"/>
                                      </p:to>
                                    </p:set>
                                    <p:anim calcmode="lin" valueType="num">
                                      <p:cBhvr>
                                        <p:cTn id="75" dur="500" fill="hold"/>
                                        <p:tgtEl>
                                          <p:spTgt spid="14"/>
                                        </p:tgtEl>
                                        <p:attrNameLst>
                                          <p:attrName>ppt_x</p:attrName>
                                        </p:attrNameLst>
                                      </p:cBhvr>
                                      <p:tavLst>
                                        <p:tav tm="0">
                                          <p:val>
                                            <p:strVal val="#ppt_x-#ppt_w/2"/>
                                          </p:val>
                                        </p:tav>
                                        <p:tav tm="100000">
                                          <p:val>
                                            <p:strVal val="#ppt_x"/>
                                          </p:val>
                                        </p:tav>
                                      </p:tavLst>
                                    </p:anim>
                                    <p:anim calcmode="lin" valueType="num">
                                      <p:cBhvr>
                                        <p:cTn id="76" dur="500" fill="hold"/>
                                        <p:tgtEl>
                                          <p:spTgt spid="14"/>
                                        </p:tgtEl>
                                        <p:attrNameLst>
                                          <p:attrName>ppt_y</p:attrName>
                                        </p:attrNameLst>
                                      </p:cBhvr>
                                      <p:tavLst>
                                        <p:tav tm="0">
                                          <p:val>
                                            <p:strVal val="#ppt_y"/>
                                          </p:val>
                                        </p:tav>
                                        <p:tav tm="100000">
                                          <p:val>
                                            <p:strVal val="#ppt_y"/>
                                          </p:val>
                                        </p:tav>
                                      </p:tavLst>
                                    </p:anim>
                                    <p:anim calcmode="lin" valueType="num">
                                      <p:cBhvr>
                                        <p:cTn id="77" dur="500" fill="hold"/>
                                        <p:tgtEl>
                                          <p:spTgt spid="14"/>
                                        </p:tgtEl>
                                        <p:attrNameLst>
                                          <p:attrName>ppt_w</p:attrName>
                                        </p:attrNameLst>
                                      </p:cBhvr>
                                      <p:tavLst>
                                        <p:tav tm="0">
                                          <p:val>
                                            <p:fltVal val="0"/>
                                          </p:val>
                                        </p:tav>
                                        <p:tav tm="100000">
                                          <p:val>
                                            <p:strVal val="#ppt_w"/>
                                          </p:val>
                                        </p:tav>
                                      </p:tavLst>
                                    </p:anim>
                                    <p:anim calcmode="lin" valueType="num">
                                      <p:cBhvr>
                                        <p:cTn id="78" dur="500" fill="hold"/>
                                        <p:tgtEl>
                                          <p:spTgt spid="14"/>
                                        </p:tgtEl>
                                        <p:attrNameLst>
                                          <p:attrName>ppt_h</p:attrName>
                                        </p:attrNameLst>
                                      </p:cBhvr>
                                      <p:tavLst>
                                        <p:tav tm="0">
                                          <p:val>
                                            <p:strVal val="#ppt_h"/>
                                          </p:val>
                                        </p:tav>
                                        <p:tav tm="100000">
                                          <p:val>
                                            <p:strVal val="#ppt_h"/>
                                          </p:val>
                                        </p:tav>
                                      </p:tavLst>
                                    </p:anim>
                                  </p:childTnLst>
                                </p:cTn>
                              </p:par>
                            </p:childTnLst>
                          </p:cTn>
                        </p:par>
                        <p:par>
                          <p:cTn id="79" fill="hold">
                            <p:stCondLst>
                              <p:cond delay="1000"/>
                            </p:stCondLst>
                            <p:childTnLst>
                              <p:par>
                                <p:cTn id="80" presetID="22" presetClass="entr" presetSubtype="8" fill="hold" grpId="0" nodeType="after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wipe(left)">
                                      <p:cBhvr>
                                        <p:cTn id="82" dur="500"/>
                                        <p:tgtEl>
                                          <p:spTgt spid="40"/>
                                        </p:tgtEl>
                                      </p:cBhvr>
                                    </p:animEffect>
                                  </p:childTnLst>
                                </p:cTn>
                              </p:par>
                            </p:childTnLst>
                          </p:cTn>
                        </p:par>
                      </p:childTnLst>
                    </p:cTn>
                  </p:par>
                  <p:par>
                    <p:cTn id="83" fill="hold">
                      <p:stCondLst>
                        <p:cond delay="indefinite"/>
                      </p:stCondLst>
                      <p:childTnLst>
                        <p:par>
                          <p:cTn id="84" fill="hold">
                            <p:stCondLst>
                              <p:cond delay="0"/>
                            </p:stCondLst>
                            <p:childTnLst>
                              <p:par>
                                <p:cTn id="85" presetID="17" presetClass="entr" presetSubtype="8" fill="hold" nodeType="clickEffect">
                                  <p:stCondLst>
                                    <p:cond delay="0"/>
                                  </p:stCondLst>
                                  <p:childTnLst>
                                    <p:set>
                                      <p:cBhvr>
                                        <p:cTn id="86" dur="1" fill="hold">
                                          <p:stCondLst>
                                            <p:cond delay="0"/>
                                          </p:stCondLst>
                                        </p:cTn>
                                        <p:tgtEl>
                                          <p:spTgt spid="41"/>
                                        </p:tgtEl>
                                        <p:attrNameLst>
                                          <p:attrName>style.visibility</p:attrName>
                                        </p:attrNameLst>
                                      </p:cBhvr>
                                      <p:to>
                                        <p:strVal val="visible"/>
                                      </p:to>
                                    </p:set>
                                    <p:anim calcmode="lin" valueType="num">
                                      <p:cBhvr>
                                        <p:cTn id="87" dur="500" fill="hold"/>
                                        <p:tgtEl>
                                          <p:spTgt spid="41"/>
                                        </p:tgtEl>
                                        <p:attrNameLst>
                                          <p:attrName>ppt_x</p:attrName>
                                        </p:attrNameLst>
                                      </p:cBhvr>
                                      <p:tavLst>
                                        <p:tav tm="0">
                                          <p:val>
                                            <p:strVal val="#ppt_x-#ppt_w/2"/>
                                          </p:val>
                                        </p:tav>
                                        <p:tav tm="100000">
                                          <p:val>
                                            <p:strVal val="#ppt_x"/>
                                          </p:val>
                                        </p:tav>
                                      </p:tavLst>
                                    </p:anim>
                                    <p:anim calcmode="lin" valueType="num">
                                      <p:cBhvr>
                                        <p:cTn id="88" dur="500" fill="hold"/>
                                        <p:tgtEl>
                                          <p:spTgt spid="41"/>
                                        </p:tgtEl>
                                        <p:attrNameLst>
                                          <p:attrName>ppt_y</p:attrName>
                                        </p:attrNameLst>
                                      </p:cBhvr>
                                      <p:tavLst>
                                        <p:tav tm="0">
                                          <p:val>
                                            <p:strVal val="#ppt_y"/>
                                          </p:val>
                                        </p:tav>
                                        <p:tav tm="100000">
                                          <p:val>
                                            <p:strVal val="#ppt_y"/>
                                          </p:val>
                                        </p:tav>
                                      </p:tavLst>
                                    </p:anim>
                                    <p:anim calcmode="lin" valueType="num">
                                      <p:cBhvr>
                                        <p:cTn id="89" dur="500" fill="hold"/>
                                        <p:tgtEl>
                                          <p:spTgt spid="41"/>
                                        </p:tgtEl>
                                        <p:attrNameLst>
                                          <p:attrName>ppt_w</p:attrName>
                                        </p:attrNameLst>
                                      </p:cBhvr>
                                      <p:tavLst>
                                        <p:tav tm="0">
                                          <p:val>
                                            <p:fltVal val="0"/>
                                          </p:val>
                                        </p:tav>
                                        <p:tav tm="100000">
                                          <p:val>
                                            <p:strVal val="#ppt_w"/>
                                          </p:val>
                                        </p:tav>
                                      </p:tavLst>
                                    </p:anim>
                                    <p:anim calcmode="lin" valueType="num">
                                      <p:cBhvr>
                                        <p:cTn id="90" dur="500" fill="hold"/>
                                        <p:tgtEl>
                                          <p:spTgt spid="41"/>
                                        </p:tgtEl>
                                        <p:attrNameLst>
                                          <p:attrName>ppt_h</p:attrName>
                                        </p:attrNameLst>
                                      </p:cBhvr>
                                      <p:tavLst>
                                        <p:tav tm="0">
                                          <p:val>
                                            <p:strVal val="#ppt_h"/>
                                          </p:val>
                                        </p:tav>
                                        <p:tav tm="100000">
                                          <p:val>
                                            <p:strVal val="#ppt_h"/>
                                          </p:val>
                                        </p:tav>
                                      </p:tavLst>
                                    </p:anim>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5"/>
                                        </p:tgtEl>
                                        <p:attrNameLst>
                                          <p:attrName>style.visibility</p:attrName>
                                        </p:attrNameLst>
                                      </p:cBhvr>
                                      <p:to>
                                        <p:strVal val="visible"/>
                                      </p:to>
                                    </p:set>
                                    <p:animEffect transition="in" filter="wipe(left)">
                                      <p:cBhvr>
                                        <p:cTn id="9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0" grpId="0"/>
      <p:bldP spid="32" grpId="0"/>
      <p:bldP spid="34" grpId="0"/>
      <p:bldP spid="36" grpId="0"/>
      <p:bldP spid="38" grpId="0"/>
      <p:bldP spid="4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A1A5C6B-56A1-7CBE-3E3E-9A283224EFAB}"/>
              </a:ext>
            </a:extLst>
          </p:cNvPr>
          <p:cNvPicPr>
            <a:picLocks noChangeAspect="1"/>
          </p:cNvPicPr>
          <p:nvPr/>
        </p:nvPicPr>
        <p:blipFill rotWithShape="1">
          <a:blip r:embed="rId3">
            <a:extLst>
              <a:ext uri="{28A0092B-C50C-407E-A947-70E740481C1C}">
                <a14:useLocalDpi xmlns:a14="http://schemas.microsoft.com/office/drawing/2010/main" val="0"/>
              </a:ext>
            </a:extLst>
          </a:blip>
          <a:srcRect l="22411" r="25970"/>
          <a:stretch/>
        </p:blipFill>
        <p:spPr>
          <a:xfrm>
            <a:off x="205274" y="623275"/>
            <a:ext cx="4534678" cy="5607882"/>
          </a:xfrm>
          <a:prstGeom prst="rect">
            <a:avLst/>
          </a:prstGeom>
        </p:spPr>
      </p:pic>
      <p:sp>
        <p:nvSpPr>
          <p:cNvPr id="5" name="CuadroTexto 4">
            <a:extLst>
              <a:ext uri="{FF2B5EF4-FFF2-40B4-BE49-F238E27FC236}">
                <a16:creationId xmlns:a16="http://schemas.microsoft.com/office/drawing/2014/main" id="{D6041969-F559-98A1-ACA4-0E84133A97FB}"/>
              </a:ext>
            </a:extLst>
          </p:cNvPr>
          <p:cNvSpPr txBox="1"/>
          <p:nvPr/>
        </p:nvSpPr>
        <p:spPr>
          <a:xfrm>
            <a:off x="5135343" y="224808"/>
            <a:ext cx="6067364" cy="4739078"/>
          </a:xfrm>
          <a:prstGeom prst="rect">
            <a:avLst/>
          </a:prstGeom>
        </p:spPr>
        <p:txBody>
          <a:bodyPr vert="horz" lIns="91440" tIns="45720" rIns="91440" bIns="45720" rtlCol="0" anchor="ctr">
            <a:normAutofit/>
          </a:bodyPr>
          <a:lstStyle/>
          <a:p>
            <a:pPr algn="ctr">
              <a:lnSpc>
                <a:spcPts val="12500"/>
              </a:lnSpc>
              <a:spcBef>
                <a:spcPts val="600"/>
              </a:spcBef>
              <a:spcAft>
                <a:spcPts val="600"/>
              </a:spcAft>
            </a:pPr>
            <a:r>
              <a:rPr lang="en-US" sz="8900" b="1" dirty="0">
                <a:ln w="6600">
                  <a:solidFill>
                    <a:srgbClr val="E13B44"/>
                  </a:solidFill>
                  <a:prstDash val="solid"/>
                </a:ln>
                <a:solidFill>
                  <a:srgbClr val="FFCB25"/>
                </a:solidFill>
                <a:effectLst>
                  <a:outerShdw dist="38100" dir="2700000" algn="tl" rotWithShape="0">
                    <a:schemeClr val="tx1"/>
                  </a:outerShdw>
                </a:effectLst>
              </a:rPr>
              <a:t>THE CHARACTER</a:t>
            </a:r>
          </a:p>
        </p:txBody>
      </p:sp>
    </p:spTree>
    <p:extLst>
      <p:ext uri="{BB962C8B-B14F-4D97-AF65-F5344CB8AC3E}">
        <p14:creationId xmlns:p14="http://schemas.microsoft.com/office/powerpoint/2010/main" val="253384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iterate type="lt">
                                    <p:tmPct val="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par>
                          <p:cTn id="8" fill="hold">
                            <p:stCondLst>
                              <p:cond delay="500"/>
                            </p:stCondLst>
                            <p:childTnLst>
                              <p:par>
                                <p:cTn id="9" presetID="34" presetClass="emph" presetSubtype="0" fill="hold" grpId="1" nodeType="after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5">
                                            <p:txEl>
                                              <p:pRg st="0" end="0"/>
                                            </p:txEl>
                                          </p:spTgt>
                                        </p:tgtEl>
                                        <p:attrNameLst>
                                          <p:attrName>ppt_x</p:attrName>
                                          <p:attrName>ppt_y</p:attrName>
                                        </p:attrNameLst>
                                      </p:cBhvr>
                                    </p:animMotion>
                                    <p:animRot by="1500000">
                                      <p:cBhvr>
                                        <p:cTn id="11" dur="125" fill="hold">
                                          <p:stCondLst>
                                            <p:cond delay="0"/>
                                          </p:stCondLst>
                                        </p:cTn>
                                        <p:tgtEl>
                                          <p:spTgt spid="5">
                                            <p:txEl>
                                              <p:pRg st="0" end="0"/>
                                            </p:txEl>
                                          </p:spTgt>
                                        </p:tgtEl>
                                        <p:attrNameLst>
                                          <p:attrName>r</p:attrName>
                                        </p:attrNameLst>
                                      </p:cBhvr>
                                    </p:animRot>
                                    <p:animRot by="-1500000">
                                      <p:cBhvr>
                                        <p:cTn id="12" dur="125" fill="hold">
                                          <p:stCondLst>
                                            <p:cond delay="125"/>
                                          </p:stCondLst>
                                        </p:cTn>
                                        <p:tgtEl>
                                          <p:spTgt spid="5">
                                            <p:txEl>
                                              <p:pRg st="0" end="0"/>
                                            </p:txEl>
                                          </p:spTgt>
                                        </p:tgtEl>
                                        <p:attrNameLst>
                                          <p:attrName>r</p:attrName>
                                        </p:attrNameLst>
                                      </p:cBhvr>
                                    </p:animRot>
                                    <p:animRot by="-1500000">
                                      <p:cBhvr>
                                        <p:cTn id="13" dur="125" fill="hold">
                                          <p:stCondLst>
                                            <p:cond delay="250"/>
                                          </p:stCondLst>
                                        </p:cTn>
                                        <p:tgtEl>
                                          <p:spTgt spid="5">
                                            <p:txEl>
                                              <p:pRg st="0" end="0"/>
                                            </p:txEl>
                                          </p:spTgt>
                                        </p:tgtEl>
                                        <p:attrNameLst>
                                          <p:attrName>r</p:attrName>
                                        </p:attrNameLst>
                                      </p:cBhvr>
                                    </p:animRot>
                                    <p:animRot by="1500000">
                                      <p:cBhvr>
                                        <p:cTn id="14" dur="125" fill="hold">
                                          <p:stCondLst>
                                            <p:cond delay="375"/>
                                          </p:stCondLst>
                                        </p:cTn>
                                        <p:tgtEl>
                                          <p:spTgt spid="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5" grpId="1"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6">
                <a:shade val="45000"/>
                <a:satMod val="135000"/>
              </a:schemeClr>
              <a:prstClr val="white"/>
            </a:duotone>
          </a:blip>
          <a:srcRect/>
          <a:stretch>
            <a:fillRect l="-6000" t="-11000" r="-6000" b="-8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00D8AFD-C162-E0A8-03A4-BF69FDA1458C}"/>
              </a:ext>
            </a:extLst>
          </p:cNvPr>
          <p:cNvSpPr txBox="1"/>
          <p:nvPr/>
        </p:nvSpPr>
        <p:spPr>
          <a:xfrm>
            <a:off x="2995325" y="5322645"/>
            <a:ext cx="7109341" cy="1477328"/>
          </a:xfrm>
          <a:prstGeom prst="rect">
            <a:avLst/>
          </a:prstGeom>
          <a:noFill/>
        </p:spPr>
        <p:txBody>
          <a:bodyPr wrap="square">
            <a:spAutoFit/>
          </a:bodyPr>
          <a:lstStyle/>
          <a:p>
            <a:r>
              <a:rPr lang="en-US" b="1" dirty="0">
                <a:solidFill>
                  <a:srgbClr val="C00000"/>
                </a:solidFill>
              </a:rPr>
              <a:t>Speak lovingly to your children, telling them how much they wronged the Savior by their conduct. and then kneel with them before the mercy seat and present them to Christ, praying that He will have compassion on them and lead them to repentance and to the petition for forgiveness. Such discipline will almost always break the most stubborn heart</a:t>
            </a:r>
            <a:r>
              <a:rPr lang="es-ES" b="1" dirty="0">
                <a:solidFill>
                  <a:srgbClr val="C00000"/>
                </a:solidFill>
              </a:rPr>
              <a:t>.</a:t>
            </a:r>
          </a:p>
        </p:txBody>
      </p:sp>
      <p:grpSp>
        <p:nvGrpSpPr>
          <p:cNvPr id="37" name="Grupo 36">
            <a:extLst>
              <a:ext uri="{FF2B5EF4-FFF2-40B4-BE49-F238E27FC236}">
                <a16:creationId xmlns:a16="http://schemas.microsoft.com/office/drawing/2014/main" id="{A19BD543-F6B6-984C-48B8-DE23CD414A6B}"/>
              </a:ext>
            </a:extLst>
          </p:cNvPr>
          <p:cNvGrpSpPr/>
          <p:nvPr/>
        </p:nvGrpSpPr>
        <p:grpSpPr>
          <a:xfrm>
            <a:off x="9345041" y="-24946"/>
            <a:ext cx="2795021" cy="1405130"/>
            <a:chOff x="9345041" y="-24946"/>
            <a:chExt cx="2795021" cy="1405130"/>
          </a:xfrm>
        </p:grpSpPr>
        <p:pic>
          <p:nvPicPr>
            <p:cNvPr id="5" name="Imagen 4">
              <a:extLst>
                <a:ext uri="{FF2B5EF4-FFF2-40B4-BE49-F238E27FC236}">
                  <a16:creationId xmlns:a16="http://schemas.microsoft.com/office/drawing/2014/main" id="{4F5EE41C-4AC1-B716-EAF8-957F3CDBBF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45041" y="-24946"/>
              <a:ext cx="2795021" cy="1405130"/>
            </a:xfrm>
            <a:prstGeom prst="rect">
              <a:avLst/>
            </a:prstGeom>
            <a:effectLst>
              <a:outerShdw blurRad="50800" dist="38100" dir="16200000" rotWithShape="0">
                <a:prstClr val="black">
                  <a:alpha val="40000"/>
                </a:prstClr>
              </a:outerShdw>
            </a:effectLst>
          </p:spPr>
        </p:pic>
        <p:sp>
          <p:nvSpPr>
            <p:cNvPr id="6" name="CuadroTexto 5">
              <a:extLst>
                <a:ext uri="{FF2B5EF4-FFF2-40B4-BE49-F238E27FC236}">
                  <a16:creationId xmlns:a16="http://schemas.microsoft.com/office/drawing/2014/main" id="{6EDA578E-AD1A-FC23-8942-D6E8C9DF6F70}"/>
                </a:ext>
              </a:extLst>
            </p:cNvPr>
            <p:cNvSpPr txBox="1"/>
            <p:nvPr/>
          </p:nvSpPr>
          <p:spPr>
            <a:xfrm>
              <a:off x="9389037" y="360252"/>
              <a:ext cx="1965477" cy="707886"/>
            </a:xfrm>
            <a:prstGeom prst="rect">
              <a:avLst/>
            </a:prstGeom>
            <a:noFill/>
          </p:spPr>
          <p:txBody>
            <a:bodyPr wrap="square">
              <a:spAutoFit/>
            </a:bodyPr>
            <a:lstStyle/>
            <a:p>
              <a:pPr algn="ctr"/>
              <a:r>
                <a:rPr lang="en-US" sz="2000" b="1" dirty="0">
                  <a:latin typeface="Tempus Sans ITC" panose="04020404030D07020202" pitchFamily="82" charset="0"/>
                </a:rPr>
                <a:t>Reactions of the Children</a:t>
              </a:r>
              <a:endParaRPr lang="es-ES" sz="2000" b="1" dirty="0">
                <a:latin typeface="Tempus Sans ITC" panose="04020404030D07020202" pitchFamily="82" charset="0"/>
              </a:endParaRPr>
            </a:p>
          </p:txBody>
        </p:sp>
      </p:grpSp>
      <p:grpSp>
        <p:nvGrpSpPr>
          <p:cNvPr id="11" name="Grupo 10">
            <a:extLst>
              <a:ext uri="{FF2B5EF4-FFF2-40B4-BE49-F238E27FC236}">
                <a16:creationId xmlns:a16="http://schemas.microsoft.com/office/drawing/2014/main" id="{0AED23C1-BDB6-CFEB-E208-9E9773E40BEF}"/>
              </a:ext>
            </a:extLst>
          </p:cNvPr>
          <p:cNvGrpSpPr/>
          <p:nvPr/>
        </p:nvGrpSpPr>
        <p:grpSpPr>
          <a:xfrm>
            <a:off x="51358" y="3559042"/>
            <a:ext cx="2953906" cy="638424"/>
            <a:chOff x="51939" y="119728"/>
            <a:chExt cx="2953906" cy="638424"/>
          </a:xfrm>
        </p:grpSpPr>
        <p:pic>
          <p:nvPicPr>
            <p:cNvPr id="12" name="Imagen 11">
              <a:extLst>
                <a:ext uri="{FF2B5EF4-FFF2-40B4-BE49-F238E27FC236}">
                  <a16:creationId xmlns:a16="http://schemas.microsoft.com/office/drawing/2014/main" id="{CF1CDF44-7119-0E04-6C2A-B0F43628984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1939" y="119728"/>
              <a:ext cx="2953906" cy="638424"/>
            </a:xfrm>
            <a:prstGeom prst="rect">
              <a:avLst/>
            </a:prstGeom>
          </p:spPr>
        </p:pic>
        <p:sp>
          <p:nvSpPr>
            <p:cNvPr id="13" name="CuadroTexto 12">
              <a:extLst>
                <a:ext uri="{FF2B5EF4-FFF2-40B4-BE49-F238E27FC236}">
                  <a16:creationId xmlns:a16="http://schemas.microsoft.com/office/drawing/2014/main" id="{5EDB04C1-58C5-0733-BEC5-1414FE5B344A}"/>
                </a:ext>
              </a:extLst>
            </p:cNvPr>
            <p:cNvSpPr txBox="1"/>
            <p:nvPr/>
          </p:nvSpPr>
          <p:spPr>
            <a:xfrm>
              <a:off x="383460" y="208108"/>
              <a:ext cx="2290865" cy="461665"/>
            </a:xfrm>
            <a:prstGeom prst="rect">
              <a:avLst/>
            </a:prstGeom>
            <a:noFill/>
          </p:spPr>
          <p:txBody>
            <a:bodyPr wrap="square">
              <a:spAutoFit/>
            </a:bodyPr>
            <a:lstStyle/>
            <a:p>
              <a:pPr algn="ctr"/>
              <a:r>
                <a:rPr lang="es-ES" sz="2400" b="1" i="1" dirty="0" err="1">
                  <a:ln>
                    <a:solidFill>
                      <a:schemeClr val="tx1"/>
                    </a:solidFill>
                  </a:ln>
                  <a:latin typeface="AireBoldPro" panose="02000000000000000000" pitchFamily="50" charset="0"/>
                </a:rPr>
                <a:t>To</a:t>
              </a:r>
              <a:r>
                <a:rPr lang="es-ES" sz="2400" b="1" i="1" dirty="0">
                  <a:ln>
                    <a:solidFill>
                      <a:schemeClr val="tx1"/>
                    </a:solidFill>
                  </a:ln>
                  <a:latin typeface="AireBoldPro" panose="02000000000000000000" pitchFamily="50" charset="0"/>
                </a:rPr>
                <a:t> </a:t>
              </a:r>
              <a:r>
                <a:rPr lang="es-ES" sz="2400" b="1" i="1" dirty="0" err="1">
                  <a:ln>
                    <a:solidFill>
                      <a:schemeClr val="tx1"/>
                    </a:solidFill>
                  </a:ln>
                  <a:latin typeface="AireBoldPro" panose="02000000000000000000" pitchFamily="50" charset="0"/>
                </a:rPr>
                <a:t>severity</a:t>
              </a:r>
              <a:endParaRPr lang="es-ES" sz="2400" b="1" i="1" dirty="0">
                <a:ln>
                  <a:solidFill>
                    <a:schemeClr val="tx1"/>
                  </a:solidFill>
                </a:ln>
                <a:latin typeface="AireBoldPro" panose="02000000000000000000" pitchFamily="50" charset="0"/>
              </a:endParaRPr>
            </a:p>
          </p:txBody>
        </p:sp>
      </p:grpSp>
      <p:grpSp>
        <p:nvGrpSpPr>
          <p:cNvPr id="14" name="Grupo 13">
            <a:extLst>
              <a:ext uri="{FF2B5EF4-FFF2-40B4-BE49-F238E27FC236}">
                <a16:creationId xmlns:a16="http://schemas.microsoft.com/office/drawing/2014/main" id="{D9977A18-918E-3415-8171-9C04DB58846F}"/>
              </a:ext>
            </a:extLst>
          </p:cNvPr>
          <p:cNvGrpSpPr/>
          <p:nvPr/>
        </p:nvGrpSpPr>
        <p:grpSpPr>
          <a:xfrm>
            <a:off x="58669" y="4889196"/>
            <a:ext cx="2939283" cy="707886"/>
            <a:chOff x="59250" y="115574"/>
            <a:chExt cx="2939283" cy="707886"/>
          </a:xfrm>
        </p:grpSpPr>
        <p:pic>
          <p:nvPicPr>
            <p:cNvPr id="15" name="Imagen 14">
              <a:extLst>
                <a:ext uri="{FF2B5EF4-FFF2-40B4-BE49-F238E27FC236}">
                  <a16:creationId xmlns:a16="http://schemas.microsoft.com/office/drawing/2014/main" id="{0684B57D-C491-D919-8B1C-F480DAA96A1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9250" y="119728"/>
              <a:ext cx="2939283" cy="638425"/>
            </a:xfrm>
            <a:prstGeom prst="rect">
              <a:avLst/>
            </a:prstGeom>
          </p:spPr>
        </p:pic>
        <p:sp>
          <p:nvSpPr>
            <p:cNvPr id="16" name="CuadroTexto 15">
              <a:extLst>
                <a:ext uri="{FF2B5EF4-FFF2-40B4-BE49-F238E27FC236}">
                  <a16:creationId xmlns:a16="http://schemas.microsoft.com/office/drawing/2014/main" id="{61CE5608-07CB-1FD7-9DD7-DF6BAE95B2FC}"/>
                </a:ext>
              </a:extLst>
            </p:cNvPr>
            <p:cNvSpPr txBox="1"/>
            <p:nvPr/>
          </p:nvSpPr>
          <p:spPr>
            <a:xfrm>
              <a:off x="338508" y="115574"/>
              <a:ext cx="2496607" cy="707886"/>
            </a:xfrm>
            <a:prstGeom prst="rect">
              <a:avLst/>
            </a:prstGeom>
            <a:noFill/>
          </p:spPr>
          <p:txBody>
            <a:bodyPr wrap="square">
              <a:spAutoFit/>
            </a:bodyPr>
            <a:lstStyle/>
            <a:p>
              <a:pPr algn="ctr"/>
              <a:r>
                <a:rPr lang="en-US" sz="2000" b="1" i="1" dirty="0">
                  <a:ln>
                    <a:solidFill>
                      <a:schemeClr val="tx1"/>
                    </a:solidFill>
                  </a:ln>
                  <a:latin typeface="AireBoldPro" panose="02000000000000000000" pitchFamily="50" charset="0"/>
                </a:rPr>
                <a:t>By proceeding calmly and kindly</a:t>
              </a:r>
              <a:endParaRPr lang="es-ES" sz="2000" b="1" i="1" dirty="0">
                <a:ln>
                  <a:solidFill>
                    <a:schemeClr val="tx1"/>
                  </a:solidFill>
                </a:ln>
                <a:latin typeface="AireBoldPro" panose="02000000000000000000" pitchFamily="50" charset="0"/>
              </a:endParaRPr>
            </a:p>
          </p:txBody>
        </p:sp>
      </p:grpSp>
      <p:grpSp>
        <p:nvGrpSpPr>
          <p:cNvPr id="17" name="Grupo 16">
            <a:extLst>
              <a:ext uri="{FF2B5EF4-FFF2-40B4-BE49-F238E27FC236}">
                <a16:creationId xmlns:a16="http://schemas.microsoft.com/office/drawing/2014/main" id="{EFA2C10D-32F2-7AFC-0792-2AF7F1FBB62F}"/>
              </a:ext>
            </a:extLst>
          </p:cNvPr>
          <p:cNvGrpSpPr/>
          <p:nvPr/>
        </p:nvGrpSpPr>
        <p:grpSpPr>
          <a:xfrm>
            <a:off x="51358" y="5779179"/>
            <a:ext cx="2953906" cy="638424"/>
            <a:chOff x="51939" y="119728"/>
            <a:chExt cx="2953906" cy="638424"/>
          </a:xfrm>
        </p:grpSpPr>
        <p:pic>
          <p:nvPicPr>
            <p:cNvPr id="18" name="Imagen 17">
              <a:extLst>
                <a:ext uri="{FF2B5EF4-FFF2-40B4-BE49-F238E27FC236}">
                  <a16:creationId xmlns:a16="http://schemas.microsoft.com/office/drawing/2014/main" id="{A3F92933-D21F-53AF-8C5F-8C2573A369B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1939" y="119728"/>
              <a:ext cx="2953906" cy="638424"/>
            </a:xfrm>
            <a:prstGeom prst="rect">
              <a:avLst/>
            </a:prstGeom>
          </p:spPr>
        </p:pic>
        <p:sp>
          <p:nvSpPr>
            <p:cNvPr id="19" name="CuadroTexto 18">
              <a:extLst>
                <a:ext uri="{FF2B5EF4-FFF2-40B4-BE49-F238E27FC236}">
                  <a16:creationId xmlns:a16="http://schemas.microsoft.com/office/drawing/2014/main" id="{0647867B-43AF-AC62-6B1C-CFFA2260AE80}"/>
                </a:ext>
              </a:extLst>
            </p:cNvPr>
            <p:cNvSpPr txBox="1"/>
            <p:nvPr/>
          </p:nvSpPr>
          <p:spPr>
            <a:xfrm>
              <a:off x="298753" y="218047"/>
              <a:ext cx="2615874" cy="430887"/>
            </a:xfrm>
            <a:prstGeom prst="rect">
              <a:avLst/>
            </a:prstGeom>
            <a:noFill/>
          </p:spPr>
          <p:txBody>
            <a:bodyPr wrap="square">
              <a:spAutoFit/>
            </a:bodyPr>
            <a:lstStyle/>
            <a:p>
              <a:pPr algn="ctr"/>
              <a:r>
                <a:rPr lang="es-ES" sz="2200" b="1" i="1" dirty="0" err="1">
                  <a:ln>
                    <a:solidFill>
                      <a:schemeClr val="tx1"/>
                    </a:solidFill>
                  </a:ln>
                  <a:latin typeface="AireBoldPro" panose="02000000000000000000" pitchFamily="50" charset="0"/>
                </a:rPr>
                <a:t>To</a:t>
              </a:r>
              <a:r>
                <a:rPr lang="es-ES" sz="2200" b="1" i="1" dirty="0">
                  <a:ln>
                    <a:solidFill>
                      <a:schemeClr val="tx1"/>
                    </a:solidFill>
                  </a:ln>
                  <a:latin typeface="AireBoldPro" panose="02000000000000000000" pitchFamily="50" charset="0"/>
                </a:rPr>
                <a:t> the </a:t>
              </a:r>
              <a:r>
                <a:rPr lang="es-ES" sz="2200" b="1" i="1" dirty="0" err="1">
                  <a:ln>
                    <a:solidFill>
                      <a:schemeClr val="tx1"/>
                    </a:solidFill>
                  </a:ln>
                  <a:latin typeface="AireBoldPro" panose="02000000000000000000" pitchFamily="50" charset="0"/>
                </a:rPr>
                <a:t>loving</a:t>
              </a:r>
              <a:r>
                <a:rPr lang="es-ES" sz="2200" b="1" i="1" dirty="0">
                  <a:ln>
                    <a:solidFill>
                      <a:schemeClr val="tx1"/>
                    </a:solidFill>
                  </a:ln>
                  <a:latin typeface="AireBoldPro" panose="02000000000000000000" pitchFamily="50" charset="0"/>
                </a:rPr>
                <a:t> </a:t>
              </a:r>
              <a:r>
                <a:rPr lang="es-ES" sz="2200" b="1" i="1" dirty="0" err="1">
                  <a:ln>
                    <a:solidFill>
                      <a:schemeClr val="tx1"/>
                    </a:solidFill>
                  </a:ln>
                  <a:latin typeface="AireBoldPro" panose="02000000000000000000" pitchFamily="50" charset="0"/>
                </a:rPr>
                <a:t>plea</a:t>
              </a:r>
              <a:endParaRPr lang="es-ES" sz="2200" b="1" i="1" dirty="0">
                <a:ln>
                  <a:solidFill>
                    <a:schemeClr val="tx1"/>
                  </a:solidFill>
                </a:ln>
                <a:latin typeface="AireBoldPro" panose="02000000000000000000" pitchFamily="50" charset="0"/>
              </a:endParaRPr>
            </a:p>
          </p:txBody>
        </p:sp>
      </p:grpSp>
      <p:grpSp>
        <p:nvGrpSpPr>
          <p:cNvPr id="20" name="Grupo 19">
            <a:extLst>
              <a:ext uri="{FF2B5EF4-FFF2-40B4-BE49-F238E27FC236}">
                <a16:creationId xmlns:a16="http://schemas.microsoft.com/office/drawing/2014/main" id="{2D69E785-9365-1799-4EF0-A6C0E8472AF4}"/>
              </a:ext>
            </a:extLst>
          </p:cNvPr>
          <p:cNvGrpSpPr/>
          <p:nvPr/>
        </p:nvGrpSpPr>
        <p:grpSpPr>
          <a:xfrm>
            <a:off x="61171" y="1844056"/>
            <a:ext cx="2939283" cy="707886"/>
            <a:chOff x="59250" y="88840"/>
            <a:chExt cx="2939283" cy="707886"/>
          </a:xfrm>
        </p:grpSpPr>
        <p:pic>
          <p:nvPicPr>
            <p:cNvPr id="21" name="Imagen 20">
              <a:extLst>
                <a:ext uri="{FF2B5EF4-FFF2-40B4-BE49-F238E27FC236}">
                  <a16:creationId xmlns:a16="http://schemas.microsoft.com/office/drawing/2014/main" id="{3F3924D4-8720-8D1B-53D4-939AD183FB9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9250" y="119728"/>
              <a:ext cx="2939283" cy="638425"/>
            </a:xfrm>
            <a:prstGeom prst="rect">
              <a:avLst/>
            </a:prstGeom>
          </p:spPr>
        </p:pic>
        <p:sp>
          <p:nvSpPr>
            <p:cNvPr id="22" name="CuadroTexto 21">
              <a:extLst>
                <a:ext uri="{FF2B5EF4-FFF2-40B4-BE49-F238E27FC236}">
                  <a16:creationId xmlns:a16="http://schemas.microsoft.com/office/drawing/2014/main" id="{2DA1E7A1-8CD2-A665-BFE0-B34197ED328C}"/>
                </a:ext>
              </a:extLst>
            </p:cNvPr>
            <p:cNvSpPr txBox="1"/>
            <p:nvPr/>
          </p:nvSpPr>
          <p:spPr>
            <a:xfrm>
              <a:off x="206800" y="88840"/>
              <a:ext cx="2710521" cy="707886"/>
            </a:xfrm>
            <a:prstGeom prst="rect">
              <a:avLst/>
            </a:prstGeom>
            <a:noFill/>
          </p:spPr>
          <p:txBody>
            <a:bodyPr wrap="square">
              <a:spAutoFit/>
            </a:bodyPr>
            <a:lstStyle/>
            <a:p>
              <a:pPr algn="ctr"/>
              <a:r>
                <a:rPr lang="en-US" sz="2000" b="1" i="1" dirty="0">
                  <a:ln>
                    <a:solidFill>
                      <a:schemeClr val="tx1"/>
                    </a:solidFill>
                  </a:ln>
                  <a:latin typeface="AireBoldPro" panose="02000000000000000000" pitchFamily="50" charset="0"/>
                </a:rPr>
                <a:t>To the refusal of reasonable concessions</a:t>
              </a:r>
              <a:endParaRPr lang="es-ES" sz="2000" b="1" i="1" dirty="0">
                <a:ln>
                  <a:solidFill>
                    <a:schemeClr val="tx1"/>
                  </a:solidFill>
                </a:ln>
                <a:latin typeface="AireBoldPro" panose="02000000000000000000" pitchFamily="50" charset="0"/>
              </a:endParaRPr>
            </a:p>
          </p:txBody>
        </p:sp>
      </p:grpSp>
      <p:grpSp>
        <p:nvGrpSpPr>
          <p:cNvPr id="23" name="Grupo 22">
            <a:extLst>
              <a:ext uri="{FF2B5EF4-FFF2-40B4-BE49-F238E27FC236}">
                <a16:creationId xmlns:a16="http://schemas.microsoft.com/office/drawing/2014/main" id="{0E14AFA6-1BA7-BBE7-8A27-E607B65B6255}"/>
              </a:ext>
            </a:extLst>
          </p:cNvPr>
          <p:cNvGrpSpPr/>
          <p:nvPr/>
        </p:nvGrpSpPr>
        <p:grpSpPr>
          <a:xfrm>
            <a:off x="51358" y="323676"/>
            <a:ext cx="2953906" cy="707886"/>
            <a:chOff x="51939" y="92834"/>
            <a:chExt cx="2953906" cy="707886"/>
          </a:xfrm>
        </p:grpSpPr>
        <p:pic>
          <p:nvPicPr>
            <p:cNvPr id="24" name="Imagen 23">
              <a:extLst>
                <a:ext uri="{FF2B5EF4-FFF2-40B4-BE49-F238E27FC236}">
                  <a16:creationId xmlns:a16="http://schemas.microsoft.com/office/drawing/2014/main" id="{3ECE1F3E-9E5D-A771-65AE-CA658CB8161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1939" y="119728"/>
              <a:ext cx="2953906" cy="638424"/>
            </a:xfrm>
            <a:prstGeom prst="rect">
              <a:avLst/>
            </a:prstGeom>
          </p:spPr>
        </p:pic>
        <p:sp>
          <p:nvSpPr>
            <p:cNvPr id="25" name="CuadroTexto 24">
              <a:extLst>
                <a:ext uri="{FF2B5EF4-FFF2-40B4-BE49-F238E27FC236}">
                  <a16:creationId xmlns:a16="http://schemas.microsoft.com/office/drawing/2014/main" id="{DD0BFEA9-943B-8F2C-6376-6289B3700852}"/>
                </a:ext>
              </a:extLst>
            </p:cNvPr>
            <p:cNvSpPr txBox="1"/>
            <p:nvPr/>
          </p:nvSpPr>
          <p:spPr>
            <a:xfrm>
              <a:off x="257682" y="92834"/>
              <a:ext cx="2622385" cy="707886"/>
            </a:xfrm>
            <a:prstGeom prst="rect">
              <a:avLst/>
            </a:prstGeom>
            <a:noFill/>
          </p:spPr>
          <p:txBody>
            <a:bodyPr wrap="square">
              <a:spAutoFit/>
            </a:bodyPr>
            <a:lstStyle/>
            <a:p>
              <a:pPr algn="ctr"/>
              <a:r>
                <a:rPr lang="es-ES" sz="2000" b="1" i="1" dirty="0" err="1">
                  <a:ln>
                    <a:solidFill>
                      <a:schemeClr val="tx1"/>
                    </a:solidFill>
                  </a:ln>
                  <a:latin typeface="AireBoldPro" panose="02000000000000000000" pitchFamily="50" charset="0"/>
                </a:rPr>
                <a:t>To</a:t>
              </a:r>
              <a:r>
                <a:rPr lang="es-ES" sz="2000" b="1" i="1" dirty="0">
                  <a:ln>
                    <a:solidFill>
                      <a:schemeClr val="tx1"/>
                    </a:solidFill>
                  </a:ln>
                  <a:latin typeface="AireBoldPro" panose="02000000000000000000" pitchFamily="50" charset="0"/>
                </a:rPr>
                <a:t> </a:t>
              </a:r>
              <a:r>
                <a:rPr lang="es-ES" sz="2000" b="1" i="1" dirty="0" err="1">
                  <a:ln>
                    <a:solidFill>
                      <a:schemeClr val="tx1"/>
                    </a:solidFill>
                  </a:ln>
                  <a:latin typeface="AireBoldPro" panose="02000000000000000000" pitchFamily="50" charset="0"/>
                </a:rPr>
                <a:t>unnecessary</a:t>
              </a:r>
              <a:r>
                <a:rPr lang="es-ES" sz="2000" b="1" i="1" dirty="0">
                  <a:ln>
                    <a:solidFill>
                      <a:schemeClr val="tx1"/>
                    </a:solidFill>
                  </a:ln>
                  <a:latin typeface="AireBoldPro" panose="02000000000000000000" pitchFamily="50" charset="0"/>
                </a:rPr>
                <a:t> </a:t>
              </a:r>
              <a:r>
                <a:rPr lang="es-ES" sz="2000" b="1" i="1" dirty="0" err="1">
                  <a:ln>
                    <a:solidFill>
                      <a:schemeClr val="tx1"/>
                    </a:solidFill>
                  </a:ln>
                  <a:latin typeface="AireBoldPro" panose="02000000000000000000" pitchFamily="50" charset="0"/>
                </a:rPr>
                <a:t>restrictions</a:t>
              </a:r>
              <a:endParaRPr lang="es-ES" sz="2000" b="1" i="1" dirty="0">
                <a:ln>
                  <a:solidFill>
                    <a:schemeClr val="tx1"/>
                  </a:solidFill>
                </a:ln>
                <a:latin typeface="AireBoldPro" panose="02000000000000000000" pitchFamily="50" charset="0"/>
              </a:endParaRPr>
            </a:p>
          </p:txBody>
        </p:sp>
      </p:grpSp>
      <p:sp>
        <p:nvSpPr>
          <p:cNvPr id="27" name="CuadroTexto 26">
            <a:extLst>
              <a:ext uri="{FF2B5EF4-FFF2-40B4-BE49-F238E27FC236}">
                <a16:creationId xmlns:a16="http://schemas.microsoft.com/office/drawing/2014/main" id="{5D41030E-6CE8-B27E-0B20-CFB4ED3753A6}"/>
              </a:ext>
            </a:extLst>
          </p:cNvPr>
          <p:cNvSpPr txBox="1"/>
          <p:nvPr/>
        </p:nvSpPr>
        <p:spPr>
          <a:xfrm>
            <a:off x="2995325" y="40255"/>
            <a:ext cx="6097656" cy="1477328"/>
          </a:xfrm>
          <a:prstGeom prst="rect">
            <a:avLst/>
          </a:prstGeom>
          <a:noFill/>
        </p:spPr>
        <p:txBody>
          <a:bodyPr wrap="square">
            <a:spAutoFit/>
          </a:bodyPr>
          <a:lstStyle/>
          <a:p>
            <a:r>
              <a:rPr lang="en-US" b="1" dirty="0"/>
              <a:t>Many parents deny their children to indulge them in something that is safe and innocent, so children think that no favor is worth expecting and therefore do not ask for it. </a:t>
            </a:r>
            <a:r>
              <a:rPr lang="en-US" b="1" dirty="0">
                <a:solidFill>
                  <a:srgbClr val="C00000"/>
                </a:solidFill>
              </a:rPr>
              <a:t>They are inclined to pleasures that they think are forbidden. This destroys trust between parents and children</a:t>
            </a:r>
            <a:r>
              <a:rPr lang="es-ES" b="1" dirty="0">
                <a:solidFill>
                  <a:srgbClr val="C00000"/>
                </a:solidFill>
              </a:rPr>
              <a:t>. </a:t>
            </a:r>
          </a:p>
        </p:txBody>
      </p:sp>
      <p:sp>
        <p:nvSpPr>
          <p:cNvPr id="29" name="CuadroTexto 28">
            <a:extLst>
              <a:ext uri="{FF2B5EF4-FFF2-40B4-BE49-F238E27FC236}">
                <a16:creationId xmlns:a16="http://schemas.microsoft.com/office/drawing/2014/main" id="{2463AE0A-CF73-05E4-2837-97260B4DB54A}"/>
              </a:ext>
            </a:extLst>
          </p:cNvPr>
          <p:cNvSpPr txBox="1"/>
          <p:nvPr/>
        </p:nvSpPr>
        <p:spPr>
          <a:xfrm>
            <a:off x="2995325" y="1435007"/>
            <a:ext cx="8978015" cy="1477328"/>
          </a:xfrm>
          <a:prstGeom prst="rect">
            <a:avLst/>
          </a:prstGeom>
          <a:noFill/>
        </p:spPr>
        <p:txBody>
          <a:bodyPr wrap="square">
            <a:spAutoFit/>
          </a:bodyPr>
          <a:lstStyle/>
          <a:p>
            <a:r>
              <a:rPr lang="en-US" b="1" dirty="0"/>
              <a:t>The greater the efforts to restrict, the more determined will be the desire to obtain what is denied, and </a:t>
            </a:r>
            <a:r>
              <a:rPr lang="en-US" b="1" dirty="0">
                <a:solidFill>
                  <a:srgbClr val="C00000"/>
                </a:solidFill>
              </a:rPr>
              <a:t>the result will be disobedience to parental authority. </a:t>
            </a:r>
            <a:r>
              <a:rPr lang="en-US" b="1" dirty="0"/>
              <a:t>The father thinks that his refusal is sufficient reason for his son to abstain from his desire. But parents should remember </a:t>
            </a:r>
            <a:r>
              <a:rPr lang="en-US" b="1" dirty="0">
                <a:solidFill>
                  <a:srgbClr val="C00000"/>
                </a:solidFill>
              </a:rPr>
              <a:t>that their children are intelligent beings and that they should treat them as they would like to be treated themselves</a:t>
            </a:r>
            <a:r>
              <a:rPr lang="es-ES" b="1" dirty="0">
                <a:solidFill>
                  <a:srgbClr val="C00000"/>
                </a:solidFill>
              </a:rPr>
              <a:t>.</a:t>
            </a:r>
          </a:p>
        </p:txBody>
      </p:sp>
      <p:sp>
        <p:nvSpPr>
          <p:cNvPr id="31" name="CuadroTexto 30">
            <a:extLst>
              <a:ext uri="{FF2B5EF4-FFF2-40B4-BE49-F238E27FC236}">
                <a16:creationId xmlns:a16="http://schemas.microsoft.com/office/drawing/2014/main" id="{BB9E4D7A-B0FB-C405-D166-11D740A60F54}"/>
              </a:ext>
            </a:extLst>
          </p:cNvPr>
          <p:cNvSpPr txBox="1"/>
          <p:nvPr/>
        </p:nvSpPr>
        <p:spPr>
          <a:xfrm>
            <a:off x="2995324" y="2802607"/>
            <a:ext cx="6003127" cy="2308324"/>
          </a:xfrm>
          <a:prstGeom prst="rect">
            <a:avLst/>
          </a:prstGeom>
          <a:noFill/>
        </p:spPr>
        <p:txBody>
          <a:bodyPr wrap="square">
            <a:spAutoFit/>
          </a:bodyPr>
          <a:lstStyle/>
          <a:p>
            <a:r>
              <a:rPr lang="en-US" b="1" dirty="0"/>
              <a:t>By the severity with which they treat their mistakes, they awaken the worst passions in the human heart and leave their children with </a:t>
            </a:r>
            <a:r>
              <a:rPr lang="en-US" b="1" dirty="0">
                <a:solidFill>
                  <a:srgbClr val="C00000"/>
                </a:solidFill>
              </a:rPr>
              <a:t>a feeling of injustice and mistake. Stern parents turn their children away from God by talking to them about religious topics;</a:t>
            </a:r>
            <a:r>
              <a:rPr lang="en-US" b="1" dirty="0"/>
              <a:t> for the Christian religion is not attractive and is even repulsive because of this false representation of the truth. The children will say, "If this is religion, I don't want it</a:t>
            </a:r>
            <a:r>
              <a:rPr lang="es-ES" b="1" dirty="0"/>
              <a:t>”.</a:t>
            </a:r>
          </a:p>
        </p:txBody>
      </p:sp>
      <p:sp>
        <p:nvSpPr>
          <p:cNvPr id="33" name="CuadroTexto 32">
            <a:extLst>
              <a:ext uri="{FF2B5EF4-FFF2-40B4-BE49-F238E27FC236}">
                <a16:creationId xmlns:a16="http://schemas.microsoft.com/office/drawing/2014/main" id="{3F1839FF-3A54-2543-96BB-339976AE5B29}"/>
              </a:ext>
            </a:extLst>
          </p:cNvPr>
          <p:cNvSpPr txBox="1"/>
          <p:nvPr/>
        </p:nvSpPr>
        <p:spPr>
          <a:xfrm>
            <a:off x="2995325" y="4996728"/>
            <a:ext cx="3542471" cy="369332"/>
          </a:xfrm>
          <a:prstGeom prst="rect">
            <a:avLst/>
          </a:prstGeom>
          <a:noFill/>
        </p:spPr>
        <p:txBody>
          <a:bodyPr wrap="square">
            <a:spAutoFit/>
          </a:bodyPr>
          <a:lstStyle/>
          <a:p>
            <a:r>
              <a:rPr lang="en-US" b="1" dirty="0">
                <a:solidFill>
                  <a:srgbClr val="C00000"/>
                </a:solidFill>
              </a:rPr>
              <a:t>The child will have a kind character.</a:t>
            </a:r>
            <a:endParaRPr lang="es-ES" b="1" dirty="0">
              <a:solidFill>
                <a:srgbClr val="C00000"/>
              </a:solidFill>
            </a:endParaRPr>
          </a:p>
        </p:txBody>
      </p:sp>
      <p:pic>
        <p:nvPicPr>
          <p:cNvPr id="35" name="Imagen 34" descr="Un joven parado junto a un niño&#10;&#10;Descripción generada automáticamente con confianza baja">
            <a:extLst>
              <a:ext uri="{FF2B5EF4-FFF2-40B4-BE49-F238E27FC236}">
                <a16:creationId xmlns:a16="http://schemas.microsoft.com/office/drawing/2014/main" id="{C6767EFE-3365-5238-354E-8FAA2BB0AAB5}"/>
              </a:ext>
            </a:extLst>
          </p:cNvPr>
          <p:cNvPicPr>
            <a:picLocks noChangeAspect="1"/>
          </p:cNvPicPr>
          <p:nvPr/>
        </p:nvPicPr>
        <p:blipFill rotWithShape="1">
          <a:blip r:embed="rId9">
            <a:extLst>
              <a:ext uri="{28A0092B-C50C-407E-A947-70E740481C1C}">
                <a14:useLocalDpi xmlns:a14="http://schemas.microsoft.com/office/drawing/2010/main" val="0"/>
              </a:ext>
            </a:extLst>
          </a:blip>
          <a:srcRect l="3803" r="13952"/>
          <a:stretch/>
        </p:blipFill>
        <p:spPr>
          <a:xfrm>
            <a:off x="9092981" y="2708208"/>
            <a:ext cx="2974888" cy="2649445"/>
          </a:xfrm>
          <a:prstGeom prst="roundRect">
            <a:avLst>
              <a:gd name="adj" fmla="val 653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6" name="Imagen 35">
            <a:extLst>
              <a:ext uri="{FF2B5EF4-FFF2-40B4-BE49-F238E27FC236}">
                <a16:creationId xmlns:a16="http://schemas.microsoft.com/office/drawing/2014/main" id="{C7BAFACB-CE98-C3C7-1299-ABF98186DDD4}"/>
              </a:ext>
            </a:extLst>
          </p:cNvPr>
          <p:cNvPicPr>
            <a:picLocks noChangeAspect="1"/>
          </p:cNvPicPr>
          <p:nvPr/>
        </p:nvPicPr>
        <p:blipFill>
          <a:blip r:embed="rId10"/>
          <a:stretch>
            <a:fillRect/>
          </a:stretch>
        </p:blipFill>
        <p:spPr>
          <a:xfrm>
            <a:off x="10104666" y="5512779"/>
            <a:ext cx="1963203" cy="1104302"/>
          </a:xfrm>
          <a:prstGeom prst="roundRect">
            <a:avLst>
              <a:gd name="adj" fmla="val 7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89886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childTnLst>
                                </p:cTn>
                              </p:par>
                            </p:childTnLst>
                          </p:cTn>
                        </p:par>
                        <p:par>
                          <p:cTn id="8" fill="hold">
                            <p:stCondLst>
                              <p:cond delay="1000"/>
                            </p:stCondLst>
                            <p:childTnLst>
                              <p:par>
                                <p:cTn id="9" presetID="17" presetClass="entr" presetSubtype="8"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p:cTn id="11" dur="500" fill="hold"/>
                                        <p:tgtEl>
                                          <p:spTgt spid="23"/>
                                        </p:tgtEl>
                                        <p:attrNameLst>
                                          <p:attrName>ppt_x</p:attrName>
                                        </p:attrNameLst>
                                      </p:cBhvr>
                                      <p:tavLst>
                                        <p:tav tm="0">
                                          <p:val>
                                            <p:strVal val="#ppt_x-#ppt_w/2"/>
                                          </p:val>
                                        </p:tav>
                                        <p:tav tm="100000">
                                          <p:val>
                                            <p:strVal val="#ppt_x"/>
                                          </p:val>
                                        </p:tav>
                                      </p:tavLst>
                                    </p:anim>
                                    <p:anim calcmode="lin" valueType="num">
                                      <p:cBhvr>
                                        <p:cTn id="12" dur="500" fill="hold"/>
                                        <p:tgtEl>
                                          <p:spTgt spid="23"/>
                                        </p:tgtEl>
                                        <p:attrNameLst>
                                          <p:attrName>ppt_y</p:attrName>
                                        </p:attrNameLst>
                                      </p:cBhvr>
                                      <p:tavLst>
                                        <p:tav tm="0">
                                          <p:val>
                                            <p:strVal val="#ppt_y"/>
                                          </p:val>
                                        </p:tav>
                                        <p:tav tm="100000">
                                          <p:val>
                                            <p:strVal val="#ppt_y"/>
                                          </p:val>
                                        </p:tav>
                                      </p:tavLst>
                                    </p:anim>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strVal val="#ppt_h"/>
                                          </p:val>
                                        </p:tav>
                                        <p:tav tm="100000">
                                          <p:val>
                                            <p:strVal val="#ppt_h"/>
                                          </p:val>
                                        </p:tav>
                                      </p:tavLst>
                                    </p:anim>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left)">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7" presetClass="entr" presetSubtype="8"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ppt_x</p:attrName>
                                        </p:attrNameLst>
                                      </p:cBhvr>
                                      <p:tavLst>
                                        <p:tav tm="0">
                                          <p:val>
                                            <p:strVal val="#ppt_x-#ppt_w/2"/>
                                          </p:val>
                                        </p:tav>
                                        <p:tav tm="100000">
                                          <p:val>
                                            <p:strVal val="#ppt_x"/>
                                          </p:val>
                                        </p:tav>
                                      </p:tavLst>
                                    </p:anim>
                                    <p:anim calcmode="lin" valueType="num">
                                      <p:cBhvr>
                                        <p:cTn id="24" dur="500" fill="hold"/>
                                        <p:tgtEl>
                                          <p:spTgt spid="20"/>
                                        </p:tgtEl>
                                        <p:attrNameLst>
                                          <p:attrName>ppt_y</p:attrName>
                                        </p:attrNameLst>
                                      </p:cBhvr>
                                      <p:tavLst>
                                        <p:tav tm="0">
                                          <p:val>
                                            <p:strVal val="#ppt_y"/>
                                          </p:val>
                                        </p:tav>
                                        <p:tav tm="100000">
                                          <p:val>
                                            <p:strVal val="#ppt_y"/>
                                          </p:val>
                                        </p:tav>
                                      </p:tavLst>
                                    </p:anim>
                                    <p:anim calcmode="lin" valueType="num">
                                      <p:cBhvr>
                                        <p:cTn id="25" dur="500" fill="hold"/>
                                        <p:tgtEl>
                                          <p:spTgt spid="20"/>
                                        </p:tgtEl>
                                        <p:attrNameLst>
                                          <p:attrName>ppt_w</p:attrName>
                                        </p:attrNameLst>
                                      </p:cBhvr>
                                      <p:tavLst>
                                        <p:tav tm="0">
                                          <p:val>
                                            <p:fltVal val="0"/>
                                          </p:val>
                                        </p:tav>
                                        <p:tav tm="100000">
                                          <p:val>
                                            <p:strVal val="#ppt_w"/>
                                          </p:val>
                                        </p:tav>
                                      </p:tavLst>
                                    </p:anim>
                                    <p:anim calcmode="lin" valueType="num">
                                      <p:cBhvr>
                                        <p:cTn id="26" dur="500" fill="hold"/>
                                        <p:tgtEl>
                                          <p:spTgt spid="20"/>
                                        </p:tgtEl>
                                        <p:attrNameLst>
                                          <p:attrName>ppt_h</p:attrName>
                                        </p:attrNameLst>
                                      </p:cBhvr>
                                      <p:tavLst>
                                        <p:tav tm="0">
                                          <p:val>
                                            <p:strVal val="#ppt_h"/>
                                          </p:val>
                                        </p:tav>
                                        <p:tav tm="100000">
                                          <p:val>
                                            <p:strVal val="#ppt_h"/>
                                          </p:val>
                                        </p:tav>
                                      </p:tavLst>
                                    </p:anim>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17" presetClass="entr" presetSubtype="8"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ppt_x</p:attrName>
                                        </p:attrNameLst>
                                      </p:cBhvr>
                                      <p:tavLst>
                                        <p:tav tm="0">
                                          <p:val>
                                            <p:strVal val="#ppt_x-#ppt_w/2"/>
                                          </p:val>
                                        </p:tav>
                                        <p:tav tm="100000">
                                          <p:val>
                                            <p:strVal val="#ppt_x"/>
                                          </p:val>
                                        </p:tav>
                                      </p:tavLst>
                                    </p:anim>
                                    <p:anim calcmode="lin" valueType="num">
                                      <p:cBhvr>
                                        <p:cTn id="36" dur="500" fill="hold"/>
                                        <p:tgtEl>
                                          <p:spTgt spid="11"/>
                                        </p:tgtEl>
                                        <p:attrNameLst>
                                          <p:attrName>ppt_y</p:attrName>
                                        </p:attrNameLst>
                                      </p:cBhvr>
                                      <p:tavLst>
                                        <p:tav tm="0">
                                          <p:val>
                                            <p:strVal val="#ppt_y"/>
                                          </p:val>
                                        </p:tav>
                                        <p:tav tm="100000">
                                          <p:val>
                                            <p:strVal val="#ppt_y"/>
                                          </p:val>
                                        </p:tav>
                                      </p:tavLst>
                                    </p:anim>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strVal val="#ppt_h"/>
                                          </p:val>
                                        </p:tav>
                                        <p:tav tm="100000">
                                          <p:val>
                                            <p:strVal val="#ppt_h"/>
                                          </p:val>
                                        </p:tav>
                                      </p:tavLst>
                                    </p:anim>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ipe(left)">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17" presetClass="entr" presetSubtype="8"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ppt_x</p:attrName>
                                        </p:attrNameLst>
                                      </p:cBhvr>
                                      <p:tavLst>
                                        <p:tav tm="0">
                                          <p:val>
                                            <p:strVal val="#ppt_x-#ppt_w/2"/>
                                          </p:val>
                                        </p:tav>
                                        <p:tav tm="100000">
                                          <p:val>
                                            <p:strVal val="#ppt_x"/>
                                          </p:val>
                                        </p:tav>
                                      </p:tavLst>
                                    </p:anim>
                                    <p:anim calcmode="lin" valueType="num">
                                      <p:cBhvr>
                                        <p:cTn id="48" dur="500" fill="hold"/>
                                        <p:tgtEl>
                                          <p:spTgt spid="14"/>
                                        </p:tgtEl>
                                        <p:attrNameLst>
                                          <p:attrName>ppt_y</p:attrName>
                                        </p:attrNameLst>
                                      </p:cBhvr>
                                      <p:tavLst>
                                        <p:tav tm="0">
                                          <p:val>
                                            <p:strVal val="#ppt_y"/>
                                          </p:val>
                                        </p:tav>
                                        <p:tav tm="100000">
                                          <p:val>
                                            <p:strVal val="#ppt_y"/>
                                          </p:val>
                                        </p:tav>
                                      </p:tavLst>
                                    </p:anim>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strVal val="#ppt_h"/>
                                          </p:val>
                                        </p:tav>
                                        <p:tav tm="100000">
                                          <p:val>
                                            <p:strVal val="#ppt_h"/>
                                          </p:val>
                                        </p:tav>
                                      </p:tavLst>
                                    </p:anim>
                                  </p:childTnLst>
                                </p:cTn>
                              </p:par>
                            </p:childTnLst>
                          </p:cTn>
                        </p:par>
                        <p:par>
                          <p:cTn id="51" fill="hold">
                            <p:stCondLst>
                              <p:cond delay="1000"/>
                            </p:stCondLst>
                            <p:childTnLst>
                              <p:par>
                                <p:cTn id="52" presetID="22" presetClass="entr" presetSubtype="8" fill="hold" grpId="0" nodeType="after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ipe(left)">
                                      <p:cBhvr>
                                        <p:cTn id="54" dur="500"/>
                                        <p:tgtEl>
                                          <p:spTgt spid="3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fade">
                                      <p:cBhvr>
                                        <p:cTn id="59" dur="1000"/>
                                        <p:tgtEl>
                                          <p:spTgt spid="35"/>
                                        </p:tgtEl>
                                      </p:cBhvr>
                                    </p:animEffect>
                                  </p:childTnLst>
                                </p:cTn>
                              </p:par>
                            </p:childTnLst>
                          </p:cTn>
                        </p:par>
                        <p:par>
                          <p:cTn id="60" fill="hold">
                            <p:stCondLst>
                              <p:cond delay="1000"/>
                            </p:stCondLst>
                            <p:childTnLst>
                              <p:par>
                                <p:cTn id="61" presetID="17" presetClass="entr" presetSubtype="8" fill="hold" nodeType="after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p:cTn id="63" dur="500" fill="hold"/>
                                        <p:tgtEl>
                                          <p:spTgt spid="17"/>
                                        </p:tgtEl>
                                        <p:attrNameLst>
                                          <p:attrName>ppt_x</p:attrName>
                                        </p:attrNameLst>
                                      </p:cBhvr>
                                      <p:tavLst>
                                        <p:tav tm="0">
                                          <p:val>
                                            <p:strVal val="#ppt_x-#ppt_w/2"/>
                                          </p:val>
                                        </p:tav>
                                        <p:tav tm="100000">
                                          <p:val>
                                            <p:strVal val="#ppt_x"/>
                                          </p:val>
                                        </p:tav>
                                      </p:tavLst>
                                    </p:anim>
                                    <p:anim calcmode="lin" valueType="num">
                                      <p:cBhvr>
                                        <p:cTn id="64" dur="500" fill="hold"/>
                                        <p:tgtEl>
                                          <p:spTgt spid="17"/>
                                        </p:tgtEl>
                                        <p:attrNameLst>
                                          <p:attrName>ppt_y</p:attrName>
                                        </p:attrNameLst>
                                      </p:cBhvr>
                                      <p:tavLst>
                                        <p:tav tm="0">
                                          <p:val>
                                            <p:strVal val="#ppt_y"/>
                                          </p:val>
                                        </p:tav>
                                        <p:tav tm="100000">
                                          <p:val>
                                            <p:strVal val="#ppt_y"/>
                                          </p:val>
                                        </p:tav>
                                      </p:tavLst>
                                    </p:anim>
                                    <p:anim calcmode="lin" valueType="num">
                                      <p:cBhvr>
                                        <p:cTn id="65" dur="500" fill="hold"/>
                                        <p:tgtEl>
                                          <p:spTgt spid="17"/>
                                        </p:tgtEl>
                                        <p:attrNameLst>
                                          <p:attrName>ppt_w</p:attrName>
                                        </p:attrNameLst>
                                      </p:cBhvr>
                                      <p:tavLst>
                                        <p:tav tm="0">
                                          <p:val>
                                            <p:fltVal val="0"/>
                                          </p:val>
                                        </p:tav>
                                        <p:tav tm="100000">
                                          <p:val>
                                            <p:strVal val="#ppt_w"/>
                                          </p:val>
                                        </p:tav>
                                      </p:tavLst>
                                    </p:anim>
                                    <p:anim calcmode="lin" valueType="num">
                                      <p:cBhvr>
                                        <p:cTn id="66" dur="500" fill="hold"/>
                                        <p:tgtEl>
                                          <p:spTgt spid="17"/>
                                        </p:tgtEl>
                                        <p:attrNameLst>
                                          <p:attrName>ppt_h</p:attrName>
                                        </p:attrNameLst>
                                      </p:cBhvr>
                                      <p:tavLst>
                                        <p:tav tm="0">
                                          <p:val>
                                            <p:strVal val="#ppt_h"/>
                                          </p:val>
                                        </p:tav>
                                        <p:tav tm="100000">
                                          <p:val>
                                            <p:strVal val="#ppt_h"/>
                                          </p:val>
                                        </p:tav>
                                      </p:tavLst>
                                    </p:anim>
                                  </p:childTnLst>
                                </p:cTn>
                              </p:par>
                            </p:childTnLst>
                          </p:cTn>
                        </p:par>
                        <p:par>
                          <p:cTn id="67" fill="hold">
                            <p:stCondLst>
                              <p:cond delay="1500"/>
                            </p:stCondLst>
                            <p:childTnLst>
                              <p:par>
                                <p:cTn id="68" presetID="22" presetClass="entr" presetSubtype="8" fill="hold" grpId="0" nodeType="after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wipe(left)">
                                      <p:cBhvr>
                                        <p:cTn id="7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7" grpId="0"/>
      <p:bldP spid="29" grpId="0"/>
      <p:bldP spid="31" grpId="0"/>
      <p:bldP spid="3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ECA22"/>
        </a:solidFill>
        <a:effectLst/>
      </p:bgPr>
    </p:bg>
    <p:spTree>
      <p:nvGrpSpPr>
        <p:cNvPr id="1" name=""/>
        <p:cNvGrpSpPr/>
        <p:nvPr/>
      </p:nvGrpSpPr>
      <p:grpSpPr>
        <a:xfrm>
          <a:off x="0" y="0"/>
          <a:ext cx="0" cy="0"/>
          <a:chOff x="0" y="0"/>
          <a:chExt cx="0" cy="0"/>
        </a:xfrm>
      </p:grpSpPr>
      <p:pic>
        <p:nvPicPr>
          <p:cNvPr id="3" name="Imagen 2" descr="Una caricatura de una persona&#10;&#10;Descripción generada automáticamente con confianza baja">
            <a:extLst>
              <a:ext uri="{FF2B5EF4-FFF2-40B4-BE49-F238E27FC236}">
                <a16:creationId xmlns:a16="http://schemas.microsoft.com/office/drawing/2014/main" id="{C312171A-6A4A-20E7-DBCD-C5BA61AC3513}"/>
              </a:ext>
            </a:extLst>
          </p:cNvPr>
          <p:cNvPicPr>
            <a:picLocks noChangeAspect="1"/>
          </p:cNvPicPr>
          <p:nvPr/>
        </p:nvPicPr>
        <p:blipFill rotWithShape="1">
          <a:blip r:embed="rId2">
            <a:extLst>
              <a:ext uri="{28A0092B-C50C-407E-A947-70E740481C1C}">
                <a14:useLocalDpi xmlns:a14="http://schemas.microsoft.com/office/drawing/2010/main" val="0"/>
              </a:ext>
            </a:extLst>
          </a:blip>
          <a:srcRect l="12717" r="15435"/>
          <a:stretch/>
        </p:blipFill>
        <p:spPr>
          <a:xfrm>
            <a:off x="3529584" y="69588"/>
            <a:ext cx="8533869" cy="6681195"/>
          </a:xfrm>
          <a:prstGeom prst="rect">
            <a:avLst/>
          </a:prstGeom>
          <a:ln w="38100" cap="sq">
            <a:solidFill>
              <a:srgbClr val="FAE121"/>
            </a:solidFill>
            <a:prstDash val="solid"/>
            <a:miter lim="800000"/>
          </a:ln>
          <a:effectLst>
            <a:outerShdw blurRad="50800" dist="38100" dir="2700000" algn="tl" rotWithShape="0">
              <a:srgbClr val="000000">
                <a:alpha val="43000"/>
              </a:srgbClr>
            </a:outerShdw>
          </a:effectLst>
        </p:spPr>
      </p:pic>
      <p:sp>
        <p:nvSpPr>
          <p:cNvPr id="5" name="CuadroTexto 4">
            <a:extLst>
              <a:ext uri="{FF2B5EF4-FFF2-40B4-BE49-F238E27FC236}">
                <a16:creationId xmlns:a16="http://schemas.microsoft.com/office/drawing/2014/main" id="{B7674865-BB66-D0A7-5883-96C8737784D4}"/>
              </a:ext>
            </a:extLst>
          </p:cNvPr>
          <p:cNvSpPr txBox="1"/>
          <p:nvPr/>
        </p:nvSpPr>
        <p:spPr>
          <a:xfrm>
            <a:off x="77789" y="87876"/>
            <a:ext cx="3433507" cy="6740307"/>
          </a:xfrm>
          <a:prstGeom prst="rect">
            <a:avLst/>
          </a:prstGeom>
          <a:noFill/>
        </p:spPr>
        <p:txBody>
          <a:bodyPr wrap="square">
            <a:spAutoFit/>
          </a:bodyPr>
          <a:lstStyle/>
          <a:p>
            <a:r>
              <a:rPr lang="en-US" b="1" dirty="0"/>
              <a:t>A father must not be as a child, moved merely by impulse. He is bound to his family by sacred, holy ties. Every member of the family centers in the father. His name, “house-band,” is the true definition of husband. He is the lawmaker, illustrating in his own manly bearing the sterner virtues, energy, integrity, honesty, and practical usefulness. The father is in one sense the priest of the household, laying upon the altar of God the morning and evening sacrifice, while the wife and children unite in prayer and praise. With such a household Jesus will tarry, and through His quickening influence the parents’ joyful exclamations shall yet be heard amid more exalted scenes, saying: “Behold, I and the children whom the Lord hath given me.”</a:t>
            </a:r>
            <a:r>
              <a:rPr lang="es-ES" b="1" dirty="0"/>
              <a:t> 1TPI 477</a:t>
            </a:r>
          </a:p>
        </p:txBody>
      </p:sp>
    </p:spTree>
    <p:extLst>
      <p:ext uri="{BB962C8B-B14F-4D97-AF65-F5344CB8AC3E}">
        <p14:creationId xmlns:p14="http://schemas.microsoft.com/office/powerpoint/2010/main" val="190273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F9CCCA6D-103A-AB74-1A30-36FC4620BFAB}"/>
              </a:ext>
            </a:extLst>
          </p:cNvPr>
          <p:cNvSpPr txBox="1"/>
          <p:nvPr/>
        </p:nvSpPr>
        <p:spPr>
          <a:xfrm>
            <a:off x="222962" y="214060"/>
            <a:ext cx="5726424" cy="2031325"/>
          </a:xfrm>
          <a:prstGeom prst="rect">
            <a:avLst/>
          </a:prstGeom>
          <a:noFill/>
        </p:spPr>
        <p:txBody>
          <a:bodyPr wrap="square">
            <a:spAutoFit/>
          </a:bodyPr>
          <a:lstStyle/>
          <a:p>
            <a:r>
              <a:rPr lang="en-US" b="1" dirty="0">
                <a:solidFill>
                  <a:srgbClr val="C00000"/>
                </a:solidFill>
              </a:rPr>
              <a:t>A character formed according to the divine likeness is the only treasure that we can take from this world to the next. </a:t>
            </a:r>
            <a:r>
              <a:rPr lang="en-US" b="1" dirty="0"/>
              <a:t>Those who are under the instruction of Christ in this world will take every divine attainment with them to the heavenly mansions. And in heaven we are continually to improve. </a:t>
            </a:r>
            <a:r>
              <a:rPr lang="en-US" b="1" dirty="0">
                <a:solidFill>
                  <a:srgbClr val="C00000"/>
                </a:solidFill>
              </a:rPr>
              <a:t>How important, then, is the development of character in this life. </a:t>
            </a:r>
            <a:r>
              <a:rPr lang="en-US" b="1" dirty="0"/>
              <a:t>COL 332.</a:t>
            </a:r>
            <a:endParaRPr lang="es-ES" b="1" dirty="0"/>
          </a:p>
        </p:txBody>
      </p:sp>
      <p:sp>
        <p:nvSpPr>
          <p:cNvPr id="7" name="CuadroTexto 6">
            <a:extLst>
              <a:ext uri="{FF2B5EF4-FFF2-40B4-BE49-F238E27FC236}">
                <a16:creationId xmlns:a16="http://schemas.microsoft.com/office/drawing/2014/main" id="{784ACD3A-1763-CEB0-9307-144206E6B112}"/>
              </a:ext>
            </a:extLst>
          </p:cNvPr>
          <p:cNvSpPr txBox="1"/>
          <p:nvPr/>
        </p:nvSpPr>
        <p:spPr>
          <a:xfrm>
            <a:off x="250848" y="2370586"/>
            <a:ext cx="5371274" cy="1754326"/>
          </a:xfrm>
          <a:prstGeom prst="rect">
            <a:avLst/>
          </a:prstGeom>
          <a:noFill/>
        </p:spPr>
        <p:txBody>
          <a:bodyPr wrap="square">
            <a:spAutoFit/>
          </a:bodyPr>
          <a:lstStyle/>
          <a:p>
            <a:r>
              <a:rPr lang="en-US" b="1" dirty="0"/>
              <a:t>Mental ability and genius are not character, for these are often possessed by those who have the very opposite of a good character. Reputation is not character. </a:t>
            </a:r>
            <a:r>
              <a:rPr lang="en-US" b="1" dirty="0">
                <a:solidFill>
                  <a:srgbClr val="C00000"/>
                </a:solidFill>
              </a:rPr>
              <a:t>True character is a quality of the soul, revealing itself in the conduct. </a:t>
            </a:r>
            <a:r>
              <a:rPr lang="en-US" b="1" dirty="0"/>
              <a:t>CG 161</a:t>
            </a:r>
            <a:r>
              <a:rPr lang="es-ES" b="1" dirty="0"/>
              <a:t>.—</a:t>
            </a:r>
            <a:r>
              <a:rPr lang="es-ES" b="1" dirty="0" err="1"/>
              <a:t>The</a:t>
            </a:r>
            <a:r>
              <a:rPr lang="es-ES" b="1" dirty="0"/>
              <a:t> </a:t>
            </a:r>
            <a:r>
              <a:rPr lang="es-ES" b="1" dirty="0" err="1"/>
              <a:t>Youth’s</a:t>
            </a:r>
            <a:r>
              <a:rPr lang="es-ES" b="1" dirty="0"/>
              <a:t> Instructor, </a:t>
            </a:r>
            <a:r>
              <a:rPr lang="es-ES" b="1" dirty="0" err="1"/>
              <a:t>November</a:t>
            </a:r>
            <a:r>
              <a:rPr lang="es-ES" b="1" dirty="0"/>
              <a:t> 3, 1886.</a:t>
            </a:r>
          </a:p>
        </p:txBody>
      </p:sp>
      <p:sp>
        <p:nvSpPr>
          <p:cNvPr id="9" name="CuadroTexto 8">
            <a:extLst>
              <a:ext uri="{FF2B5EF4-FFF2-40B4-BE49-F238E27FC236}">
                <a16:creationId xmlns:a16="http://schemas.microsoft.com/office/drawing/2014/main" id="{CFA33205-0B4A-AD8B-AED7-BA147FC95FD3}"/>
              </a:ext>
            </a:extLst>
          </p:cNvPr>
          <p:cNvSpPr txBox="1"/>
          <p:nvPr/>
        </p:nvSpPr>
        <p:spPr>
          <a:xfrm>
            <a:off x="250848" y="4335616"/>
            <a:ext cx="6578578" cy="2308324"/>
          </a:xfrm>
          <a:prstGeom prst="rect">
            <a:avLst/>
          </a:prstGeom>
          <a:noFill/>
        </p:spPr>
        <p:txBody>
          <a:bodyPr wrap="square">
            <a:spAutoFit/>
          </a:bodyPr>
          <a:lstStyle/>
          <a:p>
            <a:r>
              <a:rPr lang="en-US" b="1" dirty="0">
                <a:solidFill>
                  <a:srgbClr val="C00000"/>
                </a:solidFill>
              </a:rPr>
              <a:t>Strength of character consists of two things—power of will and power of self-control.</a:t>
            </a:r>
            <a:r>
              <a:rPr lang="en-US" b="1" dirty="0"/>
              <a:t> Many youth mistake strong, uncontrolled passion for strength of character; but the truth is that he who is mastered by his passions is a weak man. </a:t>
            </a:r>
            <a:r>
              <a:rPr lang="en-US" b="1" dirty="0">
                <a:solidFill>
                  <a:srgbClr val="C00000"/>
                </a:solidFill>
              </a:rPr>
              <a:t>The real greatness and nobility of the man is measured by his power to subdue his feelings, </a:t>
            </a:r>
            <a:r>
              <a:rPr lang="en-US" b="1" dirty="0"/>
              <a:t>not by the power of his feelings to subdue him. </a:t>
            </a:r>
            <a:r>
              <a:rPr lang="en-US" b="1" dirty="0">
                <a:solidFill>
                  <a:srgbClr val="C00000"/>
                </a:solidFill>
              </a:rPr>
              <a:t>The strongest man is he who, while sensitive to abuse, will yet restrain passion and forgive his enemies.</a:t>
            </a:r>
            <a:r>
              <a:rPr lang="en-US" b="1" dirty="0"/>
              <a:t> CT 222.</a:t>
            </a:r>
            <a:endParaRPr lang="es-ES" b="1" dirty="0"/>
          </a:p>
        </p:txBody>
      </p:sp>
      <p:pic>
        <p:nvPicPr>
          <p:cNvPr id="3" name="Imagen 2" descr="Forma, Rectángulo&#10;&#10;Descripción generada automáticamente">
            <a:extLst>
              <a:ext uri="{FF2B5EF4-FFF2-40B4-BE49-F238E27FC236}">
                <a16:creationId xmlns:a16="http://schemas.microsoft.com/office/drawing/2014/main" id="{212480DD-8E43-7105-1CED-D228180CCA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2114" y="100054"/>
            <a:ext cx="2272479" cy="1440000"/>
          </a:xfrm>
          <a:prstGeom prst="rect">
            <a:avLst/>
          </a:prstGeom>
        </p:spPr>
      </p:pic>
      <p:sp>
        <p:nvSpPr>
          <p:cNvPr id="10" name="CuadroTexto 9">
            <a:extLst>
              <a:ext uri="{FF2B5EF4-FFF2-40B4-BE49-F238E27FC236}">
                <a16:creationId xmlns:a16="http://schemas.microsoft.com/office/drawing/2014/main" id="{CFB8972F-CF7C-2BAE-2104-424CE960DEF4}"/>
              </a:ext>
            </a:extLst>
          </p:cNvPr>
          <p:cNvSpPr txBox="1"/>
          <p:nvPr/>
        </p:nvSpPr>
        <p:spPr>
          <a:xfrm>
            <a:off x="9838612" y="331458"/>
            <a:ext cx="2031192" cy="977191"/>
          </a:xfrm>
          <a:prstGeom prst="rect">
            <a:avLst/>
          </a:prstGeom>
          <a:noFill/>
        </p:spPr>
        <p:txBody>
          <a:bodyPr wrap="square" rtlCol="0">
            <a:spAutoFit/>
          </a:bodyPr>
          <a:lstStyle/>
          <a:p>
            <a:pPr algn="ctr">
              <a:lnSpc>
                <a:spcPct val="150000"/>
              </a:lnSpc>
            </a:pPr>
            <a:r>
              <a:rPr lang="es-ES" sz="2000" b="1" dirty="0">
                <a:ln>
                  <a:solidFill>
                    <a:schemeClr val="accent4">
                      <a:lumMod val="50000"/>
                    </a:schemeClr>
                  </a:solidFill>
                </a:ln>
                <a:solidFill>
                  <a:schemeClr val="accent4">
                    <a:lumMod val="50000"/>
                  </a:schemeClr>
                </a:solidFill>
                <a:latin typeface="Tempus Sans ITC" panose="04020404030D07020202" pitchFamily="82" charset="0"/>
                <a:ea typeface="Cascadia Code" panose="020B0609020000020004" pitchFamily="49" charset="0"/>
                <a:cs typeface="Cavolini" panose="020B0502040204020203" pitchFamily="66" charset="0"/>
              </a:rPr>
              <a:t>The </a:t>
            </a:r>
            <a:r>
              <a:rPr lang="es-ES" sz="2000" b="1" dirty="0" err="1">
                <a:ln>
                  <a:solidFill>
                    <a:schemeClr val="accent4">
                      <a:lumMod val="50000"/>
                    </a:schemeClr>
                  </a:solidFill>
                </a:ln>
                <a:solidFill>
                  <a:schemeClr val="accent4">
                    <a:lumMod val="50000"/>
                  </a:schemeClr>
                </a:solidFill>
                <a:latin typeface="Tempus Sans ITC" panose="04020404030D07020202" pitchFamily="82" charset="0"/>
                <a:ea typeface="Cascadia Code" panose="020B0609020000020004" pitchFamily="49" charset="0"/>
                <a:cs typeface="Cavolini" panose="020B0502040204020203" pitchFamily="66" charset="0"/>
              </a:rPr>
              <a:t>Importance</a:t>
            </a:r>
            <a:r>
              <a:rPr lang="es-ES" sz="2000" b="1" dirty="0">
                <a:ln>
                  <a:solidFill>
                    <a:schemeClr val="accent4">
                      <a:lumMod val="50000"/>
                    </a:schemeClr>
                  </a:solidFill>
                </a:ln>
                <a:solidFill>
                  <a:schemeClr val="accent4">
                    <a:lumMod val="50000"/>
                  </a:schemeClr>
                </a:solidFill>
                <a:latin typeface="Tempus Sans ITC" panose="04020404030D07020202" pitchFamily="82" charset="0"/>
                <a:ea typeface="Cascadia Code" panose="020B0609020000020004" pitchFamily="49" charset="0"/>
                <a:cs typeface="Cavolini" panose="020B0502040204020203" pitchFamily="66" charset="0"/>
              </a:rPr>
              <a:t> </a:t>
            </a:r>
            <a:r>
              <a:rPr lang="es-ES" sz="2000" b="1" dirty="0" err="1">
                <a:ln>
                  <a:solidFill>
                    <a:schemeClr val="accent4">
                      <a:lumMod val="50000"/>
                    </a:schemeClr>
                  </a:solidFill>
                </a:ln>
                <a:solidFill>
                  <a:schemeClr val="accent4">
                    <a:lumMod val="50000"/>
                  </a:schemeClr>
                </a:solidFill>
                <a:latin typeface="Tempus Sans ITC" panose="04020404030D07020202" pitchFamily="82" charset="0"/>
                <a:ea typeface="Cascadia Code" panose="020B0609020000020004" pitchFamily="49" charset="0"/>
                <a:cs typeface="Cavolini" panose="020B0502040204020203" pitchFamily="66" charset="0"/>
              </a:rPr>
              <a:t>of</a:t>
            </a:r>
            <a:r>
              <a:rPr lang="es-ES" sz="2000" b="1" dirty="0">
                <a:ln>
                  <a:solidFill>
                    <a:schemeClr val="accent4">
                      <a:lumMod val="50000"/>
                    </a:schemeClr>
                  </a:solidFill>
                </a:ln>
                <a:solidFill>
                  <a:schemeClr val="accent4">
                    <a:lumMod val="50000"/>
                  </a:schemeClr>
                </a:solidFill>
                <a:latin typeface="Tempus Sans ITC" panose="04020404030D07020202" pitchFamily="82" charset="0"/>
                <a:ea typeface="Cascadia Code" panose="020B0609020000020004" pitchFamily="49" charset="0"/>
                <a:cs typeface="Cavolini" panose="020B0502040204020203" pitchFamily="66" charset="0"/>
              </a:rPr>
              <a:t> </a:t>
            </a:r>
            <a:r>
              <a:rPr lang="es-ES" sz="2000" b="1" dirty="0" err="1">
                <a:ln>
                  <a:solidFill>
                    <a:schemeClr val="accent4">
                      <a:lumMod val="50000"/>
                    </a:schemeClr>
                  </a:solidFill>
                </a:ln>
                <a:solidFill>
                  <a:schemeClr val="accent4">
                    <a:lumMod val="50000"/>
                  </a:schemeClr>
                </a:solidFill>
                <a:latin typeface="Tempus Sans ITC" panose="04020404030D07020202" pitchFamily="82" charset="0"/>
                <a:ea typeface="Cascadia Code" panose="020B0609020000020004" pitchFamily="49" charset="0"/>
                <a:cs typeface="Cavolini" panose="020B0502040204020203" pitchFamily="66" charset="0"/>
              </a:rPr>
              <a:t>Character</a:t>
            </a:r>
            <a:endParaRPr lang="es-ES" sz="2000" b="1" dirty="0">
              <a:ln>
                <a:solidFill>
                  <a:schemeClr val="accent4">
                    <a:lumMod val="50000"/>
                  </a:schemeClr>
                </a:solidFill>
              </a:ln>
              <a:solidFill>
                <a:schemeClr val="accent4">
                  <a:lumMod val="50000"/>
                </a:schemeClr>
              </a:solidFill>
              <a:latin typeface="Tempus Sans ITC" panose="04020404030D07020202" pitchFamily="82" charset="0"/>
              <a:ea typeface="Cascadia Code" panose="020B0609020000020004" pitchFamily="49" charset="0"/>
              <a:cs typeface="Cavolini" panose="020B0502040204020203" pitchFamily="66" charset="0"/>
            </a:endParaRPr>
          </a:p>
        </p:txBody>
      </p:sp>
      <p:pic>
        <p:nvPicPr>
          <p:cNvPr id="2" name="Imagen 1">
            <a:extLst>
              <a:ext uri="{FF2B5EF4-FFF2-40B4-BE49-F238E27FC236}">
                <a16:creationId xmlns:a16="http://schemas.microsoft.com/office/drawing/2014/main" id="{FA5BE271-6832-EEC2-DD1C-309D2BEBD674}"/>
              </a:ext>
            </a:extLst>
          </p:cNvPr>
          <p:cNvPicPr>
            <a:picLocks noChangeAspect="1"/>
          </p:cNvPicPr>
          <p:nvPr/>
        </p:nvPicPr>
        <p:blipFill>
          <a:blip r:embed="rId4"/>
          <a:stretch>
            <a:fillRect/>
          </a:stretch>
        </p:blipFill>
        <p:spPr>
          <a:xfrm>
            <a:off x="7408176" y="3667812"/>
            <a:ext cx="4635201" cy="3090134"/>
          </a:xfrm>
          <a:prstGeom prst="rect">
            <a:avLst/>
          </a:prstGeom>
          <a:ln w="38100" cap="sq">
            <a:solidFill>
              <a:srgbClr val="F7D01D"/>
            </a:solidFill>
            <a:prstDash val="solid"/>
            <a:miter lim="800000"/>
          </a:ln>
          <a:effectLst>
            <a:outerShdw blurRad="50800" dist="38100" dir="2700000" algn="tl" rotWithShape="0">
              <a:srgbClr val="000000">
                <a:alpha val="43000"/>
              </a:srgbClr>
            </a:outerShdw>
          </a:effectLst>
        </p:spPr>
      </p:pic>
      <p:pic>
        <p:nvPicPr>
          <p:cNvPr id="6" name="Imagen 5" descr="Un hombre y una mujer&#10;&#10;Descripción generada automáticamente con confianza media">
            <a:extLst>
              <a:ext uri="{FF2B5EF4-FFF2-40B4-BE49-F238E27FC236}">
                <a16:creationId xmlns:a16="http://schemas.microsoft.com/office/drawing/2014/main" id="{CD42CBCA-5681-AFEB-9AA5-29950F9DCE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9386" y="214060"/>
            <a:ext cx="3579321" cy="3097542"/>
          </a:xfrm>
          <a:prstGeom prst="rect">
            <a:avLst/>
          </a:prstGeom>
          <a:ln w="38100" cap="sq">
            <a:solidFill>
              <a:srgbClr val="F7D01D"/>
            </a:solidFill>
            <a:prstDash val="solid"/>
            <a:miter lim="800000"/>
          </a:ln>
          <a:effectLst>
            <a:outerShdw blurRad="50800" dist="38100" dir="2700000" algn="tl" rotWithShape="0">
              <a:srgbClr val="000000">
                <a:alpha val="43000"/>
              </a:srgbClr>
            </a:outerShdw>
          </a:effectLst>
        </p:spPr>
      </p:pic>
      <p:pic>
        <p:nvPicPr>
          <p:cNvPr id="13" name="Imagen 12" descr="Un niño con la boca abierta&#10;&#10;Descripción generada automáticamente con confianza media">
            <a:extLst>
              <a:ext uri="{FF2B5EF4-FFF2-40B4-BE49-F238E27FC236}">
                <a16:creationId xmlns:a16="http://schemas.microsoft.com/office/drawing/2014/main" id="{A5B42EB5-8B37-5728-5D52-D4EE0FEC1147}"/>
              </a:ext>
            </a:extLst>
          </p:cNvPr>
          <p:cNvPicPr>
            <a:picLocks noChangeAspect="1"/>
          </p:cNvPicPr>
          <p:nvPr/>
        </p:nvPicPr>
        <p:blipFill rotWithShape="1">
          <a:blip r:embed="rId6">
            <a:extLst>
              <a:ext uri="{28A0092B-C50C-407E-A947-70E740481C1C}">
                <a14:useLocalDpi xmlns:a14="http://schemas.microsoft.com/office/drawing/2010/main" val="0"/>
              </a:ext>
            </a:extLst>
          </a:blip>
          <a:srcRect l="40791" r="11837"/>
          <a:stretch/>
        </p:blipFill>
        <p:spPr>
          <a:xfrm>
            <a:off x="9665040" y="1620731"/>
            <a:ext cx="2378337" cy="1894696"/>
          </a:xfrm>
          <a:prstGeom prst="rect">
            <a:avLst/>
          </a:prstGeom>
          <a:ln w="38100" cap="sq">
            <a:solidFill>
              <a:srgbClr val="F7D01D"/>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63998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80">
                                          <p:stCondLst>
                                            <p:cond delay="0"/>
                                          </p:stCondLst>
                                        </p:cTn>
                                        <p:tgtEl>
                                          <p:spTgt spid="10"/>
                                        </p:tgtEl>
                                      </p:cBhvr>
                                    </p:animEffect>
                                    <p:anim calcmode="lin" valueType="num">
                                      <p:cBhvr>
                                        <p:cTn id="2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9" dur="26">
                                          <p:stCondLst>
                                            <p:cond delay="650"/>
                                          </p:stCondLst>
                                        </p:cTn>
                                        <p:tgtEl>
                                          <p:spTgt spid="10"/>
                                        </p:tgtEl>
                                      </p:cBhvr>
                                      <p:to x="100000" y="60000"/>
                                    </p:animScale>
                                    <p:animScale>
                                      <p:cBhvr>
                                        <p:cTn id="30" dur="166" decel="50000">
                                          <p:stCondLst>
                                            <p:cond delay="676"/>
                                          </p:stCondLst>
                                        </p:cTn>
                                        <p:tgtEl>
                                          <p:spTgt spid="10"/>
                                        </p:tgtEl>
                                      </p:cBhvr>
                                      <p:to x="100000" y="100000"/>
                                    </p:animScale>
                                    <p:animScale>
                                      <p:cBhvr>
                                        <p:cTn id="31" dur="26">
                                          <p:stCondLst>
                                            <p:cond delay="1312"/>
                                          </p:stCondLst>
                                        </p:cTn>
                                        <p:tgtEl>
                                          <p:spTgt spid="10"/>
                                        </p:tgtEl>
                                      </p:cBhvr>
                                      <p:to x="100000" y="80000"/>
                                    </p:animScale>
                                    <p:animScale>
                                      <p:cBhvr>
                                        <p:cTn id="32" dur="166" decel="50000">
                                          <p:stCondLst>
                                            <p:cond delay="1338"/>
                                          </p:stCondLst>
                                        </p:cTn>
                                        <p:tgtEl>
                                          <p:spTgt spid="10"/>
                                        </p:tgtEl>
                                      </p:cBhvr>
                                      <p:to x="100000" y="100000"/>
                                    </p:animScale>
                                    <p:animScale>
                                      <p:cBhvr>
                                        <p:cTn id="33" dur="26">
                                          <p:stCondLst>
                                            <p:cond delay="1642"/>
                                          </p:stCondLst>
                                        </p:cTn>
                                        <p:tgtEl>
                                          <p:spTgt spid="10"/>
                                        </p:tgtEl>
                                      </p:cBhvr>
                                      <p:to x="100000" y="90000"/>
                                    </p:animScale>
                                    <p:animScale>
                                      <p:cBhvr>
                                        <p:cTn id="34" dur="166" decel="50000">
                                          <p:stCondLst>
                                            <p:cond delay="1668"/>
                                          </p:stCondLst>
                                        </p:cTn>
                                        <p:tgtEl>
                                          <p:spTgt spid="10"/>
                                        </p:tgtEl>
                                      </p:cBhvr>
                                      <p:to x="100000" y="100000"/>
                                    </p:animScale>
                                    <p:animScale>
                                      <p:cBhvr>
                                        <p:cTn id="35" dur="26">
                                          <p:stCondLst>
                                            <p:cond delay="1808"/>
                                          </p:stCondLst>
                                        </p:cTn>
                                        <p:tgtEl>
                                          <p:spTgt spid="10"/>
                                        </p:tgtEl>
                                      </p:cBhvr>
                                      <p:to x="100000" y="95000"/>
                                    </p:animScale>
                                    <p:animScale>
                                      <p:cBhvr>
                                        <p:cTn id="36" dur="166" decel="50000">
                                          <p:stCondLst>
                                            <p:cond delay="1834"/>
                                          </p:stCondLst>
                                        </p:cTn>
                                        <p:tgtEl>
                                          <p:spTgt spid="10"/>
                                        </p:tgtEl>
                                      </p:cBhvr>
                                      <p:to x="100000" y="100000"/>
                                    </p:animScale>
                                  </p:childTnLst>
                                </p:cTn>
                              </p:par>
                            </p:childTnLst>
                          </p:cTn>
                        </p:par>
                        <p:par>
                          <p:cTn id="37" fill="hold">
                            <p:stCondLst>
                              <p:cond delay="2000"/>
                            </p:stCondLst>
                            <p:childTnLst>
                              <p:par>
                                <p:cTn id="38" presetID="32" presetClass="emph" presetSubtype="0" fill="hold" grpId="1" nodeType="afterEffect">
                                  <p:stCondLst>
                                    <p:cond delay="0"/>
                                  </p:stCondLst>
                                  <p:childTnLst>
                                    <p:animRot by="120000">
                                      <p:cBhvr>
                                        <p:cTn id="39" dur="100" fill="hold">
                                          <p:stCondLst>
                                            <p:cond delay="0"/>
                                          </p:stCondLst>
                                        </p:cTn>
                                        <p:tgtEl>
                                          <p:spTgt spid="10"/>
                                        </p:tgtEl>
                                        <p:attrNameLst>
                                          <p:attrName>r</p:attrName>
                                        </p:attrNameLst>
                                      </p:cBhvr>
                                    </p:animRot>
                                    <p:animRot by="-240000">
                                      <p:cBhvr>
                                        <p:cTn id="40" dur="200" fill="hold">
                                          <p:stCondLst>
                                            <p:cond delay="200"/>
                                          </p:stCondLst>
                                        </p:cTn>
                                        <p:tgtEl>
                                          <p:spTgt spid="10"/>
                                        </p:tgtEl>
                                        <p:attrNameLst>
                                          <p:attrName>r</p:attrName>
                                        </p:attrNameLst>
                                      </p:cBhvr>
                                    </p:animRot>
                                    <p:animRot by="240000">
                                      <p:cBhvr>
                                        <p:cTn id="41" dur="200" fill="hold">
                                          <p:stCondLst>
                                            <p:cond delay="400"/>
                                          </p:stCondLst>
                                        </p:cTn>
                                        <p:tgtEl>
                                          <p:spTgt spid="10"/>
                                        </p:tgtEl>
                                        <p:attrNameLst>
                                          <p:attrName>r</p:attrName>
                                        </p:attrNameLst>
                                      </p:cBhvr>
                                    </p:animRot>
                                    <p:animRot by="-240000">
                                      <p:cBhvr>
                                        <p:cTn id="42" dur="200" fill="hold">
                                          <p:stCondLst>
                                            <p:cond delay="600"/>
                                          </p:stCondLst>
                                        </p:cTn>
                                        <p:tgtEl>
                                          <p:spTgt spid="10"/>
                                        </p:tgtEl>
                                        <p:attrNameLst>
                                          <p:attrName>r</p:attrName>
                                        </p:attrNameLst>
                                      </p:cBhvr>
                                    </p:animRot>
                                    <p:animRot by="120000">
                                      <p:cBhvr>
                                        <p:cTn id="43" dur="200" fill="hold">
                                          <p:stCondLst>
                                            <p:cond delay="800"/>
                                          </p:stCondLst>
                                        </p:cTn>
                                        <p:tgtEl>
                                          <p:spTgt spid="10"/>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45" presetClass="entr" presetSubtype="0"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500"/>
                                        <p:tgtEl>
                                          <p:spTgt spid="6"/>
                                        </p:tgtEl>
                                      </p:cBhvr>
                                    </p:animEffect>
                                    <p:anim calcmode="lin" valueType="num">
                                      <p:cBhvr>
                                        <p:cTn id="49" dur="500" fill="hold"/>
                                        <p:tgtEl>
                                          <p:spTgt spid="6"/>
                                        </p:tgtEl>
                                        <p:attrNameLst>
                                          <p:attrName>ppt_w</p:attrName>
                                        </p:attrNameLst>
                                      </p:cBhvr>
                                      <p:tavLst>
                                        <p:tav tm="0" fmla="#ppt_w*sin(2.5*pi*$)">
                                          <p:val>
                                            <p:fltVal val="0"/>
                                          </p:val>
                                        </p:tav>
                                        <p:tav tm="100000">
                                          <p:val>
                                            <p:fltVal val="1"/>
                                          </p:val>
                                        </p:tav>
                                      </p:tavLst>
                                    </p:anim>
                                    <p:anim calcmode="lin" valueType="num">
                                      <p:cBhvr>
                                        <p:cTn id="50" dur="500" fill="hold"/>
                                        <p:tgtEl>
                                          <p:spTgt spid="6"/>
                                        </p:tgtEl>
                                        <p:attrNameLst>
                                          <p:attrName>ppt_h</p:attrName>
                                        </p:attrNameLst>
                                      </p:cBhvr>
                                      <p:tavLst>
                                        <p:tav tm="0">
                                          <p:val>
                                            <p:strVal val="#ppt_h"/>
                                          </p:val>
                                        </p:tav>
                                        <p:tav tm="100000">
                                          <p:val>
                                            <p:strVal val="#ppt_h"/>
                                          </p:val>
                                        </p:tav>
                                      </p:tavLst>
                                    </p:anim>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wipe(left)">
                                      <p:cBhvr>
                                        <p:cTn id="54" dur="500"/>
                                        <p:tgtEl>
                                          <p:spTgt spid="5"/>
                                        </p:tgtEl>
                                      </p:cBhvr>
                                    </p:animEffect>
                                  </p:childTnLst>
                                </p:cTn>
                              </p:par>
                            </p:childTnLst>
                          </p:cTn>
                        </p:par>
                      </p:childTnLst>
                    </p:cTn>
                  </p:par>
                  <p:par>
                    <p:cTn id="55" fill="hold">
                      <p:stCondLst>
                        <p:cond delay="indefinite"/>
                      </p:stCondLst>
                      <p:childTnLst>
                        <p:par>
                          <p:cTn id="56" fill="hold">
                            <p:stCondLst>
                              <p:cond delay="0"/>
                            </p:stCondLst>
                            <p:childTnLst>
                              <p:par>
                                <p:cTn id="57" presetID="45" presetClass="entr" presetSubtype="0" fill="hold"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500"/>
                                        <p:tgtEl>
                                          <p:spTgt spid="13"/>
                                        </p:tgtEl>
                                      </p:cBhvr>
                                    </p:animEffect>
                                    <p:anim calcmode="lin" valueType="num">
                                      <p:cBhvr>
                                        <p:cTn id="60" dur="500" fill="hold"/>
                                        <p:tgtEl>
                                          <p:spTgt spid="13"/>
                                        </p:tgtEl>
                                        <p:attrNameLst>
                                          <p:attrName>ppt_w</p:attrName>
                                        </p:attrNameLst>
                                      </p:cBhvr>
                                      <p:tavLst>
                                        <p:tav tm="0" fmla="#ppt_w*sin(2.5*pi*$)">
                                          <p:val>
                                            <p:fltVal val="0"/>
                                          </p:val>
                                        </p:tav>
                                        <p:tav tm="100000">
                                          <p:val>
                                            <p:fltVal val="1"/>
                                          </p:val>
                                        </p:tav>
                                      </p:tavLst>
                                    </p:anim>
                                    <p:anim calcmode="lin" valueType="num">
                                      <p:cBhvr>
                                        <p:cTn id="61" dur="500" fill="hold"/>
                                        <p:tgtEl>
                                          <p:spTgt spid="13"/>
                                        </p:tgtEl>
                                        <p:attrNameLst>
                                          <p:attrName>ppt_h</p:attrName>
                                        </p:attrNameLst>
                                      </p:cBhvr>
                                      <p:tavLst>
                                        <p:tav tm="0">
                                          <p:val>
                                            <p:strVal val="#ppt_h"/>
                                          </p:val>
                                        </p:tav>
                                        <p:tav tm="100000">
                                          <p:val>
                                            <p:strVal val="#ppt_h"/>
                                          </p:val>
                                        </p:tav>
                                      </p:tavLst>
                                    </p:anim>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left)">
                                      <p:cBhvr>
                                        <p:cTn id="65" dur="500"/>
                                        <p:tgtEl>
                                          <p:spTgt spid="7"/>
                                        </p:tgtEl>
                                      </p:cBhvr>
                                    </p:animEffect>
                                  </p:childTnLst>
                                </p:cTn>
                              </p:par>
                            </p:childTnLst>
                          </p:cTn>
                        </p:par>
                      </p:childTnLst>
                    </p:cTn>
                  </p:par>
                  <p:par>
                    <p:cTn id="66" fill="hold">
                      <p:stCondLst>
                        <p:cond delay="indefinite"/>
                      </p:stCondLst>
                      <p:childTnLst>
                        <p:par>
                          <p:cTn id="67" fill="hold">
                            <p:stCondLst>
                              <p:cond delay="0"/>
                            </p:stCondLst>
                            <p:childTnLst>
                              <p:par>
                                <p:cTn id="68" presetID="45" presetClass="entr" presetSubtype="0" fill="hold" nodeType="click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fade">
                                      <p:cBhvr>
                                        <p:cTn id="70" dur="500"/>
                                        <p:tgtEl>
                                          <p:spTgt spid="2"/>
                                        </p:tgtEl>
                                      </p:cBhvr>
                                    </p:animEffect>
                                    <p:anim calcmode="lin" valueType="num">
                                      <p:cBhvr>
                                        <p:cTn id="71" dur="500" fill="hold"/>
                                        <p:tgtEl>
                                          <p:spTgt spid="2"/>
                                        </p:tgtEl>
                                        <p:attrNameLst>
                                          <p:attrName>ppt_w</p:attrName>
                                        </p:attrNameLst>
                                      </p:cBhvr>
                                      <p:tavLst>
                                        <p:tav tm="0" fmla="#ppt_w*sin(2.5*pi*$)">
                                          <p:val>
                                            <p:fltVal val="0"/>
                                          </p:val>
                                        </p:tav>
                                        <p:tav tm="100000">
                                          <p:val>
                                            <p:fltVal val="1"/>
                                          </p:val>
                                        </p:tav>
                                      </p:tavLst>
                                    </p:anim>
                                    <p:anim calcmode="lin" valueType="num">
                                      <p:cBhvr>
                                        <p:cTn id="72" dur="500" fill="hold"/>
                                        <p:tgtEl>
                                          <p:spTgt spid="2"/>
                                        </p:tgtEl>
                                        <p:attrNameLst>
                                          <p:attrName>ppt_h</p:attrName>
                                        </p:attrNameLst>
                                      </p:cBhvr>
                                      <p:tavLst>
                                        <p:tav tm="0">
                                          <p:val>
                                            <p:strVal val="#ppt_h"/>
                                          </p:val>
                                        </p:tav>
                                        <p:tav tm="100000">
                                          <p:val>
                                            <p:strVal val="#ppt_h"/>
                                          </p:val>
                                        </p:tav>
                                      </p:tavLst>
                                    </p:anim>
                                  </p:childTnLst>
                                </p:cTn>
                              </p:par>
                            </p:childTnLst>
                          </p:cTn>
                        </p:par>
                        <p:par>
                          <p:cTn id="73" fill="hold">
                            <p:stCondLst>
                              <p:cond delay="500"/>
                            </p:stCondLst>
                            <p:childTnLst>
                              <p:par>
                                <p:cTn id="74" presetID="22" presetClass="entr" presetSubtype="8" fill="hold" grpId="0" nodeType="after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wipe(left)">
                                      <p:cBhvr>
                                        <p:cTn id="7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P spid="10"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828CEBE-FA2A-1F34-752D-801FEFADD832}"/>
              </a:ext>
            </a:extLst>
          </p:cNvPr>
          <p:cNvSpPr txBox="1"/>
          <p:nvPr/>
        </p:nvSpPr>
        <p:spPr>
          <a:xfrm>
            <a:off x="184649" y="142688"/>
            <a:ext cx="9055081" cy="1477328"/>
          </a:xfrm>
          <a:prstGeom prst="rect">
            <a:avLst/>
          </a:prstGeom>
          <a:noFill/>
        </p:spPr>
        <p:txBody>
          <a:bodyPr wrap="square">
            <a:spAutoFit/>
          </a:bodyPr>
          <a:lstStyle/>
          <a:p>
            <a:r>
              <a:rPr lang="en-US" b="1" dirty="0">
                <a:solidFill>
                  <a:srgbClr val="C00000"/>
                </a:solidFill>
              </a:rPr>
              <a:t>The formation of character is the work of a lifetime, and it is for eternity. </a:t>
            </a:r>
            <a:r>
              <a:rPr lang="en-US" b="1" dirty="0"/>
              <a:t>If all could realize this, if they would awake to the thought that we are individually deciding our own destiny for eternal life or eternal ruin, what a change would take place! How differently would this probationary time be occupied, and what different characters would fill our world!</a:t>
            </a:r>
            <a:r>
              <a:rPr lang="es-ES" b="1" dirty="0"/>
              <a:t>—</a:t>
            </a:r>
            <a:r>
              <a:rPr lang="es-ES" b="1" dirty="0" err="1"/>
              <a:t>The</a:t>
            </a:r>
            <a:r>
              <a:rPr lang="es-ES" b="1" dirty="0"/>
              <a:t> </a:t>
            </a:r>
            <a:r>
              <a:rPr lang="es-ES" b="1" dirty="0" err="1"/>
              <a:t>Youth’s</a:t>
            </a:r>
            <a:r>
              <a:rPr lang="es-ES" b="1" dirty="0"/>
              <a:t> Instructor, </a:t>
            </a:r>
            <a:r>
              <a:rPr lang="es-ES" b="1" dirty="0" err="1"/>
              <a:t>February</a:t>
            </a:r>
            <a:r>
              <a:rPr lang="es-ES" b="1" dirty="0"/>
              <a:t> 19, 1903.</a:t>
            </a:r>
          </a:p>
        </p:txBody>
      </p:sp>
      <p:sp>
        <p:nvSpPr>
          <p:cNvPr id="5" name="CuadroTexto 4">
            <a:extLst>
              <a:ext uri="{FF2B5EF4-FFF2-40B4-BE49-F238E27FC236}">
                <a16:creationId xmlns:a16="http://schemas.microsoft.com/office/drawing/2014/main" id="{F65296A8-2DD1-216B-E999-29BA10DE7D5A}"/>
              </a:ext>
            </a:extLst>
          </p:cNvPr>
          <p:cNvSpPr txBox="1"/>
          <p:nvPr/>
        </p:nvSpPr>
        <p:spPr>
          <a:xfrm>
            <a:off x="5529774" y="1771120"/>
            <a:ext cx="3431266" cy="4524315"/>
          </a:xfrm>
          <a:prstGeom prst="rect">
            <a:avLst/>
          </a:prstGeom>
          <a:noFill/>
        </p:spPr>
        <p:txBody>
          <a:bodyPr wrap="square">
            <a:spAutoFit/>
          </a:bodyPr>
          <a:lstStyle/>
          <a:p>
            <a:r>
              <a:rPr lang="en-US" b="1" dirty="0"/>
              <a:t>No higher work was ever committed to mortals than the shaping of character. Children are not only to be educated, but trained as well; and who can tell the future of a growing child, or youth? </a:t>
            </a:r>
            <a:r>
              <a:rPr lang="en-US" b="1" dirty="0">
                <a:solidFill>
                  <a:srgbClr val="C00000"/>
                </a:solidFill>
              </a:rPr>
              <a:t>Let the greatest care be bestowed upon the culture of your children. One child, properly disciplined in the principles of truth, who has the love and fear of God woven through the character, will possess a power for good in the world that cannot be estimated. </a:t>
            </a:r>
            <a:r>
              <a:rPr lang="es-ES" b="1" dirty="0"/>
              <a:t>—</a:t>
            </a:r>
            <a:r>
              <a:rPr lang="es-ES" b="1" dirty="0" err="1"/>
              <a:t>The</a:t>
            </a:r>
            <a:r>
              <a:rPr lang="es-ES" b="1" dirty="0"/>
              <a:t> </a:t>
            </a:r>
            <a:r>
              <a:rPr lang="es-ES" b="1" dirty="0" err="1"/>
              <a:t>Signs</a:t>
            </a:r>
            <a:r>
              <a:rPr lang="es-ES" b="1" dirty="0"/>
              <a:t> </a:t>
            </a:r>
            <a:r>
              <a:rPr lang="es-ES" b="1" dirty="0" err="1"/>
              <a:t>of</a:t>
            </a:r>
            <a:r>
              <a:rPr lang="es-ES" b="1" dirty="0"/>
              <a:t> </a:t>
            </a:r>
            <a:r>
              <a:rPr lang="es-ES" b="1" dirty="0" err="1"/>
              <a:t>the</a:t>
            </a:r>
            <a:r>
              <a:rPr lang="es-ES" b="1" dirty="0"/>
              <a:t> Times, </a:t>
            </a:r>
            <a:r>
              <a:rPr lang="es-ES" b="1" dirty="0" err="1"/>
              <a:t>July</a:t>
            </a:r>
            <a:r>
              <a:rPr lang="es-ES" b="1" dirty="0"/>
              <a:t> 13, 1888.</a:t>
            </a:r>
          </a:p>
        </p:txBody>
      </p:sp>
      <p:pic>
        <p:nvPicPr>
          <p:cNvPr id="2" name="Imagen 1" descr="Forma, Rectángulo&#10;&#10;Descripción generada automáticamente">
            <a:extLst>
              <a:ext uri="{FF2B5EF4-FFF2-40B4-BE49-F238E27FC236}">
                <a16:creationId xmlns:a16="http://schemas.microsoft.com/office/drawing/2014/main" id="{8B46B2E4-9E31-80B3-B280-D46B419076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2114" y="100055"/>
            <a:ext cx="2235237" cy="1416401"/>
          </a:xfrm>
          <a:prstGeom prst="rect">
            <a:avLst/>
          </a:prstGeom>
        </p:spPr>
      </p:pic>
      <p:sp>
        <p:nvSpPr>
          <p:cNvPr id="4" name="CuadroTexto 3">
            <a:extLst>
              <a:ext uri="{FF2B5EF4-FFF2-40B4-BE49-F238E27FC236}">
                <a16:creationId xmlns:a16="http://schemas.microsoft.com/office/drawing/2014/main" id="{B356899C-53BB-78DB-F81E-462B621CFFCD}"/>
              </a:ext>
            </a:extLst>
          </p:cNvPr>
          <p:cNvSpPr txBox="1"/>
          <p:nvPr/>
        </p:nvSpPr>
        <p:spPr>
          <a:xfrm>
            <a:off x="9864405" y="319659"/>
            <a:ext cx="1951077" cy="977191"/>
          </a:xfrm>
          <a:prstGeom prst="rect">
            <a:avLst/>
          </a:prstGeom>
          <a:noFill/>
        </p:spPr>
        <p:txBody>
          <a:bodyPr wrap="square" rtlCol="0">
            <a:spAutoFit/>
          </a:bodyPr>
          <a:lstStyle/>
          <a:p>
            <a:pPr algn="ctr">
              <a:lnSpc>
                <a:spcPct val="150000"/>
              </a:lnSpc>
            </a:pPr>
            <a:r>
              <a:rPr lang="es-ES" sz="2000" b="1" dirty="0">
                <a:ln>
                  <a:solidFill>
                    <a:schemeClr val="accent4">
                      <a:lumMod val="50000"/>
                    </a:schemeClr>
                  </a:solidFill>
                </a:ln>
                <a:solidFill>
                  <a:schemeClr val="accent4">
                    <a:lumMod val="50000"/>
                  </a:schemeClr>
                </a:solidFill>
                <a:latin typeface="Tempus Sans ITC" panose="04020404030D07020202" pitchFamily="82" charset="0"/>
                <a:ea typeface="Cascadia Code" panose="020B0609020000020004" pitchFamily="49" charset="0"/>
                <a:cs typeface="Cavolini" panose="020B0502040204020203" pitchFamily="66" charset="0"/>
              </a:rPr>
              <a:t>The </a:t>
            </a:r>
            <a:r>
              <a:rPr lang="es-ES" sz="2000" b="1" dirty="0" err="1">
                <a:ln>
                  <a:solidFill>
                    <a:schemeClr val="accent4">
                      <a:lumMod val="50000"/>
                    </a:schemeClr>
                  </a:solidFill>
                </a:ln>
                <a:solidFill>
                  <a:schemeClr val="accent4">
                    <a:lumMod val="50000"/>
                  </a:schemeClr>
                </a:solidFill>
                <a:latin typeface="Tempus Sans ITC" panose="04020404030D07020202" pitchFamily="82" charset="0"/>
                <a:ea typeface="Cascadia Code" panose="020B0609020000020004" pitchFamily="49" charset="0"/>
                <a:cs typeface="Cavolini" panose="020B0502040204020203" pitchFamily="66" charset="0"/>
              </a:rPr>
              <a:t>Importance</a:t>
            </a:r>
            <a:r>
              <a:rPr lang="es-ES" sz="2000" b="1" dirty="0">
                <a:ln>
                  <a:solidFill>
                    <a:schemeClr val="accent4">
                      <a:lumMod val="50000"/>
                    </a:schemeClr>
                  </a:solidFill>
                </a:ln>
                <a:solidFill>
                  <a:schemeClr val="accent4">
                    <a:lumMod val="50000"/>
                  </a:schemeClr>
                </a:solidFill>
                <a:latin typeface="Tempus Sans ITC" panose="04020404030D07020202" pitchFamily="82" charset="0"/>
                <a:ea typeface="Cascadia Code" panose="020B0609020000020004" pitchFamily="49" charset="0"/>
                <a:cs typeface="Cavolini" panose="020B0502040204020203" pitchFamily="66" charset="0"/>
              </a:rPr>
              <a:t> </a:t>
            </a:r>
            <a:r>
              <a:rPr lang="es-ES" sz="2000" b="1" dirty="0" err="1">
                <a:ln>
                  <a:solidFill>
                    <a:schemeClr val="accent4">
                      <a:lumMod val="50000"/>
                    </a:schemeClr>
                  </a:solidFill>
                </a:ln>
                <a:solidFill>
                  <a:schemeClr val="accent4">
                    <a:lumMod val="50000"/>
                  </a:schemeClr>
                </a:solidFill>
                <a:latin typeface="Tempus Sans ITC" panose="04020404030D07020202" pitchFamily="82" charset="0"/>
                <a:ea typeface="Cascadia Code" panose="020B0609020000020004" pitchFamily="49" charset="0"/>
                <a:cs typeface="Cavolini" panose="020B0502040204020203" pitchFamily="66" charset="0"/>
              </a:rPr>
              <a:t>of</a:t>
            </a:r>
            <a:r>
              <a:rPr lang="es-ES" sz="2000" b="1" dirty="0">
                <a:ln>
                  <a:solidFill>
                    <a:schemeClr val="accent4">
                      <a:lumMod val="50000"/>
                    </a:schemeClr>
                  </a:solidFill>
                </a:ln>
                <a:solidFill>
                  <a:schemeClr val="accent4">
                    <a:lumMod val="50000"/>
                  </a:schemeClr>
                </a:solidFill>
                <a:latin typeface="Tempus Sans ITC" panose="04020404030D07020202" pitchFamily="82" charset="0"/>
                <a:ea typeface="Cascadia Code" panose="020B0609020000020004" pitchFamily="49" charset="0"/>
                <a:cs typeface="Cavolini" panose="020B0502040204020203" pitchFamily="66" charset="0"/>
              </a:rPr>
              <a:t> </a:t>
            </a:r>
            <a:r>
              <a:rPr lang="es-ES" sz="2000" b="1" dirty="0" err="1">
                <a:ln>
                  <a:solidFill>
                    <a:schemeClr val="accent4">
                      <a:lumMod val="50000"/>
                    </a:schemeClr>
                  </a:solidFill>
                </a:ln>
                <a:solidFill>
                  <a:schemeClr val="accent4">
                    <a:lumMod val="50000"/>
                  </a:schemeClr>
                </a:solidFill>
                <a:latin typeface="Tempus Sans ITC" panose="04020404030D07020202" pitchFamily="82" charset="0"/>
                <a:ea typeface="Cascadia Code" panose="020B0609020000020004" pitchFamily="49" charset="0"/>
                <a:cs typeface="Cavolini" panose="020B0502040204020203" pitchFamily="66" charset="0"/>
              </a:rPr>
              <a:t>Character</a:t>
            </a:r>
            <a:endParaRPr lang="es-ES" sz="2000" b="1" dirty="0">
              <a:ln>
                <a:solidFill>
                  <a:schemeClr val="accent4">
                    <a:lumMod val="50000"/>
                  </a:schemeClr>
                </a:solidFill>
              </a:ln>
              <a:solidFill>
                <a:schemeClr val="accent4">
                  <a:lumMod val="50000"/>
                </a:schemeClr>
              </a:solidFill>
              <a:latin typeface="Tempus Sans ITC" panose="04020404030D07020202" pitchFamily="82" charset="0"/>
              <a:ea typeface="Cascadia Code" panose="020B0609020000020004" pitchFamily="49" charset="0"/>
              <a:cs typeface="Cavolini" panose="020B0502040204020203" pitchFamily="66" charset="0"/>
            </a:endParaRPr>
          </a:p>
        </p:txBody>
      </p:sp>
      <p:pic>
        <p:nvPicPr>
          <p:cNvPr id="7" name="Imagen 6" descr="Un grupo de personas sonriendo&#10;&#10;Descripción generada automáticamente">
            <a:extLst>
              <a:ext uri="{FF2B5EF4-FFF2-40B4-BE49-F238E27FC236}">
                <a16:creationId xmlns:a16="http://schemas.microsoft.com/office/drawing/2014/main" id="{059F7D9F-D595-5457-3F3C-7D385385B0D4}"/>
              </a:ext>
            </a:extLst>
          </p:cNvPr>
          <p:cNvPicPr>
            <a:picLocks noChangeAspect="1"/>
          </p:cNvPicPr>
          <p:nvPr/>
        </p:nvPicPr>
        <p:blipFill rotWithShape="1">
          <a:blip r:embed="rId4">
            <a:extLst>
              <a:ext uri="{28A0092B-C50C-407E-A947-70E740481C1C}">
                <a14:useLocalDpi xmlns:a14="http://schemas.microsoft.com/office/drawing/2010/main" val="0"/>
              </a:ext>
            </a:extLst>
          </a:blip>
          <a:srcRect l="4974" r="4974"/>
          <a:stretch/>
        </p:blipFill>
        <p:spPr>
          <a:xfrm>
            <a:off x="8961041" y="1887248"/>
            <a:ext cx="3046310" cy="4612941"/>
          </a:xfrm>
          <a:prstGeom prst="rect">
            <a:avLst/>
          </a:prstGeom>
          <a:solidFill>
            <a:srgbClr val="FFFFFF">
              <a:shade val="85000"/>
            </a:srgbClr>
          </a:solidFill>
          <a:ln w="57150" cap="rnd">
            <a:solidFill>
              <a:srgbClr val="F7D01D"/>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Imagen 8" descr="Personas sentadas alrededor de una mesa&#10;&#10;Descripción generada automáticamente con confianza media">
            <a:extLst>
              <a:ext uri="{FF2B5EF4-FFF2-40B4-BE49-F238E27FC236}">
                <a16:creationId xmlns:a16="http://schemas.microsoft.com/office/drawing/2014/main" id="{E3D68ECD-0962-A101-A10A-C13B2F60ADEE}"/>
              </a:ext>
            </a:extLst>
          </p:cNvPr>
          <p:cNvPicPr>
            <a:picLocks noChangeAspect="1"/>
          </p:cNvPicPr>
          <p:nvPr/>
        </p:nvPicPr>
        <p:blipFill rotWithShape="1">
          <a:blip r:embed="rId5">
            <a:extLst>
              <a:ext uri="{28A0092B-C50C-407E-A947-70E740481C1C}">
                <a14:useLocalDpi xmlns:a14="http://schemas.microsoft.com/office/drawing/2010/main" val="0"/>
              </a:ext>
            </a:extLst>
          </a:blip>
          <a:srcRect l="3292" t="1642" r="7681" b="-1642"/>
          <a:stretch/>
        </p:blipFill>
        <p:spPr>
          <a:xfrm>
            <a:off x="184649" y="1698877"/>
            <a:ext cx="5237500" cy="4801314"/>
          </a:xfrm>
          <a:prstGeom prst="rect">
            <a:avLst/>
          </a:prstGeom>
          <a:solidFill>
            <a:srgbClr val="FFFFFF">
              <a:shade val="85000"/>
            </a:srgbClr>
          </a:solidFill>
          <a:ln w="57150" cap="rnd">
            <a:solidFill>
              <a:srgbClr val="F7D01D"/>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82172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750"/>
                                        <p:tgtEl>
                                          <p:spTgt spid="9"/>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750"/>
                                        <p:tgtEl>
                                          <p:spTgt spid="7"/>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CDC88403-9371-A3D3-B152-CCDEFAC68F9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72114" y="100054"/>
            <a:ext cx="2272478" cy="1440000"/>
          </a:xfrm>
          <a:prstGeom prst="rect">
            <a:avLst/>
          </a:prstGeom>
        </p:spPr>
      </p:pic>
      <p:sp>
        <p:nvSpPr>
          <p:cNvPr id="8" name="CuadroTexto 7">
            <a:extLst>
              <a:ext uri="{FF2B5EF4-FFF2-40B4-BE49-F238E27FC236}">
                <a16:creationId xmlns:a16="http://schemas.microsoft.com/office/drawing/2014/main" id="{32BAE5E7-2F5A-251D-9A48-163FA73736B3}"/>
              </a:ext>
            </a:extLst>
          </p:cNvPr>
          <p:cNvSpPr txBox="1"/>
          <p:nvPr/>
        </p:nvSpPr>
        <p:spPr>
          <a:xfrm>
            <a:off x="9909960" y="331458"/>
            <a:ext cx="1853829" cy="977191"/>
          </a:xfrm>
          <a:prstGeom prst="rect">
            <a:avLst/>
          </a:prstGeom>
          <a:noFill/>
        </p:spPr>
        <p:txBody>
          <a:bodyPr wrap="square" rtlCol="0">
            <a:spAutoFit/>
          </a:bodyPr>
          <a:lstStyle/>
          <a:p>
            <a:pPr algn="ctr">
              <a:lnSpc>
                <a:spcPct val="150000"/>
              </a:lnSpc>
            </a:pPr>
            <a:r>
              <a:rPr lang="es-ES" sz="2000" b="1" dirty="0" err="1">
                <a:ln>
                  <a:solidFill>
                    <a:srgbClr val="167204"/>
                  </a:solidFill>
                </a:ln>
                <a:solidFill>
                  <a:srgbClr val="167204"/>
                </a:solidFill>
                <a:latin typeface="Tempus Sans ITC" panose="04020404030D07020202" pitchFamily="82" charset="0"/>
                <a:ea typeface="Cascadia Code" panose="020B0609020000020004" pitchFamily="49" charset="0"/>
                <a:cs typeface="Cavolini" panose="020B0502040204020203" pitchFamily="66" charset="0"/>
              </a:rPr>
              <a:t>How</a:t>
            </a:r>
            <a:r>
              <a:rPr lang="es-ES" sz="2000" b="1" dirty="0">
                <a:ln>
                  <a:solidFill>
                    <a:srgbClr val="167204"/>
                  </a:solidFill>
                </a:ln>
                <a:solidFill>
                  <a:srgbClr val="167204"/>
                </a:solidFill>
                <a:latin typeface="Tempus Sans ITC" panose="04020404030D07020202" pitchFamily="82" charset="0"/>
                <a:ea typeface="Cascadia Code" panose="020B0609020000020004" pitchFamily="49" charset="0"/>
                <a:cs typeface="Cavolini" panose="020B0502040204020203" pitchFamily="66" charset="0"/>
              </a:rPr>
              <a:t> </a:t>
            </a:r>
            <a:r>
              <a:rPr lang="es-ES" sz="2000" b="1" dirty="0" err="1">
                <a:ln>
                  <a:solidFill>
                    <a:srgbClr val="167204"/>
                  </a:solidFill>
                </a:ln>
                <a:solidFill>
                  <a:srgbClr val="167204"/>
                </a:solidFill>
                <a:latin typeface="Tempus Sans ITC" panose="04020404030D07020202" pitchFamily="82" charset="0"/>
                <a:ea typeface="Cascadia Code" panose="020B0609020000020004" pitchFamily="49" charset="0"/>
                <a:cs typeface="Cavolini" panose="020B0502040204020203" pitchFamily="66" charset="0"/>
              </a:rPr>
              <a:t>Character</a:t>
            </a:r>
            <a:r>
              <a:rPr lang="es-ES" sz="2000" b="1" dirty="0">
                <a:ln>
                  <a:solidFill>
                    <a:srgbClr val="167204"/>
                  </a:solidFill>
                </a:ln>
                <a:solidFill>
                  <a:srgbClr val="167204"/>
                </a:solidFill>
                <a:latin typeface="Tempus Sans ITC" panose="04020404030D07020202" pitchFamily="82" charset="0"/>
                <a:ea typeface="Cascadia Code" panose="020B0609020000020004" pitchFamily="49" charset="0"/>
                <a:cs typeface="Cavolini" panose="020B0502040204020203" pitchFamily="66" charset="0"/>
              </a:rPr>
              <a:t> </a:t>
            </a:r>
            <a:r>
              <a:rPr lang="es-ES" sz="2000" b="1" dirty="0" err="1">
                <a:ln>
                  <a:solidFill>
                    <a:srgbClr val="167204"/>
                  </a:solidFill>
                </a:ln>
                <a:solidFill>
                  <a:srgbClr val="167204"/>
                </a:solidFill>
                <a:latin typeface="Tempus Sans ITC" panose="04020404030D07020202" pitchFamily="82" charset="0"/>
                <a:ea typeface="Cascadia Code" panose="020B0609020000020004" pitchFamily="49" charset="0"/>
                <a:cs typeface="Cavolini" panose="020B0502040204020203" pitchFamily="66" charset="0"/>
              </a:rPr>
              <a:t>Is</a:t>
            </a:r>
            <a:r>
              <a:rPr lang="es-ES" sz="2000" b="1" dirty="0">
                <a:ln>
                  <a:solidFill>
                    <a:srgbClr val="167204"/>
                  </a:solidFill>
                </a:ln>
                <a:solidFill>
                  <a:srgbClr val="167204"/>
                </a:solidFill>
                <a:latin typeface="Tempus Sans ITC" panose="04020404030D07020202" pitchFamily="82" charset="0"/>
                <a:ea typeface="Cascadia Code" panose="020B0609020000020004" pitchFamily="49" charset="0"/>
                <a:cs typeface="Cavolini" panose="020B0502040204020203" pitchFamily="66" charset="0"/>
              </a:rPr>
              <a:t> </a:t>
            </a:r>
            <a:r>
              <a:rPr lang="es-ES" sz="2000" b="1" dirty="0" err="1">
                <a:ln>
                  <a:solidFill>
                    <a:srgbClr val="167204"/>
                  </a:solidFill>
                </a:ln>
                <a:solidFill>
                  <a:srgbClr val="167204"/>
                </a:solidFill>
                <a:latin typeface="Tempus Sans ITC" panose="04020404030D07020202" pitchFamily="82" charset="0"/>
                <a:ea typeface="Cascadia Code" panose="020B0609020000020004" pitchFamily="49" charset="0"/>
                <a:cs typeface="Cavolini" panose="020B0502040204020203" pitchFamily="66" charset="0"/>
              </a:rPr>
              <a:t>Formed</a:t>
            </a:r>
            <a:endParaRPr lang="es-ES" sz="2000" b="1" dirty="0">
              <a:ln>
                <a:solidFill>
                  <a:srgbClr val="167204"/>
                </a:solidFill>
              </a:ln>
              <a:solidFill>
                <a:srgbClr val="167204"/>
              </a:solidFill>
              <a:latin typeface="Tempus Sans ITC" panose="04020404030D07020202" pitchFamily="82" charset="0"/>
              <a:ea typeface="Cascadia Code" panose="020B0609020000020004" pitchFamily="49" charset="0"/>
              <a:cs typeface="Cavolini" panose="020B0502040204020203" pitchFamily="66" charset="0"/>
            </a:endParaRPr>
          </a:p>
        </p:txBody>
      </p:sp>
      <p:sp>
        <p:nvSpPr>
          <p:cNvPr id="4" name="CuadroTexto 3">
            <a:extLst>
              <a:ext uri="{FF2B5EF4-FFF2-40B4-BE49-F238E27FC236}">
                <a16:creationId xmlns:a16="http://schemas.microsoft.com/office/drawing/2014/main" id="{53A6E943-9B2E-C9BA-0941-36AD17248301}"/>
              </a:ext>
            </a:extLst>
          </p:cNvPr>
          <p:cNvSpPr txBox="1"/>
          <p:nvPr/>
        </p:nvSpPr>
        <p:spPr>
          <a:xfrm>
            <a:off x="3620279" y="95684"/>
            <a:ext cx="5607698" cy="3693319"/>
          </a:xfrm>
          <a:prstGeom prst="rect">
            <a:avLst/>
          </a:prstGeom>
          <a:noFill/>
        </p:spPr>
        <p:txBody>
          <a:bodyPr wrap="square">
            <a:spAutoFit/>
          </a:bodyPr>
          <a:lstStyle/>
          <a:p>
            <a:r>
              <a:rPr lang="en-US" b="1" dirty="0"/>
              <a:t>Character does not come by chance. It is not determined by one outburst of temper, one step in the wrong direction</a:t>
            </a:r>
            <a:r>
              <a:rPr lang="en-US" b="1" dirty="0">
                <a:solidFill>
                  <a:srgbClr val="C00000"/>
                </a:solidFill>
              </a:rPr>
              <a:t>. It is the repetition of the act that causes it to become habit, and molds the character either for good or for evil. Right characters can be formed only by persevering, untiring effort, by improving every entrusted talent and capability to the glory of God. </a:t>
            </a:r>
            <a:r>
              <a:rPr lang="en-US" b="1" dirty="0"/>
              <a:t>Instead of doing this, many allow themselves to drift wherever impulse or circumstances may carry them... This is not because they are lacking in good material, but because they do not realize that in their youth God wants them to do their very best.</a:t>
            </a:r>
            <a:r>
              <a:rPr lang="es-ES" b="1" dirty="0"/>
              <a:t>—</a:t>
            </a:r>
            <a:r>
              <a:rPr lang="es-ES" b="1" dirty="0" err="1"/>
              <a:t>The</a:t>
            </a:r>
            <a:r>
              <a:rPr lang="es-ES" b="1" dirty="0"/>
              <a:t> </a:t>
            </a:r>
            <a:r>
              <a:rPr lang="es-ES" b="1" dirty="0" err="1"/>
              <a:t>Youth’s</a:t>
            </a:r>
            <a:r>
              <a:rPr lang="es-ES" b="1" dirty="0"/>
              <a:t> Instructor, </a:t>
            </a:r>
            <a:r>
              <a:rPr lang="es-ES" b="1" dirty="0" err="1"/>
              <a:t>July</a:t>
            </a:r>
            <a:r>
              <a:rPr lang="es-ES" b="1" dirty="0"/>
              <a:t> 27, 1899.</a:t>
            </a:r>
          </a:p>
        </p:txBody>
      </p:sp>
      <p:sp>
        <p:nvSpPr>
          <p:cNvPr id="6" name="CuadroTexto 5">
            <a:extLst>
              <a:ext uri="{FF2B5EF4-FFF2-40B4-BE49-F238E27FC236}">
                <a16:creationId xmlns:a16="http://schemas.microsoft.com/office/drawing/2014/main" id="{912D2CA0-C9D5-522F-E2E0-B2BE8537501F}"/>
              </a:ext>
            </a:extLst>
          </p:cNvPr>
          <p:cNvSpPr txBox="1"/>
          <p:nvPr/>
        </p:nvSpPr>
        <p:spPr>
          <a:xfrm>
            <a:off x="240976" y="3883572"/>
            <a:ext cx="8646991" cy="2862322"/>
          </a:xfrm>
          <a:prstGeom prst="rect">
            <a:avLst/>
          </a:prstGeom>
          <a:noFill/>
        </p:spPr>
        <p:txBody>
          <a:bodyPr wrap="square">
            <a:spAutoFit/>
          </a:bodyPr>
          <a:lstStyle/>
          <a:p>
            <a:r>
              <a:rPr lang="en-US" b="1" dirty="0"/>
              <a:t>To a great extent everyone is the architect of his own character. Every day the structure more nearly approaches completion. The Word of God warns us to take heed how we build, to see that our building is founded upon the Eternal Rock. The time is coming when our work will stand revealed just as it is. </a:t>
            </a:r>
            <a:r>
              <a:rPr lang="en-US" b="1" dirty="0">
                <a:solidFill>
                  <a:srgbClr val="C00000"/>
                </a:solidFill>
              </a:rPr>
              <a:t>Now is the time for all to  cultivate the powers that God has given them, that they may form characters for usefulness here and for a higher life hereafter. </a:t>
            </a:r>
            <a:r>
              <a:rPr lang="en-US" b="1" dirty="0"/>
              <a:t>CG 164.3 </a:t>
            </a:r>
            <a:r>
              <a:rPr lang="en-US" b="1" dirty="0">
                <a:solidFill>
                  <a:srgbClr val="C00000"/>
                </a:solidFill>
              </a:rPr>
              <a:t>Faith in Christ as a personal </a:t>
            </a:r>
            <a:r>
              <a:rPr lang="en-US" b="1" dirty="0" err="1">
                <a:solidFill>
                  <a:srgbClr val="C00000"/>
                </a:solidFill>
              </a:rPr>
              <a:t>Saviour</a:t>
            </a:r>
            <a:r>
              <a:rPr lang="en-US" b="1" dirty="0">
                <a:solidFill>
                  <a:srgbClr val="C00000"/>
                </a:solidFill>
              </a:rPr>
              <a:t> will give strength and solidity to the character. </a:t>
            </a:r>
            <a:r>
              <a:rPr lang="en-US" b="1" dirty="0"/>
              <a:t>Those who have genuine faith in Christ will be sober-minded, remembering that God's eye is upon them, that the Judge of all men is weighing moral worth, that heavenly intelligences are watching to see what manner of character is being developed. CG 165.1</a:t>
            </a:r>
            <a:r>
              <a:rPr lang="es-ES" b="1" dirty="0"/>
              <a:t>.—</a:t>
            </a:r>
            <a:r>
              <a:rPr lang="en-US" b="1" dirty="0"/>
              <a:t>Counsels to parents, teachers, and students</a:t>
            </a:r>
            <a:r>
              <a:rPr lang="es-ES" b="1" dirty="0"/>
              <a:t>, 222-223.</a:t>
            </a:r>
          </a:p>
        </p:txBody>
      </p:sp>
      <p:pic>
        <p:nvPicPr>
          <p:cNvPr id="2" name="Imagen 1">
            <a:extLst>
              <a:ext uri="{FF2B5EF4-FFF2-40B4-BE49-F238E27FC236}">
                <a16:creationId xmlns:a16="http://schemas.microsoft.com/office/drawing/2014/main" id="{742071F7-86A5-B1DA-1C5C-02D217AF5F26}"/>
              </a:ext>
            </a:extLst>
          </p:cNvPr>
          <p:cNvPicPr>
            <a:picLocks noChangeAspect="1"/>
          </p:cNvPicPr>
          <p:nvPr/>
        </p:nvPicPr>
        <p:blipFill rotWithShape="1">
          <a:blip r:embed="rId4"/>
          <a:srcRect t="25092" b="1"/>
          <a:stretch/>
        </p:blipFill>
        <p:spPr>
          <a:xfrm>
            <a:off x="274543" y="195943"/>
            <a:ext cx="3205334" cy="3593060"/>
          </a:xfrm>
          <a:prstGeom prst="ellipse">
            <a:avLst/>
          </a:prstGeom>
          <a:ln w="63500" cap="rnd">
            <a:solidFill>
              <a:srgbClr val="2CE208"/>
            </a:solidFill>
          </a:ln>
          <a:effectLst/>
          <a:scene3d>
            <a:camera prst="orthographicFront"/>
            <a:lightRig rig="contrasting" dir="t">
              <a:rot lat="0" lon="0" rev="3000000"/>
            </a:lightRig>
          </a:scene3d>
          <a:sp3d contourW="7620">
            <a:bevelT w="95250" h="31750"/>
            <a:contourClr>
              <a:srgbClr val="333333"/>
            </a:contourClr>
          </a:sp3d>
        </p:spPr>
      </p:pic>
      <p:pic>
        <p:nvPicPr>
          <p:cNvPr id="3" name="Imagen 2">
            <a:extLst>
              <a:ext uri="{FF2B5EF4-FFF2-40B4-BE49-F238E27FC236}">
                <a16:creationId xmlns:a16="http://schemas.microsoft.com/office/drawing/2014/main" id="{37335277-2E38-F593-EFF9-C97BAD73A7A1}"/>
              </a:ext>
            </a:extLst>
          </p:cNvPr>
          <p:cNvPicPr>
            <a:picLocks noChangeAspect="1"/>
          </p:cNvPicPr>
          <p:nvPr/>
        </p:nvPicPr>
        <p:blipFill rotWithShape="1">
          <a:blip r:embed="rId5"/>
          <a:srcRect t="555"/>
          <a:stretch/>
        </p:blipFill>
        <p:spPr>
          <a:xfrm>
            <a:off x="9229117" y="3417588"/>
            <a:ext cx="2815475" cy="3340358"/>
          </a:xfrm>
          <a:prstGeom prst="ellipse">
            <a:avLst/>
          </a:prstGeom>
          <a:ln w="63500" cap="rnd">
            <a:solidFill>
              <a:srgbClr val="2CE208"/>
            </a:solidFill>
          </a:ln>
          <a:effectLst/>
          <a:scene3d>
            <a:camera prst="orthographicFront"/>
            <a:lightRig rig="contrasting" dir="t">
              <a:rot lat="0" lon="0" rev="3000000"/>
            </a:lightRig>
          </a:scene3d>
          <a:sp3d contourW="7620">
            <a:bevelT w="95250" h="31750"/>
            <a:contourClr>
              <a:srgbClr val="333333"/>
            </a:contourClr>
          </a:sp3d>
        </p:spPr>
      </p:pic>
      <p:pic>
        <p:nvPicPr>
          <p:cNvPr id="1026" name="Picture 2" descr="Cómo el amor paterno puede ayudar a que los teens saquen mejores ...">
            <a:extLst>
              <a:ext uri="{FF2B5EF4-FFF2-40B4-BE49-F238E27FC236}">
                <a16:creationId xmlns:a16="http://schemas.microsoft.com/office/drawing/2014/main" id="{C84BBC10-62C7-14B6-D647-147B9A43617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272" r="4625"/>
          <a:stretch/>
        </p:blipFill>
        <p:spPr bwMode="auto">
          <a:xfrm>
            <a:off x="9491310" y="1691725"/>
            <a:ext cx="2272479" cy="1599731"/>
          </a:xfrm>
          <a:prstGeom prst="ellipse">
            <a:avLst/>
          </a:prstGeom>
          <a:ln w="63500" cap="rnd">
            <a:solidFill>
              <a:srgbClr val="2CE208"/>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274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childTnLst>
                          </p:cTn>
                        </p:par>
                        <p:par>
                          <p:cTn id="37" fill="hold">
                            <p:stCondLst>
                              <p:cond delay="2000"/>
                            </p:stCondLst>
                            <p:childTnLst>
                              <p:par>
                                <p:cTn id="38" presetID="32" presetClass="emph" presetSubtype="0" fill="hold" grpId="1" nodeType="afterEffect">
                                  <p:stCondLst>
                                    <p:cond delay="0"/>
                                  </p:stCondLst>
                                  <p:childTnLst>
                                    <p:animRot by="120000">
                                      <p:cBhvr>
                                        <p:cTn id="39" dur="100" fill="hold">
                                          <p:stCondLst>
                                            <p:cond delay="0"/>
                                          </p:stCondLst>
                                        </p:cTn>
                                        <p:tgtEl>
                                          <p:spTgt spid="8"/>
                                        </p:tgtEl>
                                        <p:attrNameLst>
                                          <p:attrName>r</p:attrName>
                                        </p:attrNameLst>
                                      </p:cBhvr>
                                    </p:animRot>
                                    <p:animRot by="-240000">
                                      <p:cBhvr>
                                        <p:cTn id="40" dur="200" fill="hold">
                                          <p:stCondLst>
                                            <p:cond delay="200"/>
                                          </p:stCondLst>
                                        </p:cTn>
                                        <p:tgtEl>
                                          <p:spTgt spid="8"/>
                                        </p:tgtEl>
                                        <p:attrNameLst>
                                          <p:attrName>r</p:attrName>
                                        </p:attrNameLst>
                                      </p:cBhvr>
                                    </p:animRot>
                                    <p:animRot by="240000">
                                      <p:cBhvr>
                                        <p:cTn id="41" dur="200" fill="hold">
                                          <p:stCondLst>
                                            <p:cond delay="400"/>
                                          </p:stCondLst>
                                        </p:cTn>
                                        <p:tgtEl>
                                          <p:spTgt spid="8"/>
                                        </p:tgtEl>
                                        <p:attrNameLst>
                                          <p:attrName>r</p:attrName>
                                        </p:attrNameLst>
                                      </p:cBhvr>
                                    </p:animRot>
                                    <p:animRot by="-240000">
                                      <p:cBhvr>
                                        <p:cTn id="42" dur="200" fill="hold">
                                          <p:stCondLst>
                                            <p:cond delay="600"/>
                                          </p:stCondLst>
                                        </p:cTn>
                                        <p:tgtEl>
                                          <p:spTgt spid="8"/>
                                        </p:tgtEl>
                                        <p:attrNameLst>
                                          <p:attrName>r</p:attrName>
                                        </p:attrNameLst>
                                      </p:cBhvr>
                                    </p:animRot>
                                    <p:animRot by="120000">
                                      <p:cBhvr>
                                        <p:cTn id="43" dur="200" fill="hold">
                                          <p:stCondLst>
                                            <p:cond delay="800"/>
                                          </p:stCondLst>
                                        </p:cTn>
                                        <p:tgtEl>
                                          <p:spTgt spid="8"/>
                                        </p:tgtEl>
                                        <p:attrNameLst>
                                          <p:attrName>r</p:attrName>
                                        </p:attrNameLst>
                                      </p:cBhvr>
                                    </p:animRot>
                                  </p:childTnLst>
                                </p:cTn>
                              </p:par>
                            </p:childTnLst>
                          </p:cTn>
                        </p:par>
                        <p:par>
                          <p:cTn id="44" fill="hold">
                            <p:stCondLst>
                              <p:cond delay="3000"/>
                            </p:stCondLst>
                            <p:childTnLst>
                              <p:par>
                                <p:cTn id="45" presetID="21" presetClass="entr" presetSubtype="3" fill="hold" nodeType="after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heel(3)">
                                      <p:cBhvr>
                                        <p:cTn id="47" dur="75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
                                            <p:txEl>
                                              <p:pRg st="0" end="0"/>
                                            </p:txEl>
                                          </p:spTgt>
                                        </p:tgtEl>
                                        <p:attrNameLst>
                                          <p:attrName>style.visibility</p:attrName>
                                        </p:attrNameLst>
                                      </p:cBhvr>
                                      <p:to>
                                        <p:strVal val="visible"/>
                                      </p:to>
                                    </p:set>
                                    <p:animEffect transition="in" filter="wipe(left)">
                                      <p:cBhvr>
                                        <p:cTn id="52" dur="500"/>
                                        <p:tgtEl>
                                          <p:spTgt spid="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3" fill="hold" nodeType="clickEffect">
                                  <p:stCondLst>
                                    <p:cond delay="0"/>
                                  </p:stCondLst>
                                  <p:childTnLst>
                                    <p:set>
                                      <p:cBhvr>
                                        <p:cTn id="56" dur="1" fill="hold">
                                          <p:stCondLst>
                                            <p:cond delay="0"/>
                                          </p:stCondLst>
                                        </p:cTn>
                                        <p:tgtEl>
                                          <p:spTgt spid="1026"/>
                                        </p:tgtEl>
                                        <p:attrNameLst>
                                          <p:attrName>style.visibility</p:attrName>
                                        </p:attrNameLst>
                                      </p:cBhvr>
                                      <p:to>
                                        <p:strVal val="visible"/>
                                      </p:to>
                                    </p:set>
                                    <p:animEffect transition="in" filter="wheel(3)">
                                      <p:cBhvr>
                                        <p:cTn id="57" dur="750"/>
                                        <p:tgtEl>
                                          <p:spTgt spid="1026"/>
                                        </p:tgtEl>
                                      </p:cBhvr>
                                    </p:animEffect>
                                  </p:childTnLst>
                                </p:cTn>
                              </p:par>
                            </p:childTnLst>
                          </p:cTn>
                        </p:par>
                        <p:par>
                          <p:cTn id="58" fill="hold">
                            <p:stCondLst>
                              <p:cond delay="750"/>
                            </p:stCondLst>
                            <p:childTnLst>
                              <p:par>
                                <p:cTn id="59" presetID="21" presetClass="entr" presetSubtype="3" fill="hold" nodeType="after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wheel(3)">
                                      <p:cBhvr>
                                        <p:cTn id="61" dur="750"/>
                                        <p:tgtEl>
                                          <p:spTgt spid="3"/>
                                        </p:tgtEl>
                                      </p:cBhvr>
                                    </p:animEffect>
                                  </p:childTnLst>
                                </p:cTn>
                              </p:par>
                            </p:childTnLst>
                          </p:cTn>
                        </p:par>
                        <p:par>
                          <p:cTn id="62" fill="hold">
                            <p:stCondLst>
                              <p:cond delay="1500"/>
                            </p:stCondLst>
                            <p:childTnLst>
                              <p:par>
                                <p:cTn id="63" presetID="22" presetClass="entr" presetSubtype="8" fill="hold" grpId="0" nodeType="afterEffect">
                                  <p:stCondLst>
                                    <p:cond delay="0"/>
                                  </p:stCondLst>
                                  <p:childTnLst>
                                    <p:set>
                                      <p:cBhvr>
                                        <p:cTn id="64" dur="1" fill="hold">
                                          <p:stCondLst>
                                            <p:cond delay="0"/>
                                          </p:stCondLst>
                                        </p:cTn>
                                        <p:tgtEl>
                                          <p:spTgt spid="6">
                                            <p:txEl>
                                              <p:pRg st="0" end="0"/>
                                            </p:txEl>
                                          </p:spTgt>
                                        </p:tgtEl>
                                        <p:attrNameLst>
                                          <p:attrName>style.visibility</p:attrName>
                                        </p:attrNameLst>
                                      </p:cBhvr>
                                      <p:to>
                                        <p:strVal val="visible"/>
                                      </p:to>
                                    </p:set>
                                    <p:animEffect transition="in" filter="wipe(left)">
                                      <p:cBhvr>
                                        <p:cTn id="65"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4" grpId="0" uiExpand="1" build="p"/>
      <p:bldP spid="6"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776E099-26EE-2958-CC2F-5A022BFCC0CF}"/>
              </a:ext>
            </a:extLst>
          </p:cNvPr>
          <p:cNvSpPr txBox="1"/>
          <p:nvPr/>
        </p:nvSpPr>
        <p:spPr>
          <a:xfrm>
            <a:off x="327960" y="153291"/>
            <a:ext cx="9519566" cy="1754326"/>
          </a:xfrm>
          <a:prstGeom prst="rect">
            <a:avLst/>
          </a:prstGeom>
          <a:noFill/>
        </p:spPr>
        <p:txBody>
          <a:bodyPr wrap="square">
            <a:spAutoFit/>
          </a:bodyPr>
          <a:lstStyle/>
          <a:p>
            <a:r>
              <a:rPr lang="en-US" b="1" dirty="0">
                <a:solidFill>
                  <a:srgbClr val="C00000"/>
                </a:solidFill>
              </a:rPr>
              <a:t>God expects us to build characters in accordance with the pattern set before us</a:t>
            </a:r>
            <a:r>
              <a:rPr lang="en-US" b="1" dirty="0"/>
              <a:t>. We are to lay brick by brick, adding grace to grace, </a:t>
            </a:r>
            <a:r>
              <a:rPr lang="en-US" b="1" dirty="0">
                <a:solidFill>
                  <a:srgbClr val="C00000"/>
                </a:solidFill>
              </a:rPr>
              <a:t>finding our weak points and correcting them in accordance with the directions given.</a:t>
            </a:r>
            <a:r>
              <a:rPr lang="en-US" b="1" dirty="0"/>
              <a:t> When a crack is seen in the walls of a mansion, we know that something about the building is wrong. In our character building, cracks are often seen. Unless these defects are remedied, the house will fall when the tempest of trial beats upon it. </a:t>
            </a:r>
            <a:r>
              <a:rPr lang="es-ES" b="1" dirty="0"/>
              <a:t>—</a:t>
            </a:r>
            <a:r>
              <a:rPr lang="es-ES" b="1" dirty="0" err="1"/>
              <a:t>The</a:t>
            </a:r>
            <a:r>
              <a:rPr lang="es-ES" b="1" dirty="0"/>
              <a:t> </a:t>
            </a:r>
            <a:r>
              <a:rPr lang="es-ES" b="1" dirty="0" err="1"/>
              <a:t>Youth’s</a:t>
            </a:r>
            <a:r>
              <a:rPr lang="es-ES" b="1" dirty="0"/>
              <a:t> Instructor, </a:t>
            </a:r>
            <a:r>
              <a:rPr lang="es-ES" b="1" dirty="0" err="1"/>
              <a:t>October</a:t>
            </a:r>
            <a:r>
              <a:rPr lang="es-ES" b="1" dirty="0"/>
              <a:t> 25, 1900.</a:t>
            </a:r>
          </a:p>
        </p:txBody>
      </p:sp>
      <p:sp>
        <p:nvSpPr>
          <p:cNvPr id="7" name="CuadroTexto 6">
            <a:extLst>
              <a:ext uri="{FF2B5EF4-FFF2-40B4-BE49-F238E27FC236}">
                <a16:creationId xmlns:a16="http://schemas.microsoft.com/office/drawing/2014/main" id="{0BB6E8D3-31D5-6DC0-1561-D7CEC7C4E06B}"/>
              </a:ext>
            </a:extLst>
          </p:cNvPr>
          <p:cNvSpPr txBox="1"/>
          <p:nvPr/>
        </p:nvSpPr>
        <p:spPr>
          <a:xfrm>
            <a:off x="4348065" y="3995678"/>
            <a:ext cx="7806613" cy="2862322"/>
          </a:xfrm>
          <a:prstGeom prst="rect">
            <a:avLst/>
          </a:prstGeom>
          <a:noFill/>
        </p:spPr>
        <p:txBody>
          <a:bodyPr wrap="square">
            <a:spAutoFit/>
          </a:bodyPr>
          <a:lstStyle/>
          <a:p>
            <a:r>
              <a:rPr lang="en-US" b="1" dirty="0"/>
              <a:t>If the youth rightly appreciate this important matter of character building, they will see the necessity of </a:t>
            </a:r>
            <a:r>
              <a:rPr lang="en-US" b="1" dirty="0">
                <a:solidFill>
                  <a:srgbClr val="C00000"/>
                </a:solidFill>
              </a:rPr>
              <a:t>doing their work so that it will stand the test of investigation before God.</a:t>
            </a:r>
            <a:r>
              <a:rPr lang="en-US" b="1" dirty="0"/>
              <a:t> The humblest and weakest</a:t>
            </a:r>
            <a:r>
              <a:rPr lang="en-US" b="1" dirty="0">
                <a:solidFill>
                  <a:srgbClr val="C00000"/>
                </a:solidFill>
              </a:rPr>
              <a:t>, by persevering effort in resisting temptation and seeking wisdom from above, may reach heights that now seem impossible.</a:t>
            </a:r>
            <a:r>
              <a:rPr lang="en-US" b="1" dirty="0"/>
              <a:t> These attainments cannot come without </a:t>
            </a:r>
            <a:r>
              <a:rPr lang="en-US" b="1" dirty="0">
                <a:solidFill>
                  <a:srgbClr val="C00000"/>
                </a:solidFill>
              </a:rPr>
              <a:t>a determined purpose to be faithful in the fulfillment of little duties.</a:t>
            </a:r>
            <a:r>
              <a:rPr lang="en-US" b="1" dirty="0"/>
              <a:t> It requires </a:t>
            </a:r>
            <a:r>
              <a:rPr lang="en-US" b="1" dirty="0">
                <a:solidFill>
                  <a:srgbClr val="C00000"/>
                </a:solidFill>
              </a:rPr>
              <a:t>constant watchfulness that crooked traits shall not be left to strengthen.</a:t>
            </a:r>
            <a:r>
              <a:rPr lang="en-US" b="1" dirty="0"/>
              <a:t> The young may </a:t>
            </a:r>
            <a:r>
              <a:rPr lang="en-US" b="1" dirty="0">
                <a:solidFill>
                  <a:srgbClr val="C00000"/>
                </a:solidFill>
              </a:rPr>
              <a:t>have moral power, for Jesus came into the world that He might  be our example and give to all youth and those of every age divine help. </a:t>
            </a:r>
            <a:r>
              <a:rPr lang="es-ES" b="1" dirty="0"/>
              <a:t>—</a:t>
            </a:r>
            <a:r>
              <a:rPr lang="es-ES" b="1" dirty="0" err="1"/>
              <a:t>The</a:t>
            </a:r>
            <a:r>
              <a:rPr lang="es-ES" b="1" dirty="0"/>
              <a:t> </a:t>
            </a:r>
            <a:r>
              <a:rPr lang="es-ES" b="1" dirty="0" err="1"/>
              <a:t>Youth’s</a:t>
            </a:r>
            <a:r>
              <a:rPr lang="es-ES" b="1" dirty="0"/>
              <a:t> Instructor, </a:t>
            </a:r>
            <a:r>
              <a:rPr lang="es-ES" b="1" dirty="0" err="1"/>
              <a:t>November</a:t>
            </a:r>
            <a:r>
              <a:rPr lang="es-ES" b="1" dirty="0"/>
              <a:t> 3, 1886.</a:t>
            </a:r>
          </a:p>
        </p:txBody>
      </p:sp>
      <p:sp>
        <p:nvSpPr>
          <p:cNvPr id="9" name="CuadroTexto 8">
            <a:extLst>
              <a:ext uri="{FF2B5EF4-FFF2-40B4-BE49-F238E27FC236}">
                <a16:creationId xmlns:a16="http://schemas.microsoft.com/office/drawing/2014/main" id="{12DE23BE-919E-FF6D-90D4-8A364721D932}"/>
              </a:ext>
            </a:extLst>
          </p:cNvPr>
          <p:cNvSpPr txBox="1"/>
          <p:nvPr/>
        </p:nvSpPr>
        <p:spPr>
          <a:xfrm>
            <a:off x="252549" y="2017878"/>
            <a:ext cx="7355259" cy="2031325"/>
          </a:xfrm>
          <a:prstGeom prst="rect">
            <a:avLst/>
          </a:prstGeom>
          <a:noFill/>
        </p:spPr>
        <p:txBody>
          <a:bodyPr wrap="square">
            <a:spAutoFit/>
          </a:bodyPr>
          <a:lstStyle/>
          <a:p>
            <a:r>
              <a:rPr lang="en-US" b="1" dirty="0">
                <a:solidFill>
                  <a:srgbClr val="C00000"/>
                </a:solidFill>
              </a:rPr>
              <a:t>Those who are defective in character, in conduct, in habits and practices, are to take heed to counsel and reproof. This world is God's workshop, and every stone that can be used in the heavenly temple must be hewed and polished, until it is a tried and precious stone, fitted for its place in the Lord's building. </a:t>
            </a:r>
            <a:r>
              <a:rPr lang="en-US" b="1" dirty="0"/>
              <a:t>But if we refuse to be trained and disciplined, we shall be as stones that will not be hewed and polished, and that are cast aside at last as useless. </a:t>
            </a:r>
            <a:r>
              <a:rPr lang="es-ES" b="1" dirty="0"/>
              <a:t>—</a:t>
            </a:r>
            <a:r>
              <a:rPr lang="es-ES" b="1" dirty="0" err="1"/>
              <a:t>The</a:t>
            </a:r>
            <a:r>
              <a:rPr lang="es-ES" b="1" dirty="0"/>
              <a:t> </a:t>
            </a:r>
            <a:r>
              <a:rPr lang="es-ES" b="1" dirty="0" err="1"/>
              <a:t>Youth’s</a:t>
            </a:r>
            <a:r>
              <a:rPr lang="es-ES" b="1" dirty="0"/>
              <a:t> Instructor, August 31, 1893.</a:t>
            </a:r>
          </a:p>
        </p:txBody>
      </p:sp>
      <p:pic>
        <p:nvPicPr>
          <p:cNvPr id="2" name="Imagen 1">
            <a:extLst>
              <a:ext uri="{FF2B5EF4-FFF2-40B4-BE49-F238E27FC236}">
                <a16:creationId xmlns:a16="http://schemas.microsoft.com/office/drawing/2014/main" id="{DFC9E605-7C15-7A73-2221-9F3FB399515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72114" y="100054"/>
            <a:ext cx="2272478" cy="1440000"/>
          </a:xfrm>
          <a:prstGeom prst="rect">
            <a:avLst/>
          </a:prstGeom>
        </p:spPr>
      </p:pic>
      <p:sp>
        <p:nvSpPr>
          <p:cNvPr id="4" name="CuadroTexto 3">
            <a:extLst>
              <a:ext uri="{FF2B5EF4-FFF2-40B4-BE49-F238E27FC236}">
                <a16:creationId xmlns:a16="http://schemas.microsoft.com/office/drawing/2014/main" id="{59184487-1FA0-DA62-B0D8-7AB68A916438}"/>
              </a:ext>
            </a:extLst>
          </p:cNvPr>
          <p:cNvSpPr txBox="1"/>
          <p:nvPr/>
        </p:nvSpPr>
        <p:spPr>
          <a:xfrm>
            <a:off x="9909960" y="331458"/>
            <a:ext cx="1853829" cy="977191"/>
          </a:xfrm>
          <a:prstGeom prst="rect">
            <a:avLst/>
          </a:prstGeom>
          <a:noFill/>
        </p:spPr>
        <p:txBody>
          <a:bodyPr wrap="square" rtlCol="0">
            <a:spAutoFit/>
          </a:bodyPr>
          <a:lstStyle/>
          <a:p>
            <a:pPr algn="ctr">
              <a:lnSpc>
                <a:spcPct val="150000"/>
              </a:lnSpc>
            </a:pPr>
            <a:r>
              <a:rPr lang="es-ES" sz="2000" b="1" dirty="0" err="1">
                <a:ln>
                  <a:solidFill>
                    <a:srgbClr val="167204"/>
                  </a:solidFill>
                </a:ln>
                <a:solidFill>
                  <a:srgbClr val="167204"/>
                </a:solidFill>
                <a:latin typeface="Tempus Sans ITC" panose="04020404030D07020202" pitchFamily="82" charset="0"/>
                <a:ea typeface="Cascadia Code" panose="020B0609020000020004" pitchFamily="49" charset="0"/>
                <a:cs typeface="Cavolini" panose="020B0502040204020203" pitchFamily="66" charset="0"/>
              </a:rPr>
              <a:t>How</a:t>
            </a:r>
            <a:r>
              <a:rPr lang="es-ES" sz="2000" b="1" dirty="0">
                <a:ln>
                  <a:solidFill>
                    <a:srgbClr val="167204"/>
                  </a:solidFill>
                </a:ln>
                <a:solidFill>
                  <a:srgbClr val="167204"/>
                </a:solidFill>
                <a:latin typeface="Tempus Sans ITC" panose="04020404030D07020202" pitchFamily="82" charset="0"/>
                <a:ea typeface="Cascadia Code" panose="020B0609020000020004" pitchFamily="49" charset="0"/>
                <a:cs typeface="Cavolini" panose="020B0502040204020203" pitchFamily="66" charset="0"/>
              </a:rPr>
              <a:t> </a:t>
            </a:r>
            <a:r>
              <a:rPr lang="es-ES" sz="2000" b="1" dirty="0" err="1">
                <a:ln>
                  <a:solidFill>
                    <a:srgbClr val="167204"/>
                  </a:solidFill>
                </a:ln>
                <a:solidFill>
                  <a:srgbClr val="167204"/>
                </a:solidFill>
                <a:latin typeface="Tempus Sans ITC" panose="04020404030D07020202" pitchFamily="82" charset="0"/>
                <a:ea typeface="Cascadia Code" panose="020B0609020000020004" pitchFamily="49" charset="0"/>
                <a:cs typeface="Cavolini" panose="020B0502040204020203" pitchFamily="66" charset="0"/>
              </a:rPr>
              <a:t>Character</a:t>
            </a:r>
            <a:r>
              <a:rPr lang="es-ES" sz="2000" b="1" dirty="0">
                <a:ln>
                  <a:solidFill>
                    <a:srgbClr val="167204"/>
                  </a:solidFill>
                </a:ln>
                <a:solidFill>
                  <a:srgbClr val="167204"/>
                </a:solidFill>
                <a:latin typeface="Tempus Sans ITC" panose="04020404030D07020202" pitchFamily="82" charset="0"/>
                <a:ea typeface="Cascadia Code" panose="020B0609020000020004" pitchFamily="49" charset="0"/>
                <a:cs typeface="Cavolini" panose="020B0502040204020203" pitchFamily="66" charset="0"/>
              </a:rPr>
              <a:t> </a:t>
            </a:r>
            <a:r>
              <a:rPr lang="es-ES" sz="2000" b="1" dirty="0" err="1">
                <a:ln>
                  <a:solidFill>
                    <a:srgbClr val="167204"/>
                  </a:solidFill>
                </a:ln>
                <a:solidFill>
                  <a:srgbClr val="167204"/>
                </a:solidFill>
                <a:latin typeface="Tempus Sans ITC" panose="04020404030D07020202" pitchFamily="82" charset="0"/>
                <a:ea typeface="Cascadia Code" panose="020B0609020000020004" pitchFamily="49" charset="0"/>
                <a:cs typeface="Cavolini" panose="020B0502040204020203" pitchFamily="66" charset="0"/>
              </a:rPr>
              <a:t>Is</a:t>
            </a:r>
            <a:r>
              <a:rPr lang="es-ES" sz="2000" b="1" dirty="0">
                <a:ln>
                  <a:solidFill>
                    <a:srgbClr val="167204"/>
                  </a:solidFill>
                </a:ln>
                <a:solidFill>
                  <a:srgbClr val="167204"/>
                </a:solidFill>
                <a:latin typeface="Tempus Sans ITC" panose="04020404030D07020202" pitchFamily="82" charset="0"/>
                <a:ea typeface="Cascadia Code" panose="020B0609020000020004" pitchFamily="49" charset="0"/>
                <a:cs typeface="Cavolini" panose="020B0502040204020203" pitchFamily="66" charset="0"/>
              </a:rPr>
              <a:t> </a:t>
            </a:r>
            <a:r>
              <a:rPr lang="es-ES" sz="2000" b="1" dirty="0" err="1">
                <a:ln>
                  <a:solidFill>
                    <a:srgbClr val="167204"/>
                  </a:solidFill>
                </a:ln>
                <a:solidFill>
                  <a:srgbClr val="167204"/>
                </a:solidFill>
                <a:latin typeface="Tempus Sans ITC" panose="04020404030D07020202" pitchFamily="82" charset="0"/>
                <a:ea typeface="Cascadia Code" panose="020B0609020000020004" pitchFamily="49" charset="0"/>
                <a:cs typeface="Cavolini" panose="020B0502040204020203" pitchFamily="66" charset="0"/>
              </a:rPr>
              <a:t>Formed</a:t>
            </a:r>
            <a:endParaRPr lang="es-ES" sz="2000" b="1" dirty="0">
              <a:ln>
                <a:solidFill>
                  <a:srgbClr val="167204"/>
                </a:solidFill>
              </a:ln>
              <a:solidFill>
                <a:srgbClr val="167204"/>
              </a:solidFill>
              <a:latin typeface="Tempus Sans ITC" panose="04020404030D07020202" pitchFamily="82" charset="0"/>
              <a:ea typeface="Cascadia Code" panose="020B0609020000020004" pitchFamily="49" charset="0"/>
              <a:cs typeface="Cavolini" panose="020B0502040204020203" pitchFamily="66" charset="0"/>
            </a:endParaRPr>
          </a:p>
        </p:txBody>
      </p:sp>
      <p:pic>
        <p:nvPicPr>
          <p:cNvPr id="5" name="Imagen 4">
            <a:extLst>
              <a:ext uri="{FF2B5EF4-FFF2-40B4-BE49-F238E27FC236}">
                <a16:creationId xmlns:a16="http://schemas.microsoft.com/office/drawing/2014/main" id="{4E1818D4-9D19-EB37-8297-D118C71A28AB}"/>
              </a:ext>
            </a:extLst>
          </p:cNvPr>
          <p:cNvPicPr>
            <a:picLocks noChangeAspect="1"/>
          </p:cNvPicPr>
          <p:nvPr/>
        </p:nvPicPr>
        <p:blipFill>
          <a:blip r:embed="rId4"/>
          <a:stretch>
            <a:fillRect/>
          </a:stretch>
        </p:blipFill>
        <p:spPr>
          <a:xfrm>
            <a:off x="7974324" y="1891071"/>
            <a:ext cx="3746403" cy="1873202"/>
          </a:xfrm>
          <a:prstGeom prst="roundRect">
            <a:avLst>
              <a:gd name="adj" fmla="val 11111"/>
            </a:avLst>
          </a:prstGeom>
          <a:ln w="190500" cap="rnd">
            <a:solidFill>
              <a:srgbClr val="24BA06"/>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8" name="Imagen 7" descr="Un hombre sentado frente a una mesa con una computadora&#10;&#10;Descripción generada automáticamente con confianza media">
            <a:extLst>
              <a:ext uri="{FF2B5EF4-FFF2-40B4-BE49-F238E27FC236}">
                <a16:creationId xmlns:a16="http://schemas.microsoft.com/office/drawing/2014/main" id="{1AA47F2F-7A05-8943-38B7-7AE04ADC88CD}"/>
              </a:ext>
            </a:extLst>
          </p:cNvPr>
          <p:cNvPicPr>
            <a:picLocks noChangeAspect="1"/>
          </p:cNvPicPr>
          <p:nvPr/>
        </p:nvPicPr>
        <p:blipFill rotWithShape="1">
          <a:blip r:embed="rId5">
            <a:extLst>
              <a:ext uri="{28A0092B-C50C-407E-A947-70E740481C1C}">
                <a14:useLocalDpi xmlns:a14="http://schemas.microsoft.com/office/drawing/2010/main" val="0"/>
              </a:ext>
            </a:extLst>
          </a:blip>
          <a:srcRect l="1800" r="5454"/>
          <a:stretch/>
        </p:blipFill>
        <p:spPr>
          <a:xfrm>
            <a:off x="327960" y="4239507"/>
            <a:ext cx="3836535" cy="2328913"/>
          </a:xfrm>
          <a:prstGeom prst="roundRect">
            <a:avLst>
              <a:gd name="adj" fmla="val 11111"/>
            </a:avLst>
          </a:prstGeom>
          <a:ln w="190500" cap="rnd">
            <a:solidFill>
              <a:srgbClr val="24BA06"/>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37568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8)">
                                      <p:cBhvr>
                                        <p:cTn id="12" dur="500"/>
                                        <p:tgtEl>
                                          <p:spTgt spid="5"/>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8"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heel(8)">
                                      <p:cBhvr>
                                        <p:cTn id="21" dur="500"/>
                                        <p:tgtEl>
                                          <p:spTgt spid="8"/>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5F650CB-C918-1689-2668-52CAE2545C97}"/>
              </a:ext>
            </a:extLst>
          </p:cNvPr>
          <p:cNvSpPr txBox="1"/>
          <p:nvPr/>
        </p:nvSpPr>
        <p:spPr>
          <a:xfrm>
            <a:off x="147408" y="1308649"/>
            <a:ext cx="7672252" cy="5432256"/>
          </a:xfrm>
          <a:prstGeom prst="rect">
            <a:avLst/>
          </a:prstGeom>
          <a:noFill/>
        </p:spPr>
        <p:txBody>
          <a:bodyPr wrap="square">
            <a:spAutoFit/>
          </a:bodyPr>
          <a:lstStyle/>
          <a:p>
            <a:pPr>
              <a:spcBef>
                <a:spcPts val="600"/>
              </a:spcBef>
            </a:pPr>
            <a:r>
              <a:rPr lang="en-US" b="1" dirty="0">
                <a:solidFill>
                  <a:srgbClr val="C00000"/>
                </a:solidFill>
              </a:rPr>
              <a:t>Daniel's parents had trained him in his childhood to habits of strict temperance. They had taught him that he must conform to nature's laws in all his habits; </a:t>
            </a:r>
            <a:r>
              <a:rPr lang="en-US" b="1" dirty="0"/>
              <a:t>that his eating and drinking had a direct influence upon his physical, mental, and moral nature, and that he was accountable to God for his capabilities; for he held them all as a gift from God and must not, by any course of action, dwarf or cripple them. As the result of this teaching, the law of God was exalted in his mind and reverenced in his heart. During the early years of his captivity Daniel was passing through an ordeal which was to  familiarize him with courtly grandeur, with hypocrisy, and with paganism. A strange school indeed to fit him for a life of sobriety, industry, and faithfulness! And yet he lived uncorrupted by the atmosphere of evil with which he was surrounded. </a:t>
            </a:r>
            <a:endParaRPr lang="es-ES" b="1" dirty="0"/>
          </a:p>
          <a:p>
            <a:pPr>
              <a:spcBef>
                <a:spcPts val="600"/>
              </a:spcBef>
            </a:pPr>
            <a:r>
              <a:rPr lang="en-US" b="1" dirty="0">
                <a:solidFill>
                  <a:srgbClr val="C00000"/>
                </a:solidFill>
              </a:rPr>
              <a:t>Daniel and his companions enjoyed the benefits of correct training and education in early life, but these advantages alone would not have made them what they were. The time came when they must act for themselves—when their future depended upon their own course. Then they decided to be true to the lessons given them in childhood. The fear of God, which is the beginning of wisdom, was the foundation of their greatness. His Spirit strengthened every true purpose, every noble resolution</a:t>
            </a:r>
            <a:r>
              <a:rPr lang="es-ES" b="1" dirty="0">
                <a:solidFill>
                  <a:srgbClr val="C00000"/>
                </a:solidFill>
              </a:rPr>
              <a:t>.</a:t>
            </a:r>
            <a:r>
              <a:rPr lang="es-ES" b="1" dirty="0"/>
              <a:t>—</a:t>
            </a:r>
            <a:r>
              <a:rPr lang="es-ES" b="1" dirty="0" err="1"/>
              <a:t>Manuscript</a:t>
            </a:r>
            <a:r>
              <a:rPr lang="es-ES" b="1" dirty="0"/>
              <a:t> 132, 1901.</a:t>
            </a:r>
          </a:p>
        </p:txBody>
      </p:sp>
      <p:pic>
        <p:nvPicPr>
          <p:cNvPr id="3" name="Imagen 2">
            <a:extLst>
              <a:ext uri="{FF2B5EF4-FFF2-40B4-BE49-F238E27FC236}">
                <a16:creationId xmlns:a16="http://schemas.microsoft.com/office/drawing/2014/main" id="{55A50B36-4A97-81AF-17D0-FB1563FBCF9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72114" y="100054"/>
            <a:ext cx="2272478" cy="1440000"/>
          </a:xfrm>
          <a:prstGeom prst="rect">
            <a:avLst/>
          </a:prstGeom>
        </p:spPr>
      </p:pic>
      <p:sp>
        <p:nvSpPr>
          <p:cNvPr id="4" name="CuadroTexto 3">
            <a:extLst>
              <a:ext uri="{FF2B5EF4-FFF2-40B4-BE49-F238E27FC236}">
                <a16:creationId xmlns:a16="http://schemas.microsoft.com/office/drawing/2014/main" id="{EE7F1EC7-CD3B-2BE8-F778-FFE34E43A9EB}"/>
              </a:ext>
            </a:extLst>
          </p:cNvPr>
          <p:cNvSpPr txBox="1"/>
          <p:nvPr/>
        </p:nvSpPr>
        <p:spPr>
          <a:xfrm>
            <a:off x="9909960" y="331458"/>
            <a:ext cx="1853829" cy="977191"/>
          </a:xfrm>
          <a:prstGeom prst="rect">
            <a:avLst/>
          </a:prstGeom>
          <a:noFill/>
        </p:spPr>
        <p:txBody>
          <a:bodyPr wrap="square" rtlCol="0">
            <a:spAutoFit/>
          </a:bodyPr>
          <a:lstStyle/>
          <a:p>
            <a:pPr algn="ctr">
              <a:lnSpc>
                <a:spcPct val="150000"/>
              </a:lnSpc>
            </a:pPr>
            <a:r>
              <a:rPr lang="es-ES" sz="2000" b="1" dirty="0" err="1">
                <a:ln>
                  <a:solidFill>
                    <a:srgbClr val="167204"/>
                  </a:solidFill>
                </a:ln>
                <a:solidFill>
                  <a:srgbClr val="167204"/>
                </a:solidFill>
                <a:latin typeface="Tempus Sans ITC" panose="04020404030D07020202" pitchFamily="82" charset="0"/>
                <a:ea typeface="Cascadia Code" panose="020B0609020000020004" pitchFamily="49" charset="0"/>
                <a:cs typeface="Cavolini" panose="020B0502040204020203" pitchFamily="66" charset="0"/>
              </a:rPr>
              <a:t>How</a:t>
            </a:r>
            <a:r>
              <a:rPr lang="es-ES" sz="2000" b="1" dirty="0">
                <a:ln>
                  <a:solidFill>
                    <a:srgbClr val="167204"/>
                  </a:solidFill>
                </a:ln>
                <a:solidFill>
                  <a:srgbClr val="167204"/>
                </a:solidFill>
                <a:latin typeface="Tempus Sans ITC" panose="04020404030D07020202" pitchFamily="82" charset="0"/>
                <a:ea typeface="Cascadia Code" panose="020B0609020000020004" pitchFamily="49" charset="0"/>
                <a:cs typeface="Cavolini" panose="020B0502040204020203" pitchFamily="66" charset="0"/>
              </a:rPr>
              <a:t> </a:t>
            </a:r>
            <a:r>
              <a:rPr lang="es-ES" sz="2000" b="1" dirty="0" err="1">
                <a:ln>
                  <a:solidFill>
                    <a:srgbClr val="167204"/>
                  </a:solidFill>
                </a:ln>
                <a:solidFill>
                  <a:srgbClr val="167204"/>
                </a:solidFill>
                <a:latin typeface="Tempus Sans ITC" panose="04020404030D07020202" pitchFamily="82" charset="0"/>
                <a:ea typeface="Cascadia Code" panose="020B0609020000020004" pitchFamily="49" charset="0"/>
                <a:cs typeface="Cavolini" panose="020B0502040204020203" pitchFamily="66" charset="0"/>
              </a:rPr>
              <a:t>Character</a:t>
            </a:r>
            <a:r>
              <a:rPr lang="es-ES" sz="2000" b="1" dirty="0">
                <a:ln>
                  <a:solidFill>
                    <a:srgbClr val="167204"/>
                  </a:solidFill>
                </a:ln>
                <a:solidFill>
                  <a:srgbClr val="167204"/>
                </a:solidFill>
                <a:latin typeface="Tempus Sans ITC" panose="04020404030D07020202" pitchFamily="82" charset="0"/>
                <a:ea typeface="Cascadia Code" panose="020B0609020000020004" pitchFamily="49" charset="0"/>
                <a:cs typeface="Cavolini" panose="020B0502040204020203" pitchFamily="66" charset="0"/>
              </a:rPr>
              <a:t> </a:t>
            </a:r>
            <a:r>
              <a:rPr lang="es-ES" sz="2000" b="1" dirty="0" err="1">
                <a:ln>
                  <a:solidFill>
                    <a:srgbClr val="167204"/>
                  </a:solidFill>
                </a:ln>
                <a:solidFill>
                  <a:srgbClr val="167204"/>
                </a:solidFill>
                <a:latin typeface="Tempus Sans ITC" panose="04020404030D07020202" pitchFamily="82" charset="0"/>
                <a:ea typeface="Cascadia Code" panose="020B0609020000020004" pitchFamily="49" charset="0"/>
                <a:cs typeface="Cavolini" panose="020B0502040204020203" pitchFamily="66" charset="0"/>
              </a:rPr>
              <a:t>Is</a:t>
            </a:r>
            <a:r>
              <a:rPr lang="es-ES" sz="2000" b="1" dirty="0">
                <a:ln>
                  <a:solidFill>
                    <a:srgbClr val="167204"/>
                  </a:solidFill>
                </a:ln>
                <a:solidFill>
                  <a:srgbClr val="167204"/>
                </a:solidFill>
                <a:latin typeface="Tempus Sans ITC" panose="04020404030D07020202" pitchFamily="82" charset="0"/>
                <a:ea typeface="Cascadia Code" panose="020B0609020000020004" pitchFamily="49" charset="0"/>
                <a:cs typeface="Cavolini" panose="020B0502040204020203" pitchFamily="66" charset="0"/>
              </a:rPr>
              <a:t> </a:t>
            </a:r>
            <a:r>
              <a:rPr lang="es-ES" sz="2000" b="1" dirty="0" err="1">
                <a:ln>
                  <a:solidFill>
                    <a:srgbClr val="167204"/>
                  </a:solidFill>
                </a:ln>
                <a:solidFill>
                  <a:srgbClr val="167204"/>
                </a:solidFill>
                <a:latin typeface="Tempus Sans ITC" panose="04020404030D07020202" pitchFamily="82" charset="0"/>
                <a:ea typeface="Cascadia Code" panose="020B0609020000020004" pitchFamily="49" charset="0"/>
                <a:cs typeface="Cavolini" panose="020B0502040204020203" pitchFamily="66" charset="0"/>
              </a:rPr>
              <a:t>Formed</a:t>
            </a:r>
            <a:endParaRPr lang="es-ES" sz="2000" b="1" dirty="0">
              <a:ln>
                <a:solidFill>
                  <a:srgbClr val="167204"/>
                </a:solidFill>
              </a:ln>
              <a:solidFill>
                <a:srgbClr val="167204"/>
              </a:solidFill>
              <a:latin typeface="Tempus Sans ITC" panose="04020404030D07020202" pitchFamily="82" charset="0"/>
              <a:ea typeface="Cascadia Code" panose="020B0609020000020004" pitchFamily="49" charset="0"/>
              <a:cs typeface="Cavolini" panose="020B0502040204020203" pitchFamily="66" charset="0"/>
            </a:endParaRPr>
          </a:p>
        </p:txBody>
      </p:sp>
      <p:sp>
        <p:nvSpPr>
          <p:cNvPr id="7" name="CuadroTexto 6">
            <a:extLst>
              <a:ext uri="{FF2B5EF4-FFF2-40B4-BE49-F238E27FC236}">
                <a16:creationId xmlns:a16="http://schemas.microsoft.com/office/drawing/2014/main" id="{E0C5B88D-64F0-C108-E4DB-1DB5631DDFEF}"/>
              </a:ext>
            </a:extLst>
          </p:cNvPr>
          <p:cNvSpPr txBox="1"/>
          <p:nvPr/>
        </p:nvSpPr>
        <p:spPr>
          <a:xfrm>
            <a:off x="149071" y="192145"/>
            <a:ext cx="9342240" cy="923330"/>
          </a:xfrm>
          <a:prstGeom prst="rect">
            <a:avLst/>
          </a:prstGeom>
          <a:noFill/>
        </p:spPr>
        <p:txBody>
          <a:bodyPr wrap="square">
            <a:spAutoFit/>
          </a:bodyPr>
          <a:lstStyle/>
          <a:p>
            <a:r>
              <a:rPr lang="en-US" b="1" dirty="0">
                <a:solidFill>
                  <a:srgbClr val="C00000"/>
                </a:solidFill>
              </a:rPr>
              <a:t>The life of Daniel is an inspired illustration of what constitutes a sanctified character. </a:t>
            </a:r>
            <a:r>
              <a:rPr lang="en-US" b="1" dirty="0"/>
              <a:t>It presents a lesson for all, and especially for the young. A strict compliance with the requirements of God is beneficial to the health of body and mind.</a:t>
            </a:r>
            <a:r>
              <a:rPr lang="es-ES" b="1" dirty="0"/>
              <a:t>—Fundamentals </a:t>
            </a:r>
            <a:r>
              <a:rPr lang="es-ES" b="1" dirty="0" err="1"/>
              <a:t>of</a:t>
            </a:r>
            <a:r>
              <a:rPr lang="es-ES" b="1" dirty="0"/>
              <a:t> Christian </a:t>
            </a:r>
            <a:r>
              <a:rPr lang="es-ES" b="1" dirty="0" err="1"/>
              <a:t>Education</a:t>
            </a:r>
            <a:r>
              <a:rPr lang="es-ES" b="1" dirty="0"/>
              <a:t>, 80.</a:t>
            </a:r>
          </a:p>
        </p:txBody>
      </p:sp>
      <p:pic>
        <p:nvPicPr>
          <p:cNvPr id="6" name="Imagen 5" descr="Imagen que contiene tabla, mujer, cuarto, parado&#10;&#10;Descripción generada automáticamente">
            <a:extLst>
              <a:ext uri="{FF2B5EF4-FFF2-40B4-BE49-F238E27FC236}">
                <a16:creationId xmlns:a16="http://schemas.microsoft.com/office/drawing/2014/main" id="{6A010111-916C-2CB9-E8E8-58F3BFF78B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1148" y="1614226"/>
            <a:ext cx="3629548" cy="1814774"/>
          </a:xfrm>
          <a:prstGeom prst="rect">
            <a:avLst/>
          </a:prstGeom>
          <a:ln w="38100" cap="sq">
            <a:solidFill>
              <a:srgbClr val="24BA06"/>
            </a:solidFill>
            <a:prstDash val="solid"/>
            <a:miter lim="800000"/>
          </a:ln>
          <a:effectLst>
            <a:outerShdw blurRad="50800" dist="38100" dir="2700000" algn="tl" rotWithShape="0">
              <a:srgbClr val="000000">
                <a:alpha val="43000"/>
              </a:srgbClr>
            </a:outerShdw>
          </a:effectLst>
        </p:spPr>
      </p:pic>
      <p:pic>
        <p:nvPicPr>
          <p:cNvPr id="9" name="Imagen 8" descr="Imagen que contiene león, perro, grupo, gato&#10;&#10;Descripción generada automáticamente">
            <a:extLst>
              <a:ext uri="{FF2B5EF4-FFF2-40B4-BE49-F238E27FC236}">
                <a16:creationId xmlns:a16="http://schemas.microsoft.com/office/drawing/2014/main" id="{9E6198E5-88F2-AA5C-CFAD-57B126D248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15902" y="3629232"/>
            <a:ext cx="1884298" cy="2899307"/>
          </a:xfrm>
          <a:prstGeom prst="rect">
            <a:avLst/>
          </a:prstGeom>
          <a:ln w="38100" cap="sq">
            <a:solidFill>
              <a:srgbClr val="24BA06"/>
            </a:solidFill>
            <a:prstDash val="solid"/>
            <a:miter lim="800000"/>
          </a:ln>
          <a:effectLst>
            <a:outerShdw blurRad="50800" dist="38100" dir="2700000" algn="tl" rotWithShape="0">
              <a:srgbClr val="000000">
                <a:alpha val="43000"/>
              </a:srgbClr>
            </a:outerShdw>
          </a:effectLst>
        </p:spPr>
      </p:pic>
      <p:pic>
        <p:nvPicPr>
          <p:cNvPr id="11" name="Imagen 10" descr="Un dibujo de una persona&#10;&#10;Descripción generada automáticamente con confianza baja">
            <a:extLst>
              <a:ext uri="{FF2B5EF4-FFF2-40B4-BE49-F238E27FC236}">
                <a16:creationId xmlns:a16="http://schemas.microsoft.com/office/drawing/2014/main" id="{37617040-3834-11DB-CDBC-023225325C83}"/>
              </a:ext>
            </a:extLst>
          </p:cNvPr>
          <p:cNvPicPr>
            <a:picLocks noChangeAspect="1"/>
          </p:cNvPicPr>
          <p:nvPr/>
        </p:nvPicPr>
        <p:blipFill rotWithShape="1">
          <a:blip r:embed="rId6">
            <a:extLst>
              <a:ext uri="{28A0092B-C50C-407E-A947-70E740481C1C}">
                <a14:useLocalDpi xmlns:a14="http://schemas.microsoft.com/office/drawing/2010/main" val="0"/>
              </a:ext>
            </a:extLst>
          </a:blip>
          <a:srcRect l="8415" r="4177"/>
          <a:stretch/>
        </p:blipFill>
        <p:spPr>
          <a:xfrm>
            <a:off x="7979640" y="3619579"/>
            <a:ext cx="1976282" cy="2906964"/>
          </a:xfrm>
          <a:prstGeom prst="rect">
            <a:avLst/>
          </a:prstGeom>
          <a:ln w="38100" cap="sq">
            <a:solidFill>
              <a:srgbClr val="24BA06"/>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62645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vertical)">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wipe(left)">
                                      <p:cBhvr>
                                        <p:cTn id="16" dur="5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0-#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2" presetClass="entr" presetSubtype="2"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1+#ppt_w/2"/>
                                          </p:val>
                                        </p:tav>
                                        <p:tav tm="100000">
                                          <p:val>
                                            <p:strVal val="#ppt_x"/>
                                          </p:val>
                                        </p:tav>
                                      </p:tavLst>
                                    </p:anim>
                                    <p:anim calcmode="lin" valueType="num">
                                      <p:cBhvr additive="base">
                                        <p:cTn id="27" dur="500" fill="hold"/>
                                        <p:tgtEl>
                                          <p:spTgt spid="9"/>
                                        </p:tgtEl>
                                        <p:attrNameLst>
                                          <p:attrName>ppt_y</p:attrName>
                                        </p:attrNameLst>
                                      </p:cBhvr>
                                      <p:tavLst>
                                        <p:tav tm="0">
                                          <p:val>
                                            <p:strVal val="#ppt_y"/>
                                          </p:val>
                                        </p:tav>
                                        <p:tav tm="100000">
                                          <p:val>
                                            <p:strVal val="#ppt_y"/>
                                          </p:val>
                                        </p:tav>
                                      </p:tavLst>
                                    </p:anim>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animEffect transition="in" filter="wipe(left)">
                                      <p:cBhvr>
                                        <p:cTn id="3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C741D627-1AE1-B8CA-2A11-A053103133AA}"/>
              </a:ext>
            </a:extLst>
          </p:cNvPr>
          <p:cNvSpPr txBox="1"/>
          <p:nvPr/>
        </p:nvSpPr>
        <p:spPr>
          <a:xfrm>
            <a:off x="2213652" y="129617"/>
            <a:ext cx="6699731" cy="1477328"/>
          </a:xfrm>
          <a:prstGeom prst="rect">
            <a:avLst/>
          </a:prstGeom>
          <a:noFill/>
        </p:spPr>
        <p:txBody>
          <a:bodyPr wrap="square">
            <a:spAutoFit/>
          </a:bodyPr>
          <a:lstStyle/>
          <a:p>
            <a:r>
              <a:rPr lang="en-US" b="1" dirty="0">
                <a:solidFill>
                  <a:srgbClr val="C00000"/>
                </a:solidFill>
              </a:rPr>
              <a:t>God has given parents their work, to form the characters of their children after the divine Pattern. By His grace they can accomplish the task; but it will require patient, painstaking effort, no less than firmness and decision, to guide the will and restrain the passions</a:t>
            </a:r>
            <a:r>
              <a:rPr lang="es-ES" b="1" dirty="0"/>
              <a:t>.—</a:t>
            </a:r>
            <a:r>
              <a:rPr lang="es-ES" b="1" dirty="0" err="1"/>
              <a:t>The</a:t>
            </a:r>
            <a:r>
              <a:rPr lang="es-ES" b="1" dirty="0"/>
              <a:t> </a:t>
            </a:r>
            <a:r>
              <a:rPr lang="es-ES" b="1" dirty="0" err="1"/>
              <a:t>Signs</a:t>
            </a:r>
            <a:r>
              <a:rPr lang="es-ES" b="1" dirty="0"/>
              <a:t> </a:t>
            </a:r>
            <a:r>
              <a:rPr lang="es-ES" b="1" dirty="0" err="1"/>
              <a:t>of</a:t>
            </a:r>
            <a:r>
              <a:rPr lang="es-ES" b="1" dirty="0"/>
              <a:t> </a:t>
            </a:r>
            <a:r>
              <a:rPr lang="es-ES" b="1" dirty="0" err="1"/>
              <a:t>the</a:t>
            </a:r>
            <a:r>
              <a:rPr lang="es-ES" b="1" dirty="0"/>
              <a:t> Times, </a:t>
            </a:r>
            <a:r>
              <a:rPr lang="es-ES" b="1" dirty="0" err="1"/>
              <a:t>November</a:t>
            </a:r>
            <a:r>
              <a:rPr lang="es-ES" b="1" dirty="0"/>
              <a:t> 24, 1881.</a:t>
            </a:r>
          </a:p>
        </p:txBody>
      </p:sp>
      <p:sp>
        <p:nvSpPr>
          <p:cNvPr id="7" name="CuadroTexto 6">
            <a:extLst>
              <a:ext uri="{FF2B5EF4-FFF2-40B4-BE49-F238E27FC236}">
                <a16:creationId xmlns:a16="http://schemas.microsoft.com/office/drawing/2014/main" id="{0E218318-D7CE-F669-F774-D91E3962D6D4}"/>
              </a:ext>
            </a:extLst>
          </p:cNvPr>
          <p:cNvSpPr txBox="1"/>
          <p:nvPr/>
        </p:nvSpPr>
        <p:spPr>
          <a:xfrm>
            <a:off x="3648974" y="1918843"/>
            <a:ext cx="8162232" cy="1754326"/>
          </a:xfrm>
          <a:prstGeom prst="rect">
            <a:avLst/>
          </a:prstGeom>
          <a:noFill/>
        </p:spPr>
        <p:txBody>
          <a:bodyPr wrap="square">
            <a:spAutoFit/>
          </a:bodyPr>
          <a:lstStyle/>
          <a:p>
            <a:r>
              <a:rPr lang="en-US" b="1" dirty="0">
                <a:solidFill>
                  <a:srgbClr val="C00000"/>
                </a:solidFill>
              </a:rPr>
              <a:t>Here is your work, parents, to develop the characters of your children in harmony with the precepts of the Word of God. </a:t>
            </a:r>
            <a:r>
              <a:rPr lang="en-US" b="1" dirty="0"/>
              <a:t>This work should come first, for eternal interests are here involved. </a:t>
            </a:r>
            <a:r>
              <a:rPr lang="en-US" b="1" dirty="0">
                <a:solidFill>
                  <a:srgbClr val="C00000"/>
                </a:solidFill>
              </a:rPr>
              <a:t>The character building of your children is of more importance than the cultivation of your farms, more essential than the building of houses to live in, or of prosecuting any manner of business or trade</a:t>
            </a:r>
            <a:r>
              <a:rPr lang="es-ES" b="1" dirty="0">
                <a:solidFill>
                  <a:srgbClr val="C00000"/>
                </a:solidFill>
              </a:rPr>
              <a:t>.</a:t>
            </a:r>
            <a:r>
              <a:rPr lang="es-ES" b="1" dirty="0"/>
              <a:t>— </a:t>
            </a:r>
            <a:r>
              <a:rPr lang="es-ES" b="1" dirty="0" err="1"/>
              <a:t>The</a:t>
            </a:r>
            <a:r>
              <a:rPr lang="es-ES" b="1" dirty="0"/>
              <a:t> </a:t>
            </a:r>
            <a:r>
              <a:rPr lang="es-ES" b="1" dirty="0" err="1"/>
              <a:t>Signs</a:t>
            </a:r>
            <a:r>
              <a:rPr lang="es-ES" b="1" dirty="0"/>
              <a:t> </a:t>
            </a:r>
            <a:r>
              <a:rPr lang="es-ES" b="1" dirty="0" err="1"/>
              <a:t>of</a:t>
            </a:r>
            <a:r>
              <a:rPr lang="es-ES" b="1" dirty="0"/>
              <a:t> </a:t>
            </a:r>
            <a:r>
              <a:rPr lang="es-ES" b="1" dirty="0" err="1"/>
              <a:t>the</a:t>
            </a:r>
            <a:r>
              <a:rPr lang="es-ES" b="1" dirty="0"/>
              <a:t> Times, </a:t>
            </a:r>
            <a:r>
              <a:rPr lang="es-ES" b="1" dirty="0" err="1"/>
              <a:t>September</a:t>
            </a:r>
            <a:r>
              <a:rPr lang="es-ES" b="1" dirty="0"/>
              <a:t> 10, 1894.</a:t>
            </a:r>
          </a:p>
        </p:txBody>
      </p:sp>
      <p:sp>
        <p:nvSpPr>
          <p:cNvPr id="11" name="CuadroTexto 10">
            <a:extLst>
              <a:ext uri="{FF2B5EF4-FFF2-40B4-BE49-F238E27FC236}">
                <a16:creationId xmlns:a16="http://schemas.microsoft.com/office/drawing/2014/main" id="{404BE4A1-5B9D-4B31-484D-746CAB1BD641}"/>
              </a:ext>
            </a:extLst>
          </p:cNvPr>
          <p:cNvSpPr txBox="1"/>
          <p:nvPr/>
        </p:nvSpPr>
        <p:spPr>
          <a:xfrm>
            <a:off x="245439" y="3660425"/>
            <a:ext cx="7722660" cy="1477328"/>
          </a:xfrm>
          <a:prstGeom prst="rect">
            <a:avLst/>
          </a:prstGeom>
          <a:noFill/>
        </p:spPr>
        <p:txBody>
          <a:bodyPr wrap="square">
            <a:spAutoFit/>
          </a:bodyPr>
          <a:lstStyle/>
          <a:p>
            <a:r>
              <a:rPr lang="en-US" b="1" dirty="0"/>
              <a:t>Those who take upon themselves the responsibility of mothers should feel under the most solemn obligation to God and to their children to </a:t>
            </a:r>
            <a:r>
              <a:rPr lang="en-US" b="1" dirty="0">
                <a:solidFill>
                  <a:srgbClr val="C00000"/>
                </a:solidFill>
              </a:rPr>
              <a:t>so educate them that they will have amiable and affectionate dispositions, and that they will be pure in morals, refined in taste, and lovely in character. </a:t>
            </a:r>
            <a:r>
              <a:rPr lang="es-ES" b="1" dirty="0"/>
              <a:t>—</a:t>
            </a:r>
            <a:r>
              <a:rPr lang="es-ES" b="1" dirty="0" err="1"/>
              <a:t>The</a:t>
            </a:r>
            <a:r>
              <a:rPr lang="es-ES" b="1" dirty="0"/>
              <a:t> </a:t>
            </a:r>
            <a:r>
              <a:rPr lang="es-ES" b="1" dirty="0" err="1"/>
              <a:t>Signs</a:t>
            </a:r>
            <a:r>
              <a:rPr lang="es-ES" b="1" dirty="0"/>
              <a:t> </a:t>
            </a:r>
            <a:r>
              <a:rPr lang="es-ES" b="1" dirty="0" err="1"/>
              <a:t>of</a:t>
            </a:r>
            <a:r>
              <a:rPr lang="es-ES" b="1" dirty="0"/>
              <a:t> </a:t>
            </a:r>
            <a:r>
              <a:rPr lang="es-ES" b="1" dirty="0" err="1"/>
              <a:t>the</a:t>
            </a:r>
            <a:r>
              <a:rPr lang="es-ES" b="1" dirty="0"/>
              <a:t> Times, August 5, 1875.</a:t>
            </a:r>
          </a:p>
        </p:txBody>
      </p:sp>
      <p:sp>
        <p:nvSpPr>
          <p:cNvPr id="13" name="CuadroTexto 12">
            <a:extLst>
              <a:ext uri="{FF2B5EF4-FFF2-40B4-BE49-F238E27FC236}">
                <a16:creationId xmlns:a16="http://schemas.microsoft.com/office/drawing/2014/main" id="{CF0681A4-3C63-EDE3-11F8-4053869184AA}"/>
              </a:ext>
            </a:extLst>
          </p:cNvPr>
          <p:cNvSpPr txBox="1"/>
          <p:nvPr/>
        </p:nvSpPr>
        <p:spPr>
          <a:xfrm>
            <a:off x="3645419" y="4994771"/>
            <a:ext cx="4326235" cy="1754326"/>
          </a:xfrm>
          <a:prstGeom prst="rect">
            <a:avLst/>
          </a:prstGeom>
          <a:noFill/>
        </p:spPr>
        <p:txBody>
          <a:bodyPr wrap="square">
            <a:spAutoFit/>
          </a:bodyPr>
          <a:lstStyle/>
          <a:p>
            <a:r>
              <a:rPr lang="en-US" b="1" dirty="0"/>
              <a:t>Shall we consider that we are capable of fashioning our lives and characters to enter into the portals of glory? We cannot do it. </a:t>
            </a:r>
            <a:r>
              <a:rPr lang="en-US" b="1" dirty="0">
                <a:solidFill>
                  <a:srgbClr val="C00000"/>
                </a:solidFill>
              </a:rPr>
              <a:t>We are dependent every moment upon the Spirit of God operating upon us and upon our children</a:t>
            </a:r>
            <a:r>
              <a:rPr lang="es-ES" b="1" dirty="0">
                <a:solidFill>
                  <a:srgbClr val="C00000"/>
                </a:solidFill>
              </a:rPr>
              <a:t>.</a:t>
            </a:r>
            <a:r>
              <a:rPr lang="es-ES" b="1" dirty="0"/>
              <a:t>—</a:t>
            </a:r>
            <a:r>
              <a:rPr lang="es-ES" b="1" dirty="0" err="1"/>
              <a:t>Manuscript</a:t>
            </a:r>
            <a:r>
              <a:rPr lang="es-ES" b="1" dirty="0"/>
              <a:t> 12, 1895.</a:t>
            </a:r>
          </a:p>
        </p:txBody>
      </p:sp>
      <p:pic>
        <p:nvPicPr>
          <p:cNvPr id="2" name="Imagen 1">
            <a:extLst>
              <a:ext uri="{FF2B5EF4-FFF2-40B4-BE49-F238E27FC236}">
                <a16:creationId xmlns:a16="http://schemas.microsoft.com/office/drawing/2014/main" id="{F31FB0FE-DBA5-D0A9-C4AB-4935D2AEFCE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144002" y="129617"/>
            <a:ext cx="2937914" cy="1861666"/>
          </a:xfrm>
          <a:prstGeom prst="rect">
            <a:avLst/>
          </a:prstGeom>
        </p:spPr>
      </p:pic>
      <p:sp>
        <p:nvSpPr>
          <p:cNvPr id="4" name="CuadroTexto 3">
            <a:extLst>
              <a:ext uri="{FF2B5EF4-FFF2-40B4-BE49-F238E27FC236}">
                <a16:creationId xmlns:a16="http://schemas.microsoft.com/office/drawing/2014/main" id="{07A817B5-B31E-268E-12F8-EB08AA2353FB}"/>
              </a:ext>
            </a:extLst>
          </p:cNvPr>
          <p:cNvSpPr txBox="1"/>
          <p:nvPr/>
        </p:nvSpPr>
        <p:spPr>
          <a:xfrm>
            <a:off x="9381320" y="534941"/>
            <a:ext cx="2337931" cy="1323439"/>
          </a:xfrm>
          <a:prstGeom prst="rect">
            <a:avLst/>
          </a:prstGeom>
          <a:noFill/>
        </p:spPr>
        <p:txBody>
          <a:bodyPr wrap="square" rtlCol="0">
            <a:spAutoFit/>
          </a:bodyPr>
          <a:lstStyle/>
          <a:p>
            <a:pPr algn="ctr"/>
            <a:r>
              <a:rPr lang="en-US" sz="2000" b="1" dirty="0">
                <a:ln>
                  <a:solidFill>
                    <a:srgbClr val="059976"/>
                  </a:solidFill>
                </a:ln>
                <a:solidFill>
                  <a:srgbClr val="059976"/>
                </a:solidFill>
                <a:latin typeface="Tempus Sans ITC" panose="04020404030D07020202" pitchFamily="82" charset="0"/>
                <a:ea typeface="Cascadia Code" panose="020B0609020000020004" pitchFamily="49" charset="0"/>
                <a:cs typeface="Cavolini" panose="020B0502040204020203" pitchFamily="66" charset="0"/>
              </a:rPr>
              <a:t>The Responsibility of Parents in the Formation of Character</a:t>
            </a:r>
            <a:endParaRPr lang="es-ES" sz="2000" b="1" dirty="0">
              <a:ln>
                <a:solidFill>
                  <a:srgbClr val="059976"/>
                </a:solidFill>
              </a:ln>
              <a:solidFill>
                <a:srgbClr val="059976"/>
              </a:solidFill>
              <a:latin typeface="Tempus Sans ITC" panose="04020404030D07020202" pitchFamily="82" charset="0"/>
              <a:ea typeface="Cascadia Code" panose="020B0609020000020004" pitchFamily="49" charset="0"/>
              <a:cs typeface="Cavolini" panose="020B0502040204020203" pitchFamily="66" charset="0"/>
            </a:endParaRPr>
          </a:p>
        </p:txBody>
      </p:sp>
      <p:pic>
        <p:nvPicPr>
          <p:cNvPr id="6" name="Imagen 5" descr="Dibujo de una persona&#10;&#10;Descripción generada automáticamente con confianza baja">
            <a:extLst>
              <a:ext uri="{FF2B5EF4-FFF2-40B4-BE49-F238E27FC236}">
                <a16:creationId xmlns:a16="http://schemas.microsoft.com/office/drawing/2014/main" id="{D2CFA783-F545-B095-2953-B3D5EC0171B8}"/>
              </a:ext>
            </a:extLst>
          </p:cNvPr>
          <p:cNvPicPr>
            <a:picLocks noChangeAspect="1"/>
          </p:cNvPicPr>
          <p:nvPr/>
        </p:nvPicPr>
        <p:blipFill rotWithShape="1">
          <a:blip r:embed="rId4">
            <a:extLst>
              <a:ext uri="{28A0092B-C50C-407E-A947-70E740481C1C}">
                <a14:useLocalDpi xmlns:a14="http://schemas.microsoft.com/office/drawing/2010/main" val="0"/>
              </a:ext>
            </a:extLst>
          </a:blip>
          <a:srcRect l="30146"/>
          <a:stretch/>
        </p:blipFill>
        <p:spPr>
          <a:xfrm>
            <a:off x="159779" y="178195"/>
            <a:ext cx="1996071" cy="1428750"/>
          </a:xfrm>
          <a:prstGeom prst="rect">
            <a:avLst/>
          </a:prstGeom>
          <a:ln w="28575" cap="sq" cmpd="thickThin">
            <a:solidFill>
              <a:srgbClr val="06AA83"/>
            </a:solidFill>
            <a:prstDash val="solid"/>
            <a:miter lim="800000"/>
          </a:ln>
          <a:effectLst>
            <a:innerShdw blurRad="76200">
              <a:srgbClr val="000000"/>
            </a:innerShdw>
          </a:effectLst>
        </p:spPr>
      </p:pic>
      <p:pic>
        <p:nvPicPr>
          <p:cNvPr id="12" name="Imagen 11" descr="Un par de hombres sentados en un sofá&#10;&#10;Descripción generada automáticamente con confianza baja">
            <a:extLst>
              <a:ext uri="{FF2B5EF4-FFF2-40B4-BE49-F238E27FC236}">
                <a16:creationId xmlns:a16="http://schemas.microsoft.com/office/drawing/2014/main" id="{D2FD6114-255A-69D0-2E27-A1422BDBF8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291" y="1731294"/>
            <a:ext cx="3185206" cy="1958119"/>
          </a:xfrm>
          <a:prstGeom prst="rect">
            <a:avLst/>
          </a:prstGeom>
          <a:ln w="28575" cap="sq" cmpd="thickThin">
            <a:solidFill>
              <a:srgbClr val="06AA83"/>
            </a:solidFill>
            <a:prstDash val="solid"/>
            <a:miter lim="800000"/>
          </a:ln>
          <a:effectLst>
            <a:innerShdw blurRad="76200">
              <a:srgbClr val="000000"/>
            </a:innerShdw>
          </a:effectLst>
        </p:spPr>
      </p:pic>
      <p:pic>
        <p:nvPicPr>
          <p:cNvPr id="15" name="Imagen 14" descr="Un grupo de personas haciendo gestos con la cara de un niño&#10;&#10;Descripción generada automáticamente con confianza media">
            <a:extLst>
              <a:ext uri="{FF2B5EF4-FFF2-40B4-BE49-F238E27FC236}">
                <a16:creationId xmlns:a16="http://schemas.microsoft.com/office/drawing/2014/main" id="{F56C10E7-D832-1324-066F-FCE584F567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8099" y="3523056"/>
            <a:ext cx="3971352" cy="2647568"/>
          </a:xfrm>
          <a:prstGeom prst="rect">
            <a:avLst/>
          </a:prstGeom>
          <a:ln w="28575" cap="sq" cmpd="thickThin">
            <a:solidFill>
              <a:srgbClr val="06AA83"/>
            </a:solidFill>
            <a:prstDash val="solid"/>
            <a:miter lim="800000"/>
          </a:ln>
          <a:effectLst>
            <a:innerShdw blurRad="76200">
              <a:srgbClr val="000000"/>
            </a:innerShdw>
            <a:reflection blurRad="6350" stA="52000" endA="300" endPos="35000" dir="5400000" sy="-100000" algn="bl" rotWithShape="0"/>
          </a:effectLst>
        </p:spPr>
      </p:pic>
      <p:pic>
        <p:nvPicPr>
          <p:cNvPr id="19" name="Imagen 18" descr="Hombre parado en un cuerpo de agua&#10;&#10;Descripción generada automáticamente">
            <a:extLst>
              <a:ext uri="{FF2B5EF4-FFF2-40B4-BE49-F238E27FC236}">
                <a16:creationId xmlns:a16="http://schemas.microsoft.com/office/drawing/2014/main" id="{1BDC7D69-921A-22B1-2091-08D05BA3C4AB}"/>
              </a:ext>
            </a:extLst>
          </p:cNvPr>
          <p:cNvPicPr>
            <a:picLocks noChangeAspect="1"/>
          </p:cNvPicPr>
          <p:nvPr/>
        </p:nvPicPr>
        <p:blipFill rotWithShape="1">
          <a:blip r:embed="rId7">
            <a:extLst>
              <a:ext uri="{28A0092B-C50C-407E-A947-70E740481C1C}">
                <a14:useLocalDpi xmlns:a14="http://schemas.microsoft.com/office/drawing/2010/main" val="0"/>
              </a:ext>
            </a:extLst>
          </a:blip>
          <a:srcRect t="16049" b="24129"/>
          <a:stretch/>
        </p:blipFill>
        <p:spPr>
          <a:xfrm>
            <a:off x="239290" y="5150319"/>
            <a:ext cx="3340671" cy="1598778"/>
          </a:xfrm>
          <a:prstGeom prst="rect">
            <a:avLst/>
          </a:prstGeom>
          <a:ln w="28575" cap="sq" cmpd="thickThin">
            <a:solidFill>
              <a:srgbClr val="06AA83"/>
            </a:solidFill>
            <a:prstDash val="solid"/>
            <a:miter lim="800000"/>
          </a:ln>
          <a:effectLst>
            <a:innerShdw blurRad="76200">
              <a:srgbClr val="000000"/>
            </a:innerShdw>
          </a:effectLst>
        </p:spPr>
      </p:pic>
    </p:spTree>
    <p:extLst>
      <p:ext uri="{BB962C8B-B14F-4D97-AF65-F5344CB8AC3E}">
        <p14:creationId xmlns:p14="http://schemas.microsoft.com/office/powerpoint/2010/main" val="189077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par>
                          <p:cTn id="37" fill="hold">
                            <p:stCondLst>
                              <p:cond delay="2000"/>
                            </p:stCondLst>
                            <p:childTnLst>
                              <p:par>
                                <p:cTn id="38" presetID="32" presetClass="emph" presetSubtype="0" fill="hold" grpId="1" nodeType="afterEffect">
                                  <p:stCondLst>
                                    <p:cond delay="0"/>
                                  </p:stCondLst>
                                  <p:childTnLst>
                                    <p:animRot by="120000">
                                      <p:cBhvr>
                                        <p:cTn id="39" dur="100" fill="hold">
                                          <p:stCondLst>
                                            <p:cond delay="0"/>
                                          </p:stCondLst>
                                        </p:cTn>
                                        <p:tgtEl>
                                          <p:spTgt spid="4"/>
                                        </p:tgtEl>
                                        <p:attrNameLst>
                                          <p:attrName>r</p:attrName>
                                        </p:attrNameLst>
                                      </p:cBhvr>
                                    </p:animRot>
                                    <p:animRot by="-240000">
                                      <p:cBhvr>
                                        <p:cTn id="40" dur="200" fill="hold">
                                          <p:stCondLst>
                                            <p:cond delay="200"/>
                                          </p:stCondLst>
                                        </p:cTn>
                                        <p:tgtEl>
                                          <p:spTgt spid="4"/>
                                        </p:tgtEl>
                                        <p:attrNameLst>
                                          <p:attrName>r</p:attrName>
                                        </p:attrNameLst>
                                      </p:cBhvr>
                                    </p:animRot>
                                    <p:animRot by="240000">
                                      <p:cBhvr>
                                        <p:cTn id="41" dur="200" fill="hold">
                                          <p:stCondLst>
                                            <p:cond delay="400"/>
                                          </p:stCondLst>
                                        </p:cTn>
                                        <p:tgtEl>
                                          <p:spTgt spid="4"/>
                                        </p:tgtEl>
                                        <p:attrNameLst>
                                          <p:attrName>r</p:attrName>
                                        </p:attrNameLst>
                                      </p:cBhvr>
                                    </p:animRot>
                                    <p:animRot by="-240000">
                                      <p:cBhvr>
                                        <p:cTn id="42" dur="200" fill="hold">
                                          <p:stCondLst>
                                            <p:cond delay="600"/>
                                          </p:stCondLst>
                                        </p:cTn>
                                        <p:tgtEl>
                                          <p:spTgt spid="4"/>
                                        </p:tgtEl>
                                        <p:attrNameLst>
                                          <p:attrName>r</p:attrName>
                                        </p:attrNameLst>
                                      </p:cBhvr>
                                    </p:animRot>
                                    <p:animRot by="120000">
                                      <p:cBhvr>
                                        <p:cTn id="43" dur="200" fill="hold">
                                          <p:stCondLst>
                                            <p:cond delay="800"/>
                                          </p:stCondLst>
                                        </p:cTn>
                                        <p:tgtEl>
                                          <p:spTgt spid="4"/>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2" presetClass="entr" presetSubtype="6"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additive="base">
                                        <p:cTn id="48" dur="500" fill="hold"/>
                                        <p:tgtEl>
                                          <p:spTgt spid="6"/>
                                        </p:tgtEl>
                                        <p:attrNameLst>
                                          <p:attrName>ppt_x</p:attrName>
                                        </p:attrNameLst>
                                      </p:cBhvr>
                                      <p:tavLst>
                                        <p:tav tm="0">
                                          <p:val>
                                            <p:strVal val="1+#ppt_w/2"/>
                                          </p:val>
                                        </p:tav>
                                        <p:tav tm="100000">
                                          <p:val>
                                            <p:strVal val="#ppt_x"/>
                                          </p:val>
                                        </p:tav>
                                      </p:tavLst>
                                    </p:anim>
                                    <p:anim calcmode="lin" valueType="num">
                                      <p:cBhvr additive="base">
                                        <p:cTn id="49" dur="500" fill="hold"/>
                                        <p:tgtEl>
                                          <p:spTgt spid="6"/>
                                        </p:tgtEl>
                                        <p:attrNameLst>
                                          <p:attrName>ppt_y</p:attrName>
                                        </p:attrNameLst>
                                      </p:cBhvr>
                                      <p:tavLst>
                                        <p:tav tm="0">
                                          <p:val>
                                            <p:strVal val="1+#ppt_h/2"/>
                                          </p:val>
                                        </p:tav>
                                        <p:tav tm="100000">
                                          <p:val>
                                            <p:strVal val="#ppt_y"/>
                                          </p:val>
                                        </p:tav>
                                      </p:tavLst>
                                    </p:anim>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wipe(left)">
                                      <p:cBhvr>
                                        <p:cTn id="53" dur="500"/>
                                        <p:tgtEl>
                                          <p:spTgt spid="5"/>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6" fill="hold" nodeType="click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additive="base">
                                        <p:cTn id="58" dur="500" fill="hold"/>
                                        <p:tgtEl>
                                          <p:spTgt spid="12"/>
                                        </p:tgtEl>
                                        <p:attrNameLst>
                                          <p:attrName>ppt_x</p:attrName>
                                        </p:attrNameLst>
                                      </p:cBhvr>
                                      <p:tavLst>
                                        <p:tav tm="0">
                                          <p:val>
                                            <p:strVal val="1+#ppt_w/2"/>
                                          </p:val>
                                        </p:tav>
                                        <p:tav tm="100000">
                                          <p:val>
                                            <p:strVal val="#ppt_x"/>
                                          </p:val>
                                        </p:tav>
                                      </p:tavLst>
                                    </p:anim>
                                    <p:anim calcmode="lin" valueType="num">
                                      <p:cBhvr additive="base">
                                        <p:cTn id="59" dur="500" fill="hold"/>
                                        <p:tgtEl>
                                          <p:spTgt spid="12"/>
                                        </p:tgtEl>
                                        <p:attrNameLst>
                                          <p:attrName>ppt_y</p:attrName>
                                        </p:attrNameLst>
                                      </p:cBhvr>
                                      <p:tavLst>
                                        <p:tav tm="0">
                                          <p:val>
                                            <p:strVal val="1+#ppt_h/2"/>
                                          </p:val>
                                        </p:tav>
                                        <p:tav tm="100000">
                                          <p:val>
                                            <p:strVal val="#ppt_y"/>
                                          </p:val>
                                        </p:tav>
                                      </p:tavLst>
                                    </p:anim>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wipe(left)">
                                      <p:cBhvr>
                                        <p:cTn id="63" dur="500"/>
                                        <p:tgtEl>
                                          <p:spTgt spid="7"/>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2" fill="hold" nodeType="clickEffect">
                                  <p:stCondLst>
                                    <p:cond delay="0"/>
                                  </p:stCondLst>
                                  <p:childTnLst>
                                    <p:set>
                                      <p:cBhvr>
                                        <p:cTn id="67" dur="1" fill="hold">
                                          <p:stCondLst>
                                            <p:cond delay="0"/>
                                          </p:stCondLst>
                                        </p:cTn>
                                        <p:tgtEl>
                                          <p:spTgt spid="15"/>
                                        </p:tgtEl>
                                        <p:attrNameLst>
                                          <p:attrName>style.visibility</p:attrName>
                                        </p:attrNameLst>
                                      </p:cBhvr>
                                      <p:to>
                                        <p:strVal val="visible"/>
                                      </p:to>
                                    </p:set>
                                    <p:anim calcmode="lin" valueType="num">
                                      <p:cBhvr additive="base">
                                        <p:cTn id="68" dur="500" fill="hold"/>
                                        <p:tgtEl>
                                          <p:spTgt spid="15"/>
                                        </p:tgtEl>
                                        <p:attrNameLst>
                                          <p:attrName>ppt_x</p:attrName>
                                        </p:attrNameLst>
                                      </p:cBhvr>
                                      <p:tavLst>
                                        <p:tav tm="0">
                                          <p:val>
                                            <p:strVal val="1+#ppt_w/2"/>
                                          </p:val>
                                        </p:tav>
                                        <p:tav tm="100000">
                                          <p:val>
                                            <p:strVal val="#ppt_x"/>
                                          </p:val>
                                        </p:tav>
                                      </p:tavLst>
                                    </p:anim>
                                    <p:anim calcmode="lin" valueType="num">
                                      <p:cBhvr additive="base">
                                        <p:cTn id="69" dur="500" fill="hold"/>
                                        <p:tgtEl>
                                          <p:spTgt spid="15"/>
                                        </p:tgtEl>
                                        <p:attrNameLst>
                                          <p:attrName>ppt_y</p:attrName>
                                        </p:attrNameLst>
                                      </p:cBhvr>
                                      <p:tavLst>
                                        <p:tav tm="0">
                                          <p:val>
                                            <p:strVal val="#ppt_y"/>
                                          </p:val>
                                        </p:tav>
                                        <p:tav tm="100000">
                                          <p:val>
                                            <p:strVal val="#ppt_y"/>
                                          </p:val>
                                        </p:tav>
                                      </p:tavLst>
                                    </p:anim>
                                  </p:childTnLst>
                                </p:cTn>
                              </p:par>
                            </p:childTnLst>
                          </p:cTn>
                        </p:par>
                        <p:par>
                          <p:cTn id="70" fill="hold">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wipe(left)">
                                      <p:cBhvr>
                                        <p:cTn id="73" dur="500"/>
                                        <p:tgtEl>
                                          <p:spTgt spid="11"/>
                                        </p:tgtEl>
                                      </p:cBhvr>
                                    </p:animEffect>
                                  </p:childTnLst>
                                </p:cTn>
                              </p:par>
                            </p:childTnLst>
                          </p:cTn>
                        </p:par>
                      </p:childTnLst>
                    </p:cTn>
                  </p:par>
                  <p:par>
                    <p:cTn id="74" fill="hold">
                      <p:stCondLst>
                        <p:cond delay="indefinite"/>
                      </p:stCondLst>
                      <p:childTnLst>
                        <p:par>
                          <p:cTn id="75" fill="hold">
                            <p:stCondLst>
                              <p:cond delay="0"/>
                            </p:stCondLst>
                            <p:childTnLst>
                              <p:par>
                                <p:cTn id="76" presetID="2" presetClass="entr" presetSubtype="2" fill="hold" nodeType="clickEffect">
                                  <p:stCondLst>
                                    <p:cond delay="0"/>
                                  </p:stCondLst>
                                  <p:childTnLst>
                                    <p:set>
                                      <p:cBhvr>
                                        <p:cTn id="77" dur="1" fill="hold">
                                          <p:stCondLst>
                                            <p:cond delay="0"/>
                                          </p:stCondLst>
                                        </p:cTn>
                                        <p:tgtEl>
                                          <p:spTgt spid="19"/>
                                        </p:tgtEl>
                                        <p:attrNameLst>
                                          <p:attrName>style.visibility</p:attrName>
                                        </p:attrNameLst>
                                      </p:cBhvr>
                                      <p:to>
                                        <p:strVal val="visible"/>
                                      </p:to>
                                    </p:set>
                                    <p:anim calcmode="lin" valueType="num">
                                      <p:cBhvr additive="base">
                                        <p:cTn id="78" dur="500" fill="hold"/>
                                        <p:tgtEl>
                                          <p:spTgt spid="19"/>
                                        </p:tgtEl>
                                        <p:attrNameLst>
                                          <p:attrName>ppt_x</p:attrName>
                                        </p:attrNameLst>
                                      </p:cBhvr>
                                      <p:tavLst>
                                        <p:tav tm="0">
                                          <p:val>
                                            <p:strVal val="1+#ppt_w/2"/>
                                          </p:val>
                                        </p:tav>
                                        <p:tav tm="100000">
                                          <p:val>
                                            <p:strVal val="#ppt_x"/>
                                          </p:val>
                                        </p:tav>
                                      </p:tavLst>
                                    </p:anim>
                                    <p:anim calcmode="lin" valueType="num">
                                      <p:cBhvr additive="base">
                                        <p:cTn id="79" dur="500" fill="hold"/>
                                        <p:tgtEl>
                                          <p:spTgt spid="19"/>
                                        </p:tgtEl>
                                        <p:attrNameLst>
                                          <p:attrName>ppt_y</p:attrName>
                                        </p:attrNameLst>
                                      </p:cBhvr>
                                      <p:tavLst>
                                        <p:tav tm="0">
                                          <p:val>
                                            <p:strVal val="#ppt_y"/>
                                          </p:val>
                                        </p:tav>
                                        <p:tav tm="100000">
                                          <p:val>
                                            <p:strVal val="#ppt_y"/>
                                          </p:val>
                                        </p:tav>
                                      </p:tavLst>
                                    </p:anim>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wipe(left)">
                                      <p:cBhvr>
                                        <p:cTn id="8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1" grpId="0"/>
      <p:bldP spid="13" grpId="0"/>
      <p:bldP spid="4" grpId="0"/>
      <p:bldP spid="4" grpId="1"/>
    </p:bldLst>
  </p:timing>
</p:sld>
</file>

<file path=ppt/theme/theme1.xml><?xml version="1.0" encoding="utf-8"?>
<a:theme xmlns:a="http://schemas.openxmlformats.org/drawingml/2006/main" name="Tema de Office">
  <a:themeElements>
    <a:clrScheme name="Marquesina">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10663</TotalTime>
  <Words>7994</Words>
  <Application>Microsoft Office PowerPoint</Application>
  <PresentationFormat>Panorámica</PresentationFormat>
  <Paragraphs>197</Paragraphs>
  <Slides>31</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31</vt:i4>
      </vt:variant>
    </vt:vector>
  </HeadingPairs>
  <TitlesOfParts>
    <vt:vector size="38" baseType="lpstr">
      <vt:lpstr>Calibri</vt:lpstr>
      <vt:lpstr>AireBoldPro</vt:lpstr>
      <vt:lpstr>Tempus Sans ITC</vt:lpstr>
      <vt:lpstr>Calibri Light</vt:lpstr>
      <vt:lpstr>Abadi</vt:lpstr>
      <vt:lpstr>Arial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Isabel Laveda</cp:lastModifiedBy>
  <cp:revision>729</cp:revision>
  <dcterms:created xsi:type="dcterms:W3CDTF">2023-04-21T18:29:57Z</dcterms:created>
  <dcterms:modified xsi:type="dcterms:W3CDTF">2024-10-19T20:35:03Z</dcterms:modified>
</cp:coreProperties>
</file>