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7" r:id="rId3"/>
    <p:sldId id="278" r:id="rId4"/>
    <p:sldId id="362" r:id="rId5"/>
    <p:sldId id="259" r:id="rId6"/>
    <p:sldId id="260" r:id="rId7"/>
    <p:sldId id="261" r:id="rId8"/>
    <p:sldId id="262" r:id="rId9"/>
    <p:sldId id="263" r:id="rId10"/>
    <p:sldId id="264" r:id="rId11"/>
    <p:sldId id="265" r:id="rId12"/>
    <p:sldId id="363" r:id="rId13"/>
    <p:sldId id="266" r:id="rId14"/>
    <p:sldId id="366" r:id="rId15"/>
    <p:sldId id="367" r:id="rId16"/>
    <p:sldId id="267" r:id="rId17"/>
    <p:sldId id="268" r:id="rId18"/>
    <p:sldId id="269" r:id="rId19"/>
    <p:sldId id="368" r:id="rId20"/>
    <p:sldId id="369" r:id="rId21"/>
    <p:sldId id="364" r:id="rId22"/>
    <p:sldId id="270" r:id="rId23"/>
    <p:sldId id="370" r:id="rId24"/>
    <p:sldId id="374" r:id="rId25"/>
    <p:sldId id="287" r:id="rId26"/>
    <p:sldId id="375" r:id="rId27"/>
    <p:sldId id="376" r:id="rId28"/>
    <p:sldId id="377" r:id="rId29"/>
    <p:sldId id="288" r:id="rId30"/>
    <p:sldId id="378" r:id="rId31"/>
    <p:sldId id="289" r:id="rId32"/>
    <p:sldId id="379" r:id="rId33"/>
    <p:sldId id="365" r:id="rId34"/>
    <p:sldId id="281" r:id="rId35"/>
    <p:sldId id="371" r:id="rId36"/>
    <p:sldId id="380" r:id="rId37"/>
    <p:sldId id="381" r:id="rId38"/>
    <p:sldId id="372" r:id="rId39"/>
    <p:sldId id="283" r:id="rId40"/>
    <p:sldId id="277" r:id="rId41"/>
  </p:sldIdLst>
  <p:sldSz cx="12192000" cy="6858000"/>
  <p:notesSz cx="6858000" cy="9144000"/>
  <p:embeddedFontLst>
    <p:embeddedFont>
      <p:font typeface="Cascadia Code" panose="020B0609020000020004" pitchFamily="49" charset="0"/>
      <p:regular r:id="rId42"/>
      <p:bold r:id="rId43"/>
      <p:italic r:id="rId44"/>
      <p:boldItalic r:id="rId45"/>
    </p:embeddedFont>
    <p:embeddedFont>
      <p:font typeface="Sitka Subheading" pitchFamily="2" charset="0"/>
      <p:regular r:id="rId46"/>
      <p:bold r:id="rId47"/>
      <p:italic r:id="rId48"/>
      <p:boldItalic r:id="rId4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955"/>
    <a:srgbClr val="744500"/>
    <a:srgbClr val="DA0000"/>
    <a:srgbClr val="5C4187"/>
    <a:srgbClr val="987EC1"/>
    <a:srgbClr val="734187"/>
    <a:srgbClr val="AD7DC1"/>
    <a:srgbClr val="893F87"/>
    <a:srgbClr val="C47FC3"/>
    <a:srgbClr val="7E3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92713-774D-45D9-A41B-9EE588719CAF}" v="378" dt="2024-10-21T18:30:25.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5" autoAdjust="0"/>
    <p:restoredTop sz="94660"/>
  </p:normalViewPr>
  <p:slideViewPr>
    <p:cSldViewPr snapToGrid="0">
      <p:cViewPr varScale="1">
        <p:scale>
          <a:sx n="107" d="100"/>
          <a:sy n="107"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0C392713-774D-45D9-A41B-9EE588719CAF}"/>
    <pc:docChg chg="modSld">
      <pc:chgData name="Yolanda Desarme" userId="da06884b4d1911c2" providerId="LiveId" clId="{0C392713-774D-45D9-A41B-9EE588719CAF}" dt="2024-10-21T18:30:25.628" v="409" actId="20577"/>
      <pc:docMkLst>
        <pc:docMk/>
      </pc:docMkLst>
      <pc:sldChg chg="modSp">
        <pc:chgData name="Yolanda Desarme" userId="da06884b4d1911c2" providerId="LiveId" clId="{0C392713-774D-45D9-A41B-9EE588719CAF}" dt="2024-10-16T15:12:57.619" v="10" actId="207"/>
        <pc:sldMkLst>
          <pc:docMk/>
          <pc:sldMk cId="2648401030" sldId="259"/>
        </pc:sldMkLst>
        <pc:spChg chg="mod">
          <ac:chgData name="Yolanda Desarme" userId="da06884b4d1911c2" providerId="LiveId" clId="{0C392713-774D-45D9-A41B-9EE588719CAF}" dt="2024-10-16T15:12:23.250" v="8" actId="207"/>
          <ac:spMkLst>
            <pc:docMk/>
            <pc:sldMk cId="2648401030" sldId="259"/>
            <ac:spMk id="5" creationId="{F6C77198-1E50-304C-3F2A-DCFB409F7EFE}"/>
          </ac:spMkLst>
        </pc:spChg>
        <pc:spChg chg="mod">
          <ac:chgData name="Yolanda Desarme" userId="da06884b4d1911c2" providerId="LiveId" clId="{0C392713-774D-45D9-A41B-9EE588719CAF}" dt="2024-10-16T15:12:41.986" v="9" actId="207"/>
          <ac:spMkLst>
            <pc:docMk/>
            <pc:sldMk cId="2648401030" sldId="259"/>
            <ac:spMk id="9" creationId="{226BF308-BBBF-EE3A-5628-49113A2BDB33}"/>
          </ac:spMkLst>
        </pc:spChg>
        <pc:spChg chg="mod">
          <ac:chgData name="Yolanda Desarme" userId="da06884b4d1911c2" providerId="LiveId" clId="{0C392713-774D-45D9-A41B-9EE588719CAF}" dt="2024-10-16T15:12:57.619" v="10" actId="207"/>
          <ac:spMkLst>
            <pc:docMk/>
            <pc:sldMk cId="2648401030" sldId="259"/>
            <ac:spMk id="11" creationId="{29DBF7AF-DB2D-1805-2225-8E200A77054B}"/>
          </ac:spMkLst>
        </pc:spChg>
      </pc:sldChg>
      <pc:sldChg chg="modSp">
        <pc:chgData name="Yolanda Desarme" userId="da06884b4d1911c2" providerId="LiveId" clId="{0C392713-774D-45D9-A41B-9EE588719CAF}" dt="2024-10-16T15:19:04.442" v="14" actId="207"/>
        <pc:sldMkLst>
          <pc:docMk/>
          <pc:sldMk cId="1585245164" sldId="260"/>
        </pc:sldMkLst>
        <pc:spChg chg="mod">
          <ac:chgData name="Yolanda Desarme" userId="da06884b4d1911c2" providerId="LiveId" clId="{0C392713-774D-45D9-A41B-9EE588719CAF}" dt="2024-10-16T15:18:28.812" v="11" actId="207"/>
          <ac:spMkLst>
            <pc:docMk/>
            <pc:sldMk cId="1585245164" sldId="260"/>
            <ac:spMk id="4" creationId="{5B0FE450-205B-3080-FE6D-28E005F4C30D}"/>
          </ac:spMkLst>
        </pc:spChg>
        <pc:spChg chg="mod">
          <ac:chgData name="Yolanda Desarme" userId="da06884b4d1911c2" providerId="LiveId" clId="{0C392713-774D-45D9-A41B-9EE588719CAF}" dt="2024-10-16T15:18:38.228" v="12" actId="207"/>
          <ac:spMkLst>
            <pc:docMk/>
            <pc:sldMk cId="1585245164" sldId="260"/>
            <ac:spMk id="6" creationId="{61647E03-96B2-955D-6773-CC80FF40A435}"/>
          </ac:spMkLst>
        </pc:spChg>
        <pc:spChg chg="mod">
          <ac:chgData name="Yolanda Desarme" userId="da06884b4d1911c2" providerId="LiveId" clId="{0C392713-774D-45D9-A41B-9EE588719CAF}" dt="2024-10-16T15:18:48.567" v="13" actId="207"/>
          <ac:spMkLst>
            <pc:docMk/>
            <pc:sldMk cId="1585245164" sldId="260"/>
            <ac:spMk id="10" creationId="{BDD21215-3CCB-4F31-74C2-051BBA0E4DCE}"/>
          </ac:spMkLst>
        </pc:spChg>
        <pc:spChg chg="mod">
          <ac:chgData name="Yolanda Desarme" userId="da06884b4d1911c2" providerId="LiveId" clId="{0C392713-774D-45D9-A41B-9EE588719CAF}" dt="2024-10-16T15:19:04.442" v="14" actId="207"/>
          <ac:spMkLst>
            <pc:docMk/>
            <pc:sldMk cId="1585245164" sldId="260"/>
            <ac:spMk id="12" creationId="{D8380553-EF7B-196D-82B5-B9F181BA7A23}"/>
          </ac:spMkLst>
        </pc:spChg>
      </pc:sldChg>
      <pc:sldChg chg="modSp">
        <pc:chgData name="Yolanda Desarme" userId="da06884b4d1911c2" providerId="LiveId" clId="{0C392713-774D-45D9-A41B-9EE588719CAF}" dt="2024-10-16T15:20:47.882" v="17" actId="207"/>
        <pc:sldMkLst>
          <pc:docMk/>
          <pc:sldMk cId="3537550663" sldId="261"/>
        </pc:sldMkLst>
        <pc:spChg chg="mod">
          <ac:chgData name="Yolanda Desarme" userId="da06884b4d1911c2" providerId="LiveId" clId="{0C392713-774D-45D9-A41B-9EE588719CAF}" dt="2024-10-16T15:19:42.316" v="15" actId="207"/>
          <ac:spMkLst>
            <pc:docMk/>
            <pc:sldMk cId="3537550663" sldId="261"/>
            <ac:spMk id="4" creationId="{F373597F-B1AE-AEC6-1A3A-D39A5C9B0688}"/>
          </ac:spMkLst>
        </pc:spChg>
        <pc:spChg chg="mod">
          <ac:chgData name="Yolanda Desarme" userId="da06884b4d1911c2" providerId="LiveId" clId="{0C392713-774D-45D9-A41B-9EE588719CAF}" dt="2024-10-16T15:20:47.882" v="17" actId="207"/>
          <ac:spMkLst>
            <pc:docMk/>
            <pc:sldMk cId="3537550663" sldId="261"/>
            <ac:spMk id="6" creationId="{FEC24754-B185-8915-6C13-B0320564AFA6}"/>
          </ac:spMkLst>
        </pc:spChg>
        <pc:spChg chg="mod">
          <ac:chgData name="Yolanda Desarme" userId="da06884b4d1911c2" providerId="LiveId" clId="{0C392713-774D-45D9-A41B-9EE588719CAF}" dt="2024-10-16T15:20:20.295" v="16" actId="207"/>
          <ac:spMkLst>
            <pc:docMk/>
            <pc:sldMk cId="3537550663" sldId="261"/>
            <ac:spMk id="8" creationId="{D492FEFA-8174-97BE-85A8-DA6716571860}"/>
          </ac:spMkLst>
        </pc:spChg>
      </pc:sldChg>
      <pc:sldChg chg="modSp">
        <pc:chgData name="Yolanda Desarme" userId="da06884b4d1911c2" providerId="LiveId" clId="{0C392713-774D-45D9-A41B-9EE588719CAF}" dt="2024-10-21T17:14:57.846" v="164" actId="207"/>
        <pc:sldMkLst>
          <pc:docMk/>
          <pc:sldMk cId="621627492" sldId="262"/>
        </pc:sldMkLst>
        <pc:spChg chg="mod">
          <ac:chgData name="Yolanda Desarme" userId="da06884b4d1911c2" providerId="LiveId" clId="{0C392713-774D-45D9-A41B-9EE588719CAF}" dt="2024-10-21T17:14:57.846" v="164" actId="207"/>
          <ac:spMkLst>
            <pc:docMk/>
            <pc:sldMk cId="621627492" sldId="262"/>
            <ac:spMk id="6" creationId="{42A6CC91-4972-C7E7-10B0-E52B75C12CAF}"/>
          </ac:spMkLst>
        </pc:spChg>
        <pc:spChg chg="mod">
          <ac:chgData name="Yolanda Desarme" userId="da06884b4d1911c2" providerId="LiveId" clId="{0C392713-774D-45D9-A41B-9EE588719CAF}" dt="2024-10-21T17:14:43.479" v="163" actId="207"/>
          <ac:spMkLst>
            <pc:docMk/>
            <pc:sldMk cId="621627492" sldId="262"/>
            <ac:spMk id="8" creationId="{F8FAC849-05C6-41F5-56FB-966FCCC0B205}"/>
          </ac:spMkLst>
        </pc:spChg>
      </pc:sldChg>
      <pc:sldChg chg="modSp mod">
        <pc:chgData name="Yolanda Desarme" userId="da06884b4d1911c2" providerId="LiveId" clId="{0C392713-774D-45D9-A41B-9EE588719CAF}" dt="2024-10-21T18:18:22.393" v="348" actId="20577"/>
        <pc:sldMkLst>
          <pc:docMk/>
          <pc:sldMk cId="3679277346" sldId="263"/>
        </pc:sldMkLst>
        <pc:spChg chg="mod">
          <ac:chgData name="Yolanda Desarme" userId="da06884b4d1911c2" providerId="LiveId" clId="{0C392713-774D-45D9-A41B-9EE588719CAF}" dt="2024-10-21T18:18:22.393" v="348" actId="20577"/>
          <ac:spMkLst>
            <pc:docMk/>
            <pc:sldMk cId="3679277346" sldId="263"/>
            <ac:spMk id="3" creationId="{A79AA0F4-E176-D92E-8758-5F8FA298C76E}"/>
          </ac:spMkLst>
        </pc:spChg>
        <pc:spChg chg="mod">
          <ac:chgData name="Yolanda Desarme" userId="da06884b4d1911c2" providerId="LiveId" clId="{0C392713-774D-45D9-A41B-9EE588719CAF}" dt="2024-10-21T17:15:20.908" v="165" actId="207"/>
          <ac:spMkLst>
            <pc:docMk/>
            <pc:sldMk cId="3679277346" sldId="263"/>
            <ac:spMk id="6" creationId="{8470AC96-5DAD-B389-467D-B3F1B6E3A628}"/>
          </ac:spMkLst>
        </pc:spChg>
        <pc:spChg chg="mod">
          <ac:chgData name="Yolanda Desarme" userId="da06884b4d1911c2" providerId="LiveId" clId="{0C392713-774D-45D9-A41B-9EE588719CAF}" dt="2024-10-21T17:15:36.100" v="166" actId="207"/>
          <ac:spMkLst>
            <pc:docMk/>
            <pc:sldMk cId="3679277346" sldId="263"/>
            <ac:spMk id="10" creationId="{D0E4A60A-8F9E-A92E-6698-FD603B2A8CF9}"/>
          </ac:spMkLst>
        </pc:spChg>
        <pc:spChg chg="mod">
          <ac:chgData name="Yolanda Desarme" userId="da06884b4d1911c2" providerId="LiveId" clId="{0C392713-774D-45D9-A41B-9EE588719CAF}" dt="2024-10-21T17:15:47.382" v="167" actId="207"/>
          <ac:spMkLst>
            <pc:docMk/>
            <pc:sldMk cId="3679277346" sldId="263"/>
            <ac:spMk id="12" creationId="{3081BE7A-95E9-F77F-D943-0A1DB56C98DE}"/>
          </ac:spMkLst>
        </pc:spChg>
      </pc:sldChg>
      <pc:sldChg chg="modSp mod">
        <pc:chgData name="Yolanda Desarme" userId="da06884b4d1911c2" providerId="LiveId" clId="{0C392713-774D-45D9-A41B-9EE588719CAF}" dt="2024-10-21T18:18:40.297" v="354" actId="20577"/>
        <pc:sldMkLst>
          <pc:docMk/>
          <pc:sldMk cId="1242439400" sldId="264"/>
        </pc:sldMkLst>
        <pc:spChg chg="mod">
          <ac:chgData name="Yolanda Desarme" userId="da06884b4d1911c2" providerId="LiveId" clId="{0C392713-774D-45D9-A41B-9EE588719CAF}" dt="2024-10-21T18:18:40.297" v="354" actId="20577"/>
          <ac:spMkLst>
            <pc:docMk/>
            <pc:sldMk cId="1242439400" sldId="264"/>
            <ac:spMk id="3" creationId="{524B5025-E873-C816-9E8D-4B89250990E2}"/>
          </ac:spMkLst>
        </pc:spChg>
        <pc:spChg chg="mod">
          <ac:chgData name="Yolanda Desarme" userId="da06884b4d1911c2" providerId="LiveId" clId="{0C392713-774D-45D9-A41B-9EE588719CAF}" dt="2024-10-21T17:20:15.393" v="168" actId="207"/>
          <ac:spMkLst>
            <pc:docMk/>
            <pc:sldMk cId="1242439400" sldId="264"/>
            <ac:spMk id="4" creationId="{45885032-797F-4B2D-0BA3-6B19D5C2A483}"/>
          </ac:spMkLst>
        </pc:spChg>
        <pc:spChg chg="mod">
          <ac:chgData name="Yolanda Desarme" userId="da06884b4d1911c2" providerId="LiveId" clId="{0C392713-774D-45D9-A41B-9EE588719CAF}" dt="2024-10-21T17:20:41.351" v="170" actId="207"/>
          <ac:spMkLst>
            <pc:docMk/>
            <pc:sldMk cId="1242439400" sldId="264"/>
            <ac:spMk id="6" creationId="{CAAE4406-8A8F-831B-F241-721E4A8056C8}"/>
          </ac:spMkLst>
        </pc:spChg>
        <pc:spChg chg="mod">
          <ac:chgData name="Yolanda Desarme" userId="da06884b4d1911c2" providerId="LiveId" clId="{0C392713-774D-45D9-A41B-9EE588719CAF}" dt="2024-10-21T17:21:20.751" v="172" actId="207"/>
          <ac:spMkLst>
            <pc:docMk/>
            <pc:sldMk cId="1242439400" sldId="264"/>
            <ac:spMk id="8" creationId="{9584E237-25A4-85B9-8342-1912C65C9EA8}"/>
          </ac:spMkLst>
        </pc:spChg>
        <pc:picChg chg="mod">
          <ac:chgData name="Yolanda Desarme" userId="da06884b4d1911c2" providerId="LiveId" clId="{0C392713-774D-45D9-A41B-9EE588719CAF}" dt="2024-10-18T11:49:56.825" v="18" actId="14100"/>
          <ac:picMkLst>
            <pc:docMk/>
            <pc:sldMk cId="1242439400" sldId="264"/>
            <ac:picMk id="5" creationId="{84EADF71-75BF-DF5F-7667-9F4E63F46D85}"/>
          </ac:picMkLst>
        </pc:picChg>
      </pc:sldChg>
      <pc:sldChg chg="modSp mod">
        <pc:chgData name="Yolanda Desarme" userId="da06884b4d1911c2" providerId="LiveId" clId="{0C392713-774D-45D9-A41B-9EE588719CAF}" dt="2024-10-21T18:18:59.575" v="360" actId="20577"/>
        <pc:sldMkLst>
          <pc:docMk/>
          <pc:sldMk cId="1491173935" sldId="265"/>
        </pc:sldMkLst>
        <pc:spChg chg="mod">
          <ac:chgData name="Yolanda Desarme" userId="da06884b4d1911c2" providerId="LiveId" clId="{0C392713-774D-45D9-A41B-9EE588719CAF}" dt="2024-10-21T18:18:59.575" v="360" actId="20577"/>
          <ac:spMkLst>
            <pc:docMk/>
            <pc:sldMk cId="1491173935" sldId="265"/>
            <ac:spMk id="3" creationId="{47B3D88D-51F2-B595-052C-445F781C4415}"/>
          </ac:spMkLst>
        </pc:spChg>
        <pc:spChg chg="mod">
          <ac:chgData name="Yolanda Desarme" userId="da06884b4d1911c2" providerId="LiveId" clId="{0C392713-774D-45D9-A41B-9EE588719CAF}" dt="2024-10-21T17:21:42.437" v="173" actId="207"/>
          <ac:spMkLst>
            <pc:docMk/>
            <pc:sldMk cId="1491173935" sldId="265"/>
            <ac:spMk id="4" creationId="{F12A8E36-1021-D167-8DEA-E295C15C91A0}"/>
          </ac:spMkLst>
        </pc:spChg>
        <pc:spChg chg="mod">
          <ac:chgData name="Yolanda Desarme" userId="da06884b4d1911c2" providerId="LiveId" clId="{0C392713-774D-45D9-A41B-9EE588719CAF}" dt="2024-10-21T17:21:56.111" v="174" actId="207"/>
          <ac:spMkLst>
            <pc:docMk/>
            <pc:sldMk cId="1491173935" sldId="265"/>
            <ac:spMk id="6" creationId="{D53EBCF9-6BEC-7052-AAB6-8515D2E6F6A0}"/>
          </ac:spMkLst>
        </pc:spChg>
        <pc:spChg chg="mod">
          <ac:chgData name="Yolanda Desarme" userId="da06884b4d1911c2" providerId="LiveId" clId="{0C392713-774D-45D9-A41B-9EE588719CAF}" dt="2024-10-21T17:22:07.096" v="175" actId="207"/>
          <ac:spMkLst>
            <pc:docMk/>
            <pc:sldMk cId="1491173935" sldId="265"/>
            <ac:spMk id="10" creationId="{ED91A3D3-0FC4-49B4-ADD7-D6C3E897D426}"/>
          </ac:spMkLst>
        </pc:spChg>
        <pc:spChg chg="mod">
          <ac:chgData name="Yolanda Desarme" userId="da06884b4d1911c2" providerId="LiveId" clId="{0C392713-774D-45D9-A41B-9EE588719CAF}" dt="2024-10-21T17:22:18.640" v="176" actId="207"/>
          <ac:spMkLst>
            <pc:docMk/>
            <pc:sldMk cId="1491173935" sldId="265"/>
            <ac:spMk id="12" creationId="{50EB6BD9-A886-2CEE-E7E0-2DDF75F9F739}"/>
          </ac:spMkLst>
        </pc:spChg>
      </pc:sldChg>
      <pc:sldChg chg="modSp">
        <pc:chgData name="Yolanda Desarme" userId="da06884b4d1911c2" providerId="LiveId" clId="{0C392713-774D-45D9-A41B-9EE588719CAF}" dt="2024-10-21T17:24:07.568" v="180" actId="207"/>
        <pc:sldMkLst>
          <pc:docMk/>
          <pc:sldMk cId="3344230136" sldId="266"/>
        </pc:sldMkLst>
        <pc:spChg chg="mod">
          <ac:chgData name="Yolanda Desarme" userId="da06884b4d1911c2" providerId="LiveId" clId="{0C392713-774D-45D9-A41B-9EE588719CAF}" dt="2024-10-18T11:53:10.842" v="33" actId="20577"/>
          <ac:spMkLst>
            <pc:docMk/>
            <pc:sldMk cId="3344230136" sldId="266"/>
            <ac:spMk id="3" creationId="{458EB335-4A2A-49C5-3BFD-7FE72D0AF5EC}"/>
          </ac:spMkLst>
        </pc:spChg>
        <pc:spChg chg="mod">
          <ac:chgData name="Yolanda Desarme" userId="da06884b4d1911c2" providerId="LiveId" clId="{0C392713-774D-45D9-A41B-9EE588719CAF}" dt="2024-10-21T17:23:35.452" v="178" actId="207"/>
          <ac:spMkLst>
            <pc:docMk/>
            <pc:sldMk cId="3344230136" sldId="266"/>
            <ac:spMk id="6" creationId="{19E93A86-FEA7-9DB2-CF6B-2E38AE1BA231}"/>
          </ac:spMkLst>
        </pc:spChg>
        <pc:spChg chg="mod">
          <ac:chgData name="Yolanda Desarme" userId="da06884b4d1911c2" providerId="LiveId" clId="{0C392713-774D-45D9-A41B-9EE588719CAF}" dt="2024-10-21T17:24:07.568" v="180" actId="207"/>
          <ac:spMkLst>
            <pc:docMk/>
            <pc:sldMk cId="3344230136" sldId="266"/>
            <ac:spMk id="10" creationId="{84C0DD58-617C-0425-8E38-591C23BCE46E}"/>
          </ac:spMkLst>
        </pc:spChg>
      </pc:sldChg>
      <pc:sldChg chg="modSp">
        <pc:chgData name="Yolanda Desarme" userId="da06884b4d1911c2" providerId="LiveId" clId="{0C392713-774D-45D9-A41B-9EE588719CAF}" dt="2024-10-18T12:06:24.409" v="53" actId="20577"/>
        <pc:sldMkLst>
          <pc:docMk/>
          <pc:sldMk cId="3602537516" sldId="267"/>
        </pc:sldMkLst>
        <pc:spChg chg="mod">
          <ac:chgData name="Yolanda Desarme" userId="da06884b4d1911c2" providerId="LiveId" clId="{0C392713-774D-45D9-A41B-9EE588719CAF}" dt="2024-10-18T12:01:55.342" v="49" actId="20577"/>
          <ac:spMkLst>
            <pc:docMk/>
            <pc:sldMk cId="3602537516" sldId="267"/>
            <ac:spMk id="9" creationId="{3E224F00-9CE3-EBF6-2E33-ED17D22B9F8E}"/>
          </ac:spMkLst>
        </pc:spChg>
        <pc:spChg chg="mod">
          <ac:chgData name="Yolanda Desarme" userId="da06884b4d1911c2" providerId="LiveId" clId="{0C392713-774D-45D9-A41B-9EE588719CAF}" dt="2024-10-18T12:06:04.807" v="51" actId="6549"/>
          <ac:spMkLst>
            <pc:docMk/>
            <pc:sldMk cId="3602537516" sldId="267"/>
            <ac:spMk id="14" creationId="{71BF75A9-2DB5-3E62-FE40-ADFC8D98AC1B}"/>
          </ac:spMkLst>
        </pc:spChg>
        <pc:spChg chg="mod">
          <ac:chgData name="Yolanda Desarme" userId="da06884b4d1911c2" providerId="LiveId" clId="{0C392713-774D-45D9-A41B-9EE588719CAF}" dt="2024-10-18T12:06:24.409" v="53" actId="20577"/>
          <ac:spMkLst>
            <pc:docMk/>
            <pc:sldMk cId="3602537516" sldId="267"/>
            <ac:spMk id="16" creationId="{F8D7C8A2-1875-A435-DF5B-86A15C884243}"/>
          </ac:spMkLst>
        </pc:spChg>
      </pc:sldChg>
      <pc:sldChg chg="modSp">
        <pc:chgData name="Yolanda Desarme" userId="da06884b4d1911c2" providerId="LiveId" clId="{0C392713-774D-45D9-A41B-9EE588719CAF}" dt="2024-10-21T18:19:29.239" v="366" actId="20577"/>
        <pc:sldMkLst>
          <pc:docMk/>
          <pc:sldMk cId="76524382" sldId="268"/>
        </pc:sldMkLst>
        <pc:spChg chg="mod">
          <ac:chgData name="Yolanda Desarme" userId="da06884b4d1911c2" providerId="LiveId" clId="{0C392713-774D-45D9-A41B-9EE588719CAF}" dt="2024-10-21T17:46:45.175" v="273" actId="207"/>
          <ac:spMkLst>
            <pc:docMk/>
            <pc:sldMk cId="76524382" sldId="268"/>
            <ac:spMk id="4" creationId="{8FAB9EBC-DF72-F9FA-AFF4-24FE28861CBD}"/>
          </ac:spMkLst>
        </pc:spChg>
        <pc:spChg chg="mod">
          <ac:chgData name="Yolanda Desarme" userId="da06884b4d1911c2" providerId="LiveId" clId="{0C392713-774D-45D9-A41B-9EE588719CAF}" dt="2024-10-21T17:48:34.940" v="274" actId="207"/>
          <ac:spMkLst>
            <pc:docMk/>
            <pc:sldMk cId="76524382" sldId="268"/>
            <ac:spMk id="8" creationId="{713D834A-20D0-5940-3484-FE8F80426451}"/>
          </ac:spMkLst>
        </pc:spChg>
        <pc:spChg chg="mod">
          <ac:chgData name="Yolanda Desarme" userId="da06884b4d1911c2" providerId="LiveId" clId="{0C392713-774D-45D9-A41B-9EE588719CAF}" dt="2024-10-21T17:48:58.714" v="275" actId="207"/>
          <ac:spMkLst>
            <pc:docMk/>
            <pc:sldMk cId="76524382" sldId="268"/>
            <ac:spMk id="10" creationId="{374E33E8-DA55-46A9-0C21-2190F151C185}"/>
          </ac:spMkLst>
        </pc:spChg>
        <pc:spChg chg="mod">
          <ac:chgData name="Yolanda Desarme" userId="da06884b4d1911c2" providerId="LiveId" clId="{0C392713-774D-45D9-A41B-9EE588719CAF}" dt="2024-10-21T18:19:29.239" v="366" actId="20577"/>
          <ac:spMkLst>
            <pc:docMk/>
            <pc:sldMk cId="76524382" sldId="268"/>
            <ac:spMk id="11" creationId="{AE8E09B4-5C5F-AD31-B9C2-4F843F0C9446}"/>
          </ac:spMkLst>
        </pc:spChg>
        <pc:spChg chg="mod">
          <ac:chgData name="Yolanda Desarme" userId="da06884b4d1911c2" providerId="LiveId" clId="{0C392713-774D-45D9-A41B-9EE588719CAF}" dt="2024-10-21T17:49:07.199" v="276" actId="207"/>
          <ac:spMkLst>
            <pc:docMk/>
            <pc:sldMk cId="76524382" sldId="268"/>
            <ac:spMk id="12" creationId="{8A16C237-76C4-ED30-DD08-843BE5C32E62}"/>
          </ac:spMkLst>
        </pc:spChg>
      </pc:sldChg>
      <pc:sldChg chg="modSp">
        <pc:chgData name="Yolanda Desarme" userId="da06884b4d1911c2" providerId="LiveId" clId="{0C392713-774D-45D9-A41B-9EE588719CAF}" dt="2024-10-21T17:49:47.374" v="280" actId="207"/>
        <pc:sldMkLst>
          <pc:docMk/>
          <pc:sldMk cId="3429882942" sldId="269"/>
        </pc:sldMkLst>
        <pc:spChg chg="mod">
          <ac:chgData name="Yolanda Desarme" userId="da06884b4d1911c2" providerId="LiveId" clId="{0C392713-774D-45D9-A41B-9EE588719CAF}" dt="2024-10-21T17:49:25.638" v="277" actId="207"/>
          <ac:spMkLst>
            <pc:docMk/>
            <pc:sldMk cId="3429882942" sldId="269"/>
            <ac:spMk id="4" creationId="{E2ECBA1A-1477-D4CB-E786-B73298B7000A}"/>
          </ac:spMkLst>
        </pc:spChg>
        <pc:spChg chg="mod">
          <ac:chgData name="Yolanda Desarme" userId="da06884b4d1911c2" providerId="LiveId" clId="{0C392713-774D-45D9-A41B-9EE588719CAF}" dt="2024-10-21T17:49:31.731" v="278" actId="207"/>
          <ac:spMkLst>
            <pc:docMk/>
            <pc:sldMk cId="3429882942" sldId="269"/>
            <ac:spMk id="6" creationId="{E7C408F6-0817-1FB3-B758-787A4F82FC03}"/>
          </ac:spMkLst>
        </pc:spChg>
        <pc:spChg chg="mod">
          <ac:chgData name="Yolanda Desarme" userId="da06884b4d1911c2" providerId="LiveId" clId="{0C392713-774D-45D9-A41B-9EE588719CAF}" dt="2024-10-21T17:49:47.374" v="280" actId="207"/>
          <ac:spMkLst>
            <pc:docMk/>
            <pc:sldMk cId="3429882942" sldId="269"/>
            <ac:spMk id="8" creationId="{1BA85ECF-E4A5-F2CB-83A1-C531AFD2AEC7}"/>
          </ac:spMkLst>
        </pc:spChg>
      </pc:sldChg>
      <pc:sldChg chg="modSp">
        <pc:chgData name="Yolanda Desarme" userId="da06884b4d1911c2" providerId="LiveId" clId="{0C392713-774D-45D9-A41B-9EE588719CAF}" dt="2024-10-21T17:50:58.955" v="285" actId="207"/>
        <pc:sldMkLst>
          <pc:docMk/>
          <pc:sldMk cId="2365118767" sldId="270"/>
        </pc:sldMkLst>
        <pc:spChg chg="mod">
          <ac:chgData name="Yolanda Desarme" userId="da06884b4d1911c2" providerId="LiveId" clId="{0C392713-774D-45D9-A41B-9EE588719CAF}" dt="2024-10-18T12:15:12.449" v="79" actId="6549"/>
          <ac:spMkLst>
            <pc:docMk/>
            <pc:sldMk cId="2365118767" sldId="270"/>
            <ac:spMk id="3" creationId="{06092198-4DA0-EAAC-E1B7-E57179C43E10}"/>
          </ac:spMkLst>
        </pc:spChg>
        <pc:spChg chg="mod">
          <ac:chgData name="Yolanda Desarme" userId="da06884b4d1911c2" providerId="LiveId" clId="{0C392713-774D-45D9-A41B-9EE588719CAF}" dt="2024-10-21T17:50:22.198" v="281" actId="207"/>
          <ac:spMkLst>
            <pc:docMk/>
            <pc:sldMk cId="2365118767" sldId="270"/>
            <ac:spMk id="4" creationId="{D1F83D58-80F3-6967-51DC-19DD0EBE3C53}"/>
          </ac:spMkLst>
        </pc:spChg>
        <pc:spChg chg="mod">
          <ac:chgData name="Yolanda Desarme" userId="da06884b4d1911c2" providerId="LiveId" clId="{0C392713-774D-45D9-A41B-9EE588719CAF}" dt="2024-10-21T17:50:29.507" v="282" actId="207"/>
          <ac:spMkLst>
            <pc:docMk/>
            <pc:sldMk cId="2365118767" sldId="270"/>
            <ac:spMk id="8" creationId="{5862E273-1B9C-0428-5E26-71B11B2D5398}"/>
          </ac:spMkLst>
        </pc:spChg>
        <pc:spChg chg="mod">
          <ac:chgData name="Yolanda Desarme" userId="da06884b4d1911c2" providerId="LiveId" clId="{0C392713-774D-45D9-A41B-9EE588719CAF}" dt="2024-10-21T17:50:36.833" v="283" actId="207"/>
          <ac:spMkLst>
            <pc:docMk/>
            <pc:sldMk cId="2365118767" sldId="270"/>
            <ac:spMk id="11" creationId="{34D8C13D-0321-251F-657C-5068B9A8DF4B}"/>
          </ac:spMkLst>
        </pc:spChg>
        <pc:spChg chg="mod">
          <ac:chgData name="Yolanda Desarme" userId="da06884b4d1911c2" providerId="LiveId" clId="{0C392713-774D-45D9-A41B-9EE588719CAF}" dt="2024-10-21T17:50:46.642" v="284" actId="207"/>
          <ac:spMkLst>
            <pc:docMk/>
            <pc:sldMk cId="2365118767" sldId="270"/>
            <ac:spMk id="13" creationId="{5622D2EB-1304-5C95-F5E0-8F2645C118BD}"/>
          </ac:spMkLst>
        </pc:spChg>
        <pc:spChg chg="mod">
          <ac:chgData name="Yolanda Desarme" userId="da06884b4d1911c2" providerId="LiveId" clId="{0C392713-774D-45D9-A41B-9EE588719CAF}" dt="2024-10-21T17:50:58.955" v="285" actId="207"/>
          <ac:spMkLst>
            <pc:docMk/>
            <pc:sldMk cId="2365118767" sldId="270"/>
            <ac:spMk id="15" creationId="{BF432336-EAF5-2F79-0242-C6272F277AB1}"/>
          </ac:spMkLst>
        </pc:spChg>
      </pc:sldChg>
      <pc:sldChg chg="modSp">
        <pc:chgData name="Yolanda Desarme" userId="da06884b4d1911c2" providerId="LiveId" clId="{0C392713-774D-45D9-A41B-9EE588719CAF}" dt="2024-10-21T18:07:26.403" v="330" actId="207"/>
        <pc:sldMkLst>
          <pc:docMk/>
          <pc:sldMk cId="2855228536" sldId="281"/>
        </pc:sldMkLst>
        <pc:spChg chg="mod">
          <ac:chgData name="Yolanda Desarme" userId="da06884b4d1911c2" providerId="LiveId" clId="{0C392713-774D-45D9-A41B-9EE588719CAF}" dt="2024-10-21T18:04:27.870" v="327" actId="207"/>
          <ac:spMkLst>
            <pc:docMk/>
            <pc:sldMk cId="2855228536" sldId="281"/>
            <ac:spMk id="9" creationId="{C9E4C330-F921-C5CB-3B14-05C8FDE1BCC8}"/>
          </ac:spMkLst>
        </pc:spChg>
        <pc:spChg chg="mod">
          <ac:chgData name="Yolanda Desarme" userId="da06884b4d1911c2" providerId="LiveId" clId="{0C392713-774D-45D9-A41B-9EE588719CAF}" dt="2024-10-21T18:04:38.136" v="328" actId="207"/>
          <ac:spMkLst>
            <pc:docMk/>
            <pc:sldMk cId="2855228536" sldId="281"/>
            <ac:spMk id="11" creationId="{AA703E4B-6A7E-62CC-8C5F-B0466F64D6CA}"/>
          </ac:spMkLst>
        </pc:spChg>
        <pc:spChg chg="mod">
          <ac:chgData name="Yolanda Desarme" userId="da06884b4d1911c2" providerId="LiveId" clId="{0C392713-774D-45D9-A41B-9EE588719CAF}" dt="2024-10-21T18:07:26.403" v="330" actId="207"/>
          <ac:spMkLst>
            <pc:docMk/>
            <pc:sldMk cId="2855228536" sldId="281"/>
            <ac:spMk id="13" creationId="{4D9FC487-11D4-D1E3-2864-6EF757AC4634}"/>
          </ac:spMkLst>
        </pc:spChg>
      </pc:sldChg>
      <pc:sldChg chg="modSp">
        <pc:chgData name="Yolanda Desarme" userId="da06884b4d1911c2" providerId="LiveId" clId="{0C392713-774D-45D9-A41B-9EE588719CAF}" dt="2024-10-21T18:16:16.126" v="344" actId="207"/>
        <pc:sldMkLst>
          <pc:docMk/>
          <pc:sldMk cId="3735454067" sldId="283"/>
        </pc:sldMkLst>
        <pc:spChg chg="mod">
          <ac:chgData name="Yolanda Desarme" userId="da06884b4d1911c2" providerId="LiveId" clId="{0C392713-774D-45D9-A41B-9EE588719CAF}" dt="2024-10-21T18:13:20.137" v="341" actId="207"/>
          <ac:spMkLst>
            <pc:docMk/>
            <pc:sldMk cId="3735454067" sldId="283"/>
            <ac:spMk id="4" creationId="{C35DD481-03E7-EC6F-4718-052385CDA1F0}"/>
          </ac:spMkLst>
        </pc:spChg>
        <pc:spChg chg="mod">
          <ac:chgData name="Yolanda Desarme" userId="da06884b4d1911c2" providerId="LiveId" clId="{0C392713-774D-45D9-A41B-9EE588719CAF}" dt="2024-10-21T18:13:39.985" v="343" actId="207"/>
          <ac:spMkLst>
            <pc:docMk/>
            <pc:sldMk cId="3735454067" sldId="283"/>
            <ac:spMk id="8" creationId="{3FAA5397-3BBD-76A0-44FF-222D3B044A3C}"/>
          </ac:spMkLst>
        </pc:spChg>
        <pc:spChg chg="mod">
          <ac:chgData name="Yolanda Desarme" userId="da06884b4d1911c2" providerId="LiveId" clId="{0C392713-774D-45D9-A41B-9EE588719CAF}" dt="2024-10-21T18:16:16.126" v="344" actId="207"/>
          <ac:spMkLst>
            <pc:docMk/>
            <pc:sldMk cId="3735454067" sldId="283"/>
            <ac:spMk id="18" creationId="{03FBF3F6-A8C2-D384-5A07-9FF3C5546189}"/>
          </ac:spMkLst>
        </pc:spChg>
        <pc:spChg chg="mod">
          <ac:chgData name="Yolanda Desarme" userId="da06884b4d1911c2" providerId="LiveId" clId="{0C392713-774D-45D9-A41B-9EE588719CAF}" dt="2024-10-21T18:11:17.958" v="340" actId="6549"/>
          <ac:spMkLst>
            <pc:docMk/>
            <pc:sldMk cId="3735454067" sldId="283"/>
            <ac:spMk id="30" creationId="{9C100FD1-6CB4-B748-84CF-D41DEDCBF75B}"/>
          </ac:spMkLst>
        </pc:spChg>
      </pc:sldChg>
      <pc:sldChg chg="modSp mod">
        <pc:chgData name="Yolanda Desarme" userId="da06884b4d1911c2" providerId="LiveId" clId="{0C392713-774D-45D9-A41B-9EE588719CAF}" dt="2024-10-18T12:20:16.025" v="89" actId="6549"/>
        <pc:sldMkLst>
          <pc:docMk/>
          <pc:sldMk cId="3892057909" sldId="287"/>
        </pc:sldMkLst>
        <pc:spChg chg="mod">
          <ac:chgData name="Yolanda Desarme" userId="da06884b4d1911c2" providerId="LiveId" clId="{0C392713-774D-45D9-A41B-9EE588719CAF}" dt="2024-10-18T12:20:16.025" v="89" actId="6549"/>
          <ac:spMkLst>
            <pc:docMk/>
            <pc:sldMk cId="3892057909" sldId="287"/>
            <ac:spMk id="3" creationId="{57C0BA37-449F-57C8-F0A2-5F310B58DF5B}"/>
          </ac:spMkLst>
        </pc:spChg>
        <pc:spChg chg="mod">
          <ac:chgData name="Yolanda Desarme" userId="da06884b4d1911c2" providerId="LiveId" clId="{0C392713-774D-45D9-A41B-9EE588719CAF}" dt="2024-10-18T12:20:00.514" v="87" actId="6549"/>
          <ac:spMkLst>
            <pc:docMk/>
            <pc:sldMk cId="3892057909" sldId="287"/>
            <ac:spMk id="13" creationId="{075209C0-D082-CD98-1B0D-323E0A5EFEEA}"/>
          </ac:spMkLst>
        </pc:spChg>
      </pc:sldChg>
      <pc:sldChg chg="modSp modAnim">
        <pc:chgData name="Yolanda Desarme" userId="da06884b4d1911c2" providerId="LiveId" clId="{0C392713-774D-45D9-A41B-9EE588719CAF}" dt="2024-10-21T17:59:48.510" v="306" actId="20577"/>
        <pc:sldMkLst>
          <pc:docMk/>
          <pc:sldMk cId="3904985818" sldId="288"/>
        </pc:sldMkLst>
        <pc:spChg chg="mod">
          <ac:chgData name="Yolanda Desarme" userId="da06884b4d1911c2" providerId="LiveId" clId="{0C392713-774D-45D9-A41B-9EE588719CAF}" dt="2024-10-21T17:55:54.249" v="299" actId="207"/>
          <ac:spMkLst>
            <pc:docMk/>
            <pc:sldMk cId="3904985818" sldId="288"/>
            <ac:spMk id="3" creationId="{C9997D64-4020-4405-0829-CB92CCA788E7}"/>
          </ac:spMkLst>
        </pc:spChg>
        <pc:spChg chg="mod">
          <ac:chgData name="Yolanda Desarme" userId="da06884b4d1911c2" providerId="LiveId" clId="{0C392713-774D-45D9-A41B-9EE588719CAF}" dt="2024-10-21T17:56:16.368" v="301" actId="207"/>
          <ac:spMkLst>
            <pc:docMk/>
            <pc:sldMk cId="3904985818" sldId="288"/>
            <ac:spMk id="5" creationId="{F6BD264B-A553-82B4-214F-29924AB37932}"/>
          </ac:spMkLst>
        </pc:spChg>
        <pc:spChg chg="mod">
          <ac:chgData name="Yolanda Desarme" userId="da06884b4d1911c2" providerId="LiveId" clId="{0C392713-774D-45D9-A41B-9EE588719CAF}" dt="2024-10-21T17:56:30.100" v="302" actId="207"/>
          <ac:spMkLst>
            <pc:docMk/>
            <pc:sldMk cId="3904985818" sldId="288"/>
            <ac:spMk id="8" creationId="{225FDF32-C56C-66FC-2FA1-985889904C4A}"/>
          </ac:spMkLst>
        </pc:spChg>
        <pc:spChg chg="mod">
          <ac:chgData name="Yolanda Desarme" userId="da06884b4d1911c2" providerId="LiveId" clId="{0C392713-774D-45D9-A41B-9EE588719CAF}" dt="2024-10-21T17:59:48.510" v="306" actId="20577"/>
          <ac:spMkLst>
            <pc:docMk/>
            <pc:sldMk cId="3904985818" sldId="288"/>
            <ac:spMk id="10" creationId="{82C86529-6CD4-5752-7616-7B78DFBD1D26}"/>
          </ac:spMkLst>
        </pc:spChg>
      </pc:sldChg>
      <pc:sldChg chg="modSp">
        <pc:chgData name="Yolanda Desarme" userId="da06884b4d1911c2" providerId="LiveId" clId="{0C392713-774D-45D9-A41B-9EE588719CAF}" dt="2024-10-21T18:02:38.002" v="317" actId="207"/>
        <pc:sldMkLst>
          <pc:docMk/>
          <pc:sldMk cId="2987817528" sldId="289"/>
        </pc:sldMkLst>
        <pc:spChg chg="mod">
          <ac:chgData name="Yolanda Desarme" userId="da06884b4d1911c2" providerId="LiveId" clId="{0C392713-774D-45D9-A41B-9EE588719CAF}" dt="2024-10-21T18:01:59.248" v="313" actId="207"/>
          <ac:spMkLst>
            <pc:docMk/>
            <pc:sldMk cId="2987817528" sldId="289"/>
            <ac:spMk id="3" creationId="{B065863B-1083-1778-626D-A671BC4F7A09}"/>
          </ac:spMkLst>
        </pc:spChg>
        <pc:spChg chg="mod">
          <ac:chgData name="Yolanda Desarme" userId="da06884b4d1911c2" providerId="LiveId" clId="{0C392713-774D-45D9-A41B-9EE588719CAF}" dt="2024-10-21T18:02:17.368" v="315" actId="207"/>
          <ac:spMkLst>
            <pc:docMk/>
            <pc:sldMk cId="2987817528" sldId="289"/>
            <ac:spMk id="5" creationId="{23CE9C3D-2BA6-5D83-AD8D-AF0DEC5254E3}"/>
          </ac:spMkLst>
        </pc:spChg>
        <pc:spChg chg="mod">
          <ac:chgData name="Yolanda Desarme" userId="da06884b4d1911c2" providerId="LiveId" clId="{0C392713-774D-45D9-A41B-9EE588719CAF}" dt="2024-10-21T18:02:26.308" v="316" actId="207"/>
          <ac:spMkLst>
            <pc:docMk/>
            <pc:sldMk cId="2987817528" sldId="289"/>
            <ac:spMk id="10" creationId="{7E54FF93-9A89-B26D-12C9-9C1564A4C40F}"/>
          </ac:spMkLst>
        </pc:spChg>
        <pc:spChg chg="mod">
          <ac:chgData name="Yolanda Desarme" userId="da06884b4d1911c2" providerId="LiveId" clId="{0C392713-774D-45D9-A41B-9EE588719CAF}" dt="2024-10-21T18:02:38.002" v="317" actId="207"/>
          <ac:spMkLst>
            <pc:docMk/>
            <pc:sldMk cId="2987817528" sldId="289"/>
            <ac:spMk id="12" creationId="{6459981A-F014-34BB-025A-B575AA64C524}"/>
          </ac:spMkLst>
        </pc:spChg>
      </pc:sldChg>
      <pc:sldChg chg="modSp">
        <pc:chgData name="Yolanda Desarme" userId="da06884b4d1911c2" providerId="LiveId" clId="{0C392713-774D-45D9-A41B-9EE588719CAF}" dt="2024-10-13T20:55:24.074" v="5" actId="20577"/>
        <pc:sldMkLst>
          <pc:docMk/>
          <pc:sldMk cId="1526507347" sldId="362"/>
        </pc:sldMkLst>
        <pc:spChg chg="mod">
          <ac:chgData name="Yolanda Desarme" userId="da06884b4d1911c2" providerId="LiveId" clId="{0C392713-774D-45D9-A41B-9EE588719CAF}" dt="2024-10-13T20:55:24.074" v="5" actId="20577"/>
          <ac:spMkLst>
            <pc:docMk/>
            <pc:sldMk cId="1526507347" sldId="362"/>
            <ac:spMk id="2" creationId="{410B1ED0-7E10-6E89-2D4B-E6FF88E8BDBC}"/>
          </ac:spMkLst>
        </pc:spChg>
      </pc:sldChg>
      <pc:sldChg chg="modSp">
        <pc:chgData name="Yolanda Desarme" userId="da06884b4d1911c2" providerId="LiveId" clId="{0C392713-774D-45D9-A41B-9EE588719CAF}" dt="2024-10-18T11:52:59.276" v="31" actId="20577"/>
        <pc:sldMkLst>
          <pc:docMk/>
          <pc:sldMk cId="2269985178" sldId="363"/>
        </pc:sldMkLst>
        <pc:spChg chg="mod">
          <ac:chgData name="Yolanda Desarme" userId="da06884b4d1911c2" providerId="LiveId" clId="{0C392713-774D-45D9-A41B-9EE588719CAF}" dt="2024-10-18T11:52:59.276" v="31" actId="20577"/>
          <ac:spMkLst>
            <pc:docMk/>
            <pc:sldMk cId="2269985178" sldId="363"/>
            <ac:spMk id="2" creationId="{410B1ED0-7E10-6E89-2D4B-E6FF88E8BDBC}"/>
          </ac:spMkLst>
        </pc:spChg>
      </pc:sldChg>
      <pc:sldChg chg="modSp">
        <pc:chgData name="Yolanda Desarme" userId="da06884b4d1911c2" providerId="LiveId" clId="{0C392713-774D-45D9-A41B-9EE588719CAF}" dt="2024-10-18T12:14:57.372" v="75" actId="6549"/>
        <pc:sldMkLst>
          <pc:docMk/>
          <pc:sldMk cId="1594211075" sldId="364"/>
        </pc:sldMkLst>
        <pc:spChg chg="mod">
          <ac:chgData name="Yolanda Desarme" userId="da06884b4d1911c2" providerId="LiveId" clId="{0C392713-774D-45D9-A41B-9EE588719CAF}" dt="2024-10-18T12:14:57.372" v="75" actId="6549"/>
          <ac:spMkLst>
            <pc:docMk/>
            <pc:sldMk cId="1594211075" sldId="364"/>
            <ac:spMk id="2" creationId="{410B1ED0-7E10-6E89-2D4B-E6FF88E8BDBC}"/>
          </ac:spMkLst>
        </pc:spChg>
      </pc:sldChg>
      <pc:sldChg chg="modSp">
        <pc:chgData name="Yolanda Desarme" userId="da06884b4d1911c2" providerId="LiveId" clId="{0C392713-774D-45D9-A41B-9EE588719CAF}" dt="2024-10-21T18:03:31.247" v="324" actId="6549"/>
        <pc:sldMkLst>
          <pc:docMk/>
          <pc:sldMk cId="4150277390" sldId="365"/>
        </pc:sldMkLst>
        <pc:spChg chg="mod">
          <ac:chgData name="Yolanda Desarme" userId="da06884b4d1911c2" providerId="LiveId" clId="{0C392713-774D-45D9-A41B-9EE588719CAF}" dt="2024-10-21T18:03:31.247" v="324" actId="6549"/>
          <ac:spMkLst>
            <pc:docMk/>
            <pc:sldMk cId="4150277390" sldId="365"/>
            <ac:spMk id="2" creationId="{410B1ED0-7E10-6E89-2D4B-E6FF88E8BDBC}"/>
          </ac:spMkLst>
        </pc:spChg>
      </pc:sldChg>
      <pc:sldChg chg="modSp">
        <pc:chgData name="Yolanda Desarme" userId="da06884b4d1911c2" providerId="LiveId" clId="{0C392713-774D-45D9-A41B-9EE588719CAF}" dt="2024-10-21T17:25:34.010" v="186" actId="207"/>
        <pc:sldMkLst>
          <pc:docMk/>
          <pc:sldMk cId="1075656803" sldId="366"/>
        </pc:sldMkLst>
        <pc:spChg chg="mod">
          <ac:chgData name="Yolanda Desarme" userId="da06884b4d1911c2" providerId="LiveId" clId="{0C392713-774D-45D9-A41B-9EE588719CAF}" dt="2024-10-21T17:24:30.747" v="181" actId="207"/>
          <ac:spMkLst>
            <pc:docMk/>
            <pc:sldMk cId="1075656803" sldId="366"/>
            <ac:spMk id="5" creationId="{6BD9B4EE-C4FD-DFC6-A99F-F7887CAE0E21}"/>
          </ac:spMkLst>
        </pc:spChg>
        <pc:spChg chg="mod">
          <ac:chgData name="Yolanda Desarme" userId="da06884b4d1911c2" providerId="LiveId" clId="{0C392713-774D-45D9-A41B-9EE588719CAF}" dt="2024-10-21T17:25:07.137" v="184" actId="207"/>
          <ac:spMkLst>
            <pc:docMk/>
            <pc:sldMk cId="1075656803" sldId="366"/>
            <ac:spMk id="7" creationId="{171A0751-1F2C-BA16-1AF5-C2668113D863}"/>
          </ac:spMkLst>
        </pc:spChg>
        <pc:spChg chg="mod">
          <ac:chgData name="Yolanda Desarme" userId="da06884b4d1911c2" providerId="LiveId" clId="{0C392713-774D-45D9-A41B-9EE588719CAF}" dt="2024-10-21T17:24:47.782" v="182" actId="207"/>
          <ac:spMkLst>
            <pc:docMk/>
            <pc:sldMk cId="1075656803" sldId="366"/>
            <ac:spMk id="9" creationId="{FCDF7E9F-0A22-DB07-3608-52D026262E6E}"/>
          </ac:spMkLst>
        </pc:spChg>
        <pc:spChg chg="mod">
          <ac:chgData name="Yolanda Desarme" userId="da06884b4d1911c2" providerId="LiveId" clId="{0C392713-774D-45D9-A41B-9EE588719CAF}" dt="2024-10-18T11:54:54.042" v="39" actId="20577"/>
          <ac:spMkLst>
            <pc:docMk/>
            <pc:sldMk cId="1075656803" sldId="366"/>
            <ac:spMk id="10" creationId="{07470985-EEE8-F6C2-2145-BD86EC5FF19C}"/>
          </ac:spMkLst>
        </pc:spChg>
        <pc:spChg chg="mod">
          <ac:chgData name="Yolanda Desarme" userId="da06884b4d1911c2" providerId="LiveId" clId="{0C392713-774D-45D9-A41B-9EE588719CAF}" dt="2024-10-21T17:25:34.010" v="186" actId="207"/>
          <ac:spMkLst>
            <pc:docMk/>
            <pc:sldMk cId="1075656803" sldId="366"/>
            <ac:spMk id="13" creationId="{21409FB4-407E-3D70-2073-F49E4727A75B}"/>
          </ac:spMkLst>
        </pc:spChg>
      </pc:sldChg>
      <pc:sldChg chg="modSp mod">
        <pc:chgData name="Yolanda Desarme" userId="da06884b4d1911c2" providerId="LiveId" clId="{0C392713-774D-45D9-A41B-9EE588719CAF}" dt="2024-10-21T17:46:10.117" v="272" actId="207"/>
        <pc:sldMkLst>
          <pc:docMk/>
          <pc:sldMk cId="1950498291" sldId="367"/>
        </pc:sldMkLst>
        <pc:spChg chg="mod">
          <ac:chgData name="Yolanda Desarme" userId="da06884b4d1911c2" providerId="LiveId" clId="{0C392713-774D-45D9-A41B-9EE588719CAF}" dt="2024-10-21T17:42:59.514" v="187" actId="207"/>
          <ac:spMkLst>
            <pc:docMk/>
            <pc:sldMk cId="1950498291" sldId="367"/>
            <ac:spMk id="5" creationId="{63917057-BDAF-4711-2A9C-47CC3EA52E3D}"/>
          </ac:spMkLst>
        </pc:spChg>
        <pc:spChg chg="mod">
          <ac:chgData name="Yolanda Desarme" userId="da06884b4d1911c2" providerId="LiveId" clId="{0C392713-774D-45D9-A41B-9EE588719CAF}" dt="2024-10-21T17:45:38.818" v="271" actId="20577"/>
          <ac:spMkLst>
            <pc:docMk/>
            <pc:sldMk cId="1950498291" sldId="367"/>
            <ac:spMk id="9" creationId="{F97D45D6-A429-ACA5-2854-34F3A1E8F21B}"/>
          </ac:spMkLst>
        </pc:spChg>
        <pc:spChg chg="mod">
          <ac:chgData name="Yolanda Desarme" userId="da06884b4d1911c2" providerId="LiveId" clId="{0C392713-774D-45D9-A41B-9EE588719CAF}" dt="2024-10-21T17:46:10.117" v="272" actId="207"/>
          <ac:spMkLst>
            <pc:docMk/>
            <pc:sldMk cId="1950498291" sldId="367"/>
            <ac:spMk id="13" creationId="{8F0FD4C4-690A-1EE9-420A-BF741E03E515}"/>
          </ac:spMkLst>
        </pc:spChg>
        <pc:spChg chg="mod">
          <ac:chgData name="Yolanda Desarme" userId="da06884b4d1911c2" providerId="LiveId" clId="{0C392713-774D-45D9-A41B-9EE588719CAF}" dt="2024-10-18T11:56:18.050" v="43" actId="6549"/>
          <ac:spMkLst>
            <pc:docMk/>
            <pc:sldMk cId="1950498291" sldId="367"/>
            <ac:spMk id="15" creationId="{104FD1F8-37A1-5688-FC9C-505035A3B303}"/>
          </ac:spMkLst>
        </pc:spChg>
      </pc:sldChg>
      <pc:sldChg chg="modSp">
        <pc:chgData name="Yolanda Desarme" userId="da06884b4d1911c2" providerId="LiveId" clId="{0C392713-774D-45D9-A41B-9EE588719CAF}" dt="2024-10-18T12:13:55.400" v="71" actId="20577"/>
        <pc:sldMkLst>
          <pc:docMk/>
          <pc:sldMk cId="1753604099" sldId="369"/>
        </pc:sldMkLst>
        <pc:spChg chg="mod">
          <ac:chgData name="Yolanda Desarme" userId="da06884b4d1911c2" providerId="LiveId" clId="{0C392713-774D-45D9-A41B-9EE588719CAF}" dt="2024-10-18T12:13:55.400" v="71" actId="20577"/>
          <ac:spMkLst>
            <pc:docMk/>
            <pc:sldMk cId="1753604099" sldId="369"/>
            <ac:spMk id="4" creationId="{9F219A90-94E6-304C-522C-240EE4E1B758}"/>
          </ac:spMkLst>
        </pc:spChg>
      </pc:sldChg>
      <pc:sldChg chg="modSp mod">
        <pc:chgData name="Yolanda Desarme" userId="da06884b4d1911c2" providerId="LiveId" clId="{0C392713-774D-45D9-A41B-9EE588719CAF}" dt="2024-10-21T17:54:00.617" v="292" actId="207"/>
        <pc:sldMkLst>
          <pc:docMk/>
          <pc:sldMk cId="2119016905" sldId="370"/>
        </pc:sldMkLst>
        <pc:spChg chg="mod">
          <ac:chgData name="Yolanda Desarme" userId="da06884b4d1911c2" providerId="LiveId" clId="{0C392713-774D-45D9-A41B-9EE588719CAF}" dt="2024-10-21T17:53:05.455" v="287" actId="207"/>
          <ac:spMkLst>
            <pc:docMk/>
            <pc:sldMk cId="2119016905" sldId="370"/>
            <ac:spMk id="5" creationId="{B794854D-4E21-56D0-F6F3-F462A2F2259F}"/>
          </ac:spMkLst>
        </pc:spChg>
        <pc:spChg chg="mod">
          <ac:chgData name="Yolanda Desarme" userId="da06884b4d1911c2" providerId="LiveId" clId="{0C392713-774D-45D9-A41B-9EE588719CAF}" dt="2024-10-21T17:53:36.584" v="290" actId="207"/>
          <ac:spMkLst>
            <pc:docMk/>
            <pc:sldMk cId="2119016905" sldId="370"/>
            <ac:spMk id="7" creationId="{4B3EC1A6-72F9-FA57-5C35-35E76E3495B4}"/>
          </ac:spMkLst>
        </pc:spChg>
        <pc:spChg chg="mod">
          <ac:chgData name="Yolanda Desarme" userId="da06884b4d1911c2" providerId="LiveId" clId="{0C392713-774D-45D9-A41B-9EE588719CAF}" dt="2024-10-18T12:16:39.668" v="83" actId="6549"/>
          <ac:spMkLst>
            <pc:docMk/>
            <pc:sldMk cId="2119016905" sldId="370"/>
            <ac:spMk id="8" creationId="{0A2F9FC1-871C-1F11-8A4E-DE58D7770C7E}"/>
          </ac:spMkLst>
        </pc:spChg>
        <pc:spChg chg="mod">
          <ac:chgData name="Yolanda Desarme" userId="da06884b4d1911c2" providerId="LiveId" clId="{0C392713-774D-45D9-A41B-9EE588719CAF}" dt="2024-10-21T17:53:44.955" v="291" actId="207"/>
          <ac:spMkLst>
            <pc:docMk/>
            <pc:sldMk cId="2119016905" sldId="370"/>
            <ac:spMk id="10" creationId="{86B0B507-9987-EBE7-D827-28C0BD17D0CB}"/>
          </ac:spMkLst>
        </pc:spChg>
        <pc:spChg chg="mod">
          <ac:chgData name="Yolanda Desarme" userId="da06884b4d1911c2" providerId="LiveId" clId="{0C392713-774D-45D9-A41B-9EE588719CAF}" dt="2024-10-21T17:54:00.617" v="292" actId="207"/>
          <ac:spMkLst>
            <pc:docMk/>
            <pc:sldMk cId="2119016905" sldId="370"/>
            <ac:spMk id="14" creationId="{7E249FAA-35A9-1117-9AC5-07FC53CC0545}"/>
          </ac:spMkLst>
        </pc:spChg>
      </pc:sldChg>
      <pc:sldChg chg="modSp">
        <pc:chgData name="Yolanda Desarme" userId="da06884b4d1911c2" providerId="LiveId" clId="{0C392713-774D-45D9-A41B-9EE588719CAF}" dt="2024-10-21T18:08:52.498" v="333" actId="207"/>
        <pc:sldMkLst>
          <pc:docMk/>
          <pc:sldMk cId="2648089371" sldId="371"/>
        </pc:sldMkLst>
        <pc:spChg chg="mod">
          <ac:chgData name="Yolanda Desarme" userId="da06884b4d1911c2" providerId="LiveId" clId="{0C392713-774D-45D9-A41B-9EE588719CAF}" dt="2024-10-21T18:08:52.498" v="333" actId="207"/>
          <ac:spMkLst>
            <pc:docMk/>
            <pc:sldMk cId="2648089371" sldId="371"/>
            <ac:spMk id="7" creationId="{8495EC26-551B-06F6-2C0D-43DA1306D656}"/>
          </ac:spMkLst>
        </pc:spChg>
        <pc:spChg chg="mod">
          <ac:chgData name="Yolanda Desarme" userId="da06884b4d1911c2" providerId="LiveId" clId="{0C392713-774D-45D9-A41B-9EE588719CAF}" dt="2024-10-21T18:08:06.303" v="331" actId="207"/>
          <ac:spMkLst>
            <pc:docMk/>
            <pc:sldMk cId="2648089371" sldId="371"/>
            <ac:spMk id="15" creationId="{E4CA5DDB-D43A-CAC6-C223-292429BF5A04}"/>
          </ac:spMkLst>
        </pc:spChg>
      </pc:sldChg>
      <pc:sldChg chg="modSp mod">
        <pc:chgData name="Yolanda Desarme" userId="da06884b4d1911c2" providerId="LiveId" clId="{0C392713-774D-45D9-A41B-9EE588719CAF}" dt="2024-10-21T18:25:57.701" v="402" actId="1076"/>
        <pc:sldMkLst>
          <pc:docMk/>
          <pc:sldMk cId="200640624" sldId="372"/>
        </pc:sldMkLst>
        <pc:spChg chg="mod">
          <ac:chgData name="Yolanda Desarme" userId="da06884b4d1911c2" providerId="LiveId" clId="{0C392713-774D-45D9-A41B-9EE588719CAF}" dt="2024-10-21T18:25:57.701" v="402" actId="1076"/>
          <ac:spMkLst>
            <pc:docMk/>
            <pc:sldMk cId="200640624" sldId="372"/>
            <ac:spMk id="8" creationId="{4AD717ED-A265-3B7E-7891-10C84886FD88}"/>
          </ac:spMkLst>
        </pc:spChg>
        <pc:graphicFrameChg chg="mod">
          <ac:chgData name="Yolanda Desarme" userId="da06884b4d1911c2" providerId="LiveId" clId="{0C392713-774D-45D9-A41B-9EE588719CAF}" dt="2024-10-21T18:24:50.832" v="401" actId="20577"/>
          <ac:graphicFrameMkLst>
            <pc:docMk/>
            <pc:sldMk cId="200640624" sldId="372"/>
            <ac:graphicFrameMk id="2" creationId="{BB5EC235-78C6-6974-B317-60B15690590B}"/>
          </ac:graphicFrameMkLst>
        </pc:graphicFrameChg>
      </pc:sldChg>
      <pc:sldChg chg="modSp">
        <pc:chgData name="Yolanda Desarme" userId="da06884b4d1911c2" providerId="LiveId" clId="{0C392713-774D-45D9-A41B-9EE588719CAF}" dt="2024-10-21T17:55:14.437" v="297" actId="207"/>
        <pc:sldMkLst>
          <pc:docMk/>
          <pc:sldMk cId="3487712423" sldId="374"/>
        </pc:sldMkLst>
        <pc:spChg chg="mod">
          <ac:chgData name="Yolanda Desarme" userId="da06884b4d1911c2" providerId="LiveId" clId="{0C392713-774D-45D9-A41B-9EE588719CAF}" dt="2024-10-21T17:54:22.683" v="293" actId="207"/>
          <ac:spMkLst>
            <pc:docMk/>
            <pc:sldMk cId="3487712423" sldId="374"/>
            <ac:spMk id="3" creationId="{1BF3A544-F365-AE3D-DB70-DA49D462F59E}"/>
          </ac:spMkLst>
        </pc:spChg>
        <pc:spChg chg="mod">
          <ac:chgData name="Yolanda Desarme" userId="da06884b4d1911c2" providerId="LiveId" clId="{0C392713-774D-45D9-A41B-9EE588719CAF}" dt="2024-10-21T17:55:00.831" v="295" actId="207"/>
          <ac:spMkLst>
            <pc:docMk/>
            <pc:sldMk cId="3487712423" sldId="374"/>
            <ac:spMk id="6" creationId="{5B8D4228-D2B7-063F-AF16-3692701757E5}"/>
          </ac:spMkLst>
        </pc:spChg>
        <pc:spChg chg="mod">
          <ac:chgData name="Yolanda Desarme" userId="da06884b4d1911c2" providerId="LiveId" clId="{0C392713-774D-45D9-A41B-9EE588719CAF}" dt="2024-10-18T12:18:11.836" v="85" actId="6549"/>
          <ac:spMkLst>
            <pc:docMk/>
            <pc:sldMk cId="3487712423" sldId="374"/>
            <ac:spMk id="9" creationId="{62386681-8DE4-522F-BCE2-5FCFD612302E}"/>
          </ac:spMkLst>
        </pc:spChg>
        <pc:spChg chg="mod">
          <ac:chgData name="Yolanda Desarme" userId="da06884b4d1911c2" providerId="LiveId" clId="{0C392713-774D-45D9-A41B-9EE588719CAF}" dt="2024-10-21T17:55:14.437" v="297" actId="207"/>
          <ac:spMkLst>
            <pc:docMk/>
            <pc:sldMk cId="3487712423" sldId="374"/>
            <ac:spMk id="10" creationId="{00A4F35F-C1EA-8510-0B9A-661ABEBADEBC}"/>
          </ac:spMkLst>
        </pc:spChg>
        <pc:spChg chg="mod">
          <ac:chgData name="Yolanda Desarme" userId="da06884b4d1911c2" providerId="LiveId" clId="{0C392713-774D-45D9-A41B-9EE588719CAF}" dt="2024-10-21T17:55:07.598" v="296" actId="207"/>
          <ac:spMkLst>
            <pc:docMk/>
            <pc:sldMk cId="3487712423" sldId="374"/>
            <ac:spMk id="16" creationId="{8A9EF6EA-354E-0901-96B1-E540595D0E6D}"/>
          </ac:spMkLst>
        </pc:spChg>
      </pc:sldChg>
      <pc:sldChg chg="modSp">
        <pc:chgData name="Yolanda Desarme" userId="da06884b4d1911c2" providerId="LiveId" clId="{0C392713-774D-45D9-A41B-9EE588719CAF}" dt="2024-10-21T18:30:25.628" v="409" actId="20577"/>
        <pc:sldMkLst>
          <pc:docMk/>
          <pc:sldMk cId="2151981355" sldId="375"/>
        </pc:sldMkLst>
        <pc:spChg chg="mod">
          <ac:chgData name="Yolanda Desarme" userId="da06884b4d1911c2" providerId="LiveId" clId="{0C392713-774D-45D9-A41B-9EE588719CAF}" dt="2024-10-21T18:30:25.628" v="409" actId="20577"/>
          <ac:spMkLst>
            <pc:docMk/>
            <pc:sldMk cId="2151981355" sldId="375"/>
            <ac:spMk id="8" creationId="{6D924281-8929-593B-CDFB-40A4F24A2395}"/>
          </ac:spMkLst>
        </pc:spChg>
      </pc:sldChg>
      <pc:sldChg chg="modSp mod modAnim">
        <pc:chgData name="Yolanda Desarme" userId="da06884b4d1911c2" providerId="LiveId" clId="{0C392713-774D-45D9-A41B-9EE588719CAF}" dt="2024-10-18T12:47:51.923" v="160" actId="20577"/>
        <pc:sldMkLst>
          <pc:docMk/>
          <pc:sldMk cId="2486276073" sldId="376"/>
        </pc:sldMkLst>
        <pc:spChg chg="mod">
          <ac:chgData name="Yolanda Desarme" userId="da06884b4d1911c2" providerId="LiveId" clId="{0C392713-774D-45D9-A41B-9EE588719CAF}" dt="2024-10-18T12:47:51.923" v="160" actId="20577"/>
          <ac:spMkLst>
            <pc:docMk/>
            <pc:sldMk cId="2486276073" sldId="376"/>
            <ac:spMk id="3" creationId="{0822811D-C7AB-6B3E-60C7-DA9959E1C863}"/>
          </ac:spMkLst>
        </pc:spChg>
        <pc:spChg chg="mod">
          <ac:chgData name="Yolanda Desarme" userId="da06884b4d1911c2" providerId="LiveId" clId="{0C392713-774D-45D9-A41B-9EE588719CAF}" dt="2024-10-18T12:46:24.886" v="158" actId="20577"/>
          <ac:spMkLst>
            <pc:docMk/>
            <pc:sldMk cId="2486276073" sldId="376"/>
            <ac:spMk id="5" creationId="{E119641C-CB1F-E6C0-5044-157A047D8586}"/>
          </ac:spMkLst>
        </pc:spChg>
        <pc:spChg chg="mod">
          <ac:chgData name="Yolanda Desarme" userId="da06884b4d1911c2" providerId="LiveId" clId="{0C392713-774D-45D9-A41B-9EE588719CAF}" dt="2024-10-18T12:37:42.902" v="132" actId="20577"/>
          <ac:spMkLst>
            <pc:docMk/>
            <pc:sldMk cId="2486276073" sldId="376"/>
            <ac:spMk id="8" creationId="{6D924281-8929-593B-CDFB-40A4F24A2395}"/>
          </ac:spMkLst>
        </pc:spChg>
      </pc:sldChg>
      <pc:sldChg chg="modSp mod">
        <pc:chgData name="Yolanda Desarme" userId="da06884b4d1911c2" providerId="LiveId" clId="{0C392713-774D-45D9-A41B-9EE588719CAF}" dt="2024-10-18T12:49:13.330" v="162" actId="6549"/>
        <pc:sldMkLst>
          <pc:docMk/>
          <pc:sldMk cId="2430640390" sldId="377"/>
        </pc:sldMkLst>
        <pc:spChg chg="mod">
          <ac:chgData name="Yolanda Desarme" userId="da06884b4d1911c2" providerId="LiveId" clId="{0C392713-774D-45D9-A41B-9EE588719CAF}" dt="2024-10-18T12:49:13.330" v="162" actId="6549"/>
          <ac:spMkLst>
            <pc:docMk/>
            <pc:sldMk cId="2430640390" sldId="377"/>
            <ac:spMk id="3" creationId="{EBC2E83B-03F0-F5C9-DB78-DCC987C816B3}"/>
          </ac:spMkLst>
        </pc:spChg>
      </pc:sldChg>
      <pc:sldChg chg="modSp">
        <pc:chgData name="Yolanda Desarme" userId="da06884b4d1911c2" providerId="LiveId" clId="{0C392713-774D-45D9-A41B-9EE588719CAF}" dt="2024-10-21T18:01:37.608" v="312" actId="207"/>
        <pc:sldMkLst>
          <pc:docMk/>
          <pc:sldMk cId="619140455" sldId="378"/>
        </pc:sldMkLst>
        <pc:spChg chg="mod">
          <ac:chgData name="Yolanda Desarme" userId="da06884b4d1911c2" providerId="LiveId" clId="{0C392713-774D-45D9-A41B-9EE588719CAF}" dt="2024-10-21T18:00:16.484" v="307" actId="207"/>
          <ac:spMkLst>
            <pc:docMk/>
            <pc:sldMk cId="619140455" sldId="378"/>
            <ac:spMk id="3" creationId="{A1EE9B1C-2904-87BA-13BE-3DAD72ACD7BF}"/>
          </ac:spMkLst>
        </pc:spChg>
        <pc:spChg chg="mod">
          <ac:chgData name="Yolanda Desarme" userId="da06884b4d1911c2" providerId="LiveId" clId="{0C392713-774D-45D9-A41B-9EE588719CAF}" dt="2024-10-21T18:00:38.210" v="309" actId="207"/>
          <ac:spMkLst>
            <pc:docMk/>
            <pc:sldMk cId="619140455" sldId="378"/>
            <ac:spMk id="6" creationId="{D9697C1E-95C1-862D-B200-6126BD73487C}"/>
          </ac:spMkLst>
        </pc:spChg>
        <pc:spChg chg="mod">
          <ac:chgData name="Yolanda Desarme" userId="da06884b4d1911c2" providerId="LiveId" clId="{0C392713-774D-45D9-A41B-9EE588719CAF}" dt="2024-10-21T18:01:02.075" v="310" actId="207"/>
          <ac:spMkLst>
            <pc:docMk/>
            <pc:sldMk cId="619140455" sldId="378"/>
            <ac:spMk id="8" creationId="{E462724C-0E17-29BA-02C6-AD711824545D}"/>
          </ac:spMkLst>
        </pc:spChg>
        <pc:spChg chg="mod">
          <ac:chgData name="Yolanda Desarme" userId="da06884b4d1911c2" providerId="LiveId" clId="{0C392713-774D-45D9-A41B-9EE588719CAF}" dt="2024-10-21T18:01:13.045" v="311" actId="207"/>
          <ac:spMkLst>
            <pc:docMk/>
            <pc:sldMk cId="619140455" sldId="378"/>
            <ac:spMk id="12" creationId="{D021D157-FA51-8D6A-B980-08D83D96CC6C}"/>
          </ac:spMkLst>
        </pc:spChg>
        <pc:spChg chg="mod">
          <ac:chgData name="Yolanda Desarme" userId="da06884b4d1911c2" providerId="LiveId" clId="{0C392713-774D-45D9-A41B-9EE588719CAF}" dt="2024-10-21T18:01:37.608" v="312" actId="207"/>
          <ac:spMkLst>
            <pc:docMk/>
            <pc:sldMk cId="619140455" sldId="378"/>
            <ac:spMk id="14" creationId="{CFD767E4-58BA-963E-A8AF-5BA9E45E3E14}"/>
          </ac:spMkLst>
        </pc:spChg>
      </pc:sldChg>
      <pc:sldChg chg="modSp">
        <pc:chgData name="Yolanda Desarme" userId="da06884b4d1911c2" providerId="LiveId" clId="{0C392713-774D-45D9-A41B-9EE588719CAF}" dt="2024-10-21T18:03:18.104" v="320" actId="207"/>
        <pc:sldMkLst>
          <pc:docMk/>
          <pc:sldMk cId="1288574287" sldId="379"/>
        </pc:sldMkLst>
        <pc:spChg chg="mod">
          <ac:chgData name="Yolanda Desarme" userId="da06884b4d1911c2" providerId="LiveId" clId="{0C392713-774D-45D9-A41B-9EE588719CAF}" dt="2024-10-21T18:02:54.823" v="318" actId="207"/>
          <ac:spMkLst>
            <pc:docMk/>
            <pc:sldMk cId="1288574287" sldId="379"/>
            <ac:spMk id="4" creationId="{45F86DD8-B32C-C0F8-1853-4B154879632F}"/>
          </ac:spMkLst>
        </pc:spChg>
        <pc:spChg chg="mod">
          <ac:chgData name="Yolanda Desarme" userId="da06884b4d1911c2" providerId="LiveId" clId="{0C392713-774D-45D9-A41B-9EE588719CAF}" dt="2024-10-21T18:03:06.501" v="319" actId="207"/>
          <ac:spMkLst>
            <pc:docMk/>
            <pc:sldMk cId="1288574287" sldId="379"/>
            <ac:spMk id="7" creationId="{345F24C8-FF09-19F0-1CF8-4A2D1A664AE8}"/>
          </ac:spMkLst>
        </pc:spChg>
        <pc:spChg chg="mod">
          <ac:chgData name="Yolanda Desarme" userId="da06884b4d1911c2" providerId="LiveId" clId="{0C392713-774D-45D9-A41B-9EE588719CAF}" dt="2024-10-21T18:03:18.104" v="320" actId="207"/>
          <ac:spMkLst>
            <pc:docMk/>
            <pc:sldMk cId="1288574287" sldId="379"/>
            <ac:spMk id="11" creationId="{A9028A3E-ECB6-5146-34B6-586F1DA6BCA9}"/>
          </ac:spMkLst>
        </pc:spChg>
      </pc:sldChg>
      <pc:sldChg chg="modSp">
        <pc:chgData name="Yolanda Desarme" userId="da06884b4d1911c2" providerId="LiveId" clId="{0C392713-774D-45D9-A41B-9EE588719CAF}" dt="2024-10-21T18:22:51.509" v="392" actId="20577"/>
        <pc:sldMkLst>
          <pc:docMk/>
          <pc:sldMk cId="562910451" sldId="380"/>
        </pc:sldMkLst>
        <pc:graphicFrameChg chg="mod">
          <ac:chgData name="Yolanda Desarme" userId="da06884b4d1911c2" providerId="LiveId" clId="{0C392713-774D-45D9-A41B-9EE588719CAF}" dt="2024-10-21T18:22:51.509" v="392" actId="20577"/>
          <ac:graphicFrameMkLst>
            <pc:docMk/>
            <pc:sldMk cId="562910451" sldId="380"/>
            <ac:graphicFrameMk id="2" creationId="{DCB01815-6537-199D-4347-A2D054F3762B}"/>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EB748E-48BF-46A8-AF4E-3523FA1F179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S"/>
        </a:p>
      </dgm:t>
    </dgm:pt>
    <dgm:pt modelId="{0862463C-B6CD-4C11-A874-1FBCD1B9D3EE}">
      <dgm:prSet custT="1"/>
      <dgm:spPr>
        <a:scene3d>
          <a:camera prst="orthographicFront"/>
          <a:lightRig rig="threePt" dir="t"/>
        </a:scene3d>
        <a:sp3d>
          <a:bevelT/>
        </a:sp3d>
      </dgm:spPr>
      <dgm:t>
        <a:bodyPr/>
        <a:lstStyle/>
        <a:p>
          <a:r>
            <a:rPr lang="en-US" sz="1800" b="1" dirty="0">
              <a:solidFill>
                <a:schemeClr val="tx1"/>
              </a:solidFill>
            </a:rPr>
            <a:t>That their clothing is clean and attractive. Modest, not flashy</a:t>
          </a:r>
          <a:r>
            <a:rPr lang="es-ES" sz="1800" b="1" dirty="0">
              <a:solidFill>
                <a:schemeClr val="tx1"/>
              </a:solidFill>
            </a:rPr>
            <a:t>.</a:t>
          </a:r>
          <a:endParaRPr lang="es-ES" sz="1800" dirty="0">
            <a:solidFill>
              <a:schemeClr val="tx1"/>
            </a:solidFill>
          </a:endParaRPr>
        </a:p>
      </dgm:t>
    </dgm:pt>
    <dgm:pt modelId="{0A7C34E0-89AF-4F37-B6AC-C7D350176DF5}" type="parTrans" cxnId="{C977E67E-4684-409D-ACAC-9734C19B69DD}">
      <dgm:prSet/>
      <dgm:spPr/>
      <dgm:t>
        <a:bodyPr/>
        <a:lstStyle/>
        <a:p>
          <a:endParaRPr lang="es-ES" sz="1800">
            <a:solidFill>
              <a:schemeClr val="tx1"/>
            </a:solidFill>
          </a:endParaRPr>
        </a:p>
      </dgm:t>
    </dgm:pt>
    <dgm:pt modelId="{629E31A9-1FC2-42DF-91BD-D8C452579853}" type="sibTrans" cxnId="{C977E67E-4684-409D-ACAC-9734C19B69DD}">
      <dgm:prSet/>
      <dgm:spPr/>
      <dgm:t>
        <a:bodyPr/>
        <a:lstStyle/>
        <a:p>
          <a:endParaRPr lang="es-ES" sz="1800">
            <a:solidFill>
              <a:schemeClr val="tx1"/>
            </a:solidFill>
          </a:endParaRPr>
        </a:p>
      </dgm:t>
    </dgm:pt>
    <dgm:pt modelId="{B956E316-CBBE-477C-95ED-E3B7C6FF2E0C}">
      <dgm:prSet custT="1"/>
      <dgm:spPr>
        <a:scene3d>
          <a:camera prst="orthographicFront"/>
          <a:lightRig rig="threePt" dir="t"/>
        </a:scene3d>
        <a:sp3d>
          <a:bevelT/>
        </a:sp3d>
      </dgm:spPr>
      <dgm:t>
        <a:bodyPr/>
        <a:lstStyle/>
        <a:p>
          <a:r>
            <a:rPr lang="en-US" sz="1800" b="1" dirty="0">
              <a:solidFill>
                <a:schemeClr val="tx1"/>
              </a:solidFill>
            </a:rPr>
            <a:t>That it is appropriate. Avoid the superfluous and ostentatious</a:t>
          </a:r>
          <a:r>
            <a:rPr lang="es-ES" sz="1800" b="1" dirty="0">
              <a:solidFill>
                <a:schemeClr val="tx1"/>
              </a:solidFill>
            </a:rPr>
            <a:t>.</a:t>
          </a:r>
        </a:p>
      </dgm:t>
    </dgm:pt>
    <dgm:pt modelId="{A011145F-00D0-4F3D-9E21-F7B85E9E3A15}" type="parTrans" cxnId="{D63BE153-D518-4058-92F7-0C7787DF8280}">
      <dgm:prSet/>
      <dgm:spPr/>
      <dgm:t>
        <a:bodyPr/>
        <a:lstStyle/>
        <a:p>
          <a:endParaRPr lang="es-ES" sz="1800">
            <a:solidFill>
              <a:schemeClr val="tx1"/>
            </a:solidFill>
          </a:endParaRPr>
        </a:p>
      </dgm:t>
    </dgm:pt>
    <dgm:pt modelId="{7AC412DD-BC22-4B35-A759-EF40C51FF45F}" type="sibTrans" cxnId="{D63BE153-D518-4058-92F7-0C7787DF8280}">
      <dgm:prSet/>
      <dgm:spPr/>
      <dgm:t>
        <a:bodyPr/>
        <a:lstStyle/>
        <a:p>
          <a:endParaRPr lang="es-ES" sz="1800">
            <a:solidFill>
              <a:schemeClr val="tx1"/>
            </a:solidFill>
          </a:endParaRPr>
        </a:p>
      </dgm:t>
    </dgm:pt>
    <dgm:pt modelId="{5971DB65-4C3A-4BD8-A9BE-F6D34A717B1C}">
      <dgm:prSet custT="1"/>
      <dgm:spPr>
        <a:scene3d>
          <a:camera prst="orthographicFront"/>
          <a:lightRig rig="threePt" dir="t"/>
        </a:scene3d>
        <a:sp3d>
          <a:bevelT/>
        </a:sp3d>
      </dgm:spPr>
      <dgm:t>
        <a:bodyPr/>
        <a:lstStyle/>
        <a:p>
          <a:r>
            <a:rPr lang="en-US" sz="1800" b="1" dirty="0">
              <a:solidFill>
                <a:schemeClr val="tx1"/>
              </a:solidFill>
            </a:rPr>
            <a:t>Good taste should be manifested in colors and patterns</a:t>
          </a:r>
          <a:r>
            <a:rPr lang="es-ES" sz="1800" b="1" dirty="0">
              <a:solidFill>
                <a:schemeClr val="tx1"/>
              </a:solidFill>
            </a:rPr>
            <a:t>.</a:t>
          </a:r>
          <a:endParaRPr lang="es-ES" sz="1800" dirty="0">
            <a:solidFill>
              <a:schemeClr val="tx1"/>
            </a:solidFill>
          </a:endParaRPr>
        </a:p>
      </dgm:t>
    </dgm:pt>
    <dgm:pt modelId="{5C546117-B1BD-479A-88D2-CD9B63AAA837}" type="parTrans" cxnId="{EBCAF330-D7A4-4672-BD38-4AA6CFF27F26}">
      <dgm:prSet/>
      <dgm:spPr/>
      <dgm:t>
        <a:bodyPr/>
        <a:lstStyle/>
        <a:p>
          <a:endParaRPr lang="es-ES" sz="1800">
            <a:solidFill>
              <a:schemeClr val="tx1"/>
            </a:solidFill>
          </a:endParaRPr>
        </a:p>
      </dgm:t>
    </dgm:pt>
    <dgm:pt modelId="{A343137C-56EB-46EF-A7E2-DA1DCFACAF86}" type="sibTrans" cxnId="{EBCAF330-D7A4-4672-BD38-4AA6CFF27F26}">
      <dgm:prSet/>
      <dgm:spPr/>
      <dgm:t>
        <a:bodyPr/>
        <a:lstStyle/>
        <a:p>
          <a:endParaRPr lang="es-ES" sz="1800">
            <a:solidFill>
              <a:schemeClr val="tx1"/>
            </a:solidFill>
          </a:endParaRPr>
        </a:p>
      </dgm:t>
    </dgm:pt>
    <dgm:pt modelId="{0A1869FA-3B53-440C-ABF1-49602F0BB3EF}">
      <dgm:prSet custT="1"/>
      <dgm:spPr>
        <a:scene3d>
          <a:camera prst="orthographicFront"/>
          <a:lightRig rig="threePt" dir="t"/>
        </a:scene3d>
        <a:sp3d>
          <a:bevelT/>
        </a:sp3d>
      </dgm:spPr>
      <dgm:t>
        <a:bodyPr/>
        <a:lstStyle/>
        <a:p>
          <a:r>
            <a:rPr lang="en-US" sz="1800" b="1" dirty="0">
              <a:solidFill>
                <a:schemeClr val="tx1"/>
              </a:solidFill>
            </a:rPr>
            <a:t>Good quality and suitable for use</a:t>
          </a:r>
          <a:r>
            <a:rPr lang="es-ES" sz="1800" b="1" dirty="0">
              <a:solidFill>
                <a:schemeClr val="tx1"/>
              </a:solidFill>
            </a:rPr>
            <a:t>.</a:t>
          </a:r>
          <a:endParaRPr lang="es-ES" sz="1800" dirty="0">
            <a:solidFill>
              <a:schemeClr val="tx1"/>
            </a:solidFill>
          </a:endParaRPr>
        </a:p>
      </dgm:t>
    </dgm:pt>
    <dgm:pt modelId="{4EA4503E-02E7-46E7-8DFE-EB07647F62B1}" type="parTrans" cxnId="{7843F3E7-1C33-47F9-915C-541C5F723857}">
      <dgm:prSet/>
      <dgm:spPr/>
      <dgm:t>
        <a:bodyPr/>
        <a:lstStyle/>
        <a:p>
          <a:endParaRPr lang="es-ES" sz="1800">
            <a:solidFill>
              <a:schemeClr val="tx1"/>
            </a:solidFill>
          </a:endParaRPr>
        </a:p>
      </dgm:t>
    </dgm:pt>
    <dgm:pt modelId="{ADF4B1C7-F75D-4667-9FD8-EA9647B1E8C7}" type="sibTrans" cxnId="{7843F3E7-1C33-47F9-915C-541C5F723857}">
      <dgm:prSet/>
      <dgm:spPr/>
      <dgm:t>
        <a:bodyPr/>
        <a:lstStyle/>
        <a:p>
          <a:endParaRPr lang="es-ES" sz="1800">
            <a:solidFill>
              <a:schemeClr val="tx1"/>
            </a:solidFill>
          </a:endParaRPr>
        </a:p>
      </dgm:t>
    </dgm:pt>
    <dgm:pt modelId="{59A42B64-188F-42C8-8095-DE370C213C96}">
      <dgm:prSet custT="1"/>
      <dgm:spPr>
        <a:scene3d>
          <a:camera prst="orthographicFront"/>
          <a:lightRig rig="threePt" dir="t"/>
        </a:scene3d>
        <a:sp3d>
          <a:bevelT/>
        </a:sp3d>
      </dgm:spPr>
      <dgm:t>
        <a:bodyPr/>
        <a:lstStyle/>
        <a:p>
          <a:r>
            <a:rPr lang="en-US" sz="1800" b="1" dirty="0">
              <a:solidFill>
                <a:schemeClr val="tx1"/>
              </a:solidFill>
            </a:rPr>
            <a:t>It must provide adequate coverage and protection</a:t>
          </a:r>
          <a:r>
            <a:rPr lang="es-ES" sz="1800" b="1" dirty="0">
              <a:solidFill>
                <a:schemeClr val="tx1"/>
              </a:solidFill>
            </a:rPr>
            <a:t>.</a:t>
          </a:r>
          <a:endParaRPr lang="es-ES" sz="1800" dirty="0">
            <a:solidFill>
              <a:schemeClr val="tx1"/>
            </a:solidFill>
          </a:endParaRPr>
        </a:p>
      </dgm:t>
    </dgm:pt>
    <dgm:pt modelId="{5FAB4D72-5102-44B2-BA7C-E24DAA65E454}" type="parTrans" cxnId="{C7FD976A-030B-471B-857C-AEFF8AB27BFB}">
      <dgm:prSet/>
      <dgm:spPr/>
      <dgm:t>
        <a:bodyPr/>
        <a:lstStyle/>
        <a:p>
          <a:endParaRPr lang="es-ES" sz="1800">
            <a:solidFill>
              <a:schemeClr val="tx1"/>
            </a:solidFill>
          </a:endParaRPr>
        </a:p>
      </dgm:t>
    </dgm:pt>
    <dgm:pt modelId="{AC594B42-09EF-48A8-B7B5-AA8C437BF2A9}" type="sibTrans" cxnId="{C7FD976A-030B-471B-857C-AEFF8AB27BFB}">
      <dgm:prSet/>
      <dgm:spPr/>
      <dgm:t>
        <a:bodyPr/>
        <a:lstStyle/>
        <a:p>
          <a:endParaRPr lang="es-ES" sz="1800">
            <a:solidFill>
              <a:schemeClr val="tx1"/>
            </a:solidFill>
          </a:endParaRPr>
        </a:p>
      </dgm:t>
    </dgm:pt>
    <dgm:pt modelId="{50080495-184D-4B07-8A6A-7A891EA8591A}">
      <dgm:prSet custT="1"/>
      <dgm:spPr>
        <a:scene3d>
          <a:camera prst="orthographicFront"/>
          <a:lightRig rig="threePt" dir="t"/>
        </a:scene3d>
        <a:sp3d>
          <a:bevelT/>
        </a:sp3d>
      </dgm:spPr>
      <dgm:t>
        <a:bodyPr/>
        <a:lstStyle/>
        <a:p>
          <a:r>
            <a:rPr lang="en-US" sz="1800" b="1" dirty="0">
              <a:solidFill>
                <a:schemeClr val="tx1"/>
              </a:solidFill>
            </a:rPr>
            <a:t>Practice economy in what you spend on clothes. Do not lavish upon yourselves means which are greatly necessary for the work of God</a:t>
          </a:r>
          <a:r>
            <a:rPr lang="es-ES" sz="1800" b="1" dirty="0">
              <a:solidFill>
                <a:schemeClr val="tx1"/>
              </a:solidFill>
            </a:rPr>
            <a:t>. </a:t>
          </a:r>
          <a:endParaRPr lang="es-ES" sz="1800" dirty="0">
            <a:solidFill>
              <a:schemeClr val="tx1"/>
            </a:solidFill>
          </a:endParaRPr>
        </a:p>
      </dgm:t>
    </dgm:pt>
    <dgm:pt modelId="{A68D9F71-D369-4557-BA1A-69EB975AC014}" type="parTrans" cxnId="{9216B266-95DC-4BFA-9A55-3B7D7280818E}">
      <dgm:prSet/>
      <dgm:spPr/>
      <dgm:t>
        <a:bodyPr/>
        <a:lstStyle/>
        <a:p>
          <a:endParaRPr lang="es-ES" sz="1800">
            <a:solidFill>
              <a:schemeClr val="tx1"/>
            </a:solidFill>
          </a:endParaRPr>
        </a:p>
      </dgm:t>
    </dgm:pt>
    <dgm:pt modelId="{5F173977-8956-48A6-8F7A-709F4E7C73AE}" type="sibTrans" cxnId="{9216B266-95DC-4BFA-9A55-3B7D7280818E}">
      <dgm:prSet/>
      <dgm:spPr/>
      <dgm:t>
        <a:bodyPr/>
        <a:lstStyle/>
        <a:p>
          <a:endParaRPr lang="es-ES" sz="1800">
            <a:solidFill>
              <a:schemeClr val="tx1"/>
            </a:solidFill>
          </a:endParaRPr>
        </a:p>
      </dgm:t>
    </dgm:pt>
    <dgm:pt modelId="{54489B58-467B-43FC-B2B7-BE32AB4A8DFF}">
      <dgm:prSet custT="1"/>
      <dgm:spPr>
        <a:scene3d>
          <a:camera prst="orthographicFront"/>
          <a:lightRig rig="threePt" dir="t"/>
        </a:scene3d>
        <a:sp3d>
          <a:bevelT/>
        </a:sp3d>
      </dgm:spPr>
      <dgm:t>
        <a:bodyPr/>
        <a:lstStyle/>
        <a:p>
          <a:r>
            <a:rPr lang="en-US" sz="1800" b="1" dirty="0">
              <a:solidFill>
                <a:schemeClr val="tx1"/>
              </a:solidFill>
            </a:rPr>
            <a:t>People of good judgment will regard your attempts to beautify the external as proof of a weak mind and a proud heart</a:t>
          </a:r>
          <a:r>
            <a:rPr lang="es-ES" sz="1800" b="1" dirty="0">
              <a:solidFill>
                <a:schemeClr val="tx1"/>
              </a:solidFill>
            </a:rPr>
            <a:t>.</a:t>
          </a:r>
          <a:endParaRPr lang="es-ES" sz="1800" dirty="0">
            <a:solidFill>
              <a:schemeClr val="tx1"/>
            </a:solidFill>
          </a:endParaRPr>
        </a:p>
      </dgm:t>
    </dgm:pt>
    <dgm:pt modelId="{FF0D93B9-F01F-4A6C-BFFD-3C41FC139C71}" type="parTrans" cxnId="{B992DECE-71BD-4019-9A45-783EB27E6637}">
      <dgm:prSet/>
      <dgm:spPr/>
      <dgm:t>
        <a:bodyPr/>
        <a:lstStyle/>
        <a:p>
          <a:endParaRPr lang="es-ES" sz="1800">
            <a:solidFill>
              <a:schemeClr val="tx1"/>
            </a:solidFill>
          </a:endParaRPr>
        </a:p>
      </dgm:t>
    </dgm:pt>
    <dgm:pt modelId="{F47E0208-B2EB-4412-9A8E-4DC453554163}" type="sibTrans" cxnId="{B992DECE-71BD-4019-9A45-783EB27E6637}">
      <dgm:prSet/>
      <dgm:spPr/>
      <dgm:t>
        <a:bodyPr/>
        <a:lstStyle/>
        <a:p>
          <a:endParaRPr lang="es-ES" sz="1800">
            <a:solidFill>
              <a:schemeClr val="tx1"/>
            </a:solidFill>
          </a:endParaRPr>
        </a:p>
      </dgm:t>
    </dgm:pt>
    <dgm:pt modelId="{9E540B47-FA68-4B2D-9783-5C8D3194AB32}">
      <dgm:prSet custT="1"/>
      <dgm:spPr>
        <a:scene3d>
          <a:camera prst="orthographicFront"/>
          <a:lightRig rig="threePt" dir="t"/>
        </a:scene3d>
        <a:sp3d>
          <a:bevelT/>
        </a:sp3d>
      </dgm:spPr>
      <dgm:t>
        <a:bodyPr/>
        <a:lstStyle/>
        <a:p>
          <a:r>
            <a:rPr lang="en-US" sz="1800" b="1" dirty="0">
              <a:solidFill>
                <a:schemeClr val="tx1"/>
              </a:solidFill>
            </a:rPr>
            <a:t>When you set aside precious time to groom your attire, remember that the King of glory wore a simple, seamless robe</a:t>
          </a:r>
          <a:r>
            <a:rPr lang="es-ES" sz="1800" b="1" dirty="0">
              <a:solidFill>
                <a:schemeClr val="tx1"/>
              </a:solidFill>
            </a:rPr>
            <a:t>.</a:t>
          </a:r>
          <a:endParaRPr lang="es-ES" sz="1800" dirty="0">
            <a:solidFill>
              <a:schemeClr val="tx1"/>
            </a:solidFill>
          </a:endParaRPr>
        </a:p>
      </dgm:t>
    </dgm:pt>
    <dgm:pt modelId="{50D538CE-59E1-44FC-B5AE-EC191EB05FD8}" type="parTrans" cxnId="{032BBF0D-352C-4AF5-BA30-C87CBB2CC0EB}">
      <dgm:prSet/>
      <dgm:spPr/>
      <dgm:t>
        <a:bodyPr/>
        <a:lstStyle/>
        <a:p>
          <a:endParaRPr lang="es-ES" sz="1800">
            <a:solidFill>
              <a:schemeClr val="tx1"/>
            </a:solidFill>
          </a:endParaRPr>
        </a:p>
      </dgm:t>
    </dgm:pt>
    <dgm:pt modelId="{7509E227-6C19-4B79-BE23-9D37E8DE1137}" type="sibTrans" cxnId="{032BBF0D-352C-4AF5-BA30-C87CBB2CC0EB}">
      <dgm:prSet/>
      <dgm:spPr/>
      <dgm:t>
        <a:bodyPr/>
        <a:lstStyle/>
        <a:p>
          <a:endParaRPr lang="es-ES" sz="1800">
            <a:solidFill>
              <a:schemeClr val="tx1"/>
            </a:solidFill>
          </a:endParaRPr>
        </a:p>
      </dgm:t>
    </dgm:pt>
    <dgm:pt modelId="{0973712E-0E83-49BD-80FF-8AB0DFC11CD5}">
      <dgm:prSet custT="1"/>
      <dgm:spPr>
        <a:scene3d>
          <a:camera prst="orthographicFront"/>
          <a:lightRig rig="threePt" dir="t"/>
        </a:scene3d>
        <a:sp3d>
          <a:bevelT/>
        </a:sp3d>
      </dgm:spPr>
      <dgm:t>
        <a:bodyPr/>
        <a:lstStyle/>
        <a:p>
          <a:r>
            <a:rPr lang="en-US" sz="1800" b="1" dirty="0">
              <a:solidFill>
                <a:schemeClr val="tx1"/>
              </a:solidFill>
            </a:rPr>
            <a:t>Additional embellishments are left out, even if they cost a trifle. Dispense with unnecessary ornaments, and reserve for the advancement of the cause of God the means thus economized. Learn the lesson of self-denial and teach it to your children</a:t>
          </a:r>
          <a:r>
            <a:rPr lang="es-ES" sz="1800" b="1" dirty="0">
              <a:solidFill>
                <a:schemeClr val="tx1"/>
              </a:solidFill>
            </a:rPr>
            <a:t>. </a:t>
          </a:r>
          <a:endParaRPr lang="es-ES" sz="1800" dirty="0">
            <a:solidFill>
              <a:schemeClr val="tx1"/>
            </a:solidFill>
          </a:endParaRPr>
        </a:p>
      </dgm:t>
    </dgm:pt>
    <dgm:pt modelId="{FEADD5BC-2C8A-43EE-9368-7CD87BAE03B0}" type="parTrans" cxnId="{46DE41B8-D860-40DD-A91B-59749F9F1A46}">
      <dgm:prSet/>
      <dgm:spPr/>
      <dgm:t>
        <a:bodyPr/>
        <a:lstStyle/>
        <a:p>
          <a:endParaRPr lang="es-ES" sz="1800">
            <a:solidFill>
              <a:schemeClr val="tx1"/>
            </a:solidFill>
          </a:endParaRPr>
        </a:p>
      </dgm:t>
    </dgm:pt>
    <dgm:pt modelId="{8B0A538F-7D51-4CE8-9033-923F7DD97710}" type="sibTrans" cxnId="{46DE41B8-D860-40DD-A91B-59749F9F1A46}">
      <dgm:prSet/>
      <dgm:spPr/>
      <dgm:t>
        <a:bodyPr/>
        <a:lstStyle/>
        <a:p>
          <a:endParaRPr lang="es-ES" sz="1800">
            <a:solidFill>
              <a:schemeClr val="tx1"/>
            </a:solidFill>
          </a:endParaRPr>
        </a:p>
      </dgm:t>
    </dgm:pt>
    <dgm:pt modelId="{C940599D-8D6D-427A-9C88-49526576C3E9}" type="pres">
      <dgm:prSet presAssocID="{51EB748E-48BF-46A8-AF4E-3523FA1F179B}" presName="linear" presStyleCnt="0">
        <dgm:presLayoutVars>
          <dgm:animLvl val="lvl"/>
          <dgm:resizeHandles val="exact"/>
        </dgm:presLayoutVars>
      </dgm:prSet>
      <dgm:spPr/>
    </dgm:pt>
    <dgm:pt modelId="{C6BC21AB-65EB-4276-9090-C0D8409EF124}" type="pres">
      <dgm:prSet presAssocID="{0862463C-B6CD-4C11-A874-1FBCD1B9D3EE}" presName="parentText" presStyleLbl="node1" presStyleIdx="0" presStyleCnt="9" custScaleY="69016">
        <dgm:presLayoutVars>
          <dgm:chMax val="0"/>
          <dgm:bulletEnabled val="1"/>
        </dgm:presLayoutVars>
      </dgm:prSet>
      <dgm:spPr/>
    </dgm:pt>
    <dgm:pt modelId="{BEBFCDCE-F9AB-4AC0-8001-2F2922F82983}" type="pres">
      <dgm:prSet presAssocID="{629E31A9-1FC2-42DF-91BD-D8C452579853}" presName="spacer" presStyleCnt="0"/>
      <dgm:spPr>
        <a:scene3d>
          <a:camera prst="orthographicFront"/>
          <a:lightRig rig="threePt" dir="t"/>
        </a:scene3d>
        <a:sp3d>
          <a:bevelT/>
        </a:sp3d>
      </dgm:spPr>
    </dgm:pt>
    <dgm:pt modelId="{A6059B5E-BD2B-4ADC-B168-21962F8B0F6A}" type="pres">
      <dgm:prSet presAssocID="{B956E316-CBBE-477C-95ED-E3B7C6FF2E0C}" presName="parentText" presStyleLbl="node1" presStyleIdx="1" presStyleCnt="9" custScaleY="69016">
        <dgm:presLayoutVars>
          <dgm:chMax val="0"/>
          <dgm:bulletEnabled val="1"/>
        </dgm:presLayoutVars>
      </dgm:prSet>
      <dgm:spPr/>
    </dgm:pt>
    <dgm:pt modelId="{BFFBFFF4-3B81-4C2A-AAF6-B12C2855833F}" type="pres">
      <dgm:prSet presAssocID="{7AC412DD-BC22-4B35-A759-EF40C51FF45F}" presName="spacer" presStyleCnt="0"/>
      <dgm:spPr>
        <a:scene3d>
          <a:camera prst="orthographicFront"/>
          <a:lightRig rig="threePt" dir="t"/>
        </a:scene3d>
        <a:sp3d>
          <a:bevelT/>
        </a:sp3d>
      </dgm:spPr>
    </dgm:pt>
    <dgm:pt modelId="{FCC6A5CD-C356-4AB1-8380-4CEF690D4542}" type="pres">
      <dgm:prSet presAssocID="{5971DB65-4C3A-4BD8-A9BE-F6D34A717B1C}" presName="parentText" presStyleLbl="node1" presStyleIdx="2" presStyleCnt="9" custScaleY="69016">
        <dgm:presLayoutVars>
          <dgm:chMax val="0"/>
          <dgm:bulletEnabled val="1"/>
        </dgm:presLayoutVars>
      </dgm:prSet>
      <dgm:spPr/>
    </dgm:pt>
    <dgm:pt modelId="{B364D918-D332-4D07-AB95-17A96538F13F}" type="pres">
      <dgm:prSet presAssocID="{A343137C-56EB-46EF-A7E2-DA1DCFACAF86}" presName="spacer" presStyleCnt="0"/>
      <dgm:spPr>
        <a:scene3d>
          <a:camera prst="orthographicFront"/>
          <a:lightRig rig="threePt" dir="t"/>
        </a:scene3d>
        <a:sp3d>
          <a:bevelT/>
        </a:sp3d>
      </dgm:spPr>
    </dgm:pt>
    <dgm:pt modelId="{78D99540-0812-42AB-9512-13F0CAAFADF0}" type="pres">
      <dgm:prSet presAssocID="{0A1869FA-3B53-440C-ABF1-49602F0BB3EF}" presName="parentText" presStyleLbl="node1" presStyleIdx="3" presStyleCnt="9" custScaleY="69016">
        <dgm:presLayoutVars>
          <dgm:chMax val="0"/>
          <dgm:bulletEnabled val="1"/>
        </dgm:presLayoutVars>
      </dgm:prSet>
      <dgm:spPr/>
    </dgm:pt>
    <dgm:pt modelId="{A90E225F-0F94-4632-B810-24BAAA11CC31}" type="pres">
      <dgm:prSet presAssocID="{ADF4B1C7-F75D-4667-9FD8-EA9647B1E8C7}" presName="spacer" presStyleCnt="0"/>
      <dgm:spPr>
        <a:scene3d>
          <a:camera prst="orthographicFront"/>
          <a:lightRig rig="threePt" dir="t"/>
        </a:scene3d>
        <a:sp3d>
          <a:bevelT/>
        </a:sp3d>
      </dgm:spPr>
    </dgm:pt>
    <dgm:pt modelId="{2EEA2017-6750-48EC-B610-65CDE732BB47}" type="pres">
      <dgm:prSet presAssocID="{59A42B64-188F-42C8-8095-DE370C213C96}" presName="parentText" presStyleLbl="node1" presStyleIdx="4" presStyleCnt="9" custScaleY="69016">
        <dgm:presLayoutVars>
          <dgm:chMax val="0"/>
          <dgm:bulletEnabled val="1"/>
        </dgm:presLayoutVars>
      </dgm:prSet>
      <dgm:spPr/>
    </dgm:pt>
    <dgm:pt modelId="{E4831D8A-28D1-47CB-A89E-9CE4660C6AF7}" type="pres">
      <dgm:prSet presAssocID="{AC594B42-09EF-48A8-B7B5-AA8C437BF2A9}" presName="spacer" presStyleCnt="0"/>
      <dgm:spPr>
        <a:scene3d>
          <a:camera prst="orthographicFront"/>
          <a:lightRig rig="threePt" dir="t"/>
        </a:scene3d>
        <a:sp3d>
          <a:bevelT/>
        </a:sp3d>
      </dgm:spPr>
    </dgm:pt>
    <dgm:pt modelId="{8FF142FF-280C-464B-8AEE-838B95A48EB0}" type="pres">
      <dgm:prSet presAssocID="{50080495-184D-4B07-8A6A-7A891EA8591A}" presName="parentText" presStyleLbl="node1" presStyleIdx="5" presStyleCnt="9">
        <dgm:presLayoutVars>
          <dgm:chMax val="0"/>
          <dgm:bulletEnabled val="1"/>
        </dgm:presLayoutVars>
      </dgm:prSet>
      <dgm:spPr/>
    </dgm:pt>
    <dgm:pt modelId="{2767EDCE-F4C6-45D6-A68D-DACCF4EA48B2}" type="pres">
      <dgm:prSet presAssocID="{5F173977-8956-48A6-8F7A-709F4E7C73AE}" presName="spacer" presStyleCnt="0"/>
      <dgm:spPr>
        <a:scene3d>
          <a:camera prst="orthographicFront"/>
          <a:lightRig rig="threePt" dir="t"/>
        </a:scene3d>
        <a:sp3d>
          <a:bevelT/>
        </a:sp3d>
      </dgm:spPr>
    </dgm:pt>
    <dgm:pt modelId="{69917D77-2D02-49D4-97A4-28C3EB37B298}" type="pres">
      <dgm:prSet presAssocID="{54489B58-467B-43FC-B2B7-BE32AB4A8DFF}" presName="parentText" presStyleLbl="node1" presStyleIdx="6" presStyleCnt="9">
        <dgm:presLayoutVars>
          <dgm:chMax val="0"/>
          <dgm:bulletEnabled val="1"/>
        </dgm:presLayoutVars>
      </dgm:prSet>
      <dgm:spPr/>
    </dgm:pt>
    <dgm:pt modelId="{1E76D6C2-B4B1-4EF4-9EF3-7476A1F07D1C}" type="pres">
      <dgm:prSet presAssocID="{F47E0208-B2EB-4412-9A8E-4DC453554163}" presName="spacer" presStyleCnt="0"/>
      <dgm:spPr>
        <a:scene3d>
          <a:camera prst="orthographicFront"/>
          <a:lightRig rig="threePt" dir="t"/>
        </a:scene3d>
        <a:sp3d>
          <a:bevelT/>
        </a:sp3d>
      </dgm:spPr>
    </dgm:pt>
    <dgm:pt modelId="{388242DB-4BDD-442B-9FBF-B41D1C0CF917}" type="pres">
      <dgm:prSet presAssocID="{9E540B47-FA68-4B2D-9783-5C8D3194AB32}" presName="parentText" presStyleLbl="node1" presStyleIdx="7" presStyleCnt="9" custScaleY="144953">
        <dgm:presLayoutVars>
          <dgm:chMax val="0"/>
          <dgm:bulletEnabled val="1"/>
        </dgm:presLayoutVars>
      </dgm:prSet>
      <dgm:spPr/>
    </dgm:pt>
    <dgm:pt modelId="{9B4F9F47-24F2-44DA-A174-A29677CF552A}" type="pres">
      <dgm:prSet presAssocID="{7509E227-6C19-4B79-BE23-9D37E8DE1137}" presName="spacer" presStyleCnt="0"/>
      <dgm:spPr>
        <a:scene3d>
          <a:camera prst="orthographicFront"/>
          <a:lightRig rig="threePt" dir="t"/>
        </a:scene3d>
        <a:sp3d>
          <a:bevelT/>
        </a:sp3d>
      </dgm:spPr>
    </dgm:pt>
    <dgm:pt modelId="{95BB56E6-DD29-4A3F-B65C-0285C72F6AC5}" type="pres">
      <dgm:prSet presAssocID="{0973712E-0E83-49BD-80FF-8AB0DFC11CD5}" presName="parentText" presStyleLbl="node1" presStyleIdx="8" presStyleCnt="9" custScaleY="195975">
        <dgm:presLayoutVars>
          <dgm:chMax val="0"/>
          <dgm:bulletEnabled val="1"/>
        </dgm:presLayoutVars>
      </dgm:prSet>
      <dgm:spPr/>
    </dgm:pt>
  </dgm:ptLst>
  <dgm:cxnLst>
    <dgm:cxn modelId="{4980E90C-8A3D-46F6-8306-8EBDE09B507E}" type="presOf" srcId="{B956E316-CBBE-477C-95ED-E3B7C6FF2E0C}" destId="{A6059B5E-BD2B-4ADC-B168-21962F8B0F6A}" srcOrd="0" destOrd="0" presId="urn:microsoft.com/office/officeart/2005/8/layout/vList2"/>
    <dgm:cxn modelId="{032BBF0D-352C-4AF5-BA30-C87CBB2CC0EB}" srcId="{51EB748E-48BF-46A8-AF4E-3523FA1F179B}" destId="{9E540B47-FA68-4B2D-9783-5C8D3194AB32}" srcOrd="7" destOrd="0" parTransId="{50D538CE-59E1-44FC-B5AE-EC191EB05FD8}" sibTransId="{7509E227-6C19-4B79-BE23-9D37E8DE1137}"/>
    <dgm:cxn modelId="{2E26A61E-096D-4BC0-908A-8E91B90473B6}" type="presOf" srcId="{51EB748E-48BF-46A8-AF4E-3523FA1F179B}" destId="{C940599D-8D6D-427A-9C88-49526576C3E9}" srcOrd="0" destOrd="0" presId="urn:microsoft.com/office/officeart/2005/8/layout/vList2"/>
    <dgm:cxn modelId="{EBCAF330-D7A4-4672-BD38-4AA6CFF27F26}" srcId="{51EB748E-48BF-46A8-AF4E-3523FA1F179B}" destId="{5971DB65-4C3A-4BD8-A9BE-F6D34A717B1C}" srcOrd="2" destOrd="0" parTransId="{5C546117-B1BD-479A-88D2-CD9B63AAA837}" sibTransId="{A343137C-56EB-46EF-A7E2-DA1DCFACAF86}"/>
    <dgm:cxn modelId="{E2851538-0D18-4FB9-98FB-216FE2E952B0}" type="presOf" srcId="{5971DB65-4C3A-4BD8-A9BE-F6D34A717B1C}" destId="{FCC6A5CD-C356-4AB1-8380-4CEF690D4542}" srcOrd="0" destOrd="0" presId="urn:microsoft.com/office/officeart/2005/8/layout/vList2"/>
    <dgm:cxn modelId="{89FE1364-AD3D-4754-BACF-B87F6EC33EBA}" type="presOf" srcId="{54489B58-467B-43FC-B2B7-BE32AB4A8DFF}" destId="{69917D77-2D02-49D4-97A4-28C3EB37B298}" srcOrd="0" destOrd="0" presId="urn:microsoft.com/office/officeart/2005/8/layout/vList2"/>
    <dgm:cxn modelId="{9216B266-95DC-4BFA-9A55-3B7D7280818E}" srcId="{51EB748E-48BF-46A8-AF4E-3523FA1F179B}" destId="{50080495-184D-4B07-8A6A-7A891EA8591A}" srcOrd="5" destOrd="0" parTransId="{A68D9F71-D369-4557-BA1A-69EB975AC014}" sibTransId="{5F173977-8956-48A6-8F7A-709F4E7C73AE}"/>
    <dgm:cxn modelId="{DE536B4A-ADC3-4783-8D65-0C3BE5589FFC}" type="presOf" srcId="{9E540B47-FA68-4B2D-9783-5C8D3194AB32}" destId="{388242DB-4BDD-442B-9FBF-B41D1C0CF917}" srcOrd="0" destOrd="0" presId="urn:microsoft.com/office/officeart/2005/8/layout/vList2"/>
    <dgm:cxn modelId="{C7FD976A-030B-471B-857C-AEFF8AB27BFB}" srcId="{51EB748E-48BF-46A8-AF4E-3523FA1F179B}" destId="{59A42B64-188F-42C8-8095-DE370C213C96}" srcOrd="4" destOrd="0" parTransId="{5FAB4D72-5102-44B2-BA7C-E24DAA65E454}" sibTransId="{AC594B42-09EF-48A8-B7B5-AA8C437BF2A9}"/>
    <dgm:cxn modelId="{D63BE153-D518-4058-92F7-0C7787DF8280}" srcId="{51EB748E-48BF-46A8-AF4E-3523FA1F179B}" destId="{B956E316-CBBE-477C-95ED-E3B7C6FF2E0C}" srcOrd="1" destOrd="0" parTransId="{A011145F-00D0-4F3D-9E21-F7B85E9E3A15}" sibTransId="{7AC412DD-BC22-4B35-A759-EF40C51FF45F}"/>
    <dgm:cxn modelId="{C977E67E-4684-409D-ACAC-9734C19B69DD}" srcId="{51EB748E-48BF-46A8-AF4E-3523FA1F179B}" destId="{0862463C-B6CD-4C11-A874-1FBCD1B9D3EE}" srcOrd="0" destOrd="0" parTransId="{0A7C34E0-89AF-4F37-B6AC-C7D350176DF5}" sibTransId="{629E31A9-1FC2-42DF-91BD-D8C452579853}"/>
    <dgm:cxn modelId="{0ECF278C-FB75-42AD-9630-805593F8D103}" type="presOf" srcId="{0862463C-B6CD-4C11-A874-1FBCD1B9D3EE}" destId="{C6BC21AB-65EB-4276-9090-C0D8409EF124}" srcOrd="0" destOrd="0" presId="urn:microsoft.com/office/officeart/2005/8/layout/vList2"/>
    <dgm:cxn modelId="{DB4FF397-EE3D-484D-810C-54463DEC614E}" type="presOf" srcId="{0A1869FA-3B53-440C-ABF1-49602F0BB3EF}" destId="{78D99540-0812-42AB-9512-13F0CAAFADF0}" srcOrd="0" destOrd="0" presId="urn:microsoft.com/office/officeart/2005/8/layout/vList2"/>
    <dgm:cxn modelId="{46DE41B8-D860-40DD-A91B-59749F9F1A46}" srcId="{51EB748E-48BF-46A8-AF4E-3523FA1F179B}" destId="{0973712E-0E83-49BD-80FF-8AB0DFC11CD5}" srcOrd="8" destOrd="0" parTransId="{FEADD5BC-2C8A-43EE-9368-7CD87BAE03B0}" sibTransId="{8B0A538F-7D51-4CE8-9033-923F7DD97710}"/>
    <dgm:cxn modelId="{3D7AB7C2-5AA2-41E2-9F43-CBDF71972767}" type="presOf" srcId="{0973712E-0E83-49BD-80FF-8AB0DFC11CD5}" destId="{95BB56E6-DD29-4A3F-B65C-0285C72F6AC5}" srcOrd="0" destOrd="0" presId="urn:microsoft.com/office/officeart/2005/8/layout/vList2"/>
    <dgm:cxn modelId="{B992DECE-71BD-4019-9A45-783EB27E6637}" srcId="{51EB748E-48BF-46A8-AF4E-3523FA1F179B}" destId="{54489B58-467B-43FC-B2B7-BE32AB4A8DFF}" srcOrd="6" destOrd="0" parTransId="{FF0D93B9-F01F-4A6C-BFFD-3C41FC139C71}" sibTransId="{F47E0208-B2EB-4412-9A8E-4DC453554163}"/>
    <dgm:cxn modelId="{DE3B8DDF-3057-4D11-83D5-4683D9DC3EF2}" type="presOf" srcId="{59A42B64-188F-42C8-8095-DE370C213C96}" destId="{2EEA2017-6750-48EC-B610-65CDE732BB47}" srcOrd="0" destOrd="0" presId="urn:microsoft.com/office/officeart/2005/8/layout/vList2"/>
    <dgm:cxn modelId="{7843F3E7-1C33-47F9-915C-541C5F723857}" srcId="{51EB748E-48BF-46A8-AF4E-3523FA1F179B}" destId="{0A1869FA-3B53-440C-ABF1-49602F0BB3EF}" srcOrd="3" destOrd="0" parTransId="{4EA4503E-02E7-46E7-8DFE-EB07647F62B1}" sibTransId="{ADF4B1C7-F75D-4667-9FD8-EA9647B1E8C7}"/>
    <dgm:cxn modelId="{ABCA39FB-F4D2-4223-A112-D7F15775F3CB}" type="presOf" srcId="{50080495-184D-4B07-8A6A-7A891EA8591A}" destId="{8FF142FF-280C-464B-8AEE-838B95A48EB0}" srcOrd="0" destOrd="0" presId="urn:microsoft.com/office/officeart/2005/8/layout/vList2"/>
    <dgm:cxn modelId="{D64C2DB6-DECA-4FEF-B33C-B42F94FB7091}" type="presParOf" srcId="{C940599D-8D6D-427A-9C88-49526576C3E9}" destId="{C6BC21AB-65EB-4276-9090-C0D8409EF124}" srcOrd="0" destOrd="0" presId="urn:microsoft.com/office/officeart/2005/8/layout/vList2"/>
    <dgm:cxn modelId="{A5C745BC-46E1-43ED-830F-513C01B67F3D}" type="presParOf" srcId="{C940599D-8D6D-427A-9C88-49526576C3E9}" destId="{BEBFCDCE-F9AB-4AC0-8001-2F2922F82983}" srcOrd="1" destOrd="0" presId="urn:microsoft.com/office/officeart/2005/8/layout/vList2"/>
    <dgm:cxn modelId="{CB4AD4BE-D995-48C6-BE53-19C3BECD7344}" type="presParOf" srcId="{C940599D-8D6D-427A-9C88-49526576C3E9}" destId="{A6059B5E-BD2B-4ADC-B168-21962F8B0F6A}" srcOrd="2" destOrd="0" presId="urn:microsoft.com/office/officeart/2005/8/layout/vList2"/>
    <dgm:cxn modelId="{BF22A2CD-14BC-42B9-AFD1-CABE1E2D7897}" type="presParOf" srcId="{C940599D-8D6D-427A-9C88-49526576C3E9}" destId="{BFFBFFF4-3B81-4C2A-AAF6-B12C2855833F}" srcOrd="3" destOrd="0" presId="urn:microsoft.com/office/officeart/2005/8/layout/vList2"/>
    <dgm:cxn modelId="{31A38CA1-DB01-42B7-8625-74BBA4596A8E}" type="presParOf" srcId="{C940599D-8D6D-427A-9C88-49526576C3E9}" destId="{FCC6A5CD-C356-4AB1-8380-4CEF690D4542}" srcOrd="4" destOrd="0" presId="urn:microsoft.com/office/officeart/2005/8/layout/vList2"/>
    <dgm:cxn modelId="{4A636A8A-83BE-4E91-9D6A-47507A2DD792}" type="presParOf" srcId="{C940599D-8D6D-427A-9C88-49526576C3E9}" destId="{B364D918-D332-4D07-AB95-17A96538F13F}" srcOrd="5" destOrd="0" presId="urn:microsoft.com/office/officeart/2005/8/layout/vList2"/>
    <dgm:cxn modelId="{F16FAF73-4C8A-43F6-9BE7-615F85B3592D}" type="presParOf" srcId="{C940599D-8D6D-427A-9C88-49526576C3E9}" destId="{78D99540-0812-42AB-9512-13F0CAAFADF0}" srcOrd="6" destOrd="0" presId="urn:microsoft.com/office/officeart/2005/8/layout/vList2"/>
    <dgm:cxn modelId="{3FB904EF-1F42-44AE-9A70-567F7F7820AC}" type="presParOf" srcId="{C940599D-8D6D-427A-9C88-49526576C3E9}" destId="{A90E225F-0F94-4632-B810-24BAAA11CC31}" srcOrd="7" destOrd="0" presId="urn:microsoft.com/office/officeart/2005/8/layout/vList2"/>
    <dgm:cxn modelId="{99F2A317-11C2-42A5-A1CC-DE0491BE2E2D}" type="presParOf" srcId="{C940599D-8D6D-427A-9C88-49526576C3E9}" destId="{2EEA2017-6750-48EC-B610-65CDE732BB47}" srcOrd="8" destOrd="0" presId="urn:microsoft.com/office/officeart/2005/8/layout/vList2"/>
    <dgm:cxn modelId="{7533263E-FCB5-483A-983C-4EE2EE84957C}" type="presParOf" srcId="{C940599D-8D6D-427A-9C88-49526576C3E9}" destId="{E4831D8A-28D1-47CB-A89E-9CE4660C6AF7}" srcOrd="9" destOrd="0" presId="urn:microsoft.com/office/officeart/2005/8/layout/vList2"/>
    <dgm:cxn modelId="{BD25870E-710E-4321-B379-8BC25FE79035}" type="presParOf" srcId="{C940599D-8D6D-427A-9C88-49526576C3E9}" destId="{8FF142FF-280C-464B-8AEE-838B95A48EB0}" srcOrd="10" destOrd="0" presId="urn:microsoft.com/office/officeart/2005/8/layout/vList2"/>
    <dgm:cxn modelId="{6B03CF77-DFF9-4C76-B8AB-758283C95A3C}" type="presParOf" srcId="{C940599D-8D6D-427A-9C88-49526576C3E9}" destId="{2767EDCE-F4C6-45D6-A68D-DACCF4EA48B2}" srcOrd="11" destOrd="0" presId="urn:microsoft.com/office/officeart/2005/8/layout/vList2"/>
    <dgm:cxn modelId="{542CEC97-EDBA-4B57-BEE4-442A317BE1B3}" type="presParOf" srcId="{C940599D-8D6D-427A-9C88-49526576C3E9}" destId="{69917D77-2D02-49D4-97A4-28C3EB37B298}" srcOrd="12" destOrd="0" presId="urn:microsoft.com/office/officeart/2005/8/layout/vList2"/>
    <dgm:cxn modelId="{3C9FB013-9EAA-4260-A69D-6A533227D03D}" type="presParOf" srcId="{C940599D-8D6D-427A-9C88-49526576C3E9}" destId="{1E76D6C2-B4B1-4EF4-9EF3-7476A1F07D1C}" srcOrd="13" destOrd="0" presId="urn:microsoft.com/office/officeart/2005/8/layout/vList2"/>
    <dgm:cxn modelId="{A6CB5730-3CEC-456A-869C-DA5F11ACCBAA}" type="presParOf" srcId="{C940599D-8D6D-427A-9C88-49526576C3E9}" destId="{388242DB-4BDD-442B-9FBF-B41D1C0CF917}" srcOrd="14" destOrd="0" presId="urn:microsoft.com/office/officeart/2005/8/layout/vList2"/>
    <dgm:cxn modelId="{A9A28BFF-C79A-4755-A867-7704D903B1C5}" type="presParOf" srcId="{C940599D-8D6D-427A-9C88-49526576C3E9}" destId="{9B4F9F47-24F2-44DA-A174-A29677CF552A}" srcOrd="15" destOrd="0" presId="urn:microsoft.com/office/officeart/2005/8/layout/vList2"/>
    <dgm:cxn modelId="{8F7A36D2-A2BB-456D-AF3C-ACEDAEFACFC0}" type="presParOf" srcId="{C940599D-8D6D-427A-9C88-49526576C3E9}" destId="{95BB56E6-DD29-4A3F-B65C-0285C72F6AC5}" srcOrd="16"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C4F52-34B4-4F83-86ED-870C4A80D085}" type="doc">
      <dgm:prSet loTypeId="urn:microsoft.com/office/officeart/2005/8/layout/lProcess3" loCatId="process" qsTypeId="urn:microsoft.com/office/officeart/2005/8/quickstyle/simple5" qsCatId="simple" csTypeId="urn:microsoft.com/office/officeart/2005/8/colors/colorful2" csCatId="colorful" phldr="1"/>
      <dgm:spPr/>
      <dgm:t>
        <a:bodyPr/>
        <a:lstStyle/>
        <a:p>
          <a:endParaRPr lang="es-ES"/>
        </a:p>
      </dgm:t>
    </dgm:pt>
    <dgm:pt modelId="{6DBAE824-D06E-43A1-A940-1FB2E5C90099}">
      <dgm:prSet custT="1"/>
      <dgm:spPr>
        <a:solidFill>
          <a:schemeClr val="tx2">
            <a:lumMod val="40000"/>
            <a:lumOff val="60000"/>
          </a:schemeClr>
        </a:solidFill>
      </dgm:spPr>
      <dgm:t>
        <a:bodyPr/>
        <a:lstStyle/>
        <a:p>
          <a:r>
            <a:rPr lang="en-US" sz="1800" b="1" dirty="0">
              <a:solidFill>
                <a:schemeClr val="tx1"/>
              </a:solidFill>
              <a:effectLst/>
            </a:rPr>
            <a:t>Any means designed to attract the attention of the person thus dressed, or to arouse admiration, is excluded from the modest clothing imposed by the Word of God</a:t>
          </a:r>
          <a:r>
            <a:rPr lang="es-ES" sz="1800" b="1" dirty="0">
              <a:solidFill>
                <a:schemeClr val="tx1"/>
              </a:solidFill>
              <a:effectLst/>
            </a:rPr>
            <a:t>.</a:t>
          </a:r>
          <a:endParaRPr lang="es-ES" sz="1800" dirty="0">
            <a:solidFill>
              <a:schemeClr val="tx1"/>
            </a:solidFill>
            <a:effectLst/>
          </a:endParaRPr>
        </a:p>
      </dgm:t>
    </dgm:pt>
    <dgm:pt modelId="{8F0BCEBD-B281-4CA0-B3DC-17B12888A661}" type="parTrans" cxnId="{23733796-203C-4658-B02D-13410045E703}">
      <dgm:prSet/>
      <dgm:spPr/>
      <dgm:t>
        <a:bodyPr/>
        <a:lstStyle/>
        <a:p>
          <a:endParaRPr lang="es-ES" sz="1800">
            <a:solidFill>
              <a:schemeClr val="tx1"/>
            </a:solidFill>
            <a:effectLst>
              <a:glow rad="63500">
                <a:srgbClr val="0F3955"/>
              </a:glow>
            </a:effectLst>
          </a:endParaRPr>
        </a:p>
      </dgm:t>
    </dgm:pt>
    <dgm:pt modelId="{5CC73ECE-AB83-4608-8B87-DBAFAADC11DC}" type="sibTrans" cxnId="{23733796-203C-4658-B02D-13410045E703}">
      <dgm:prSet/>
      <dgm:spPr/>
      <dgm:t>
        <a:bodyPr/>
        <a:lstStyle/>
        <a:p>
          <a:endParaRPr lang="es-ES" sz="1800">
            <a:solidFill>
              <a:schemeClr val="tx1"/>
            </a:solidFill>
            <a:effectLst>
              <a:glow rad="63500">
                <a:srgbClr val="0F3955"/>
              </a:glow>
            </a:effectLst>
          </a:endParaRPr>
        </a:p>
      </dgm:t>
    </dgm:pt>
    <dgm:pt modelId="{59B5B913-A162-4A4D-A7C0-BF20C380FD1D}">
      <dgm:prSet custT="1"/>
      <dgm:spPr/>
      <dgm:t>
        <a:bodyPr/>
        <a:lstStyle/>
        <a:p>
          <a:r>
            <a:rPr lang="en-US" sz="1800" b="1" dirty="0">
              <a:solidFill>
                <a:schemeClr val="tx1"/>
              </a:solidFill>
              <a:effectLst/>
            </a:rPr>
            <a:t>There is an ornament that will never perish, that will promote the happiness of all those around us in this life and will shine with luster, unfading in the immortal future. It is the ornament of a meek and humble spirit. Instead of procuring gold ornaments for the eye, a earnest effort should be made to obtain the wisdom that is of more value than fine gold; Yes, it is more beautiful than rubies</a:t>
          </a:r>
          <a:r>
            <a:rPr lang="es-ES" sz="1800" b="1" dirty="0">
              <a:solidFill>
                <a:schemeClr val="tx1"/>
              </a:solidFill>
              <a:effectLst/>
            </a:rPr>
            <a:t>.</a:t>
          </a:r>
          <a:endParaRPr lang="es-ES" sz="1800" dirty="0">
            <a:solidFill>
              <a:schemeClr val="tx1"/>
            </a:solidFill>
            <a:effectLst/>
          </a:endParaRPr>
        </a:p>
      </dgm:t>
    </dgm:pt>
    <dgm:pt modelId="{C28E296B-BF8A-4373-B0C4-715026693995}" type="parTrans" cxnId="{9980CA1B-9843-43B1-8161-50CEC0A97EED}">
      <dgm:prSet/>
      <dgm:spPr/>
      <dgm:t>
        <a:bodyPr/>
        <a:lstStyle/>
        <a:p>
          <a:endParaRPr lang="es-ES" sz="1800">
            <a:solidFill>
              <a:schemeClr val="tx1"/>
            </a:solidFill>
            <a:effectLst>
              <a:glow rad="63500">
                <a:srgbClr val="0F3955"/>
              </a:glow>
            </a:effectLst>
          </a:endParaRPr>
        </a:p>
      </dgm:t>
    </dgm:pt>
    <dgm:pt modelId="{D887D4B3-5D8E-4FA3-BCA0-EC9AF87614F8}" type="sibTrans" cxnId="{9980CA1B-9843-43B1-8161-50CEC0A97EED}">
      <dgm:prSet/>
      <dgm:spPr/>
      <dgm:t>
        <a:bodyPr/>
        <a:lstStyle/>
        <a:p>
          <a:endParaRPr lang="es-ES" sz="1800">
            <a:solidFill>
              <a:schemeClr val="tx1"/>
            </a:solidFill>
            <a:effectLst>
              <a:glow rad="63500">
                <a:srgbClr val="0F3955"/>
              </a:glow>
            </a:effectLst>
          </a:endParaRPr>
        </a:p>
      </dgm:t>
    </dgm:pt>
    <dgm:pt modelId="{0A3212A9-1429-4BFE-BE1B-8BA855A1F9AA}">
      <dgm:prSet custT="1"/>
      <dgm:spPr/>
      <dgm:t>
        <a:bodyPr/>
        <a:lstStyle/>
        <a:p>
          <a:r>
            <a:rPr lang="en-US" sz="1800" b="1" dirty="0">
              <a:solidFill>
                <a:schemeClr val="tx1"/>
              </a:solidFill>
              <a:effectLst/>
            </a:rPr>
            <a:t>Teach your children to distinguish between what is sensible and what is foolish in the matter of dress</a:t>
          </a:r>
          <a:r>
            <a:rPr lang="es-ES" sz="1800" b="1" dirty="0">
              <a:solidFill>
                <a:schemeClr val="tx1"/>
              </a:solidFill>
              <a:effectLst/>
            </a:rPr>
            <a:t>.</a:t>
          </a:r>
          <a:endParaRPr lang="es-ES" sz="1800" dirty="0">
            <a:solidFill>
              <a:schemeClr val="tx1"/>
            </a:solidFill>
            <a:effectLst/>
          </a:endParaRPr>
        </a:p>
      </dgm:t>
    </dgm:pt>
    <dgm:pt modelId="{E8D52401-15AD-40FC-ABFE-CFDA4A62B044}" type="parTrans" cxnId="{97998F8C-B781-4773-BD45-92C2204F58BC}">
      <dgm:prSet/>
      <dgm:spPr/>
      <dgm:t>
        <a:bodyPr/>
        <a:lstStyle/>
        <a:p>
          <a:endParaRPr lang="es-ES" sz="1800">
            <a:solidFill>
              <a:schemeClr val="tx1"/>
            </a:solidFill>
            <a:effectLst>
              <a:glow rad="63500">
                <a:srgbClr val="0F3955"/>
              </a:glow>
            </a:effectLst>
          </a:endParaRPr>
        </a:p>
      </dgm:t>
    </dgm:pt>
    <dgm:pt modelId="{01656BD0-5E15-4AF1-A097-7096EE632BFB}" type="sibTrans" cxnId="{97998F8C-B781-4773-BD45-92C2204F58BC}">
      <dgm:prSet/>
      <dgm:spPr/>
      <dgm:t>
        <a:bodyPr/>
        <a:lstStyle/>
        <a:p>
          <a:endParaRPr lang="es-ES" sz="1800">
            <a:solidFill>
              <a:schemeClr val="tx1"/>
            </a:solidFill>
            <a:effectLst>
              <a:glow rad="63500">
                <a:srgbClr val="0F3955"/>
              </a:glow>
            </a:effectLst>
          </a:endParaRPr>
        </a:p>
      </dgm:t>
    </dgm:pt>
    <dgm:pt modelId="{B4A46458-514E-4B7A-A83C-BB4385D0BE0C}">
      <dgm:prSet custT="1"/>
      <dgm:spPr/>
      <dgm:t>
        <a:bodyPr/>
        <a:lstStyle/>
        <a:p>
          <a:r>
            <a:rPr lang="en-US" sz="1800" b="1" dirty="0">
              <a:solidFill>
                <a:schemeClr val="tx1"/>
              </a:solidFill>
              <a:effectLst/>
            </a:rPr>
            <a:t>Wear dresses that feel good, appropriate for age and life circumstances</a:t>
          </a:r>
          <a:r>
            <a:rPr lang="es-ES" sz="1800" b="1" dirty="0">
              <a:solidFill>
                <a:schemeClr val="tx1"/>
              </a:solidFill>
              <a:effectLst/>
            </a:rPr>
            <a:t>.</a:t>
          </a:r>
          <a:endParaRPr lang="es-ES" sz="1800" dirty="0">
            <a:solidFill>
              <a:schemeClr val="tx1"/>
            </a:solidFill>
            <a:effectLst/>
          </a:endParaRPr>
        </a:p>
      </dgm:t>
    </dgm:pt>
    <dgm:pt modelId="{37E2AE24-D77B-46DE-9F3D-2298AB564256}" type="parTrans" cxnId="{FF979195-AFD3-4A0F-BD04-EE5CEBBB7CA3}">
      <dgm:prSet/>
      <dgm:spPr/>
      <dgm:t>
        <a:bodyPr/>
        <a:lstStyle/>
        <a:p>
          <a:endParaRPr lang="es-ES" sz="1800">
            <a:solidFill>
              <a:schemeClr val="tx1"/>
            </a:solidFill>
            <a:effectLst>
              <a:glow rad="63500">
                <a:srgbClr val="0F3955"/>
              </a:glow>
            </a:effectLst>
          </a:endParaRPr>
        </a:p>
      </dgm:t>
    </dgm:pt>
    <dgm:pt modelId="{3B801C45-422E-49B5-A0FA-4C20FE6EDD77}" type="sibTrans" cxnId="{FF979195-AFD3-4A0F-BD04-EE5CEBBB7CA3}">
      <dgm:prSet/>
      <dgm:spPr/>
      <dgm:t>
        <a:bodyPr/>
        <a:lstStyle/>
        <a:p>
          <a:endParaRPr lang="es-ES" sz="1800">
            <a:solidFill>
              <a:schemeClr val="tx1"/>
            </a:solidFill>
            <a:effectLst>
              <a:glow rad="63500">
                <a:srgbClr val="0F3955"/>
              </a:glow>
            </a:effectLst>
          </a:endParaRPr>
        </a:p>
      </dgm:t>
    </dgm:pt>
    <dgm:pt modelId="{DDE56118-8523-47DA-A0A8-6707E1D16886}">
      <dgm:prSet custT="1"/>
      <dgm:spPr/>
      <dgm:t>
        <a:bodyPr/>
        <a:lstStyle/>
        <a:p>
          <a:r>
            <a:rPr lang="en-US" sz="1800" b="1" dirty="0">
              <a:solidFill>
                <a:schemeClr val="tx1"/>
              </a:solidFill>
              <a:effectLst/>
            </a:rPr>
            <a:t>The dress should be loose, without obstructing the circulation of the blood or free, full and natural breathing. The feet should be adequately protected from cold and moisture</a:t>
          </a:r>
          <a:r>
            <a:rPr lang="es-ES" sz="1800" b="1" dirty="0">
              <a:solidFill>
                <a:schemeClr val="tx1"/>
              </a:solidFill>
              <a:effectLst/>
            </a:rPr>
            <a:t>.</a:t>
          </a:r>
          <a:endParaRPr lang="es-ES" sz="1800" dirty="0">
            <a:solidFill>
              <a:schemeClr val="tx1"/>
            </a:solidFill>
            <a:effectLst/>
          </a:endParaRPr>
        </a:p>
      </dgm:t>
    </dgm:pt>
    <dgm:pt modelId="{7F367894-2E2F-4CFD-89B2-CD86C1A5B904}" type="parTrans" cxnId="{AC74EB70-C569-4F1F-A6B9-963A265FA47A}">
      <dgm:prSet/>
      <dgm:spPr/>
      <dgm:t>
        <a:bodyPr/>
        <a:lstStyle/>
        <a:p>
          <a:endParaRPr lang="es-ES" sz="1800">
            <a:solidFill>
              <a:schemeClr val="tx1"/>
            </a:solidFill>
            <a:effectLst>
              <a:glow rad="63500">
                <a:srgbClr val="0F3955"/>
              </a:glow>
            </a:effectLst>
          </a:endParaRPr>
        </a:p>
      </dgm:t>
    </dgm:pt>
    <dgm:pt modelId="{BE67FAD5-50F8-4CAE-9CC0-7BDAAF02FF60}" type="sibTrans" cxnId="{AC74EB70-C569-4F1F-A6B9-963A265FA47A}">
      <dgm:prSet/>
      <dgm:spPr/>
      <dgm:t>
        <a:bodyPr/>
        <a:lstStyle/>
        <a:p>
          <a:endParaRPr lang="es-ES" sz="1800">
            <a:solidFill>
              <a:schemeClr val="tx1"/>
            </a:solidFill>
            <a:effectLst>
              <a:glow rad="63500">
                <a:srgbClr val="0F3955"/>
              </a:glow>
            </a:effectLst>
          </a:endParaRPr>
        </a:p>
      </dgm:t>
    </dgm:pt>
    <dgm:pt modelId="{7FF841DA-0974-41AD-B3C3-5B3A39792D61}" type="pres">
      <dgm:prSet presAssocID="{7AFC4F52-34B4-4F83-86ED-870C4A80D085}" presName="Name0" presStyleCnt="0">
        <dgm:presLayoutVars>
          <dgm:chPref val="3"/>
          <dgm:dir/>
          <dgm:animLvl val="lvl"/>
          <dgm:resizeHandles/>
        </dgm:presLayoutVars>
      </dgm:prSet>
      <dgm:spPr/>
    </dgm:pt>
    <dgm:pt modelId="{76CADCC6-B5B1-4AEE-A71B-5559B01AC96E}" type="pres">
      <dgm:prSet presAssocID="{6DBAE824-D06E-43A1-A940-1FB2E5C90099}" presName="horFlow" presStyleCnt="0"/>
      <dgm:spPr/>
    </dgm:pt>
    <dgm:pt modelId="{870EBB98-1F6B-4187-941E-830AAC710F30}" type="pres">
      <dgm:prSet presAssocID="{6DBAE824-D06E-43A1-A940-1FB2E5C90099}" presName="bigChev" presStyleLbl="node1" presStyleIdx="0" presStyleCnt="5" custScaleX="265692" custScaleY="76527"/>
      <dgm:spPr>
        <a:prstGeom prst="homePlate">
          <a:avLst/>
        </a:prstGeom>
      </dgm:spPr>
    </dgm:pt>
    <dgm:pt modelId="{E23C0A8E-7278-40DB-8FC3-8C8F3AB256BB}" type="pres">
      <dgm:prSet presAssocID="{6DBAE824-D06E-43A1-A940-1FB2E5C90099}" presName="vSp" presStyleCnt="0"/>
      <dgm:spPr/>
    </dgm:pt>
    <dgm:pt modelId="{D66A399A-EB6F-415E-AE05-52D3010448E8}" type="pres">
      <dgm:prSet presAssocID="{59B5B913-A162-4A4D-A7C0-BF20C380FD1D}" presName="horFlow" presStyleCnt="0"/>
      <dgm:spPr/>
    </dgm:pt>
    <dgm:pt modelId="{87C4CA99-829F-48AB-92F0-3725F81AF9DD}" type="pres">
      <dgm:prSet presAssocID="{59B5B913-A162-4A4D-A7C0-BF20C380FD1D}" presName="bigChev" presStyleLbl="node1" presStyleIdx="1" presStyleCnt="5" custScaleX="265692" custScaleY="191727"/>
      <dgm:spPr>
        <a:prstGeom prst="homePlate">
          <a:avLst/>
        </a:prstGeom>
      </dgm:spPr>
    </dgm:pt>
    <dgm:pt modelId="{9C24CB7E-0082-458D-9C5C-425DAF3EB98A}" type="pres">
      <dgm:prSet presAssocID="{59B5B913-A162-4A4D-A7C0-BF20C380FD1D}" presName="vSp" presStyleCnt="0"/>
      <dgm:spPr/>
    </dgm:pt>
    <dgm:pt modelId="{F6C86117-F34A-4E3F-9C09-DAD76909C2DB}" type="pres">
      <dgm:prSet presAssocID="{0A3212A9-1429-4BFE-BE1B-8BA855A1F9AA}" presName="horFlow" presStyleCnt="0"/>
      <dgm:spPr/>
    </dgm:pt>
    <dgm:pt modelId="{096EB040-2747-4E44-980F-19DF624ADA36}" type="pres">
      <dgm:prSet presAssocID="{0A3212A9-1429-4BFE-BE1B-8BA855A1F9AA}" presName="bigChev" presStyleLbl="node1" presStyleIdx="2" presStyleCnt="5" custScaleX="265692" custScaleY="63750"/>
      <dgm:spPr>
        <a:prstGeom prst="homePlate">
          <a:avLst/>
        </a:prstGeom>
      </dgm:spPr>
    </dgm:pt>
    <dgm:pt modelId="{29D0393F-3CE1-4564-AAF1-C97FBE70BFDD}" type="pres">
      <dgm:prSet presAssocID="{0A3212A9-1429-4BFE-BE1B-8BA855A1F9AA}" presName="vSp" presStyleCnt="0"/>
      <dgm:spPr/>
    </dgm:pt>
    <dgm:pt modelId="{E7ED3D51-C534-43C3-AD6E-EA5340C32454}" type="pres">
      <dgm:prSet presAssocID="{B4A46458-514E-4B7A-A83C-BB4385D0BE0C}" presName="horFlow" presStyleCnt="0"/>
      <dgm:spPr/>
    </dgm:pt>
    <dgm:pt modelId="{BC390AA9-EF37-4F03-90F2-EB61B6101978}" type="pres">
      <dgm:prSet presAssocID="{B4A46458-514E-4B7A-A83C-BB4385D0BE0C}" presName="bigChev" presStyleLbl="node1" presStyleIdx="3" presStyleCnt="5" custScaleX="265692" custScaleY="49913"/>
      <dgm:spPr>
        <a:prstGeom prst="homePlate">
          <a:avLst/>
        </a:prstGeom>
      </dgm:spPr>
    </dgm:pt>
    <dgm:pt modelId="{81FEAE2B-43C4-426D-8782-8E04C4F7A5D2}" type="pres">
      <dgm:prSet presAssocID="{B4A46458-514E-4B7A-A83C-BB4385D0BE0C}" presName="vSp" presStyleCnt="0"/>
      <dgm:spPr/>
    </dgm:pt>
    <dgm:pt modelId="{8E025F37-2719-411E-BECF-8F6E8B29CCAD}" type="pres">
      <dgm:prSet presAssocID="{DDE56118-8523-47DA-A0A8-6707E1D16886}" presName="horFlow" presStyleCnt="0"/>
      <dgm:spPr/>
    </dgm:pt>
    <dgm:pt modelId="{1A2550EB-C12D-4610-8359-3C2B27FB53F9}" type="pres">
      <dgm:prSet presAssocID="{DDE56118-8523-47DA-A0A8-6707E1D16886}" presName="bigChev" presStyleLbl="node1" presStyleIdx="4" presStyleCnt="5" custScaleX="265692"/>
      <dgm:spPr>
        <a:prstGeom prst="homePlate">
          <a:avLst/>
        </a:prstGeom>
      </dgm:spPr>
    </dgm:pt>
  </dgm:ptLst>
  <dgm:cxnLst>
    <dgm:cxn modelId="{9980CA1B-9843-43B1-8161-50CEC0A97EED}" srcId="{7AFC4F52-34B4-4F83-86ED-870C4A80D085}" destId="{59B5B913-A162-4A4D-A7C0-BF20C380FD1D}" srcOrd="1" destOrd="0" parTransId="{C28E296B-BF8A-4373-B0C4-715026693995}" sibTransId="{D887D4B3-5D8E-4FA3-BCA0-EC9AF87614F8}"/>
    <dgm:cxn modelId="{6D182762-6FF8-4BA6-BD8A-C75781B456A5}" type="presOf" srcId="{0A3212A9-1429-4BFE-BE1B-8BA855A1F9AA}" destId="{096EB040-2747-4E44-980F-19DF624ADA36}" srcOrd="0" destOrd="0" presId="urn:microsoft.com/office/officeart/2005/8/layout/lProcess3"/>
    <dgm:cxn modelId="{AC74EB70-C569-4F1F-A6B9-963A265FA47A}" srcId="{7AFC4F52-34B4-4F83-86ED-870C4A80D085}" destId="{DDE56118-8523-47DA-A0A8-6707E1D16886}" srcOrd="4" destOrd="0" parTransId="{7F367894-2E2F-4CFD-89B2-CD86C1A5B904}" sibTransId="{BE67FAD5-50F8-4CAE-9CC0-7BDAAF02FF60}"/>
    <dgm:cxn modelId="{34A5EC85-B9EF-48A1-899F-3D5E96FF1CB9}" type="presOf" srcId="{6DBAE824-D06E-43A1-A940-1FB2E5C90099}" destId="{870EBB98-1F6B-4187-941E-830AAC710F30}" srcOrd="0" destOrd="0" presId="urn:microsoft.com/office/officeart/2005/8/layout/lProcess3"/>
    <dgm:cxn modelId="{97998F8C-B781-4773-BD45-92C2204F58BC}" srcId="{7AFC4F52-34B4-4F83-86ED-870C4A80D085}" destId="{0A3212A9-1429-4BFE-BE1B-8BA855A1F9AA}" srcOrd="2" destOrd="0" parTransId="{E8D52401-15AD-40FC-ABFE-CFDA4A62B044}" sibTransId="{01656BD0-5E15-4AF1-A097-7096EE632BFB}"/>
    <dgm:cxn modelId="{FF979195-AFD3-4A0F-BD04-EE5CEBBB7CA3}" srcId="{7AFC4F52-34B4-4F83-86ED-870C4A80D085}" destId="{B4A46458-514E-4B7A-A83C-BB4385D0BE0C}" srcOrd="3" destOrd="0" parTransId="{37E2AE24-D77B-46DE-9F3D-2298AB564256}" sibTransId="{3B801C45-422E-49B5-A0FA-4C20FE6EDD77}"/>
    <dgm:cxn modelId="{23733796-203C-4658-B02D-13410045E703}" srcId="{7AFC4F52-34B4-4F83-86ED-870C4A80D085}" destId="{6DBAE824-D06E-43A1-A940-1FB2E5C90099}" srcOrd="0" destOrd="0" parTransId="{8F0BCEBD-B281-4CA0-B3DC-17B12888A661}" sibTransId="{5CC73ECE-AB83-4608-8B87-DBAFAADC11DC}"/>
    <dgm:cxn modelId="{93E5A4C3-8824-4354-9B21-D9A15CA737C4}" type="presOf" srcId="{7AFC4F52-34B4-4F83-86ED-870C4A80D085}" destId="{7FF841DA-0974-41AD-B3C3-5B3A39792D61}" srcOrd="0" destOrd="0" presId="urn:microsoft.com/office/officeart/2005/8/layout/lProcess3"/>
    <dgm:cxn modelId="{601BADDA-AB40-446A-8BF1-F4B0D12D98E4}" type="presOf" srcId="{B4A46458-514E-4B7A-A83C-BB4385D0BE0C}" destId="{BC390AA9-EF37-4F03-90F2-EB61B6101978}" srcOrd="0" destOrd="0" presId="urn:microsoft.com/office/officeart/2005/8/layout/lProcess3"/>
    <dgm:cxn modelId="{CE342EE8-9989-446F-AA7B-24E4C8A6D035}" type="presOf" srcId="{59B5B913-A162-4A4D-A7C0-BF20C380FD1D}" destId="{87C4CA99-829F-48AB-92F0-3725F81AF9DD}" srcOrd="0" destOrd="0" presId="urn:microsoft.com/office/officeart/2005/8/layout/lProcess3"/>
    <dgm:cxn modelId="{80E377F3-750B-444E-83D0-D220793F6658}" type="presOf" srcId="{DDE56118-8523-47DA-A0A8-6707E1D16886}" destId="{1A2550EB-C12D-4610-8359-3C2B27FB53F9}" srcOrd="0" destOrd="0" presId="urn:microsoft.com/office/officeart/2005/8/layout/lProcess3"/>
    <dgm:cxn modelId="{706D5A13-E933-4097-A476-64201D2BE0E2}" type="presParOf" srcId="{7FF841DA-0974-41AD-B3C3-5B3A39792D61}" destId="{76CADCC6-B5B1-4AEE-A71B-5559B01AC96E}" srcOrd="0" destOrd="0" presId="urn:microsoft.com/office/officeart/2005/8/layout/lProcess3"/>
    <dgm:cxn modelId="{5F310F7B-F6BA-408F-B0C6-D12AA33F3C1C}" type="presParOf" srcId="{76CADCC6-B5B1-4AEE-A71B-5559B01AC96E}" destId="{870EBB98-1F6B-4187-941E-830AAC710F30}" srcOrd="0" destOrd="0" presId="urn:microsoft.com/office/officeart/2005/8/layout/lProcess3"/>
    <dgm:cxn modelId="{17A5F028-2409-495E-9C08-EDC719DE939F}" type="presParOf" srcId="{7FF841DA-0974-41AD-B3C3-5B3A39792D61}" destId="{E23C0A8E-7278-40DB-8FC3-8C8F3AB256BB}" srcOrd="1" destOrd="0" presId="urn:microsoft.com/office/officeart/2005/8/layout/lProcess3"/>
    <dgm:cxn modelId="{2AE21D37-9982-443D-8605-1BD61DDC12FE}" type="presParOf" srcId="{7FF841DA-0974-41AD-B3C3-5B3A39792D61}" destId="{D66A399A-EB6F-415E-AE05-52D3010448E8}" srcOrd="2" destOrd="0" presId="urn:microsoft.com/office/officeart/2005/8/layout/lProcess3"/>
    <dgm:cxn modelId="{59714AA2-C27C-4222-980D-1E4E668595E2}" type="presParOf" srcId="{D66A399A-EB6F-415E-AE05-52D3010448E8}" destId="{87C4CA99-829F-48AB-92F0-3725F81AF9DD}" srcOrd="0" destOrd="0" presId="urn:microsoft.com/office/officeart/2005/8/layout/lProcess3"/>
    <dgm:cxn modelId="{FFB1C2DE-C829-4D00-B715-EA320674B094}" type="presParOf" srcId="{7FF841DA-0974-41AD-B3C3-5B3A39792D61}" destId="{9C24CB7E-0082-458D-9C5C-425DAF3EB98A}" srcOrd="3" destOrd="0" presId="urn:microsoft.com/office/officeart/2005/8/layout/lProcess3"/>
    <dgm:cxn modelId="{379B58C9-F187-4B89-ADB4-201C90E33100}" type="presParOf" srcId="{7FF841DA-0974-41AD-B3C3-5B3A39792D61}" destId="{F6C86117-F34A-4E3F-9C09-DAD76909C2DB}" srcOrd="4" destOrd="0" presId="urn:microsoft.com/office/officeart/2005/8/layout/lProcess3"/>
    <dgm:cxn modelId="{FAA54C96-7206-4757-A6B3-A5C05199E18C}" type="presParOf" srcId="{F6C86117-F34A-4E3F-9C09-DAD76909C2DB}" destId="{096EB040-2747-4E44-980F-19DF624ADA36}" srcOrd="0" destOrd="0" presId="urn:microsoft.com/office/officeart/2005/8/layout/lProcess3"/>
    <dgm:cxn modelId="{31C9E9C5-7B3A-4DF4-BCFC-D3A5C56C5DB5}" type="presParOf" srcId="{7FF841DA-0974-41AD-B3C3-5B3A39792D61}" destId="{29D0393F-3CE1-4564-AAF1-C97FBE70BFDD}" srcOrd="5" destOrd="0" presId="urn:microsoft.com/office/officeart/2005/8/layout/lProcess3"/>
    <dgm:cxn modelId="{1BF0FCA0-8DDE-45FE-9D0E-117811B1D379}" type="presParOf" srcId="{7FF841DA-0974-41AD-B3C3-5B3A39792D61}" destId="{E7ED3D51-C534-43C3-AD6E-EA5340C32454}" srcOrd="6" destOrd="0" presId="urn:microsoft.com/office/officeart/2005/8/layout/lProcess3"/>
    <dgm:cxn modelId="{FB401D10-AC07-4E18-B463-ECD5FBF8F516}" type="presParOf" srcId="{E7ED3D51-C534-43C3-AD6E-EA5340C32454}" destId="{BC390AA9-EF37-4F03-90F2-EB61B6101978}" srcOrd="0" destOrd="0" presId="urn:microsoft.com/office/officeart/2005/8/layout/lProcess3"/>
    <dgm:cxn modelId="{17677BB5-8386-4CE9-9F75-279124B3B3FD}" type="presParOf" srcId="{7FF841DA-0974-41AD-B3C3-5B3A39792D61}" destId="{81FEAE2B-43C4-426D-8782-8E04C4F7A5D2}" srcOrd="7" destOrd="0" presId="urn:microsoft.com/office/officeart/2005/8/layout/lProcess3"/>
    <dgm:cxn modelId="{EC9B4A93-2176-4083-BC0D-FD1670BBC677}" type="presParOf" srcId="{7FF841DA-0974-41AD-B3C3-5B3A39792D61}" destId="{8E025F37-2719-411E-BECF-8F6E8B29CCAD}" srcOrd="8" destOrd="0" presId="urn:microsoft.com/office/officeart/2005/8/layout/lProcess3"/>
    <dgm:cxn modelId="{9FEDB667-B6E5-4898-B19B-24FE9E2F5DE6}" type="presParOf" srcId="{8E025F37-2719-411E-BECF-8F6E8B29CCAD}" destId="{1A2550EB-C12D-4610-8359-3C2B27FB53F9}"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9D70F-43F2-4EAC-ABD5-A4F16DF851E4}" type="doc">
      <dgm:prSet loTypeId="urn:microsoft.com/office/officeart/2005/8/layout/vList4" loCatId="list" qsTypeId="urn:microsoft.com/office/officeart/2005/8/quickstyle/3d2" qsCatId="3D" csTypeId="urn:microsoft.com/office/officeart/2005/8/colors/colorful4" csCatId="colorful" phldr="1"/>
      <dgm:spPr/>
      <dgm:t>
        <a:bodyPr/>
        <a:lstStyle/>
        <a:p>
          <a:endParaRPr lang="es-ES"/>
        </a:p>
      </dgm:t>
    </dgm:pt>
    <dgm:pt modelId="{E752841D-778A-489C-8C1C-29D215E9416F}">
      <dgm:prSet custT="1"/>
      <dgm:spPr/>
      <dgm:t>
        <a:bodyPr lIns="0"/>
        <a:lstStyle/>
        <a:p>
          <a:r>
            <a:rPr lang="en-US" sz="1800" b="1" dirty="0">
              <a:solidFill>
                <a:schemeClr val="tx1"/>
              </a:solidFill>
            </a:rPr>
            <a:t>If the child's attire provides warmth, covering and comfort, one of the main causes of irritation and uneasiness will be eliminated</a:t>
          </a:r>
          <a:r>
            <a:rPr lang="es-ES" sz="1800" b="1" dirty="0">
              <a:solidFill>
                <a:schemeClr val="tx1"/>
              </a:solidFill>
            </a:rPr>
            <a:t>.</a:t>
          </a:r>
          <a:endParaRPr lang="es-ES" sz="1800" dirty="0">
            <a:solidFill>
              <a:schemeClr val="tx1"/>
            </a:solidFill>
          </a:endParaRPr>
        </a:p>
      </dgm:t>
    </dgm:pt>
    <dgm:pt modelId="{D416FC8A-9F33-43A6-B188-DE9C134A33D8}" type="parTrans" cxnId="{8232FEEC-106C-453F-8EA7-CF9CD0D0B3F9}">
      <dgm:prSet/>
      <dgm:spPr/>
      <dgm:t>
        <a:bodyPr/>
        <a:lstStyle/>
        <a:p>
          <a:endParaRPr lang="es-ES"/>
        </a:p>
      </dgm:t>
    </dgm:pt>
    <dgm:pt modelId="{5B24AE4A-183F-4AFA-A5F7-BFD60D598AE1}" type="sibTrans" cxnId="{8232FEEC-106C-453F-8EA7-CF9CD0D0B3F9}">
      <dgm:prSet/>
      <dgm:spPr/>
      <dgm:t>
        <a:bodyPr/>
        <a:lstStyle/>
        <a:p>
          <a:endParaRPr lang="es-ES"/>
        </a:p>
      </dgm:t>
    </dgm:pt>
    <dgm:pt modelId="{3F41052F-D3AF-4D2B-A066-0FEF07F75ACE}">
      <dgm:prSet custT="1"/>
      <dgm:spPr/>
      <dgm:t>
        <a:bodyPr lIns="0"/>
        <a:lstStyle/>
        <a:p>
          <a:r>
            <a:rPr lang="en-US" sz="1800" b="1" dirty="0">
              <a:solidFill>
                <a:schemeClr val="tx1"/>
              </a:solidFill>
            </a:rPr>
            <a:t>The clothing of all children should be so loose that it allows them the freest and most complete breathing; and it must be adapted in such a way to the body that the shoulders carry the whole weight of it</a:t>
          </a:r>
          <a:r>
            <a:rPr lang="es-ES" sz="1800" b="1" dirty="0">
              <a:solidFill>
                <a:schemeClr val="tx1"/>
              </a:solidFill>
            </a:rPr>
            <a:t>.</a:t>
          </a:r>
          <a:endParaRPr lang="es-ES" sz="1800" dirty="0">
            <a:solidFill>
              <a:schemeClr val="tx1"/>
            </a:solidFill>
          </a:endParaRPr>
        </a:p>
      </dgm:t>
    </dgm:pt>
    <dgm:pt modelId="{BFD7DEEB-9DA5-439B-80B8-E7EFA3775927}" type="parTrans" cxnId="{CEC5A269-F537-45CA-AB80-4AB4450D47E2}">
      <dgm:prSet/>
      <dgm:spPr/>
      <dgm:t>
        <a:bodyPr/>
        <a:lstStyle/>
        <a:p>
          <a:endParaRPr lang="es-ES"/>
        </a:p>
      </dgm:t>
    </dgm:pt>
    <dgm:pt modelId="{19FDF7C4-B87E-4850-94D4-81BAFFDFDA28}" type="sibTrans" cxnId="{CEC5A269-F537-45CA-AB80-4AB4450D47E2}">
      <dgm:prSet/>
      <dgm:spPr/>
      <dgm:t>
        <a:bodyPr/>
        <a:lstStyle/>
        <a:p>
          <a:endParaRPr lang="es-ES"/>
        </a:p>
      </dgm:t>
    </dgm:pt>
    <dgm:pt modelId="{71B4193F-2537-4F82-949B-94781470C1A3}">
      <dgm:prSet custT="1"/>
      <dgm:spPr/>
      <dgm:t>
        <a:bodyPr lIns="0"/>
        <a:lstStyle/>
        <a:p>
          <a:r>
            <a:rPr lang="en-US" sz="1800" b="1" dirty="0">
              <a:solidFill>
                <a:schemeClr val="tx1"/>
              </a:solidFill>
            </a:rPr>
            <a:t>Parents who leave their children with bare or nearly naked limbs are sacrificing their children's health... If these parts are not as warm as the body, circulation is not balanced, blood is pushed to the head causing headache or nosebleeds, coughing, the stomach becomes overloaded with blood and indigestion is caused</a:t>
          </a:r>
          <a:r>
            <a:rPr lang="es-ES" sz="1800" b="1" dirty="0">
              <a:solidFill>
                <a:schemeClr val="tx1"/>
              </a:solidFill>
            </a:rPr>
            <a:t>.</a:t>
          </a:r>
          <a:endParaRPr lang="es-ES" sz="1800" dirty="0">
            <a:solidFill>
              <a:schemeClr val="tx1"/>
            </a:solidFill>
          </a:endParaRPr>
        </a:p>
      </dgm:t>
    </dgm:pt>
    <dgm:pt modelId="{D885964F-4B01-48ED-95C2-D37FE770922D}" type="parTrans" cxnId="{502F7D21-9E3E-429E-B067-C8985D184279}">
      <dgm:prSet/>
      <dgm:spPr/>
      <dgm:t>
        <a:bodyPr/>
        <a:lstStyle/>
        <a:p>
          <a:endParaRPr lang="es-ES"/>
        </a:p>
      </dgm:t>
    </dgm:pt>
    <dgm:pt modelId="{415F18E3-1FF3-46DC-8529-E5A26360C709}" type="sibTrans" cxnId="{502F7D21-9E3E-429E-B067-C8985D184279}">
      <dgm:prSet/>
      <dgm:spPr/>
      <dgm:t>
        <a:bodyPr/>
        <a:lstStyle/>
        <a:p>
          <a:endParaRPr lang="es-ES"/>
        </a:p>
      </dgm:t>
    </dgm:pt>
    <dgm:pt modelId="{D2187B8E-A072-459B-AD43-1EADB31673EB}">
      <dgm:prSet custT="1"/>
      <dgm:spPr/>
      <dgm:t>
        <a:bodyPr lIns="0"/>
        <a:lstStyle/>
        <a:p>
          <a:r>
            <a:rPr lang="en-US" sz="1800" b="1" dirty="0">
              <a:solidFill>
                <a:schemeClr val="tx1"/>
              </a:solidFill>
            </a:rPr>
            <a:t>God wanted there to be a clear distinction between men's and women's dress, and He has considered the matter of sufficient importance to give explicit instructions about it; for the same dress worn by both sexes would cause confusion and a great increase in crime</a:t>
          </a:r>
          <a:r>
            <a:rPr lang="es-ES" sz="1800" b="1" dirty="0">
              <a:solidFill>
                <a:schemeClr val="tx1"/>
              </a:solidFill>
            </a:rPr>
            <a:t>.</a:t>
          </a:r>
          <a:endParaRPr lang="es-ES" sz="1800" dirty="0">
            <a:solidFill>
              <a:schemeClr val="tx1"/>
            </a:solidFill>
          </a:endParaRPr>
        </a:p>
      </dgm:t>
    </dgm:pt>
    <dgm:pt modelId="{D8B9D5BA-C24A-430A-81BA-957CCFB9B9FD}" type="parTrans" cxnId="{A01F62B7-DA9F-4D16-8F7F-005EF6216DAD}">
      <dgm:prSet/>
      <dgm:spPr/>
      <dgm:t>
        <a:bodyPr/>
        <a:lstStyle/>
        <a:p>
          <a:endParaRPr lang="es-ES"/>
        </a:p>
      </dgm:t>
    </dgm:pt>
    <dgm:pt modelId="{16E12E31-B7D2-4A83-9952-723F5651257E}" type="sibTrans" cxnId="{A01F62B7-DA9F-4D16-8F7F-005EF6216DAD}">
      <dgm:prSet/>
      <dgm:spPr/>
      <dgm:t>
        <a:bodyPr/>
        <a:lstStyle/>
        <a:p>
          <a:endParaRPr lang="es-ES"/>
        </a:p>
      </dgm:t>
    </dgm:pt>
    <dgm:pt modelId="{BADD0CA6-DE6B-4B71-9DF9-CBE96D25CE24}">
      <dgm:prSet custT="1"/>
      <dgm:spPr/>
      <dgm:t>
        <a:bodyPr lIns="0"/>
        <a:lstStyle/>
        <a:p>
          <a:r>
            <a:rPr lang="en-US" sz="1800" b="1" dirty="0">
              <a:solidFill>
                <a:schemeClr val="tx1"/>
              </a:solidFill>
            </a:rPr>
            <a:t>Talk about Jesus' love and humility but do not encourage brothers and sisters to find fault with the dress or appearance of others</a:t>
          </a:r>
          <a:r>
            <a:rPr lang="es-ES" sz="1800" b="1" dirty="0">
              <a:solidFill>
                <a:schemeClr val="tx1"/>
              </a:solidFill>
            </a:rPr>
            <a:t>.</a:t>
          </a:r>
          <a:endParaRPr lang="es-ES" sz="1800" dirty="0">
            <a:solidFill>
              <a:schemeClr val="tx1"/>
            </a:solidFill>
          </a:endParaRPr>
        </a:p>
      </dgm:t>
    </dgm:pt>
    <dgm:pt modelId="{7A844003-0001-4B8F-9E1B-D13373063B50}" type="parTrans" cxnId="{E8BF9830-3081-43DF-9679-F61B32EE43FE}">
      <dgm:prSet/>
      <dgm:spPr/>
      <dgm:t>
        <a:bodyPr/>
        <a:lstStyle/>
        <a:p>
          <a:endParaRPr lang="es-ES"/>
        </a:p>
      </dgm:t>
    </dgm:pt>
    <dgm:pt modelId="{FD73B921-07EB-47B3-87F4-29B9B38C0143}" type="sibTrans" cxnId="{E8BF9830-3081-43DF-9679-F61B32EE43FE}">
      <dgm:prSet/>
      <dgm:spPr/>
      <dgm:t>
        <a:bodyPr/>
        <a:lstStyle/>
        <a:p>
          <a:endParaRPr lang="es-ES"/>
        </a:p>
      </dgm:t>
    </dgm:pt>
    <dgm:pt modelId="{B72473D7-1FE1-4BC5-BB07-EC99AD3DBDDC}" type="pres">
      <dgm:prSet presAssocID="{B039D70F-43F2-4EAC-ABD5-A4F16DF851E4}" presName="linear" presStyleCnt="0">
        <dgm:presLayoutVars>
          <dgm:dir/>
          <dgm:resizeHandles val="exact"/>
        </dgm:presLayoutVars>
      </dgm:prSet>
      <dgm:spPr/>
    </dgm:pt>
    <dgm:pt modelId="{62918B90-D826-42B1-8BFE-3BFA7B6B57DF}" type="pres">
      <dgm:prSet presAssocID="{E752841D-778A-489C-8C1C-29D215E9416F}" presName="comp" presStyleCnt="0"/>
      <dgm:spPr/>
    </dgm:pt>
    <dgm:pt modelId="{AC76FB05-82AD-4627-B021-CC98E0E11D01}" type="pres">
      <dgm:prSet presAssocID="{E752841D-778A-489C-8C1C-29D215E9416F}" presName="box" presStyleLbl="node1" presStyleIdx="0" presStyleCnt="5" custScaleY="76174"/>
      <dgm:spPr/>
    </dgm:pt>
    <dgm:pt modelId="{DBDC25D0-BD24-439E-B680-AF1C1421B08F}" type="pres">
      <dgm:prSet presAssocID="{E752841D-778A-489C-8C1C-29D215E9416F}" presName="img" presStyleLbl="fgImgPlace1" presStyleIdx="0" presStyleCnt="5" custFlipVert="1" custScaleX="50045" custScaleY="89709" custLinFactNeighborX="-6333" custLinFactNeighborY="0"/>
      <dgm:spPr>
        <a:prstGeom prst="star6">
          <a:avLst/>
        </a:prstGeom>
        <a:solidFill>
          <a:srgbClr val="953B59"/>
        </a:solidFill>
      </dgm:spPr>
    </dgm:pt>
    <dgm:pt modelId="{EEA4E706-5ECC-40E0-AAE9-3258429461EC}" type="pres">
      <dgm:prSet presAssocID="{E752841D-778A-489C-8C1C-29D215E9416F}" presName="text" presStyleLbl="node1" presStyleIdx="0" presStyleCnt="5">
        <dgm:presLayoutVars>
          <dgm:bulletEnabled val="1"/>
        </dgm:presLayoutVars>
      </dgm:prSet>
      <dgm:spPr/>
    </dgm:pt>
    <dgm:pt modelId="{544C3D95-5DC9-4667-8C9E-BB1497A6B867}" type="pres">
      <dgm:prSet presAssocID="{5B24AE4A-183F-4AFA-A5F7-BFD60D598AE1}" presName="spacer" presStyleCnt="0"/>
      <dgm:spPr/>
    </dgm:pt>
    <dgm:pt modelId="{1524EE31-37A8-4711-A06A-67064920207D}" type="pres">
      <dgm:prSet presAssocID="{3F41052F-D3AF-4D2B-A066-0FEF07F75ACE}" presName="comp" presStyleCnt="0"/>
      <dgm:spPr/>
    </dgm:pt>
    <dgm:pt modelId="{F6FFE740-6F33-4E1F-8FFA-8A778439CC88}" type="pres">
      <dgm:prSet presAssocID="{3F41052F-D3AF-4D2B-A066-0FEF07F75ACE}" presName="box" presStyleLbl="node1" presStyleIdx="1" presStyleCnt="5" custScaleY="100042"/>
      <dgm:spPr/>
    </dgm:pt>
    <dgm:pt modelId="{23F900B0-476D-42C1-BD58-902D600116B2}" type="pres">
      <dgm:prSet presAssocID="{3F41052F-D3AF-4D2B-A066-0FEF07F75ACE}" presName="img" presStyleLbl="fgImgPlace1" presStyleIdx="1" presStyleCnt="5" custFlipVert="1" custScaleX="50045" custScaleY="89670" custLinFactNeighborX="-6097" custLinFactNeighborY="3432"/>
      <dgm:spPr>
        <a:prstGeom prst="star6">
          <a:avLst/>
        </a:prstGeom>
        <a:solidFill>
          <a:srgbClr val="7E3666"/>
        </a:solidFill>
      </dgm:spPr>
    </dgm:pt>
    <dgm:pt modelId="{31830EC7-90C0-4D3E-8353-6AC801ABA249}" type="pres">
      <dgm:prSet presAssocID="{3F41052F-D3AF-4D2B-A066-0FEF07F75ACE}" presName="text" presStyleLbl="node1" presStyleIdx="1" presStyleCnt="5">
        <dgm:presLayoutVars>
          <dgm:bulletEnabled val="1"/>
        </dgm:presLayoutVars>
      </dgm:prSet>
      <dgm:spPr/>
    </dgm:pt>
    <dgm:pt modelId="{EE6600AE-4784-48D3-A6BB-3D2ECB1C5C0A}" type="pres">
      <dgm:prSet presAssocID="{19FDF7C4-B87E-4850-94D4-81BAFFDFDA28}" presName="spacer" presStyleCnt="0"/>
      <dgm:spPr/>
    </dgm:pt>
    <dgm:pt modelId="{DC22A22B-AEDB-4E8D-96BF-20C49BEB46E6}" type="pres">
      <dgm:prSet presAssocID="{71B4193F-2537-4F82-949B-94781470C1A3}" presName="comp" presStyleCnt="0"/>
      <dgm:spPr/>
    </dgm:pt>
    <dgm:pt modelId="{8ACE5C83-AB8F-442C-9838-ABA68D0572EC}" type="pres">
      <dgm:prSet presAssocID="{71B4193F-2537-4F82-949B-94781470C1A3}" presName="box" presStyleLbl="node1" presStyleIdx="2" presStyleCnt="5" custScaleY="184909"/>
      <dgm:spPr/>
    </dgm:pt>
    <dgm:pt modelId="{8ADB062E-58F8-4CD2-9310-5FAE901422DA}" type="pres">
      <dgm:prSet presAssocID="{71B4193F-2537-4F82-949B-94781470C1A3}" presName="img" presStyleLbl="fgImgPlace1" presStyleIdx="2" presStyleCnt="5" custFlipVert="1" custScaleX="50045" custScaleY="89670" custLinFactNeighborX="-4277" custLinFactNeighborY="822"/>
      <dgm:spPr>
        <a:prstGeom prst="star6">
          <a:avLst/>
        </a:prstGeom>
        <a:solidFill>
          <a:srgbClr val="893F87"/>
        </a:solidFill>
      </dgm:spPr>
    </dgm:pt>
    <dgm:pt modelId="{47AA9EC1-9EEC-4522-BFA3-A735ACAE779D}" type="pres">
      <dgm:prSet presAssocID="{71B4193F-2537-4F82-949B-94781470C1A3}" presName="text" presStyleLbl="node1" presStyleIdx="2" presStyleCnt="5">
        <dgm:presLayoutVars>
          <dgm:bulletEnabled val="1"/>
        </dgm:presLayoutVars>
      </dgm:prSet>
      <dgm:spPr/>
    </dgm:pt>
    <dgm:pt modelId="{54EC6A65-A29C-4965-BB88-788670DE28E5}" type="pres">
      <dgm:prSet presAssocID="{415F18E3-1FF3-46DC-8529-E5A26360C709}" presName="spacer" presStyleCnt="0"/>
      <dgm:spPr/>
    </dgm:pt>
    <dgm:pt modelId="{94D1CA18-FF11-4915-9117-12D046F8CA29}" type="pres">
      <dgm:prSet presAssocID="{D2187B8E-A072-459B-AD43-1EADB31673EB}" presName="comp" presStyleCnt="0"/>
      <dgm:spPr/>
    </dgm:pt>
    <dgm:pt modelId="{412E5B0F-47A0-4CBA-9B81-4A77E2553D96}" type="pres">
      <dgm:prSet presAssocID="{D2187B8E-A072-459B-AD43-1EADB31673EB}" presName="box" presStyleLbl="node1" presStyleIdx="3" presStyleCnt="5" custScaleY="135358"/>
      <dgm:spPr/>
    </dgm:pt>
    <dgm:pt modelId="{1CC5BE59-63A1-4E6B-A87E-C031090837E9}" type="pres">
      <dgm:prSet presAssocID="{D2187B8E-A072-459B-AD43-1EADB31673EB}" presName="img" presStyleLbl="fgImgPlace1" presStyleIdx="3" presStyleCnt="5" custFlipVert="1" custScaleX="50045" custScaleY="89670" custLinFactNeighborX="-3793" custLinFactNeighborY="-4236"/>
      <dgm:spPr>
        <a:prstGeom prst="star6">
          <a:avLst/>
        </a:prstGeom>
        <a:solidFill>
          <a:srgbClr val="734187"/>
        </a:solidFill>
      </dgm:spPr>
    </dgm:pt>
    <dgm:pt modelId="{390B298F-E3F9-4DA8-BD43-3C0F2B373CFD}" type="pres">
      <dgm:prSet presAssocID="{D2187B8E-A072-459B-AD43-1EADB31673EB}" presName="text" presStyleLbl="node1" presStyleIdx="3" presStyleCnt="5">
        <dgm:presLayoutVars>
          <dgm:bulletEnabled val="1"/>
        </dgm:presLayoutVars>
      </dgm:prSet>
      <dgm:spPr/>
    </dgm:pt>
    <dgm:pt modelId="{82ECB3AC-1B53-48AD-AEFB-B669E87172F7}" type="pres">
      <dgm:prSet presAssocID="{16E12E31-B7D2-4A83-9952-723F5651257E}" presName="spacer" presStyleCnt="0"/>
      <dgm:spPr/>
    </dgm:pt>
    <dgm:pt modelId="{94A7C11F-852D-47CD-B046-44BF5059BB11}" type="pres">
      <dgm:prSet presAssocID="{BADD0CA6-DE6B-4B71-9DF9-CBE96D25CE24}" presName="comp" presStyleCnt="0"/>
      <dgm:spPr/>
    </dgm:pt>
    <dgm:pt modelId="{F9DDAC2C-302C-4672-A272-1D544B29A579}" type="pres">
      <dgm:prSet presAssocID="{BADD0CA6-DE6B-4B71-9DF9-CBE96D25CE24}" presName="box" presStyleLbl="node1" presStyleIdx="4" presStyleCnt="5" custScaleY="85345"/>
      <dgm:spPr/>
    </dgm:pt>
    <dgm:pt modelId="{13DF9E76-A38C-4EBA-9A36-D58D2E494070}" type="pres">
      <dgm:prSet presAssocID="{BADD0CA6-DE6B-4B71-9DF9-CBE96D25CE24}" presName="img" presStyleLbl="fgImgPlace1" presStyleIdx="4" presStyleCnt="5" custFlipVert="1" custScaleX="50045" custScaleY="89670" custLinFactNeighborX="-3970" custLinFactNeighborY="-2495"/>
      <dgm:spPr>
        <a:prstGeom prst="star6">
          <a:avLst/>
        </a:prstGeom>
        <a:solidFill>
          <a:srgbClr val="5C4187"/>
        </a:solidFill>
      </dgm:spPr>
    </dgm:pt>
    <dgm:pt modelId="{71CEBDB6-570D-4DD2-A5C4-AB74A19C9128}" type="pres">
      <dgm:prSet presAssocID="{BADD0CA6-DE6B-4B71-9DF9-CBE96D25CE24}" presName="text" presStyleLbl="node1" presStyleIdx="4" presStyleCnt="5">
        <dgm:presLayoutVars>
          <dgm:bulletEnabled val="1"/>
        </dgm:presLayoutVars>
      </dgm:prSet>
      <dgm:spPr/>
    </dgm:pt>
  </dgm:ptLst>
  <dgm:cxnLst>
    <dgm:cxn modelId="{3D77110A-C040-4029-A839-A7852E90E210}" type="presOf" srcId="{E752841D-778A-489C-8C1C-29D215E9416F}" destId="{EEA4E706-5ECC-40E0-AAE9-3258429461EC}" srcOrd="1" destOrd="0" presId="urn:microsoft.com/office/officeart/2005/8/layout/vList4"/>
    <dgm:cxn modelId="{F82DD81B-FE3E-48C5-8D81-067A6D5D657E}" type="presOf" srcId="{E752841D-778A-489C-8C1C-29D215E9416F}" destId="{AC76FB05-82AD-4627-B021-CC98E0E11D01}" srcOrd="0" destOrd="0" presId="urn:microsoft.com/office/officeart/2005/8/layout/vList4"/>
    <dgm:cxn modelId="{502F7D21-9E3E-429E-B067-C8985D184279}" srcId="{B039D70F-43F2-4EAC-ABD5-A4F16DF851E4}" destId="{71B4193F-2537-4F82-949B-94781470C1A3}" srcOrd="2" destOrd="0" parTransId="{D885964F-4B01-48ED-95C2-D37FE770922D}" sibTransId="{415F18E3-1FF3-46DC-8529-E5A26360C709}"/>
    <dgm:cxn modelId="{19800B2A-804C-4BD9-B221-42A3509ED28D}" type="presOf" srcId="{B039D70F-43F2-4EAC-ABD5-A4F16DF851E4}" destId="{B72473D7-1FE1-4BC5-BB07-EC99AD3DBDDC}" srcOrd="0" destOrd="0" presId="urn:microsoft.com/office/officeart/2005/8/layout/vList4"/>
    <dgm:cxn modelId="{E8BF9830-3081-43DF-9679-F61B32EE43FE}" srcId="{B039D70F-43F2-4EAC-ABD5-A4F16DF851E4}" destId="{BADD0CA6-DE6B-4B71-9DF9-CBE96D25CE24}" srcOrd="4" destOrd="0" parTransId="{7A844003-0001-4B8F-9E1B-D13373063B50}" sibTransId="{FD73B921-07EB-47B3-87F4-29B9B38C0143}"/>
    <dgm:cxn modelId="{CEC5A269-F537-45CA-AB80-4AB4450D47E2}" srcId="{B039D70F-43F2-4EAC-ABD5-A4F16DF851E4}" destId="{3F41052F-D3AF-4D2B-A066-0FEF07F75ACE}" srcOrd="1" destOrd="0" parTransId="{BFD7DEEB-9DA5-439B-80B8-E7EFA3775927}" sibTransId="{19FDF7C4-B87E-4850-94D4-81BAFFDFDA28}"/>
    <dgm:cxn modelId="{8AFEA56A-7BF7-47CB-B0FF-1552448FE99B}" type="presOf" srcId="{BADD0CA6-DE6B-4B71-9DF9-CBE96D25CE24}" destId="{71CEBDB6-570D-4DD2-A5C4-AB74A19C9128}" srcOrd="1" destOrd="0" presId="urn:microsoft.com/office/officeart/2005/8/layout/vList4"/>
    <dgm:cxn modelId="{8AAF1352-64B9-4D16-AA5A-A093402A063F}" type="presOf" srcId="{3F41052F-D3AF-4D2B-A066-0FEF07F75ACE}" destId="{31830EC7-90C0-4D3E-8353-6AC801ABA249}" srcOrd="1" destOrd="0" presId="urn:microsoft.com/office/officeart/2005/8/layout/vList4"/>
    <dgm:cxn modelId="{DBBFCA72-D8D6-4748-A6B8-555B09CD5AB6}" type="presOf" srcId="{71B4193F-2537-4F82-949B-94781470C1A3}" destId="{8ACE5C83-AB8F-442C-9838-ABA68D0572EC}" srcOrd="0" destOrd="0" presId="urn:microsoft.com/office/officeart/2005/8/layout/vList4"/>
    <dgm:cxn modelId="{9F845989-3934-42C8-9974-A1F6AAF0F215}" type="presOf" srcId="{3F41052F-D3AF-4D2B-A066-0FEF07F75ACE}" destId="{F6FFE740-6F33-4E1F-8FFA-8A778439CC88}" srcOrd="0" destOrd="0" presId="urn:microsoft.com/office/officeart/2005/8/layout/vList4"/>
    <dgm:cxn modelId="{9208BB98-9EC3-4C6B-AB45-B42562F67659}" type="presOf" srcId="{D2187B8E-A072-459B-AD43-1EADB31673EB}" destId="{390B298F-E3F9-4DA8-BD43-3C0F2B373CFD}" srcOrd="1" destOrd="0" presId="urn:microsoft.com/office/officeart/2005/8/layout/vList4"/>
    <dgm:cxn modelId="{A01F62B7-DA9F-4D16-8F7F-005EF6216DAD}" srcId="{B039D70F-43F2-4EAC-ABD5-A4F16DF851E4}" destId="{D2187B8E-A072-459B-AD43-1EADB31673EB}" srcOrd="3" destOrd="0" parTransId="{D8B9D5BA-C24A-430A-81BA-957CCFB9B9FD}" sibTransId="{16E12E31-B7D2-4A83-9952-723F5651257E}"/>
    <dgm:cxn modelId="{F6DCA1C7-5EBF-4C15-AF8C-1E080BA6C1B0}" type="presOf" srcId="{D2187B8E-A072-459B-AD43-1EADB31673EB}" destId="{412E5B0F-47A0-4CBA-9B81-4A77E2553D96}" srcOrd="0" destOrd="0" presId="urn:microsoft.com/office/officeart/2005/8/layout/vList4"/>
    <dgm:cxn modelId="{7C5B45D0-9441-4E25-9167-70D1041A4513}" type="presOf" srcId="{71B4193F-2537-4F82-949B-94781470C1A3}" destId="{47AA9EC1-9EEC-4522-BFA3-A735ACAE779D}" srcOrd="1" destOrd="0" presId="urn:microsoft.com/office/officeart/2005/8/layout/vList4"/>
    <dgm:cxn modelId="{8232FEEC-106C-453F-8EA7-CF9CD0D0B3F9}" srcId="{B039D70F-43F2-4EAC-ABD5-A4F16DF851E4}" destId="{E752841D-778A-489C-8C1C-29D215E9416F}" srcOrd="0" destOrd="0" parTransId="{D416FC8A-9F33-43A6-B188-DE9C134A33D8}" sibTransId="{5B24AE4A-183F-4AFA-A5F7-BFD60D598AE1}"/>
    <dgm:cxn modelId="{6349D0F8-B229-4D73-B909-4FD17D998633}" type="presOf" srcId="{BADD0CA6-DE6B-4B71-9DF9-CBE96D25CE24}" destId="{F9DDAC2C-302C-4672-A272-1D544B29A579}" srcOrd="0" destOrd="0" presId="urn:microsoft.com/office/officeart/2005/8/layout/vList4"/>
    <dgm:cxn modelId="{CEF57B4D-AADF-457A-9E9E-DDAD403B2609}" type="presParOf" srcId="{B72473D7-1FE1-4BC5-BB07-EC99AD3DBDDC}" destId="{62918B90-D826-42B1-8BFE-3BFA7B6B57DF}" srcOrd="0" destOrd="0" presId="urn:microsoft.com/office/officeart/2005/8/layout/vList4"/>
    <dgm:cxn modelId="{FDA1026E-86CC-4BD0-AE04-91909A0AA927}" type="presParOf" srcId="{62918B90-D826-42B1-8BFE-3BFA7B6B57DF}" destId="{AC76FB05-82AD-4627-B021-CC98E0E11D01}" srcOrd="0" destOrd="0" presId="urn:microsoft.com/office/officeart/2005/8/layout/vList4"/>
    <dgm:cxn modelId="{0A194D71-271F-4E07-8293-C3ED92098971}" type="presParOf" srcId="{62918B90-D826-42B1-8BFE-3BFA7B6B57DF}" destId="{DBDC25D0-BD24-439E-B680-AF1C1421B08F}" srcOrd="1" destOrd="0" presId="urn:microsoft.com/office/officeart/2005/8/layout/vList4"/>
    <dgm:cxn modelId="{920DD8FF-DB42-45DC-A836-ECE721FD8E60}" type="presParOf" srcId="{62918B90-D826-42B1-8BFE-3BFA7B6B57DF}" destId="{EEA4E706-5ECC-40E0-AAE9-3258429461EC}" srcOrd="2" destOrd="0" presId="urn:microsoft.com/office/officeart/2005/8/layout/vList4"/>
    <dgm:cxn modelId="{CF056AD8-B472-492C-A7B2-3BF58661B94E}" type="presParOf" srcId="{B72473D7-1FE1-4BC5-BB07-EC99AD3DBDDC}" destId="{544C3D95-5DC9-4667-8C9E-BB1497A6B867}" srcOrd="1" destOrd="0" presId="urn:microsoft.com/office/officeart/2005/8/layout/vList4"/>
    <dgm:cxn modelId="{BD5FCAE4-A330-40BE-B2C9-2F52D3624D97}" type="presParOf" srcId="{B72473D7-1FE1-4BC5-BB07-EC99AD3DBDDC}" destId="{1524EE31-37A8-4711-A06A-67064920207D}" srcOrd="2" destOrd="0" presId="urn:microsoft.com/office/officeart/2005/8/layout/vList4"/>
    <dgm:cxn modelId="{C33B5FE8-89D9-4820-B8E5-DA4BB7AEB8B7}" type="presParOf" srcId="{1524EE31-37A8-4711-A06A-67064920207D}" destId="{F6FFE740-6F33-4E1F-8FFA-8A778439CC88}" srcOrd="0" destOrd="0" presId="urn:microsoft.com/office/officeart/2005/8/layout/vList4"/>
    <dgm:cxn modelId="{A0206417-73D9-4FB8-8088-FBD0154A239E}" type="presParOf" srcId="{1524EE31-37A8-4711-A06A-67064920207D}" destId="{23F900B0-476D-42C1-BD58-902D600116B2}" srcOrd="1" destOrd="0" presId="urn:microsoft.com/office/officeart/2005/8/layout/vList4"/>
    <dgm:cxn modelId="{49295B13-0531-47F0-8318-986AFAF61294}" type="presParOf" srcId="{1524EE31-37A8-4711-A06A-67064920207D}" destId="{31830EC7-90C0-4D3E-8353-6AC801ABA249}" srcOrd="2" destOrd="0" presId="urn:microsoft.com/office/officeart/2005/8/layout/vList4"/>
    <dgm:cxn modelId="{65A6BBAE-CC08-40D1-9D29-5F8A5858248F}" type="presParOf" srcId="{B72473D7-1FE1-4BC5-BB07-EC99AD3DBDDC}" destId="{EE6600AE-4784-48D3-A6BB-3D2ECB1C5C0A}" srcOrd="3" destOrd="0" presId="urn:microsoft.com/office/officeart/2005/8/layout/vList4"/>
    <dgm:cxn modelId="{4C41AF57-7741-4516-A50E-C1BAD69DAFE9}" type="presParOf" srcId="{B72473D7-1FE1-4BC5-BB07-EC99AD3DBDDC}" destId="{DC22A22B-AEDB-4E8D-96BF-20C49BEB46E6}" srcOrd="4" destOrd="0" presId="urn:microsoft.com/office/officeart/2005/8/layout/vList4"/>
    <dgm:cxn modelId="{EF4418AA-504C-4D37-A0C9-CB83DC22E006}" type="presParOf" srcId="{DC22A22B-AEDB-4E8D-96BF-20C49BEB46E6}" destId="{8ACE5C83-AB8F-442C-9838-ABA68D0572EC}" srcOrd="0" destOrd="0" presId="urn:microsoft.com/office/officeart/2005/8/layout/vList4"/>
    <dgm:cxn modelId="{B4D448F3-6405-4B60-B84F-E67DA9F65564}" type="presParOf" srcId="{DC22A22B-AEDB-4E8D-96BF-20C49BEB46E6}" destId="{8ADB062E-58F8-4CD2-9310-5FAE901422DA}" srcOrd="1" destOrd="0" presId="urn:microsoft.com/office/officeart/2005/8/layout/vList4"/>
    <dgm:cxn modelId="{396CB244-39C2-4A95-80CA-797B57D71996}" type="presParOf" srcId="{DC22A22B-AEDB-4E8D-96BF-20C49BEB46E6}" destId="{47AA9EC1-9EEC-4522-BFA3-A735ACAE779D}" srcOrd="2" destOrd="0" presId="urn:microsoft.com/office/officeart/2005/8/layout/vList4"/>
    <dgm:cxn modelId="{66F2A909-E45B-4125-BFC3-938707DCFA37}" type="presParOf" srcId="{B72473D7-1FE1-4BC5-BB07-EC99AD3DBDDC}" destId="{54EC6A65-A29C-4965-BB88-788670DE28E5}" srcOrd="5" destOrd="0" presId="urn:microsoft.com/office/officeart/2005/8/layout/vList4"/>
    <dgm:cxn modelId="{4B08692B-064D-4476-89C2-43B64C884FD1}" type="presParOf" srcId="{B72473D7-1FE1-4BC5-BB07-EC99AD3DBDDC}" destId="{94D1CA18-FF11-4915-9117-12D046F8CA29}" srcOrd="6" destOrd="0" presId="urn:microsoft.com/office/officeart/2005/8/layout/vList4"/>
    <dgm:cxn modelId="{02FE1E0D-E062-4F53-847F-F492B20A4496}" type="presParOf" srcId="{94D1CA18-FF11-4915-9117-12D046F8CA29}" destId="{412E5B0F-47A0-4CBA-9B81-4A77E2553D96}" srcOrd="0" destOrd="0" presId="urn:microsoft.com/office/officeart/2005/8/layout/vList4"/>
    <dgm:cxn modelId="{2EDD5BB2-69F3-4408-9903-3A9969DD2D4A}" type="presParOf" srcId="{94D1CA18-FF11-4915-9117-12D046F8CA29}" destId="{1CC5BE59-63A1-4E6B-A87E-C031090837E9}" srcOrd="1" destOrd="0" presId="urn:microsoft.com/office/officeart/2005/8/layout/vList4"/>
    <dgm:cxn modelId="{703A7800-1523-464B-95E6-9EF63EB662E8}" type="presParOf" srcId="{94D1CA18-FF11-4915-9117-12D046F8CA29}" destId="{390B298F-E3F9-4DA8-BD43-3C0F2B373CFD}" srcOrd="2" destOrd="0" presId="urn:microsoft.com/office/officeart/2005/8/layout/vList4"/>
    <dgm:cxn modelId="{05CB9537-61CB-4B91-B0D4-0E7CC83389A3}" type="presParOf" srcId="{B72473D7-1FE1-4BC5-BB07-EC99AD3DBDDC}" destId="{82ECB3AC-1B53-48AD-AEFB-B669E87172F7}" srcOrd="7" destOrd="0" presId="urn:microsoft.com/office/officeart/2005/8/layout/vList4"/>
    <dgm:cxn modelId="{E37D4402-6546-44F6-93FE-E1CEEE534370}" type="presParOf" srcId="{B72473D7-1FE1-4BC5-BB07-EC99AD3DBDDC}" destId="{94A7C11F-852D-47CD-B046-44BF5059BB11}" srcOrd="8" destOrd="0" presId="urn:microsoft.com/office/officeart/2005/8/layout/vList4"/>
    <dgm:cxn modelId="{5AE1E026-C4AE-4B6B-9D4C-840336F3213F}" type="presParOf" srcId="{94A7C11F-852D-47CD-B046-44BF5059BB11}" destId="{F9DDAC2C-302C-4672-A272-1D544B29A579}" srcOrd="0" destOrd="0" presId="urn:microsoft.com/office/officeart/2005/8/layout/vList4"/>
    <dgm:cxn modelId="{58047906-24AE-4869-BEDB-E87C3226095D}" type="presParOf" srcId="{94A7C11F-852D-47CD-B046-44BF5059BB11}" destId="{13DF9E76-A38C-4EBA-9A36-D58D2E494070}" srcOrd="1" destOrd="0" presId="urn:microsoft.com/office/officeart/2005/8/layout/vList4"/>
    <dgm:cxn modelId="{09BEB383-7D5E-4035-9AAD-82A59B87F528}" type="presParOf" srcId="{94A7C11F-852D-47CD-B046-44BF5059BB11}" destId="{71CEBDB6-570D-4DD2-A5C4-AB74A19C9128}"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C21AB-65EB-4276-9090-C0D8409EF124}">
      <dsp:nvSpPr>
        <dsp:cNvPr id="0" name=""/>
        <dsp:cNvSpPr/>
      </dsp:nvSpPr>
      <dsp:spPr>
        <a:xfrm>
          <a:off x="0" y="388"/>
          <a:ext cx="7590113" cy="4928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That their clothing is clean and attractive. Modest, not flashy</a:t>
          </a:r>
          <a:r>
            <a:rPr lang="es-ES" sz="1800" b="1" kern="1200" dirty="0">
              <a:solidFill>
                <a:schemeClr val="tx1"/>
              </a:solidFill>
            </a:rPr>
            <a:t>.</a:t>
          </a:r>
          <a:endParaRPr lang="es-ES" sz="1800" kern="1200" dirty="0">
            <a:solidFill>
              <a:schemeClr val="tx1"/>
            </a:solidFill>
          </a:endParaRPr>
        </a:p>
      </dsp:txBody>
      <dsp:txXfrm>
        <a:off x="24061" y="24449"/>
        <a:ext cx="7541991" cy="444767"/>
      </dsp:txXfrm>
    </dsp:sp>
    <dsp:sp modelId="{A6059B5E-BD2B-4ADC-B168-21962F8B0F6A}">
      <dsp:nvSpPr>
        <dsp:cNvPr id="0" name=""/>
        <dsp:cNvSpPr/>
      </dsp:nvSpPr>
      <dsp:spPr>
        <a:xfrm>
          <a:off x="0" y="498468"/>
          <a:ext cx="7590113" cy="492889"/>
        </a:xfrm>
        <a:prstGeom prst="roundRect">
          <a:avLst/>
        </a:prstGeom>
        <a:solidFill>
          <a:schemeClr val="accent4">
            <a:hueOff val="1225111"/>
            <a:satOff val="-5097"/>
            <a:lumOff val="120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That it is appropriate. Avoid the superfluous and ostentatious</a:t>
          </a:r>
          <a:r>
            <a:rPr lang="es-ES" sz="1800" b="1" kern="1200" dirty="0">
              <a:solidFill>
                <a:schemeClr val="tx1"/>
              </a:solidFill>
            </a:rPr>
            <a:t>.</a:t>
          </a:r>
        </a:p>
      </dsp:txBody>
      <dsp:txXfrm>
        <a:off x="24061" y="522529"/>
        <a:ext cx="7541991" cy="444767"/>
      </dsp:txXfrm>
    </dsp:sp>
    <dsp:sp modelId="{FCC6A5CD-C356-4AB1-8380-4CEF690D4542}">
      <dsp:nvSpPr>
        <dsp:cNvPr id="0" name=""/>
        <dsp:cNvSpPr/>
      </dsp:nvSpPr>
      <dsp:spPr>
        <a:xfrm>
          <a:off x="0" y="996547"/>
          <a:ext cx="7590113" cy="492889"/>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Good taste should be manifested in colors and patterns</a:t>
          </a:r>
          <a:r>
            <a:rPr lang="es-ES" sz="1800" b="1" kern="1200" dirty="0">
              <a:solidFill>
                <a:schemeClr val="tx1"/>
              </a:solidFill>
            </a:rPr>
            <a:t>.</a:t>
          </a:r>
          <a:endParaRPr lang="es-ES" sz="1800" kern="1200" dirty="0">
            <a:solidFill>
              <a:schemeClr val="tx1"/>
            </a:solidFill>
          </a:endParaRPr>
        </a:p>
      </dsp:txBody>
      <dsp:txXfrm>
        <a:off x="24061" y="1020608"/>
        <a:ext cx="7541991" cy="444767"/>
      </dsp:txXfrm>
    </dsp:sp>
    <dsp:sp modelId="{78D99540-0812-42AB-9512-13F0CAAFADF0}">
      <dsp:nvSpPr>
        <dsp:cNvPr id="0" name=""/>
        <dsp:cNvSpPr/>
      </dsp:nvSpPr>
      <dsp:spPr>
        <a:xfrm>
          <a:off x="0" y="1494626"/>
          <a:ext cx="7590113" cy="492889"/>
        </a:xfrm>
        <a:prstGeom prst="roundRect">
          <a:avLst/>
        </a:prstGeom>
        <a:solidFill>
          <a:schemeClr val="accent4">
            <a:hueOff val="3675334"/>
            <a:satOff val="-15291"/>
            <a:lumOff val="3603"/>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Good quality and suitable for use</a:t>
          </a:r>
          <a:r>
            <a:rPr lang="es-ES" sz="1800" b="1" kern="1200" dirty="0">
              <a:solidFill>
                <a:schemeClr val="tx1"/>
              </a:solidFill>
            </a:rPr>
            <a:t>.</a:t>
          </a:r>
          <a:endParaRPr lang="es-ES" sz="1800" kern="1200" dirty="0">
            <a:solidFill>
              <a:schemeClr val="tx1"/>
            </a:solidFill>
          </a:endParaRPr>
        </a:p>
      </dsp:txBody>
      <dsp:txXfrm>
        <a:off x="24061" y="1518687"/>
        <a:ext cx="7541991" cy="444767"/>
      </dsp:txXfrm>
    </dsp:sp>
    <dsp:sp modelId="{2EEA2017-6750-48EC-B610-65CDE732BB47}">
      <dsp:nvSpPr>
        <dsp:cNvPr id="0" name=""/>
        <dsp:cNvSpPr/>
      </dsp:nvSpPr>
      <dsp:spPr>
        <a:xfrm>
          <a:off x="0" y="1992706"/>
          <a:ext cx="7590113" cy="492889"/>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It must provide adequate coverage and protection</a:t>
          </a:r>
          <a:r>
            <a:rPr lang="es-ES" sz="1800" b="1" kern="1200" dirty="0">
              <a:solidFill>
                <a:schemeClr val="tx1"/>
              </a:solidFill>
            </a:rPr>
            <a:t>.</a:t>
          </a:r>
          <a:endParaRPr lang="es-ES" sz="1800" kern="1200" dirty="0">
            <a:solidFill>
              <a:schemeClr val="tx1"/>
            </a:solidFill>
          </a:endParaRPr>
        </a:p>
      </dsp:txBody>
      <dsp:txXfrm>
        <a:off x="24061" y="2016767"/>
        <a:ext cx="7541991" cy="444767"/>
      </dsp:txXfrm>
    </dsp:sp>
    <dsp:sp modelId="{8FF142FF-280C-464B-8AEE-838B95A48EB0}">
      <dsp:nvSpPr>
        <dsp:cNvPr id="0" name=""/>
        <dsp:cNvSpPr/>
      </dsp:nvSpPr>
      <dsp:spPr>
        <a:xfrm>
          <a:off x="0" y="2490785"/>
          <a:ext cx="7590113" cy="714167"/>
        </a:xfrm>
        <a:prstGeom prst="roundRect">
          <a:avLst/>
        </a:prstGeom>
        <a:solidFill>
          <a:schemeClr val="accent4">
            <a:hueOff val="6125556"/>
            <a:satOff val="-25486"/>
            <a:lumOff val="600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Practice economy in what you spend on clothes. Do not lavish upon yourselves means which are greatly necessary for the work of God</a:t>
          </a:r>
          <a:r>
            <a:rPr lang="es-ES" sz="1800" b="1" kern="1200" dirty="0">
              <a:solidFill>
                <a:schemeClr val="tx1"/>
              </a:solidFill>
            </a:rPr>
            <a:t>. </a:t>
          </a:r>
          <a:endParaRPr lang="es-ES" sz="1800" kern="1200" dirty="0">
            <a:solidFill>
              <a:schemeClr val="tx1"/>
            </a:solidFill>
          </a:endParaRPr>
        </a:p>
      </dsp:txBody>
      <dsp:txXfrm>
        <a:off x="34863" y="2525648"/>
        <a:ext cx="7520387" cy="644441"/>
      </dsp:txXfrm>
    </dsp:sp>
    <dsp:sp modelId="{69917D77-2D02-49D4-97A4-28C3EB37B298}">
      <dsp:nvSpPr>
        <dsp:cNvPr id="0" name=""/>
        <dsp:cNvSpPr/>
      </dsp:nvSpPr>
      <dsp:spPr>
        <a:xfrm>
          <a:off x="0" y="3210142"/>
          <a:ext cx="7590113" cy="714167"/>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People of good judgment will regard your attempts to beautify the external as proof of a weak mind and a proud heart</a:t>
          </a:r>
          <a:r>
            <a:rPr lang="es-ES" sz="1800" b="1" kern="1200" dirty="0">
              <a:solidFill>
                <a:schemeClr val="tx1"/>
              </a:solidFill>
            </a:rPr>
            <a:t>.</a:t>
          </a:r>
          <a:endParaRPr lang="es-ES" sz="1800" kern="1200" dirty="0">
            <a:solidFill>
              <a:schemeClr val="tx1"/>
            </a:solidFill>
          </a:endParaRPr>
        </a:p>
      </dsp:txBody>
      <dsp:txXfrm>
        <a:off x="34863" y="3245005"/>
        <a:ext cx="7520387" cy="644441"/>
      </dsp:txXfrm>
    </dsp:sp>
    <dsp:sp modelId="{388242DB-4BDD-442B-9FBF-B41D1C0CF917}">
      <dsp:nvSpPr>
        <dsp:cNvPr id="0" name=""/>
        <dsp:cNvSpPr/>
      </dsp:nvSpPr>
      <dsp:spPr>
        <a:xfrm>
          <a:off x="0" y="3929499"/>
          <a:ext cx="7590113" cy="1035206"/>
        </a:xfrm>
        <a:prstGeom prst="roundRect">
          <a:avLst/>
        </a:prstGeom>
        <a:solidFill>
          <a:schemeClr val="accent4">
            <a:hueOff val="8575779"/>
            <a:satOff val="-35680"/>
            <a:lumOff val="840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When you set aside precious time to groom your attire, remember that the King of glory wore a simple, seamless robe</a:t>
          </a:r>
          <a:r>
            <a:rPr lang="es-ES" sz="1800" b="1" kern="1200" dirty="0">
              <a:solidFill>
                <a:schemeClr val="tx1"/>
              </a:solidFill>
            </a:rPr>
            <a:t>.</a:t>
          </a:r>
          <a:endParaRPr lang="es-ES" sz="1800" kern="1200" dirty="0">
            <a:solidFill>
              <a:schemeClr val="tx1"/>
            </a:solidFill>
          </a:endParaRPr>
        </a:p>
      </dsp:txBody>
      <dsp:txXfrm>
        <a:off x="50535" y="3980034"/>
        <a:ext cx="7489043" cy="934136"/>
      </dsp:txXfrm>
    </dsp:sp>
    <dsp:sp modelId="{95BB56E6-DD29-4A3F-B65C-0285C72F6AC5}">
      <dsp:nvSpPr>
        <dsp:cNvPr id="0" name=""/>
        <dsp:cNvSpPr/>
      </dsp:nvSpPr>
      <dsp:spPr>
        <a:xfrm>
          <a:off x="0" y="4969895"/>
          <a:ext cx="7590113" cy="1399588"/>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Additional embellishments are left out, even if they cost a trifle. Dispense with unnecessary ornaments, and reserve for the advancement of the cause of God the means thus economized. Learn the lesson of self-denial and teach it to your children</a:t>
          </a:r>
          <a:r>
            <a:rPr lang="es-ES" sz="1800" b="1" kern="1200" dirty="0">
              <a:solidFill>
                <a:schemeClr val="tx1"/>
              </a:solidFill>
            </a:rPr>
            <a:t>. </a:t>
          </a:r>
          <a:endParaRPr lang="es-ES" sz="1800" kern="1200" dirty="0">
            <a:solidFill>
              <a:schemeClr val="tx1"/>
            </a:solidFill>
          </a:endParaRPr>
        </a:p>
      </dsp:txBody>
      <dsp:txXfrm>
        <a:off x="68322" y="5038217"/>
        <a:ext cx="7453469" cy="12629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EBB98-1F6B-4187-941E-830AAC710F30}">
      <dsp:nvSpPr>
        <dsp:cNvPr id="0" name=""/>
        <dsp:cNvSpPr/>
      </dsp:nvSpPr>
      <dsp:spPr>
        <a:xfrm>
          <a:off x="3912" y="397755"/>
          <a:ext cx="7371354" cy="849265"/>
        </a:xfrm>
        <a:prstGeom prst="homePlate">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Any means designed to attract the attention of the person thus dressed, or to arouse admiration, is excluded from the modest clothing imposed by the Word of God</a:t>
          </a:r>
          <a:r>
            <a:rPr lang="es-ES" sz="1800" b="1" kern="1200" dirty="0">
              <a:solidFill>
                <a:schemeClr val="tx1"/>
              </a:solidFill>
              <a:effectLst/>
            </a:rPr>
            <a:t>.</a:t>
          </a:r>
          <a:endParaRPr lang="es-ES" sz="1800" kern="1200" dirty="0">
            <a:solidFill>
              <a:schemeClr val="tx1"/>
            </a:solidFill>
            <a:effectLst/>
          </a:endParaRPr>
        </a:p>
      </dsp:txBody>
      <dsp:txXfrm>
        <a:off x="3912" y="397755"/>
        <a:ext cx="7159038" cy="849265"/>
      </dsp:txXfrm>
    </dsp:sp>
    <dsp:sp modelId="{87C4CA99-829F-48AB-92F0-3725F81AF9DD}">
      <dsp:nvSpPr>
        <dsp:cNvPr id="0" name=""/>
        <dsp:cNvSpPr/>
      </dsp:nvSpPr>
      <dsp:spPr>
        <a:xfrm>
          <a:off x="3912" y="1402387"/>
          <a:ext cx="7371354" cy="2127708"/>
        </a:xfrm>
        <a:prstGeom prst="homePlate">
          <a:avLst/>
        </a:prstGeom>
        <a:gradFill rotWithShape="0">
          <a:gsLst>
            <a:gs pos="0">
              <a:schemeClr val="accent2">
                <a:hueOff val="-330843"/>
                <a:satOff val="373"/>
                <a:lumOff val="882"/>
                <a:alphaOff val="0"/>
                <a:satMod val="103000"/>
                <a:lumMod val="102000"/>
                <a:tint val="94000"/>
              </a:schemeClr>
            </a:gs>
            <a:gs pos="50000">
              <a:schemeClr val="accent2">
                <a:hueOff val="-330843"/>
                <a:satOff val="373"/>
                <a:lumOff val="882"/>
                <a:alphaOff val="0"/>
                <a:satMod val="110000"/>
                <a:lumMod val="100000"/>
                <a:shade val="100000"/>
              </a:schemeClr>
            </a:gs>
            <a:gs pos="100000">
              <a:schemeClr val="accent2">
                <a:hueOff val="-330843"/>
                <a:satOff val="373"/>
                <a:lumOff val="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There is an ornament that will never perish, that will promote the happiness of all those around us in this life and will shine with luster, unfading in the immortal future. It is the ornament of a meek and humble spirit. Instead of procuring gold ornaments for the eye, a earnest effort should be made to obtain the wisdom that is of more value than fine gold; Yes, it is more beautiful than rubies</a:t>
          </a:r>
          <a:r>
            <a:rPr lang="es-ES" sz="1800" b="1" kern="1200" dirty="0">
              <a:solidFill>
                <a:schemeClr val="tx1"/>
              </a:solidFill>
              <a:effectLst/>
            </a:rPr>
            <a:t>.</a:t>
          </a:r>
          <a:endParaRPr lang="es-ES" sz="1800" kern="1200" dirty="0">
            <a:solidFill>
              <a:schemeClr val="tx1"/>
            </a:solidFill>
            <a:effectLst/>
          </a:endParaRPr>
        </a:p>
      </dsp:txBody>
      <dsp:txXfrm>
        <a:off x="3912" y="1402387"/>
        <a:ext cx="6839427" cy="2127708"/>
      </dsp:txXfrm>
    </dsp:sp>
    <dsp:sp modelId="{096EB040-2747-4E44-980F-19DF624ADA36}">
      <dsp:nvSpPr>
        <dsp:cNvPr id="0" name=""/>
        <dsp:cNvSpPr/>
      </dsp:nvSpPr>
      <dsp:spPr>
        <a:xfrm>
          <a:off x="3912" y="3685461"/>
          <a:ext cx="7371354" cy="707471"/>
        </a:xfrm>
        <a:prstGeom prst="homePlate">
          <a:avLst/>
        </a:prstGeom>
        <a:gradFill rotWithShape="0">
          <a:gsLst>
            <a:gs pos="0">
              <a:schemeClr val="accent2">
                <a:hueOff val="-661686"/>
                <a:satOff val="746"/>
                <a:lumOff val="1765"/>
                <a:alphaOff val="0"/>
                <a:satMod val="103000"/>
                <a:lumMod val="102000"/>
                <a:tint val="94000"/>
              </a:schemeClr>
            </a:gs>
            <a:gs pos="50000">
              <a:schemeClr val="accent2">
                <a:hueOff val="-661686"/>
                <a:satOff val="746"/>
                <a:lumOff val="1765"/>
                <a:alphaOff val="0"/>
                <a:satMod val="110000"/>
                <a:lumMod val="100000"/>
                <a:shade val="100000"/>
              </a:schemeClr>
            </a:gs>
            <a:gs pos="100000">
              <a:schemeClr val="accent2">
                <a:hueOff val="-661686"/>
                <a:satOff val="746"/>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Teach your children to distinguish between what is sensible and what is foolish in the matter of dress</a:t>
          </a:r>
          <a:r>
            <a:rPr lang="es-ES" sz="1800" b="1" kern="1200" dirty="0">
              <a:solidFill>
                <a:schemeClr val="tx1"/>
              </a:solidFill>
              <a:effectLst/>
            </a:rPr>
            <a:t>.</a:t>
          </a:r>
          <a:endParaRPr lang="es-ES" sz="1800" kern="1200" dirty="0">
            <a:solidFill>
              <a:schemeClr val="tx1"/>
            </a:solidFill>
            <a:effectLst/>
          </a:endParaRPr>
        </a:p>
      </dsp:txBody>
      <dsp:txXfrm>
        <a:off x="3912" y="3685461"/>
        <a:ext cx="7194486" cy="707471"/>
      </dsp:txXfrm>
    </dsp:sp>
    <dsp:sp modelId="{BC390AA9-EF37-4F03-90F2-EB61B6101978}">
      <dsp:nvSpPr>
        <dsp:cNvPr id="0" name=""/>
        <dsp:cNvSpPr/>
      </dsp:nvSpPr>
      <dsp:spPr>
        <a:xfrm>
          <a:off x="3912" y="4548299"/>
          <a:ext cx="7371354" cy="553914"/>
        </a:xfrm>
        <a:prstGeom prst="homePlate">
          <a:avLst/>
        </a:prstGeom>
        <a:gradFill rotWithShape="0">
          <a:gsLst>
            <a:gs pos="0">
              <a:schemeClr val="accent2">
                <a:hueOff val="-992530"/>
                <a:satOff val="1119"/>
                <a:lumOff val="2647"/>
                <a:alphaOff val="0"/>
                <a:satMod val="103000"/>
                <a:lumMod val="102000"/>
                <a:tint val="94000"/>
              </a:schemeClr>
            </a:gs>
            <a:gs pos="50000">
              <a:schemeClr val="accent2">
                <a:hueOff val="-992530"/>
                <a:satOff val="1119"/>
                <a:lumOff val="2647"/>
                <a:alphaOff val="0"/>
                <a:satMod val="110000"/>
                <a:lumMod val="100000"/>
                <a:shade val="100000"/>
              </a:schemeClr>
            </a:gs>
            <a:gs pos="100000">
              <a:schemeClr val="accent2">
                <a:hueOff val="-992530"/>
                <a:satOff val="1119"/>
                <a:lumOff val="2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Wear dresses that feel good, appropriate for age and life circumstances</a:t>
          </a:r>
          <a:r>
            <a:rPr lang="es-ES" sz="1800" b="1" kern="1200" dirty="0">
              <a:solidFill>
                <a:schemeClr val="tx1"/>
              </a:solidFill>
              <a:effectLst/>
            </a:rPr>
            <a:t>.</a:t>
          </a:r>
          <a:endParaRPr lang="es-ES" sz="1800" kern="1200" dirty="0">
            <a:solidFill>
              <a:schemeClr val="tx1"/>
            </a:solidFill>
            <a:effectLst/>
          </a:endParaRPr>
        </a:p>
      </dsp:txBody>
      <dsp:txXfrm>
        <a:off x="3912" y="4548299"/>
        <a:ext cx="7232876" cy="553914"/>
      </dsp:txXfrm>
    </dsp:sp>
    <dsp:sp modelId="{1A2550EB-C12D-4610-8359-3C2B27FB53F9}">
      <dsp:nvSpPr>
        <dsp:cNvPr id="0" name=""/>
        <dsp:cNvSpPr/>
      </dsp:nvSpPr>
      <dsp:spPr>
        <a:xfrm>
          <a:off x="3912" y="5257580"/>
          <a:ext cx="7371354" cy="1109759"/>
        </a:xfrm>
        <a:prstGeom prst="homePlate">
          <a:avLst/>
        </a:prstGeom>
        <a:gradFill rotWithShape="0">
          <a:gsLst>
            <a:gs pos="0">
              <a:schemeClr val="accent2">
                <a:hueOff val="-1323373"/>
                <a:satOff val="1492"/>
                <a:lumOff val="3530"/>
                <a:alphaOff val="0"/>
                <a:satMod val="103000"/>
                <a:lumMod val="102000"/>
                <a:tint val="94000"/>
              </a:schemeClr>
            </a:gs>
            <a:gs pos="50000">
              <a:schemeClr val="accent2">
                <a:hueOff val="-1323373"/>
                <a:satOff val="1492"/>
                <a:lumOff val="3530"/>
                <a:alphaOff val="0"/>
                <a:satMod val="110000"/>
                <a:lumMod val="100000"/>
                <a:shade val="100000"/>
              </a:schemeClr>
            </a:gs>
            <a:gs pos="100000">
              <a:schemeClr val="accent2">
                <a:hueOff val="-1323373"/>
                <a:satOff val="1492"/>
                <a:lumOff val="353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effectLst/>
            </a:rPr>
            <a:t>The dress should be loose, without obstructing the circulation of the blood or free, full and natural breathing. The feet should be adequately protected from cold and moisture</a:t>
          </a:r>
          <a:r>
            <a:rPr lang="es-ES" sz="1800" b="1" kern="1200" dirty="0">
              <a:solidFill>
                <a:schemeClr val="tx1"/>
              </a:solidFill>
              <a:effectLst/>
            </a:rPr>
            <a:t>.</a:t>
          </a:r>
          <a:endParaRPr lang="es-ES" sz="1800" kern="1200" dirty="0">
            <a:solidFill>
              <a:schemeClr val="tx1"/>
            </a:solidFill>
            <a:effectLst/>
          </a:endParaRPr>
        </a:p>
      </dsp:txBody>
      <dsp:txXfrm>
        <a:off x="3912" y="5257580"/>
        <a:ext cx="7093914" cy="11097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6FB05-82AD-4627-B021-CC98E0E11D01}">
      <dsp:nvSpPr>
        <dsp:cNvPr id="0" name=""/>
        <dsp:cNvSpPr/>
      </dsp:nvSpPr>
      <dsp:spPr>
        <a:xfrm>
          <a:off x="0" y="0"/>
          <a:ext cx="7193505" cy="776592"/>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If the child's attire provides warmth, covering and comfort, one of the main causes of irritation and uneasiness will be eliminated</a:t>
          </a:r>
          <a:r>
            <a:rPr lang="es-ES" sz="1800" b="1" kern="1200" dirty="0">
              <a:solidFill>
                <a:schemeClr val="tx1"/>
              </a:solidFill>
            </a:rPr>
            <a:t>.</a:t>
          </a:r>
          <a:endParaRPr lang="es-ES" sz="1800" kern="1200" dirty="0">
            <a:solidFill>
              <a:schemeClr val="tx1"/>
            </a:solidFill>
          </a:endParaRPr>
        </a:p>
      </dsp:txBody>
      <dsp:txXfrm>
        <a:off x="1540650" y="0"/>
        <a:ext cx="5652854" cy="776592"/>
      </dsp:txXfrm>
    </dsp:sp>
    <dsp:sp modelId="{DBDC25D0-BD24-439E-B680-AF1C1421B08F}">
      <dsp:nvSpPr>
        <dsp:cNvPr id="0" name=""/>
        <dsp:cNvSpPr/>
      </dsp:nvSpPr>
      <dsp:spPr>
        <a:xfrm flipV="1">
          <a:off x="370188" y="22463"/>
          <a:ext cx="719997" cy="731665"/>
        </a:xfrm>
        <a:prstGeom prst="star6">
          <a:avLst/>
        </a:prstGeom>
        <a:solidFill>
          <a:srgbClr val="953B59"/>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6FFE740-6F33-4E1F-8FFA-8A778439CC88}">
      <dsp:nvSpPr>
        <dsp:cNvPr id="0" name=""/>
        <dsp:cNvSpPr/>
      </dsp:nvSpPr>
      <dsp:spPr>
        <a:xfrm>
          <a:off x="0" y="878542"/>
          <a:ext cx="7193505" cy="1019926"/>
        </a:xfrm>
        <a:prstGeom prst="roundRect">
          <a:avLst>
            <a:gd name="adj" fmla="val 10000"/>
          </a:avLst>
        </a:prstGeom>
        <a:gradFill rotWithShape="0">
          <a:gsLst>
            <a:gs pos="0">
              <a:schemeClr val="accent4">
                <a:hueOff val="-1144320"/>
                <a:satOff val="-1963"/>
                <a:lumOff val="-1421"/>
                <a:alphaOff val="0"/>
                <a:satMod val="103000"/>
                <a:lumMod val="102000"/>
                <a:tint val="94000"/>
              </a:schemeClr>
            </a:gs>
            <a:gs pos="50000">
              <a:schemeClr val="accent4">
                <a:hueOff val="-1144320"/>
                <a:satOff val="-1963"/>
                <a:lumOff val="-1421"/>
                <a:alphaOff val="0"/>
                <a:satMod val="110000"/>
                <a:lumMod val="100000"/>
                <a:shade val="100000"/>
              </a:schemeClr>
            </a:gs>
            <a:gs pos="100000">
              <a:schemeClr val="accent4">
                <a:hueOff val="-1144320"/>
                <a:satOff val="-1963"/>
                <a:lumOff val="-142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The clothing of all children should be so loose that it allows them the freest and most complete breathing; and it must be adapted in such a way to the body that the shoulders carry the whole weight of it</a:t>
          </a:r>
          <a:r>
            <a:rPr lang="es-ES" sz="1800" b="1" kern="1200" dirty="0">
              <a:solidFill>
                <a:schemeClr val="tx1"/>
              </a:solidFill>
            </a:rPr>
            <a:t>.</a:t>
          </a:r>
          <a:endParaRPr lang="es-ES" sz="1800" kern="1200" dirty="0">
            <a:solidFill>
              <a:schemeClr val="tx1"/>
            </a:solidFill>
          </a:endParaRPr>
        </a:p>
      </dsp:txBody>
      <dsp:txXfrm>
        <a:off x="1540650" y="878542"/>
        <a:ext cx="5652854" cy="1019926"/>
      </dsp:txXfrm>
    </dsp:sp>
    <dsp:sp modelId="{23F900B0-476D-42C1-BD58-902D600116B2}">
      <dsp:nvSpPr>
        <dsp:cNvPr id="0" name=""/>
        <dsp:cNvSpPr/>
      </dsp:nvSpPr>
      <dsp:spPr>
        <a:xfrm flipV="1">
          <a:off x="373583" y="1050823"/>
          <a:ext cx="719997" cy="731347"/>
        </a:xfrm>
        <a:prstGeom prst="star6">
          <a:avLst/>
        </a:prstGeom>
        <a:solidFill>
          <a:srgbClr val="7E3666"/>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ACE5C83-AB8F-442C-9838-ABA68D0572EC}">
      <dsp:nvSpPr>
        <dsp:cNvPr id="0" name=""/>
        <dsp:cNvSpPr/>
      </dsp:nvSpPr>
      <dsp:spPr>
        <a:xfrm>
          <a:off x="0" y="2000418"/>
          <a:ext cx="7193505" cy="1885144"/>
        </a:xfrm>
        <a:prstGeom prst="roundRect">
          <a:avLst>
            <a:gd name="adj" fmla="val 10000"/>
          </a:avLst>
        </a:prstGeom>
        <a:gradFill rotWithShape="0">
          <a:gsLst>
            <a:gs pos="0">
              <a:schemeClr val="accent4">
                <a:hueOff val="-2288641"/>
                <a:satOff val="-3925"/>
                <a:lumOff val="-2843"/>
                <a:alphaOff val="0"/>
                <a:satMod val="103000"/>
                <a:lumMod val="102000"/>
                <a:tint val="94000"/>
              </a:schemeClr>
            </a:gs>
            <a:gs pos="50000">
              <a:schemeClr val="accent4">
                <a:hueOff val="-2288641"/>
                <a:satOff val="-3925"/>
                <a:lumOff val="-2843"/>
                <a:alphaOff val="0"/>
                <a:satMod val="110000"/>
                <a:lumMod val="100000"/>
                <a:shade val="100000"/>
              </a:schemeClr>
            </a:gs>
            <a:gs pos="100000">
              <a:schemeClr val="accent4">
                <a:hueOff val="-2288641"/>
                <a:satOff val="-3925"/>
                <a:lumOff val="-28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Parents who leave their children with bare or nearly naked limbs are sacrificing their children's health... If these parts are not as warm as the body, circulation is not balanced, blood is pushed to the head causing headache or nosebleeds, coughing, the stomach becomes overloaded with blood and indigestion is caused</a:t>
          </a:r>
          <a:r>
            <a:rPr lang="es-ES" sz="1800" b="1" kern="1200" dirty="0">
              <a:solidFill>
                <a:schemeClr val="tx1"/>
              </a:solidFill>
            </a:rPr>
            <a:t>.</a:t>
          </a:r>
          <a:endParaRPr lang="es-ES" sz="1800" kern="1200" dirty="0">
            <a:solidFill>
              <a:schemeClr val="tx1"/>
            </a:solidFill>
          </a:endParaRPr>
        </a:p>
      </dsp:txBody>
      <dsp:txXfrm>
        <a:off x="1540650" y="2000418"/>
        <a:ext cx="5652854" cy="1885144"/>
      </dsp:txXfrm>
    </dsp:sp>
    <dsp:sp modelId="{8ADB062E-58F8-4CD2-9310-5FAE901422DA}">
      <dsp:nvSpPr>
        <dsp:cNvPr id="0" name=""/>
        <dsp:cNvSpPr/>
      </dsp:nvSpPr>
      <dsp:spPr>
        <a:xfrm flipV="1">
          <a:off x="399768" y="2584021"/>
          <a:ext cx="719997" cy="731347"/>
        </a:xfrm>
        <a:prstGeom prst="star6">
          <a:avLst/>
        </a:prstGeom>
        <a:solidFill>
          <a:srgbClr val="893F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12E5B0F-47A0-4CBA-9B81-4A77E2553D96}">
      <dsp:nvSpPr>
        <dsp:cNvPr id="0" name=""/>
        <dsp:cNvSpPr/>
      </dsp:nvSpPr>
      <dsp:spPr>
        <a:xfrm>
          <a:off x="0" y="3987513"/>
          <a:ext cx="7193505" cy="1379972"/>
        </a:xfrm>
        <a:prstGeom prst="roundRect">
          <a:avLst>
            <a:gd name="adj" fmla="val 10000"/>
          </a:avLst>
        </a:prstGeom>
        <a:gradFill rotWithShape="0">
          <a:gsLst>
            <a:gs pos="0">
              <a:schemeClr val="accent4">
                <a:hueOff val="-3432961"/>
                <a:satOff val="-5888"/>
                <a:lumOff val="-4264"/>
                <a:alphaOff val="0"/>
                <a:satMod val="103000"/>
                <a:lumMod val="102000"/>
                <a:tint val="94000"/>
              </a:schemeClr>
            </a:gs>
            <a:gs pos="50000">
              <a:schemeClr val="accent4">
                <a:hueOff val="-3432961"/>
                <a:satOff val="-5888"/>
                <a:lumOff val="-4264"/>
                <a:alphaOff val="0"/>
                <a:satMod val="110000"/>
                <a:lumMod val="100000"/>
                <a:shade val="100000"/>
              </a:schemeClr>
            </a:gs>
            <a:gs pos="100000">
              <a:schemeClr val="accent4">
                <a:hueOff val="-3432961"/>
                <a:satOff val="-5888"/>
                <a:lumOff val="-426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God wanted there to be a clear distinction between men's and women's dress, and He has considered the matter of sufficient importance to give explicit instructions about it; for the same dress worn by both sexes would cause confusion and a great increase in crime</a:t>
          </a:r>
          <a:r>
            <a:rPr lang="es-ES" sz="1800" b="1" kern="1200" dirty="0">
              <a:solidFill>
                <a:schemeClr val="tx1"/>
              </a:solidFill>
            </a:rPr>
            <a:t>.</a:t>
          </a:r>
          <a:endParaRPr lang="es-ES" sz="1800" kern="1200" dirty="0">
            <a:solidFill>
              <a:schemeClr val="tx1"/>
            </a:solidFill>
          </a:endParaRPr>
        </a:p>
      </dsp:txBody>
      <dsp:txXfrm>
        <a:off x="1540650" y="3987513"/>
        <a:ext cx="5652854" cy="1379972"/>
      </dsp:txXfrm>
    </dsp:sp>
    <dsp:sp modelId="{1CC5BE59-63A1-4E6B-A87E-C031090837E9}">
      <dsp:nvSpPr>
        <dsp:cNvPr id="0" name=""/>
        <dsp:cNvSpPr/>
      </dsp:nvSpPr>
      <dsp:spPr>
        <a:xfrm flipV="1">
          <a:off x="406731" y="4277276"/>
          <a:ext cx="719997" cy="731347"/>
        </a:xfrm>
        <a:prstGeom prst="star6">
          <a:avLst/>
        </a:prstGeom>
        <a:solidFill>
          <a:srgbClr val="7341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9DDAC2C-302C-4672-A272-1D544B29A579}">
      <dsp:nvSpPr>
        <dsp:cNvPr id="0" name=""/>
        <dsp:cNvSpPr/>
      </dsp:nvSpPr>
      <dsp:spPr>
        <a:xfrm>
          <a:off x="0" y="5469435"/>
          <a:ext cx="7193505" cy="870090"/>
        </a:xfrm>
        <a:prstGeom prst="roundRect">
          <a:avLst>
            <a:gd name="adj" fmla="val 10000"/>
          </a:avLst>
        </a:prstGeom>
        <a:gradFill rotWithShape="0">
          <a:gsLst>
            <a:gs pos="0">
              <a:schemeClr val="accent4">
                <a:hueOff val="-4577281"/>
                <a:satOff val="-7851"/>
                <a:lumOff val="-5686"/>
                <a:alphaOff val="0"/>
                <a:satMod val="103000"/>
                <a:lumMod val="102000"/>
                <a:tint val="94000"/>
              </a:schemeClr>
            </a:gs>
            <a:gs pos="50000">
              <a:schemeClr val="accent4">
                <a:hueOff val="-4577281"/>
                <a:satOff val="-7851"/>
                <a:lumOff val="-5686"/>
                <a:alphaOff val="0"/>
                <a:satMod val="110000"/>
                <a:lumMod val="100000"/>
                <a:shade val="100000"/>
              </a:schemeClr>
            </a:gs>
            <a:gs pos="100000">
              <a:schemeClr val="accent4">
                <a:hueOff val="-4577281"/>
                <a:satOff val="-7851"/>
                <a:lumOff val="-56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Talk about Jesus' love and humility but do not encourage brothers and sisters to find fault with the dress or appearance of others</a:t>
          </a:r>
          <a:r>
            <a:rPr lang="es-ES" sz="1800" b="1" kern="1200" dirty="0">
              <a:solidFill>
                <a:schemeClr val="tx1"/>
              </a:solidFill>
            </a:rPr>
            <a:t>.</a:t>
          </a:r>
          <a:endParaRPr lang="es-ES" sz="1800" kern="1200" dirty="0">
            <a:solidFill>
              <a:schemeClr val="tx1"/>
            </a:solidFill>
          </a:endParaRPr>
        </a:p>
      </dsp:txBody>
      <dsp:txXfrm>
        <a:off x="1540650" y="5469435"/>
        <a:ext cx="5652854" cy="870090"/>
      </dsp:txXfrm>
    </dsp:sp>
    <dsp:sp modelId="{13DF9E76-A38C-4EBA-9A36-D58D2E494070}">
      <dsp:nvSpPr>
        <dsp:cNvPr id="0" name=""/>
        <dsp:cNvSpPr/>
      </dsp:nvSpPr>
      <dsp:spPr>
        <a:xfrm flipV="1">
          <a:off x="404184" y="5518458"/>
          <a:ext cx="719997" cy="731347"/>
        </a:xfrm>
        <a:prstGeom prst="star6">
          <a:avLst/>
        </a:prstGeom>
        <a:solidFill>
          <a:srgbClr val="5C4187"/>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C3A12-8CF8-D8D8-F9C6-F356759A94C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AEECA0-B601-4CE2-199A-EA5D404095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D36DA23-7868-B83A-AC70-287575BCCDFA}"/>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5" name="Marcador de pie de página 4">
            <a:extLst>
              <a:ext uri="{FF2B5EF4-FFF2-40B4-BE49-F238E27FC236}">
                <a16:creationId xmlns:a16="http://schemas.microsoft.com/office/drawing/2014/main" id="{3BA67C23-4FD0-909D-2A26-E803BA6624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1E405D-5E47-2A3E-35B7-5B542A586E84}"/>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2684156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EE1158-0E6F-891F-6F80-F452E434B81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FDCF93C-3F55-27FC-49E1-3BC494D5466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58E4FB-8FDB-AF06-0AFF-61EAA0186590}"/>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5" name="Marcador de pie de página 4">
            <a:extLst>
              <a:ext uri="{FF2B5EF4-FFF2-40B4-BE49-F238E27FC236}">
                <a16:creationId xmlns:a16="http://schemas.microsoft.com/office/drawing/2014/main" id="{C2F148D2-7220-62E2-E45A-092E05D1C7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39F341-F719-0F48-958F-F4703BEA922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85596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FD63906-1A4A-290C-874A-0D9916092B8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76FF5D-BE34-90DB-43D0-F05749F7CF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3DC1F6C-F064-5673-1647-9C674A0A63F9}"/>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5" name="Marcador de pie de página 4">
            <a:extLst>
              <a:ext uri="{FF2B5EF4-FFF2-40B4-BE49-F238E27FC236}">
                <a16:creationId xmlns:a16="http://schemas.microsoft.com/office/drawing/2014/main" id="{D82FFF69-5BB9-C14A-EB38-4CD232E41C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E10C17-021E-62F4-AD0E-96B17B1E1BDE}"/>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235075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632668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424382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98148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00204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887115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566285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3921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1198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29C8-7F13-5E1A-5B12-F947629D8DC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A2E51B-944E-6B00-EA45-D70BEAB15C4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6C72C2-DFF8-6C5C-0775-914DEB1C15A3}"/>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5" name="Marcador de pie de página 4">
            <a:extLst>
              <a:ext uri="{FF2B5EF4-FFF2-40B4-BE49-F238E27FC236}">
                <a16:creationId xmlns:a16="http://schemas.microsoft.com/office/drawing/2014/main" id="{A24CC8EC-FE92-C3B4-AE68-D3619F2FC2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A72255-DB3E-4CF6-4EA7-2D1DBDF7867E}"/>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539935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502962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60370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411799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4F5A70-E6CF-EA56-2729-9B0022A911C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4E05A5C-E965-ACBB-BC94-7C5F55F7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C14C4A-90D2-5667-195C-FED8F384434F}"/>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5" name="Marcador de pie de página 4">
            <a:extLst>
              <a:ext uri="{FF2B5EF4-FFF2-40B4-BE49-F238E27FC236}">
                <a16:creationId xmlns:a16="http://schemas.microsoft.com/office/drawing/2014/main" id="{06404F62-620D-8FE8-DEA0-9A6EF6E885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8266CE-9488-0BEA-CD8C-CB5AF328737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443475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07755A-1CB2-5912-AA6D-1AF71D9AF3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A12E1E7-08E3-E3E6-9C09-80CA4C846B8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9008B41-22BC-E3F5-2E23-9D955263D0E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2C24C3D-4CDF-244C-29AE-72B5A11E266A}"/>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6" name="Marcador de pie de página 5">
            <a:extLst>
              <a:ext uri="{FF2B5EF4-FFF2-40B4-BE49-F238E27FC236}">
                <a16:creationId xmlns:a16="http://schemas.microsoft.com/office/drawing/2014/main" id="{176D7D9D-2A5E-8FDC-5ECE-11D8E58ACE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2AAC1F-7CB7-1485-801C-B0C42BB9CDF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70760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966E4-762B-08EF-2B2E-23C2516E55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59563D-FF8E-DD25-F678-0992D63CBB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3E498C9-C4D7-483D-CFAF-391EDA1000B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4E292FC-3AFA-2412-DF51-BAA75F50F2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CE4E7EC-7A65-B590-F2BD-C75DFCD127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F12A0FC-A239-3A29-2374-38CD96BA33C3}"/>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8" name="Marcador de pie de página 7">
            <a:extLst>
              <a:ext uri="{FF2B5EF4-FFF2-40B4-BE49-F238E27FC236}">
                <a16:creationId xmlns:a16="http://schemas.microsoft.com/office/drawing/2014/main" id="{943192F8-EE45-C92A-329B-86B113F507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071694F-3EB6-35F1-26C0-14A910A2AE4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76217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28D22-E97F-0F9A-0677-8C0A7F8F368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CEB32E-5FCF-8B82-4865-8F2ECB7AA424}"/>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4" name="Marcador de pie de página 3">
            <a:extLst>
              <a:ext uri="{FF2B5EF4-FFF2-40B4-BE49-F238E27FC236}">
                <a16:creationId xmlns:a16="http://schemas.microsoft.com/office/drawing/2014/main" id="{920BE4FC-5B2B-60BA-9571-2C31430597F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CA73E5D-7DE9-2F0B-2F57-BC900E80CA95}"/>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14382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2B1FE5-5D4A-0768-788D-CE02BF5109D9}"/>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3" name="Marcador de pie de página 2">
            <a:extLst>
              <a:ext uri="{FF2B5EF4-FFF2-40B4-BE49-F238E27FC236}">
                <a16:creationId xmlns:a16="http://schemas.microsoft.com/office/drawing/2014/main" id="{CD3482C3-09BF-5E6E-F1F5-86E2212DCDE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B363695-90DF-1389-91F3-0DD4DD45F90D}"/>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42501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2CA49-1B7A-F25D-66B2-5EA41570F1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15FF7E-EFC1-D9FA-C946-B987D5CC8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5A67E8C-7CDB-05B4-CE4E-3611B95D3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07BF705-94D7-FA34-4DBC-7C5DC1D03BA7}"/>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6" name="Marcador de pie de página 5">
            <a:extLst>
              <a:ext uri="{FF2B5EF4-FFF2-40B4-BE49-F238E27FC236}">
                <a16:creationId xmlns:a16="http://schemas.microsoft.com/office/drawing/2014/main" id="{46614516-6141-F429-4B74-479CF1B7981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336507F-A400-C828-88F3-565F3FA7F5D6}"/>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35022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E557A-FDEA-124C-EC7E-33B50056D3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2A11A5-B3B2-0E82-C437-CC5A457212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2CCEC0-6161-215A-4478-7E889CAE56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694357E-C1B7-E072-A2FD-399AF4BD0989}"/>
              </a:ext>
            </a:extLst>
          </p:cNvPr>
          <p:cNvSpPr>
            <a:spLocks noGrp="1"/>
          </p:cNvSpPr>
          <p:nvPr>
            <p:ph type="dt" sz="half" idx="10"/>
          </p:nvPr>
        </p:nvSpPr>
        <p:spPr/>
        <p:txBody>
          <a:bodyPr/>
          <a:lstStyle/>
          <a:p>
            <a:fld id="{5E58B9A1-1E96-4343-8CE9-E155723F1341}" type="datetimeFigureOut">
              <a:rPr lang="es-ES" smtClean="0"/>
              <a:t>22/10/2024</a:t>
            </a:fld>
            <a:endParaRPr lang="es-ES"/>
          </a:p>
        </p:txBody>
      </p:sp>
      <p:sp>
        <p:nvSpPr>
          <p:cNvPr id="6" name="Marcador de pie de página 5">
            <a:extLst>
              <a:ext uri="{FF2B5EF4-FFF2-40B4-BE49-F238E27FC236}">
                <a16:creationId xmlns:a16="http://schemas.microsoft.com/office/drawing/2014/main" id="{93AAB117-C757-4A88-9119-A44193D882C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DF5506-B298-79B3-DED1-5293A1550903}"/>
              </a:ext>
            </a:extLst>
          </p:cNvPr>
          <p:cNvSpPr>
            <a:spLocks noGrp="1"/>
          </p:cNvSpPr>
          <p:nvPr>
            <p:ph type="sldNum" sz="quarter" idx="12"/>
          </p:nvPr>
        </p:nvSpPr>
        <p:spPr/>
        <p:txBody>
          <a:bodyPr/>
          <a:lstStyle/>
          <a:p>
            <a:fld id="{83886F3F-CF4F-43D4-BF00-6BE671DA4166}" type="slidenum">
              <a:rPr lang="es-ES" smtClean="0"/>
              <a:t>‹Nº›</a:t>
            </a:fld>
            <a:endParaRPr lang="es-ES"/>
          </a:p>
        </p:txBody>
      </p:sp>
    </p:spTree>
    <p:extLst>
      <p:ext uri="{BB962C8B-B14F-4D97-AF65-F5344CB8AC3E}">
        <p14:creationId xmlns:p14="http://schemas.microsoft.com/office/powerpoint/2010/main" val="34809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09E9147-E8DF-6E55-05CB-279F00370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A50DAE-90C5-102C-1060-DED4BA414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F44810-718C-AEFC-D8B7-30F28CDB2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8B9A1-1E96-4343-8CE9-E155723F1341}" type="datetimeFigureOut">
              <a:rPr lang="es-ES" smtClean="0"/>
              <a:t>22/10/2024</a:t>
            </a:fld>
            <a:endParaRPr lang="es-ES"/>
          </a:p>
        </p:txBody>
      </p:sp>
      <p:sp>
        <p:nvSpPr>
          <p:cNvPr id="5" name="Marcador de pie de página 4">
            <a:extLst>
              <a:ext uri="{FF2B5EF4-FFF2-40B4-BE49-F238E27FC236}">
                <a16:creationId xmlns:a16="http://schemas.microsoft.com/office/drawing/2014/main" id="{9D328ADD-BD50-3E33-7741-EF5E3BD52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1703989-7116-567B-F72F-02132B041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86F3F-CF4F-43D4-BF00-6BE671DA4166}" type="slidenum">
              <a:rPr lang="es-ES" smtClean="0"/>
              <a:t>‹Nº›</a:t>
            </a:fld>
            <a:endParaRPr lang="es-ES"/>
          </a:p>
        </p:txBody>
      </p:sp>
    </p:spTree>
    <p:extLst>
      <p:ext uri="{BB962C8B-B14F-4D97-AF65-F5344CB8AC3E}">
        <p14:creationId xmlns:p14="http://schemas.microsoft.com/office/powerpoint/2010/main" val="3638982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22/10/2024</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50197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8.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4.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8.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5.png"/><Relationship Id="rId7" Type="http://schemas.openxmlformats.org/officeDocument/2006/relationships/image" Target="../media/image74.jp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8.jp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g"/></Relationships>
</file>

<file path=ppt/slides/_rels/slide27.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90.png"/><Relationship Id="rId7" Type="http://schemas.openxmlformats.org/officeDocument/2006/relationships/image" Target="../media/image106.jp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jpg"/></Relationships>
</file>

<file path=ppt/slides/_rels/slide28.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g"/></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7.jpg"/><Relationship Id="rId2" Type="http://schemas.openxmlformats.org/officeDocument/2006/relationships/image" Target="../media/image108.jpg"/><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jp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g"/><Relationship Id="rId4" Type="http://schemas.openxmlformats.org/officeDocument/2006/relationships/image" Target="../media/image124.jpg"/></Relationships>
</file>

<file path=ppt/slides/_rels/slide3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132.jpg"/><Relationship Id="rId4" Type="http://schemas.openxmlformats.org/officeDocument/2006/relationships/image" Target="../media/image131.jpg"/></Relationships>
</file>

<file path=ppt/slides/_rels/slide3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g"/><Relationship Id="rId1" Type="http://schemas.openxmlformats.org/officeDocument/2006/relationships/slideLayout" Target="../slideLayouts/slideLayout7.xml"/><Relationship Id="rId5" Type="http://schemas.openxmlformats.org/officeDocument/2006/relationships/image" Target="../media/image134.jpg"/><Relationship Id="rId4" Type="http://schemas.openxmlformats.org/officeDocument/2006/relationships/image" Target="../media/image133.jpg"/></Relationships>
</file>

<file path=ppt/slides/_rels/slide35.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7.jp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35.jpg"/><Relationship Id="rId7" Type="http://schemas.openxmlformats.org/officeDocument/2006/relationships/diagramLayout" Target="../diagrams/layout2.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Data" Target="../diagrams/data2.xml"/><Relationship Id="rId5" Type="http://schemas.openxmlformats.org/officeDocument/2006/relationships/image" Target="../media/image138.jpg"/><Relationship Id="rId10" Type="http://schemas.microsoft.com/office/2007/relationships/diagramDrawing" Target="../diagrams/drawing2.xml"/><Relationship Id="rId4" Type="http://schemas.openxmlformats.org/officeDocument/2006/relationships/image" Target="../media/image136.emf"/><Relationship Id="rId9" Type="http://schemas.openxmlformats.org/officeDocument/2006/relationships/diagramColors" Target="../diagrams/colors2.xml"/></Relationships>
</file>

<file path=ppt/slides/_rels/slide3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5.jpg"/><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diagramQuickStyle" Target="../diagrams/quickStyle3.xml"/><Relationship Id="rId11" Type="http://schemas.openxmlformats.org/officeDocument/2006/relationships/image" Target="../media/image140.png"/><Relationship Id="rId5" Type="http://schemas.openxmlformats.org/officeDocument/2006/relationships/diagramLayout" Target="../diagrams/layout3.xml"/><Relationship Id="rId10" Type="http://schemas.openxmlformats.org/officeDocument/2006/relationships/image" Target="../media/image139.jpg"/><Relationship Id="rId4" Type="http://schemas.openxmlformats.org/officeDocument/2006/relationships/diagramData" Target="../diagrams/data3.xml"/><Relationship Id="rId9" Type="http://schemas.openxmlformats.org/officeDocument/2006/relationships/image" Target="../media/image136.emf"/></Relationships>
</file>

<file path=ppt/slides/_rels/slide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7.xml"/><Relationship Id="rId5" Type="http://schemas.openxmlformats.org/officeDocument/2006/relationships/image" Target="../media/image144.png"/><Relationship Id="rId4" Type="http://schemas.openxmlformats.org/officeDocument/2006/relationships/image" Target="../media/image143.jpg"/></Relationships>
</file>

<file path=ppt/slides/_rels/slide3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60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12A8E36-1021-D167-8DEA-E295C15C91A0}"/>
              </a:ext>
            </a:extLst>
          </p:cNvPr>
          <p:cNvSpPr txBox="1"/>
          <p:nvPr/>
        </p:nvSpPr>
        <p:spPr>
          <a:xfrm>
            <a:off x="166622" y="100403"/>
            <a:ext cx="8111324" cy="2308324"/>
          </a:xfrm>
          <a:prstGeom prst="rect">
            <a:avLst/>
          </a:prstGeom>
          <a:noFill/>
        </p:spPr>
        <p:txBody>
          <a:bodyPr wrap="square">
            <a:spAutoFit/>
          </a:bodyPr>
          <a:lstStyle/>
          <a:p>
            <a:r>
              <a:rPr lang="en-US" b="1" dirty="0"/>
              <a:t>In the home school, during their early years, train and discipline your children in the fear of God. And then </a:t>
            </a:r>
            <a:r>
              <a:rPr lang="en-US" b="1" dirty="0">
                <a:solidFill>
                  <a:srgbClr val="C00000"/>
                </a:solidFill>
              </a:rPr>
              <a:t>be  careful lest you place them where the religious impressions they have received will be effaced, and the love of God taken out of their hearts.</a:t>
            </a:r>
            <a:r>
              <a:rPr lang="en-US" b="1" dirty="0"/>
              <a:t> Let no inducement of high wages or of apparently great educational advantages lead you to send your children away from your influence, to places where they will be exposed to great temptations. “What shall it profit a man, if he shall gain the whole world, and lose his own soul? Or what shall a man give in exchange for his soul. </a:t>
            </a:r>
            <a:r>
              <a:rPr lang="es-ES" b="1" dirty="0"/>
              <a:t>—</a:t>
            </a:r>
            <a:r>
              <a:rPr lang="en-US" b="1" dirty="0"/>
              <a:t>CG 328.</a:t>
            </a:r>
            <a:r>
              <a:rPr lang="es-ES" b="1" dirty="0"/>
              <a:t> </a:t>
            </a:r>
            <a:r>
              <a:rPr lang="es-ES" b="1" dirty="0" err="1"/>
              <a:t>Manuscript</a:t>
            </a:r>
            <a:r>
              <a:rPr lang="es-ES" b="1" dirty="0"/>
              <a:t> 30, 1904. </a:t>
            </a:r>
          </a:p>
        </p:txBody>
      </p:sp>
      <p:sp>
        <p:nvSpPr>
          <p:cNvPr id="6" name="CuadroTexto 5">
            <a:extLst>
              <a:ext uri="{FF2B5EF4-FFF2-40B4-BE49-F238E27FC236}">
                <a16:creationId xmlns:a16="http://schemas.microsoft.com/office/drawing/2014/main" id="{D53EBCF9-6BEC-7052-AAB6-8515D2E6F6A0}"/>
              </a:ext>
            </a:extLst>
          </p:cNvPr>
          <p:cNvSpPr txBox="1"/>
          <p:nvPr/>
        </p:nvSpPr>
        <p:spPr>
          <a:xfrm>
            <a:off x="450062" y="2400214"/>
            <a:ext cx="7959461" cy="923330"/>
          </a:xfrm>
          <a:prstGeom prst="rect">
            <a:avLst/>
          </a:prstGeom>
          <a:noFill/>
        </p:spPr>
        <p:txBody>
          <a:bodyPr wrap="square">
            <a:spAutoFit/>
          </a:bodyPr>
          <a:lstStyle/>
          <a:p>
            <a:r>
              <a:rPr lang="en-US" b="1" dirty="0">
                <a:solidFill>
                  <a:srgbClr val="C00000"/>
                </a:solidFill>
              </a:rPr>
              <a:t>The youth are to be encouraged to attend our schools, which should become more and more like the schools of the prophets. Our schools have been established by the Lord</a:t>
            </a:r>
            <a:r>
              <a:rPr lang="en-US" b="1" dirty="0"/>
              <a:t>. </a:t>
            </a:r>
            <a:r>
              <a:rPr lang="es-ES" b="1" dirty="0"/>
              <a:t>—</a:t>
            </a:r>
            <a:r>
              <a:rPr lang="en-US" b="1" dirty="0"/>
              <a:t>CG 329</a:t>
            </a:r>
            <a:endParaRPr lang="es-ES" b="1" dirty="0"/>
          </a:p>
        </p:txBody>
      </p:sp>
      <p:sp>
        <p:nvSpPr>
          <p:cNvPr id="10" name="CuadroTexto 9">
            <a:extLst>
              <a:ext uri="{FF2B5EF4-FFF2-40B4-BE49-F238E27FC236}">
                <a16:creationId xmlns:a16="http://schemas.microsoft.com/office/drawing/2014/main" id="{ED91A3D3-0FC4-49B4-ADD7-D6C3E897D426}"/>
              </a:ext>
            </a:extLst>
          </p:cNvPr>
          <p:cNvSpPr txBox="1"/>
          <p:nvPr/>
        </p:nvSpPr>
        <p:spPr>
          <a:xfrm>
            <a:off x="3378495" y="3398305"/>
            <a:ext cx="8615632" cy="2585323"/>
          </a:xfrm>
          <a:prstGeom prst="rect">
            <a:avLst/>
          </a:prstGeom>
          <a:noFill/>
        </p:spPr>
        <p:txBody>
          <a:bodyPr wrap="square">
            <a:spAutoFit/>
          </a:bodyPr>
          <a:lstStyle/>
          <a:p>
            <a:r>
              <a:rPr lang="en-US" b="1" dirty="0"/>
              <a:t>Unless the parents are convinced that it would be for the best interests of their children to place them under the school home discipline, they should be permitted to keep them under their own control as far as possible. In some places parents living near the school may see that their children would be benefited by living at the school home, where they can receive certain lines of instruction that they could not receive so well in their own homes. But let it not be urged that children must in all cases be separated from their parents in order to get the advantages of any one of our schools.</a:t>
            </a:r>
            <a:r>
              <a:rPr lang="es-ES" b="1" dirty="0"/>
              <a:t> </a:t>
            </a:r>
            <a:r>
              <a:rPr lang="en-US" b="1" dirty="0">
                <a:solidFill>
                  <a:srgbClr val="C00000"/>
                </a:solidFill>
              </a:rPr>
              <a:t>Parents are the natural guardians of their children, and they have a solemn responsibility to oversee their education and training.</a:t>
            </a:r>
            <a:r>
              <a:rPr lang="en-US" b="1" dirty="0"/>
              <a:t> </a:t>
            </a:r>
            <a:r>
              <a:rPr lang="es-ES" b="1" dirty="0"/>
              <a:t>—</a:t>
            </a:r>
            <a:r>
              <a:rPr lang="en-US" b="1" dirty="0"/>
              <a:t>CG 331</a:t>
            </a:r>
            <a:r>
              <a:rPr lang="es-ES" b="1" dirty="0"/>
              <a:t> </a:t>
            </a:r>
          </a:p>
        </p:txBody>
      </p:sp>
      <p:sp>
        <p:nvSpPr>
          <p:cNvPr id="12" name="CuadroTexto 11">
            <a:extLst>
              <a:ext uri="{FF2B5EF4-FFF2-40B4-BE49-F238E27FC236}">
                <a16:creationId xmlns:a16="http://schemas.microsoft.com/office/drawing/2014/main" id="{50EB6BD9-A886-2CEE-E7E0-2DDF75F9F739}"/>
              </a:ext>
            </a:extLst>
          </p:cNvPr>
          <p:cNvSpPr txBox="1"/>
          <p:nvPr/>
        </p:nvSpPr>
        <p:spPr>
          <a:xfrm>
            <a:off x="3415468" y="5948685"/>
            <a:ext cx="8374093" cy="646331"/>
          </a:xfrm>
          <a:prstGeom prst="rect">
            <a:avLst/>
          </a:prstGeom>
          <a:noFill/>
        </p:spPr>
        <p:txBody>
          <a:bodyPr wrap="square">
            <a:spAutoFit/>
          </a:bodyPr>
          <a:lstStyle/>
          <a:p>
            <a:r>
              <a:rPr lang="en-US" b="1" dirty="0">
                <a:solidFill>
                  <a:srgbClr val="C00000"/>
                </a:solidFill>
              </a:rPr>
              <a:t>They all need an education, that they may be fitted for usefulness, qualified for places of responsibility in both private and public life</a:t>
            </a:r>
            <a:r>
              <a:rPr lang="en-US" b="1" dirty="0"/>
              <a:t>.</a:t>
            </a:r>
            <a:r>
              <a:rPr lang="es-ES" b="1" dirty="0"/>
              <a:t> —</a:t>
            </a:r>
            <a:r>
              <a:rPr lang="en-US" b="1" dirty="0"/>
              <a:t> CG 332</a:t>
            </a:r>
            <a:endParaRPr lang="es-ES" b="1" dirty="0"/>
          </a:p>
        </p:txBody>
      </p:sp>
      <p:grpSp>
        <p:nvGrpSpPr>
          <p:cNvPr id="2" name="Grupo 1">
            <a:extLst>
              <a:ext uri="{FF2B5EF4-FFF2-40B4-BE49-F238E27FC236}">
                <a16:creationId xmlns:a16="http://schemas.microsoft.com/office/drawing/2014/main" id="{241F18B5-A0E7-2D34-7CED-349DD27C55FB}"/>
              </a:ext>
            </a:extLst>
          </p:cNvPr>
          <p:cNvGrpSpPr/>
          <p:nvPr/>
        </p:nvGrpSpPr>
        <p:grpSpPr>
          <a:xfrm>
            <a:off x="8126083" y="191822"/>
            <a:ext cx="3868044" cy="906672"/>
            <a:chOff x="8126083" y="191822"/>
            <a:chExt cx="3868044" cy="906672"/>
          </a:xfrm>
        </p:grpSpPr>
        <p:pic>
          <p:nvPicPr>
            <p:cNvPr id="16" name="Imagen 15">
              <a:extLst>
                <a:ext uri="{FF2B5EF4-FFF2-40B4-BE49-F238E27FC236}">
                  <a16:creationId xmlns:a16="http://schemas.microsoft.com/office/drawing/2014/main" id="{2D294E9C-B35F-6458-B5EC-2A74DB72B83F}"/>
                </a:ext>
              </a:extLst>
            </p:cNvPr>
            <p:cNvPicPr>
              <a:picLocks noChangeAspect="1"/>
            </p:cNvPicPr>
            <p:nvPr/>
          </p:nvPicPr>
          <p:blipFill>
            <a:blip r:embed="rId3"/>
            <a:stretch>
              <a:fillRect/>
            </a:stretch>
          </p:blipFill>
          <p:spPr>
            <a:xfrm>
              <a:off x="8126083" y="191822"/>
              <a:ext cx="3868044" cy="90667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47B3D88D-51F2-B595-052C-445F781C4415}"/>
                </a:ext>
              </a:extLst>
            </p:cNvPr>
            <p:cNvSpPr txBox="1"/>
            <p:nvPr/>
          </p:nvSpPr>
          <p:spPr>
            <a:xfrm>
              <a:off x="8876580" y="321992"/>
              <a:ext cx="2518913"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Preparation at School and in a Higher Course</a:t>
              </a:r>
              <a:endParaRPr lang="es-ES" b="1" dirty="0">
                <a:solidFill>
                  <a:schemeClr val="bg1"/>
                </a:solidFill>
                <a:effectLst>
                  <a:outerShdw blurRad="38100" dist="38100" dir="2700000" algn="tl">
                    <a:srgbClr val="000000">
                      <a:alpha val="43137"/>
                    </a:srgbClr>
                  </a:outerShdw>
                </a:effectLst>
              </a:endParaRPr>
            </a:p>
          </p:txBody>
        </p:sp>
      </p:grpSp>
      <p:pic>
        <p:nvPicPr>
          <p:cNvPr id="5" name="Imagen 4" descr="Casa en medio de campo&#10;&#10;Descripción generada automáticamente con confianza media">
            <a:extLst>
              <a:ext uri="{FF2B5EF4-FFF2-40B4-BE49-F238E27FC236}">
                <a16:creationId xmlns:a16="http://schemas.microsoft.com/office/drawing/2014/main" id="{40399988-5E86-33F9-053D-5D55393AF790}"/>
              </a:ext>
            </a:extLst>
          </p:cNvPr>
          <p:cNvPicPr>
            <a:picLocks noChangeAspect="1"/>
          </p:cNvPicPr>
          <p:nvPr/>
        </p:nvPicPr>
        <p:blipFill rotWithShape="1">
          <a:blip r:embed="rId4">
            <a:extLst>
              <a:ext uri="{28A0092B-C50C-407E-A947-70E740481C1C}">
                <a14:useLocalDpi xmlns:a14="http://schemas.microsoft.com/office/drawing/2010/main" val="0"/>
              </a:ext>
            </a:extLst>
          </a:blip>
          <a:srcRect t="19273"/>
          <a:stretch/>
        </p:blipFill>
        <p:spPr>
          <a:xfrm>
            <a:off x="8409523" y="1254565"/>
            <a:ext cx="3380038" cy="1912908"/>
          </a:xfrm>
          <a:prstGeom prst="rect">
            <a:avLst/>
          </a:prstGeom>
          <a:ln w="38100" cap="sq">
            <a:solidFill>
              <a:srgbClr val="619930"/>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388CF5ED-DD9E-CA86-CE38-DCBF5D1F7838}"/>
              </a:ext>
            </a:extLst>
          </p:cNvPr>
          <p:cNvPicPr>
            <a:picLocks noChangeAspect="1"/>
          </p:cNvPicPr>
          <p:nvPr/>
        </p:nvPicPr>
        <p:blipFill rotWithShape="1">
          <a:blip r:embed="rId5"/>
          <a:srcRect l="1833" t="4098" r="32835" b="-4098"/>
          <a:stretch/>
        </p:blipFill>
        <p:spPr>
          <a:xfrm>
            <a:off x="300018" y="3429000"/>
            <a:ext cx="2982026" cy="3200982"/>
          </a:xfrm>
          <a:prstGeom prst="rect">
            <a:avLst/>
          </a:prstGeom>
          <a:ln w="38100" cap="sq">
            <a:solidFill>
              <a:srgbClr val="61993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117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6031" r="13107"/>
          <a:stretch/>
        </p:blipFill>
        <p:spPr>
          <a:xfrm>
            <a:off x="205274" y="625059"/>
            <a:ext cx="4534678" cy="5607882"/>
          </a:xfrm>
          <a:prstGeom prst="rect">
            <a:avLst/>
          </a:prstGeom>
          <a:blipFill>
            <a:blip r:embed="rId4"/>
            <a:stretch>
              <a:fillRect/>
            </a:stretch>
          </a:blipFill>
        </p:spPr>
      </p:pic>
      <p:sp>
        <p:nvSpPr>
          <p:cNvPr id="2" name="CuadroTexto 1">
            <a:extLst>
              <a:ext uri="{FF2B5EF4-FFF2-40B4-BE49-F238E27FC236}">
                <a16:creationId xmlns:a16="http://schemas.microsoft.com/office/drawing/2014/main" id="{410B1ED0-7E10-6E89-2D4B-E6FF88E8BDBC}"/>
              </a:ext>
            </a:extLst>
          </p:cNvPr>
          <p:cNvSpPr txBox="1"/>
          <p:nvPr/>
        </p:nvSpPr>
        <p:spPr>
          <a:xfrm>
            <a:off x="5278142" y="1017304"/>
            <a:ext cx="5799947" cy="3494398"/>
          </a:xfrm>
          <a:prstGeom prst="rect">
            <a:avLst/>
          </a:prstGeom>
        </p:spPr>
        <p:txBody>
          <a:bodyPr vert="horz" lIns="91440" tIns="45720" rIns="91440" bIns="45720" rtlCol="0" anchor="ctr">
            <a:noAutofit/>
          </a:bodyPr>
          <a:lstStyle/>
          <a:p>
            <a:pPr lvl="0" algn="ctr">
              <a:lnSpc>
                <a:spcPts val="6500"/>
              </a:lnSpc>
            </a:pPr>
            <a:r>
              <a:rPr lang="en-U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rPr>
              <a:t>Fundamental Importance of the Physical Development</a:t>
            </a:r>
            <a:endParaRPr lang="es-ES" sz="6000" b="1" dirty="0">
              <a:ln w="6600">
                <a:solidFill>
                  <a:srgbClr val="E13B44"/>
                </a:solidFill>
                <a:prstDash val="solid"/>
              </a:ln>
              <a:solidFill>
                <a:schemeClr val="accent5">
                  <a:lumMod val="40000"/>
                  <a:lumOff val="60000"/>
                </a:schemeClr>
              </a:solidFill>
              <a:effectLst>
                <a:outerShdw dist="38100" dir="2700000" algn="tl" rotWithShape="0">
                  <a:srgbClr val="000000"/>
                </a:outerShdw>
              </a:effectLst>
            </a:endParaRPr>
          </a:p>
        </p:txBody>
      </p:sp>
    </p:spTree>
    <p:extLst>
      <p:ext uri="{BB962C8B-B14F-4D97-AF65-F5344CB8AC3E}">
        <p14:creationId xmlns:p14="http://schemas.microsoft.com/office/powerpoint/2010/main" val="22699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8.33333E-7 1.48148E-6 L -8.33333E-7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9E93A86-FEA7-9DB2-CF6B-2E38AE1BA231}"/>
              </a:ext>
            </a:extLst>
          </p:cNvPr>
          <p:cNvSpPr txBox="1"/>
          <p:nvPr/>
        </p:nvSpPr>
        <p:spPr>
          <a:xfrm>
            <a:off x="3974346" y="133350"/>
            <a:ext cx="8005672" cy="3693319"/>
          </a:xfrm>
          <a:prstGeom prst="rect">
            <a:avLst/>
          </a:prstGeom>
          <a:noFill/>
        </p:spPr>
        <p:txBody>
          <a:bodyPr wrap="square">
            <a:spAutoFit/>
          </a:bodyPr>
          <a:lstStyle/>
          <a:p>
            <a:r>
              <a:rPr lang="en-US" b="1" dirty="0"/>
              <a:t>Those who do not use their limbs every day will realize a weakness when they do attempt to exercise. The veins and muscles are not in a condition to perform their work and keep all the living machinery in healthful action, each organ in the system doing its part. </a:t>
            </a:r>
            <a:r>
              <a:rPr lang="en-US" b="1" dirty="0">
                <a:solidFill>
                  <a:srgbClr val="C00000"/>
                </a:solidFill>
              </a:rPr>
              <a:t>The limbs will strengthen with use. Moderate exercise every day will impart strength to the muscles, which without exercise become flabby and enfeebled. By active exercise in the open air every day, the liver, kidneys, and lungs also will be strengthened to perform their work.</a:t>
            </a:r>
            <a:endParaRPr lang="es-ES" b="1" dirty="0">
              <a:solidFill>
                <a:srgbClr val="C00000"/>
              </a:solidFill>
            </a:endParaRPr>
          </a:p>
          <a:p>
            <a:r>
              <a:rPr lang="en-US" b="1" dirty="0"/>
              <a:t>Bring to your aid the power of the will, which will resist cold and will give energy to the nervous system. </a:t>
            </a:r>
            <a:r>
              <a:rPr lang="en-US" b="1" dirty="0">
                <a:solidFill>
                  <a:srgbClr val="C00000"/>
                </a:solidFill>
              </a:rPr>
              <a:t>In a short time you will so realize the benefit of exercise  and pure air that you would not live without these blessings</a:t>
            </a:r>
            <a:r>
              <a:rPr lang="en-US" b="1" dirty="0"/>
              <a:t>. Your lungs, deprived of air, will be like a hungry person deprived of food. Indeed, we can live longer without food than without air, which is the food that God has provided for the lungs. </a:t>
            </a:r>
            <a:r>
              <a:rPr lang="es-ES" b="1" dirty="0"/>
              <a:t>—</a:t>
            </a:r>
            <a:r>
              <a:rPr lang="en-US" b="1" dirty="0"/>
              <a:t>CG 339</a:t>
            </a:r>
            <a:endParaRPr lang="es-ES" b="1" dirty="0"/>
          </a:p>
        </p:txBody>
      </p:sp>
      <p:sp>
        <p:nvSpPr>
          <p:cNvPr id="10" name="CuadroTexto 9">
            <a:extLst>
              <a:ext uri="{FF2B5EF4-FFF2-40B4-BE49-F238E27FC236}">
                <a16:creationId xmlns:a16="http://schemas.microsoft.com/office/drawing/2014/main" id="{84C0DD58-617C-0425-8E38-591C23BCE46E}"/>
              </a:ext>
            </a:extLst>
          </p:cNvPr>
          <p:cNvSpPr txBox="1"/>
          <p:nvPr/>
        </p:nvSpPr>
        <p:spPr>
          <a:xfrm>
            <a:off x="211982" y="4082651"/>
            <a:ext cx="8127458" cy="2585323"/>
          </a:xfrm>
          <a:prstGeom prst="rect">
            <a:avLst/>
          </a:prstGeom>
          <a:noFill/>
        </p:spPr>
        <p:txBody>
          <a:bodyPr wrap="square">
            <a:spAutoFit/>
          </a:bodyPr>
          <a:lstStyle/>
          <a:p>
            <a:r>
              <a:rPr lang="en-US" b="1" dirty="0"/>
              <a:t>Students should not be permitted to take so many studies that they will have no time for physical training. </a:t>
            </a:r>
            <a:r>
              <a:rPr lang="en-US" b="1" dirty="0">
                <a:solidFill>
                  <a:srgbClr val="C00000"/>
                </a:solidFill>
              </a:rPr>
              <a:t>The health cannot be preserved unless some portion of each day is given to muscular exertion in the open air. </a:t>
            </a:r>
            <a:r>
              <a:rPr lang="en-US" b="1" dirty="0"/>
              <a:t>Stated  hours should be devoted to manual labor of some kind, anything that will call into action all parts of the body. </a:t>
            </a:r>
            <a:r>
              <a:rPr lang="en-US" b="1" dirty="0">
                <a:solidFill>
                  <a:srgbClr val="C00000"/>
                </a:solidFill>
              </a:rPr>
              <a:t>Equalize the taxation of the mental and the physical powers, and the mind of the student will be refreshed. </a:t>
            </a:r>
            <a:r>
              <a:rPr lang="en-US" b="1" dirty="0"/>
              <a:t>If he is diseased, physical exercise will often help the system to recover its normal condition. When students leave college, they should have better health and a better understanding of the laws of life than when they enter it. The health should be as sacredly guarded as the character. </a:t>
            </a:r>
            <a:r>
              <a:rPr lang="es-ES" b="1" dirty="0"/>
              <a:t>—</a:t>
            </a:r>
            <a:r>
              <a:rPr lang="en-US" b="1" dirty="0"/>
              <a:t>CG 342</a:t>
            </a:r>
            <a:endParaRPr lang="es-ES" b="1" dirty="0"/>
          </a:p>
        </p:txBody>
      </p:sp>
      <p:pic>
        <p:nvPicPr>
          <p:cNvPr id="14" name="Imagen 13">
            <a:extLst>
              <a:ext uri="{FF2B5EF4-FFF2-40B4-BE49-F238E27FC236}">
                <a16:creationId xmlns:a16="http://schemas.microsoft.com/office/drawing/2014/main" id="{F3CD940F-5E27-1EFB-F1F5-5BA0459EF337}"/>
              </a:ext>
            </a:extLst>
          </p:cNvPr>
          <p:cNvPicPr>
            <a:picLocks noChangeAspect="1"/>
          </p:cNvPicPr>
          <p:nvPr/>
        </p:nvPicPr>
        <p:blipFill>
          <a:blip r:embed="rId3"/>
          <a:stretch>
            <a:fillRect/>
          </a:stretch>
        </p:blipFill>
        <p:spPr>
          <a:xfrm>
            <a:off x="223927" y="183789"/>
            <a:ext cx="2655530" cy="864000"/>
          </a:xfrm>
          <a:prstGeom prst="rect">
            <a:avLst/>
          </a:prstGeom>
        </p:spPr>
      </p:pic>
      <p:sp>
        <p:nvSpPr>
          <p:cNvPr id="3" name="CuadroTexto 2">
            <a:extLst>
              <a:ext uri="{FF2B5EF4-FFF2-40B4-BE49-F238E27FC236}">
                <a16:creationId xmlns:a16="http://schemas.microsoft.com/office/drawing/2014/main" id="{458EB335-4A2A-49C5-3BFD-7FE72D0AF5EC}"/>
              </a:ext>
            </a:extLst>
          </p:cNvPr>
          <p:cNvSpPr txBox="1"/>
          <p:nvPr/>
        </p:nvSpPr>
        <p:spPr>
          <a:xfrm>
            <a:off x="841249" y="245131"/>
            <a:ext cx="1719071"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Exercise</a:t>
            </a:r>
            <a:r>
              <a:rPr lang="es-ES"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 and </a:t>
            </a:r>
            <a:r>
              <a:rPr lang="es-ES" sz="2000" b="1" dirty="0" err="1">
                <a:solidFill>
                  <a:srgbClr val="7A5D00"/>
                </a:solidFill>
                <a:latin typeface="Cascadia Code" panose="020B0609020000020004" pitchFamily="49" charset="0"/>
                <a:ea typeface="Cascadia Code" panose="020B0609020000020004" pitchFamily="49" charset="0"/>
                <a:cs typeface="Cascadia Code" panose="020B0609020000020004" pitchFamily="49" charset="0"/>
              </a:rPr>
              <a:t>Health</a:t>
            </a:r>
            <a:endParaRPr lang="es-ES" sz="2000" b="1" dirty="0">
              <a:solidFill>
                <a:srgbClr val="7A5D00"/>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2" name="Imagen 1">
            <a:extLst>
              <a:ext uri="{FF2B5EF4-FFF2-40B4-BE49-F238E27FC236}">
                <a16:creationId xmlns:a16="http://schemas.microsoft.com/office/drawing/2014/main" id="{D8277AEC-5CAC-9A4B-63C9-4EF46A1AB9B5}"/>
              </a:ext>
            </a:extLst>
          </p:cNvPr>
          <p:cNvPicPr>
            <a:picLocks noChangeAspect="1"/>
          </p:cNvPicPr>
          <p:nvPr/>
        </p:nvPicPr>
        <p:blipFill rotWithShape="1">
          <a:blip r:embed="rId4"/>
          <a:srcRect l="4833" t="225" r="10709"/>
          <a:stretch/>
        </p:blipFill>
        <p:spPr>
          <a:xfrm>
            <a:off x="8339441" y="3816220"/>
            <a:ext cx="3621916" cy="2851754"/>
          </a:xfrm>
          <a:prstGeom prst="roundRect">
            <a:avLst>
              <a:gd name="adj" fmla="val 66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928"/>
            </a:contourClr>
          </a:sp3d>
        </p:spPr>
      </p:pic>
      <p:pic>
        <p:nvPicPr>
          <p:cNvPr id="5" name="Imagen 4" descr="Un grupo de niños jugando fútbol en el pasto&#10;&#10;Descripción generada automáticamente">
            <a:extLst>
              <a:ext uri="{FF2B5EF4-FFF2-40B4-BE49-F238E27FC236}">
                <a16:creationId xmlns:a16="http://schemas.microsoft.com/office/drawing/2014/main" id="{77D015D9-B1D0-F6D4-F136-CEE488A41689}"/>
              </a:ext>
            </a:extLst>
          </p:cNvPr>
          <p:cNvPicPr>
            <a:picLocks noChangeAspect="1"/>
          </p:cNvPicPr>
          <p:nvPr/>
        </p:nvPicPr>
        <p:blipFill rotWithShape="1">
          <a:blip r:embed="rId5">
            <a:extLst>
              <a:ext uri="{28A0092B-C50C-407E-A947-70E740481C1C}">
                <a14:useLocalDpi xmlns:a14="http://schemas.microsoft.com/office/drawing/2010/main" val="0"/>
              </a:ext>
            </a:extLst>
          </a:blip>
          <a:srcRect l="18" r="9264"/>
          <a:stretch/>
        </p:blipFill>
        <p:spPr>
          <a:xfrm>
            <a:off x="230643" y="1219448"/>
            <a:ext cx="3635214" cy="2671417"/>
          </a:xfrm>
          <a:prstGeom prst="roundRect">
            <a:avLst>
              <a:gd name="adj" fmla="val 9061"/>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EC928"/>
            </a:contourClr>
          </a:sp3d>
        </p:spPr>
      </p:pic>
    </p:spTree>
    <p:extLst>
      <p:ext uri="{BB962C8B-B14F-4D97-AF65-F5344CB8AC3E}">
        <p14:creationId xmlns:p14="http://schemas.microsoft.com/office/powerpoint/2010/main" val="334423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BD9B4EE-C4FD-DFC6-A99F-F7887CAE0E21}"/>
              </a:ext>
            </a:extLst>
          </p:cNvPr>
          <p:cNvSpPr txBox="1"/>
          <p:nvPr/>
        </p:nvSpPr>
        <p:spPr>
          <a:xfrm>
            <a:off x="2519265" y="228763"/>
            <a:ext cx="5919886" cy="1754326"/>
          </a:xfrm>
          <a:prstGeom prst="rect">
            <a:avLst/>
          </a:prstGeom>
          <a:noFill/>
        </p:spPr>
        <p:txBody>
          <a:bodyPr wrap="square">
            <a:spAutoFit/>
          </a:bodyPr>
          <a:lstStyle/>
          <a:p>
            <a:r>
              <a:rPr lang="en-US" b="1" dirty="0">
                <a:solidFill>
                  <a:srgbClr val="C00000"/>
                </a:solidFill>
              </a:rPr>
              <a:t>The exercise that develops mind and character, that teaches the hands to be useful, that trains the young to bear their share of life's burdens, is that which gives physical strength and quickens every faculty</a:t>
            </a:r>
            <a:r>
              <a:rPr lang="en-US" b="1" dirty="0"/>
              <a:t>. And there is a reward in virtuous industry, in the cultivation of the habit of living to do good. </a:t>
            </a:r>
            <a:r>
              <a:rPr lang="es-ES" b="1" dirty="0"/>
              <a:t>—</a:t>
            </a:r>
            <a:r>
              <a:rPr lang="en-US" b="1" dirty="0"/>
              <a:t>CT 147</a:t>
            </a:r>
            <a:endParaRPr lang="es-ES" b="1" dirty="0"/>
          </a:p>
        </p:txBody>
      </p:sp>
      <p:sp>
        <p:nvSpPr>
          <p:cNvPr id="7" name="CuadroTexto 6">
            <a:extLst>
              <a:ext uri="{FF2B5EF4-FFF2-40B4-BE49-F238E27FC236}">
                <a16:creationId xmlns:a16="http://schemas.microsoft.com/office/drawing/2014/main" id="{171A0751-1F2C-BA16-1AF5-C2668113D863}"/>
              </a:ext>
            </a:extLst>
          </p:cNvPr>
          <p:cNvSpPr txBox="1"/>
          <p:nvPr/>
        </p:nvSpPr>
        <p:spPr>
          <a:xfrm>
            <a:off x="280987" y="3429000"/>
            <a:ext cx="11630026" cy="1200329"/>
          </a:xfrm>
          <a:prstGeom prst="rect">
            <a:avLst/>
          </a:prstGeom>
          <a:noFill/>
        </p:spPr>
        <p:txBody>
          <a:bodyPr wrap="square">
            <a:spAutoFit/>
          </a:bodyPr>
          <a:lstStyle/>
          <a:p>
            <a:r>
              <a:rPr lang="en-US" b="1" dirty="0">
                <a:solidFill>
                  <a:srgbClr val="C00000"/>
                </a:solidFill>
              </a:rPr>
              <a:t>None of us should be ashamed of work, however small and servile it may appear. Labor is ennobling</a:t>
            </a:r>
            <a:r>
              <a:rPr lang="en-US" b="1" dirty="0"/>
              <a:t>. All who toil with head or hands are working men or working women. And all are doing their duty and honoring their religion as much while working at the washtub or washing dishes as they are in going to meeting. While the hands are engaged in the most common labor, the mind may be elevated and ennobled by pure and holy thoughts.</a:t>
            </a:r>
            <a:r>
              <a:rPr lang="es-ES" b="1" dirty="0"/>
              <a:t>—</a:t>
            </a:r>
            <a:r>
              <a:rPr lang="en-US" b="1" dirty="0"/>
              <a:t>CG 348</a:t>
            </a:r>
            <a:endParaRPr lang="es-ES" b="1" dirty="0"/>
          </a:p>
        </p:txBody>
      </p:sp>
      <p:sp>
        <p:nvSpPr>
          <p:cNvPr id="9" name="CuadroTexto 8">
            <a:extLst>
              <a:ext uri="{FF2B5EF4-FFF2-40B4-BE49-F238E27FC236}">
                <a16:creationId xmlns:a16="http://schemas.microsoft.com/office/drawing/2014/main" id="{FCDF7E9F-0A22-DB07-3608-52D026262E6E}"/>
              </a:ext>
            </a:extLst>
          </p:cNvPr>
          <p:cNvSpPr txBox="1"/>
          <p:nvPr/>
        </p:nvSpPr>
        <p:spPr>
          <a:xfrm>
            <a:off x="280987" y="2005690"/>
            <a:ext cx="8996654" cy="1477328"/>
          </a:xfrm>
          <a:prstGeom prst="rect">
            <a:avLst/>
          </a:prstGeom>
          <a:noFill/>
        </p:spPr>
        <p:txBody>
          <a:bodyPr wrap="square">
            <a:spAutoFit/>
          </a:bodyPr>
          <a:lstStyle/>
          <a:p>
            <a:r>
              <a:rPr lang="en-US" b="1" dirty="0">
                <a:solidFill>
                  <a:srgbClr val="C00000"/>
                </a:solidFill>
              </a:rPr>
              <a:t>The youth need to be taught that life means earnest work, responsibility, caretaking. They need a training that will make them practical—men and women who can cope with emergencies. They should be taught that the discipline of systematic, well-regulated labor is essential, not only as a safeguard against the vicissitudes of life, but as an aid to all-round development.</a:t>
            </a:r>
            <a:r>
              <a:rPr lang="en-US" b="1" dirty="0"/>
              <a:t> </a:t>
            </a:r>
            <a:r>
              <a:rPr lang="es-ES" b="1" dirty="0"/>
              <a:t>—</a:t>
            </a:r>
            <a:r>
              <a:rPr lang="en-US" b="1" dirty="0"/>
              <a:t>CG 347</a:t>
            </a:r>
            <a:endParaRPr lang="es-ES" b="1" dirty="0"/>
          </a:p>
        </p:txBody>
      </p:sp>
      <p:sp>
        <p:nvSpPr>
          <p:cNvPr id="13" name="CuadroTexto 12">
            <a:extLst>
              <a:ext uri="{FF2B5EF4-FFF2-40B4-BE49-F238E27FC236}">
                <a16:creationId xmlns:a16="http://schemas.microsoft.com/office/drawing/2014/main" id="{21409FB4-407E-3D70-2073-F49E4727A75B}"/>
              </a:ext>
            </a:extLst>
          </p:cNvPr>
          <p:cNvSpPr txBox="1"/>
          <p:nvPr/>
        </p:nvSpPr>
        <p:spPr>
          <a:xfrm>
            <a:off x="3726610" y="4771637"/>
            <a:ext cx="8184403" cy="1754326"/>
          </a:xfrm>
          <a:prstGeom prst="rect">
            <a:avLst/>
          </a:prstGeom>
          <a:noFill/>
        </p:spPr>
        <p:txBody>
          <a:bodyPr wrap="square">
            <a:spAutoFit/>
          </a:bodyPr>
          <a:lstStyle/>
          <a:p>
            <a:r>
              <a:rPr lang="en-US" b="1" dirty="0">
                <a:solidFill>
                  <a:srgbClr val="C00000"/>
                </a:solidFill>
              </a:rPr>
              <a:t>Many who in youth were in affluent circumstances may be robbed of all their riches</a:t>
            </a:r>
            <a:r>
              <a:rPr lang="en-US" b="1" dirty="0"/>
              <a:t>, and be left with parents and brothers and sisters dependent upon them for sustenance. </a:t>
            </a:r>
            <a:r>
              <a:rPr lang="en-US" b="1" dirty="0">
                <a:solidFill>
                  <a:srgbClr val="C00000"/>
                </a:solidFill>
              </a:rPr>
              <a:t>Then how important that every youth be educated to labor, that they may be prepared for any emergency!</a:t>
            </a:r>
            <a:r>
              <a:rPr lang="en-US" b="1" dirty="0"/>
              <a:t> Riches are indeed a curse when their possessors let them stand in the way of their sons and daughters obtaining a knowledge of useful labor, that they may be qualified for practical life. </a:t>
            </a:r>
            <a:r>
              <a:rPr lang="es-ES" b="1" dirty="0"/>
              <a:t>—</a:t>
            </a:r>
            <a:r>
              <a:rPr lang="en-US" b="1" dirty="0"/>
              <a:t>CG 349</a:t>
            </a:r>
            <a:endParaRPr lang="es-ES" b="1" dirty="0"/>
          </a:p>
        </p:txBody>
      </p:sp>
      <p:pic>
        <p:nvPicPr>
          <p:cNvPr id="8" name="Imagen 7">
            <a:extLst>
              <a:ext uri="{FF2B5EF4-FFF2-40B4-BE49-F238E27FC236}">
                <a16:creationId xmlns:a16="http://schemas.microsoft.com/office/drawing/2014/main" id="{F7688C8F-424D-467E-411A-D9BAC6BAF16B}"/>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10" name="CuadroTexto 9">
            <a:extLst>
              <a:ext uri="{FF2B5EF4-FFF2-40B4-BE49-F238E27FC236}">
                <a16:creationId xmlns:a16="http://schemas.microsoft.com/office/drawing/2014/main" id="{07470985-EEE8-F6C2-2145-BD86EC5FF19C}"/>
              </a:ext>
            </a:extLst>
          </p:cNvPr>
          <p:cNvSpPr txBox="1"/>
          <p:nvPr/>
        </p:nvSpPr>
        <p:spPr>
          <a:xfrm>
            <a:off x="8648957" y="349419"/>
            <a:ext cx="2759417" cy="707886"/>
          </a:xfrm>
          <a:prstGeom prst="rect">
            <a:avLst/>
          </a:prstGeom>
          <a:noFill/>
        </p:spPr>
        <p:txBody>
          <a:bodyPr wrap="square">
            <a:spAutoFit/>
            <a:scene3d>
              <a:camera prst="orthographicFront"/>
              <a:lightRig rig="threePt" dir="t"/>
            </a:scene3d>
            <a:sp3d extrusionH="57150">
              <a:bevelT w="38100" h="38100"/>
            </a:sp3d>
          </a:bodyPr>
          <a:lstStyle/>
          <a:p>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Preparation</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for</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Practical</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Life</a:t>
            </a:r>
            <a:endPar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descr="Niño jugando en el parque&#10;&#10;Descripción generada automáticamente con confianza baja">
            <a:extLst>
              <a:ext uri="{FF2B5EF4-FFF2-40B4-BE49-F238E27FC236}">
                <a16:creationId xmlns:a16="http://schemas.microsoft.com/office/drawing/2014/main" id="{93DEF686-9D10-B5B7-2AA6-408B851A3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9524" y="1532366"/>
            <a:ext cx="2631489" cy="1754326"/>
          </a:xfrm>
          <a:prstGeom prst="roundRect">
            <a:avLst>
              <a:gd name="adj" fmla="val 1145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descr="Niño parado en la cocina&#10;&#10;Descripción generada automáticamente con confianza baja">
            <a:extLst>
              <a:ext uri="{FF2B5EF4-FFF2-40B4-BE49-F238E27FC236}">
                <a16:creationId xmlns:a16="http://schemas.microsoft.com/office/drawing/2014/main" id="{B7654053-707E-795E-567C-51E027F154C7}"/>
              </a:ext>
            </a:extLst>
          </p:cNvPr>
          <p:cNvPicPr>
            <a:picLocks noChangeAspect="1"/>
          </p:cNvPicPr>
          <p:nvPr/>
        </p:nvPicPr>
        <p:blipFill rotWithShape="1">
          <a:blip r:embed="rId5">
            <a:extLst>
              <a:ext uri="{28A0092B-C50C-407E-A947-70E740481C1C}">
                <a14:useLocalDpi xmlns:a14="http://schemas.microsoft.com/office/drawing/2010/main" val="0"/>
              </a:ext>
            </a:extLst>
          </a:blip>
          <a:srcRect r="23992"/>
          <a:stretch/>
        </p:blipFill>
        <p:spPr>
          <a:xfrm>
            <a:off x="280987" y="243625"/>
            <a:ext cx="2122830" cy="1649147"/>
          </a:xfrm>
          <a:prstGeom prst="roundRect">
            <a:avLst>
              <a:gd name="adj" fmla="val 1278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2" name="Imagen 11" descr="Un niño sentado en el pasto&#10;&#10;Descripción generada automáticamente con confianza media">
            <a:extLst>
              <a:ext uri="{FF2B5EF4-FFF2-40B4-BE49-F238E27FC236}">
                <a16:creationId xmlns:a16="http://schemas.microsoft.com/office/drawing/2014/main" id="{629B3D5D-D8E7-A168-56AE-9A6AF8B47FC9}"/>
              </a:ext>
            </a:extLst>
          </p:cNvPr>
          <p:cNvPicPr>
            <a:picLocks noChangeAspect="1"/>
          </p:cNvPicPr>
          <p:nvPr/>
        </p:nvPicPr>
        <p:blipFill rotWithShape="1">
          <a:blip r:embed="rId6">
            <a:extLst>
              <a:ext uri="{28A0092B-C50C-407E-A947-70E740481C1C}">
                <a14:useLocalDpi xmlns:a14="http://schemas.microsoft.com/office/drawing/2010/main" val="0"/>
              </a:ext>
            </a:extLst>
          </a:blip>
          <a:srcRect t="8974" b="8974"/>
          <a:stretch/>
        </p:blipFill>
        <p:spPr>
          <a:xfrm>
            <a:off x="280987" y="4906328"/>
            <a:ext cx="3212710" cy="1757408"/>
          </a:xfrm>
          <a:prstGeom prst="roundRect">
            <a:avLst>
              <a:gd name="adj" fmla="val 938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107565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750"/>
                                        <p:tgtEl>
                                          <p:spTgt spid="6"/>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750"/>
                                        <p:tgtEl>
                                          <p:spTgt spid="3"/>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750"/>
                                        <p:tgtEl>
                                          <p:spTgt spid="12"/>
                                        </p:tgtEl>
                                      </p:cBhvr>
                                    </p:animEffect>
                                  </p:childTnLst>
                                </p:cTn>
                              </p:par>
                            </p:childTnLst>
                          </p:cTn>
                        </p:par>
                        <p:par>
                          <p:cTn id="40" fill="hold">
                            <p:stCondLst>
                              <p:cond delay="175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3917057-BDAF-4711-2A9C-47CC3EA52E3D}"/>
              </a:ext>
            </a:extLst>
          </p:cNvPr>
          <p:cNvSpPr txBox="1"/>
          <p:nvPr/>
        </p:nvSpPr>
        <p:spPr>
          <a:xfrm>
            <a:off x="245492" y="210769"/>
            <a:ext cx="8136507" cy="1200329"/>
          </a:xfrm>
          <a:prstGeom prst="rect">
            <a:avLst/>
          </a:prstGeom>
          <a:noFill/>
        </p:spPr>
        <p:txBody>
          <a:bodyPr wrap="square">
            <a:spAutoFit/>
          </a:bodyPr>
          <a:lstStyle/>
          <a:p>
            <a:r>
              <a:rPr lang="en-US" b="1" dirty="0"/>
              <a:t>From childhood, boys and girls should be taught to bear heavier and still heavier burdens, intelligently helping in the work of the family firm. </a:t>
            </a:r>
            <a:r>
              <a:rPr lang="en-US" b="1" dirty="0">
                <a:solidFill>
                  <a:srgbClr val="C00000"/>
                </a:solidFill>
              </a:rPr>
              <a:t>Mothers, patiently show your children how to use their hands. Let them understand that their hands are to be used as skillfully as are yours in the household work. </a:t>
            </a:r>
            <a:r>
              <a:rPr lang="es-ES" b="1" dirty="0"/>
              <a:t>—</a:t>
            </a:r>
            <a:r>
              <a:rPr lang="en-US" b="1" dirty="0"/>
              <a:t>CG 350</a:t>
            </a:r>
            <a:endParaRPr lang="es-ES" b="1" dirty="0"/>
          </a:p>
        </p:txBody>
      </p:sp>
      <p:sp>
        <p:nvSpPr>
          <p:cNvPr id="9" name="CuadroTexto 8">
            <a:extLst>
              <a:ext uri="{FF2B5EF4-FFF2-40B4-BE49-F238E27FC236}">
                <a16:creationId xmlns:a16="http://schemas.microsoft.com/office/drawing/2014/main" id="{F97D45D6-A429-ACA5-2854-34F3A1E8F21B}"/>
              </a:ext>
            </a:extLst>
          </p:cNvPr>
          <p:cNvSpPr txBox="1"/>
          <p:nvPr/>
        </p:nvSpPr>
        <p:spPr>
          <a:xfrm>
            <a:off x="4791161" y="1606717"/>
            <a:ext cx="7181676" cy="3139321"/>
          </a:xfrm>
          <a:prstGeom prst="rect">
            <a:avLst/>
          </a:prstGeom>
          <a:noFill/>
        </p:spPr>
        <p:txBody>
          <a:bodyPr wrap="square">
            <a:spAutoFit/>
          </a:bodyPr>
          <a:lstStyle/>
          <a:p>
            <a:r>
              <a:rPr lang="en-US" b="1" dirty="0"/>
              <a:t>Since both men and women have a part in homemaking, boys as well as girls should gain a knowledge of household duties. </a:t>
            </a:r>
            <a:r>
              <a:rPr lang="en-US" b="1" dirty="0">
                <a:solidFill>
                  <a:srgbClr val="C00000"/>
                </a:solidFill>
              </a:rPr>
              <a:t>To make a bed and put a room in order, to wash dishes, to prepare a meal, to wash and repair his own clothing, is a training that need not make any boy less manly; it will make him happier and more useful. And if girls, in turn, could learn to harness and drive a horse, [Note: This was written in 1903. The principles are fully applicable today.] and to use the saw and the hammer, as well as the rake and the hoe, they would be better fitted to meet the emergencies of life</a:t>
            </a:r>
            <a:r>
              <a:rPr lang="en-US" b="1" dirty="0"/>
              <a:t>. </a:t>
            </a:r>
            <a:r>
              <a:rPr lang="es-ES" b="1" dirty="0"/>
              <a:t>—</a:t>
            </a:r>
            <a:r>
              <a:rPr lang="en-US" b="1" dirty="0"/>
              <a:t>CG 351</a:t>
            </a:r>
          </a:p>
          <a:p>
            <a:r>
              <a:rPr lang="en-US" b="1" dirty="0"/>
              <a:t>*Note: This was written in 1903, but the implied principle still applies today.</a:t>
            </a:r>
            <a:endParaRPr lang="es-ES" b="1" dirty="0"/>
          </a:p>
        </p:txBody>
      </p:sp>
      <p:sp>
        <p:nvSpPr>
          <p:cNvPr id="13" name="CuadroTexto 12">
            <a:extLst>
              <a:ext uri="{FF2B5EF4-FFF2-40B4-BE49-F238E27FC236}">
                <a16:creationId xmlns:a16="http://schemas.microsoft.com/office/drawing/2014/main" id="{8F0FD4C4-690A-1EE9-420A-BF741E03E515}"/>
              </a:ext>
            </a:extLst>
          </p:cNvPr>
          <p:cNvSpPr txBox="1"/>
          <p:nvPr/>
        </p:nvSpPr>
        <p:spPr>
          <a:xfrm>
            <a:off x="245492" y="4904099"/>
            <a:ext cx="7269733" cy="1754326"/>
          </a:xfrm>
          <a:prstGeom prst="rect">
            <a:avLst/>
          </a:prstGeom>
          <a:noFill/>
        </p:spPr>
        <p:txBody>
          <a:bodyPr wrap="square">
            <a:spAutoFit/>
          </a:bodyPr>
          <a:lstStyle/>
          <a:p>
            <a:r>
              <a:rPr lang="en-US" b="1" dirty="0">
                <a:solidFill>
                  <a:srgbClr val="C00000"/>
                </a:solidFill>
              </a:rPr>
              <a:t>Never will children and youth feel the peace of contentment until by the faithful performance of home duties they relieve the tired hands and weary heart and brain of the mother. </a:t>
            </a:r>
            <a:r>
              <a:rPr lang="en-US" b="1" dirty="0"/>
              <a:t>These are steps on the ladder of progress that will carry them forward to receive the higher education. </a:t>
            </a:r>
            <a:r>
              <a:rPr lang="es-ES" b="1" dirty="0"/>
              <a:t>… </a:t>
            </a:r>
            <a:r>
              <a:rPr lang="en-US" b="1" dirty="0"/>
              <a:t>Many are leaving unlearned the most useful lessons, which it is essential for their future good to understand. </a:t>
            </a:r>
            <a:r>
              <a:rPr lang="es-ES" b="1" dirty="0"/>
              <a:t>—</a:t>
            </a:r>
            <a:r>
              <a:rPr lang="en-US" b="1" dirty="0"/>
              <a:t>CG 352</a:t>
            </a:r>
            <a:endParaRPr lang="es-ES" b="1" dirty="0"/>
          </a:p>
        </p:txBody>
      </p:sp>
      <p:pic>
        <p:nvPicPr>
          <p:cNvPr id="14" name="Imagen 13">
            <a:extLst>
              <a:ext uri="{FF2B5EF4-FFF2-40B4-BE49-F238E27FC236}">
                <a16:creationId xmlns:a16="http://schemas.microsoft.com/office/drawing/2014/main" id="{75232D95-263F-80CD-E5C8-BDF1530C1348}"/>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15" name="CuadroTexto 14">
            <a:extLst>
              <a:ext uri="{FF2B5EF4-FFF2-40B4-BE49-F238E27FC236}">
                <a16:creationId xmlns:a16="http://schemas.microsoft.com/office/drawing/2014/main" id="{104FD1F8-37A1-5688-FC9C-505035A3B303}"/>
              </a:ext>
            </a:extLst>
          </p:cNvPr>
          <p:cNvSpPr txBox="1"/>
          <p:nvPr/>
        </p:nvSpPr>
        <p:spPr>
          <a:xfrm>
            <a:off x="8650070" y="322242"/>
            <a:ext cx="2759417"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Preparation</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for</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Practical</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Life</a:t>
            </a:r>
            <a:endPar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a:extLst>
              <a:ext uri="{FF2B5EF4-FFF2-40B4-BE49-F238E27FC236}">
                <a16:creationId xmlns:a16="http://schemas.microsoft.com/office/drawing/2014/main" id="{3A0895E5-4760-DBB5-0314-A0462EE16C9B}"/>
              </a:ext>
            </a:extLst>
          </p:cNvPr>
          <p:cNvPicPr>
            <a:picLocks noChangeAspect="1"/>
          </p:cNvPicPr>
          <p:nvPr/>
        </p:nvPicPr>
        <p:blipFill>
          <a:blip r:embed="rId4"/>
          <a:stretch>
            <a:fillRect/>
          </a:stretch>
        </p:blipFill>
        <p:spPr>
          <a:xfrm>
            <a:off x="2696931" y="1598361"/>
            <a:ext cx="1959052" cy="313448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4" name="Imagen 3">
            <a:extLst>
              <a:ext uri="{FF2B5EF4-FFF2-40B4-BE49-F238E27FC236}">
                <a16:creationId xmlns:a16="http://schemas.microsoft.com/office/drawing/2014/main" id="{3C5029E7-52D9-2B66-F26F-6C9AB158A6B0}"/>
              </a:ext>
            </a:extLst>
          </p:cNvPr>
          <p:cNvPicPr>
            <a:picLocks noChangeAspect="1"/>
          </p:cNvPicPr>
          <p:nvPr/>
        </p:nvPicPr>
        <p:blipFill>
          <a:blip r:embed="rId5"/>
          <a:stretch>
            <a:fillRect/>
          </a:stretch>
        </p:blipFill>
        <p:spPr>
          <a:xfrm>
            <a:off x="296064" y="3240711"/>
            <a:ext cx="2236451" cy="14921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a:extLst>
              <a:ext uri="{FF2B5EF4-FFF2-40B4-BE49-F238E27FC236}">
                <a16:creationId xmlns:a16="http://schemas.microsoft.com/office/drawing/2014/main" id="{1C8ADF2E-8697-DAB0-97C1-611F34C83D0B}"/>
              </a:ext>
            </a:extLst>
          </p:cNvPr>
          <p:cNvPicPr>
            <a:picLocks noChangeAspect="1"/>
          </p:cNvPicPr>
          <p:nvPr/>
        </p:nvPicPr>
        <p:blipFill>
          <a:blip r:embed="rId6"/>
          <a:stretch>
            <a:fillRect/>
          </a:stretch>
        </p:blipFill>
        <p:spPr>
          <a:xfrm>
            <a:off x="334140" y="1632923"/>
            <a:ext cx="2154125" cy="14365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0" name="Imagen 9" descr="Imagen que contiene interior, tabla, silla, pequeño&#10;&#10;Descripción generada automáticamente">
            <a:extLst>
              <a:ext uri="{FF2B5EF4-FFF2-40B4-BE49-F238E27FC236}">
                <a16:creationId xmlns:a16="http://schemas.microsoft.com/office/drawing/2014/main" id="{CE62482A-E527-331E-1B2A-870FA42A3FA0}"/>
              </a:ext>
            </a:extLst>
          </p:cNvPr>
          <p:cNvPicPr>
            <a:picLocks noChangeAspect="1"/>
          </p:cNvPicPr>
          <p:nvPr/>
        </p:nvPicPr>
        <p:blipFill rotWithShape="1">
          <a:blip r:embed="rId7">
            <a:extLst>
              <a:ext uri="{28A0092B-C50C-407E-A947-70E740481C1C}">
                <a14:useLocalDpi xmlns:a14="http://schemas.microsoft.com/office/drawing/2010/main" val="0"/>
              </a:ext>
            </a:extLst>
          </a:blip>
          <a:srcRect t="19085"/>
          <a:stretch/>
        </p:blipFill>
        <p:spPr>
          <a:xfrm>
            <a:off x="7679641" y="4524526"/>
            <a:ext cx="4026508" cy="217068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19504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ppt_w/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ppt_w</p:attrName>
                                        </p:attrNameLst>
                                      </p:cBhvr>
                                      <p:tavLst>
                                        <p:tav tm="0">
                                          <p:val>
                                            <p:fltVal val="0"/>
                                          </p:val>
                                        </p:tav>
                                        <p:tav tm="100000">
                                          <p:val>
                                            <p:strVal val="#ppt_w"/>
                                          </p:val>
                                        </p:tav>
                                      </p:tavLst>
                                    </p:anim>
                                    <p:anim calcmode="lin" valueType="num">
                                      <p:cBhvr>
                                        <p:cTn id="10" dur="500" fill="hold"/>
                                        <p:tgtEl>
                                          <p:spTgt spid="1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1+#ppt_w/2"/>
                                          </p:val>
                                        </p:tav>
                                        <p:tav tm="100000">
                                          <p:val>
                                            <p:strVal val="#ppt_x"/>
                                          </p:val>
                                        </p:tav>
                                      </p:tavLst>
                                    </p:anim>
                                    <p:anim calcmode="lin" valueType="num">
                                      <p:cBhvr additive="base">
                                        <p:cTn id="37" dur="500" fill="hold"/>
                                        <p:tgtEl>
                                          <p:spTgt spid="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A18555-9DAA-E06A-D74E-64562FE307AB}"/>
              </a:ext>
            </a:extLst>
          </p:cNvPr>
          <p:cNvSpPr txBox="1"/>
          <p:nvPr/>
        </p:nvSpPr>
        <p:spPr>
          <a:xfrm>
            <a:off x="161335" y="92636"/>
            <a:ext cx="8321371" cy="1477328"/>
          </a:xfrm>
          <a:prstGeom prst="rect">
            <a:avLst/>
          </a:prstGeom>
          <a:noFill/>
        </p:spPr>
        <p:txBody>
          <a:bodyPr wrap="square">
            <a:spAutoFit/>
          </a:bodyPr>
          <a:lstStyle/>
          <a:p>
            <a:r>
              <a:rPr lang="es-ES" b="1" dirty="0">
                <a:solidFill>
                  <a:srgbClr val="C00000"/>
                </a:solidFill>
              </a:rPr>
              <a:t>Adam and Eve: </a:t>
            </a:r>
            <a:r>
              <a:rPr lang="en-US" b="1" dirty="0"/>
              <a:t>When in counsel with the Father before the world was, it was designed that the Lord God should plant a garden for Adam and Eve in Eden and give them the task of caring for the fruit trees and cultivating and training the vegetation. Useful labor was to be their safeguard, and it was to be perpetuated through all generations to the close of earth's history.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August 13, 1896.</a:t>
            </a:r>
          </a:p>
        </p:txBody>
      </p:sp>
      <p:sp>
        <p:nvSpPr>
          <p:cNvPr id="10" name="CuadroTexto 9">
            <a:extLst>
              <a:ext uri="{FF2B5EF4-FFF2-40B4-BE49-F238E27FC236}">
                <a16:creationId xmlns:a16="http://schemas.microsoft.com/office/drawing/2014/main" id="{89EF09B5-46D8-6F1C-CB54-7969709902E2}"/>
              </a:ext>
            </a:extLst>
          </p:cNvPr>
          <p:cNvSpPr txBox="1"/>
          <p:nvPr/>
        </p:nvSpPr>
        <p:spPr>
          <a:xfrm>
            <a:off x="254103" y="1645580"/>
            <a:ext cx="8344273" cy="1477328"/>
          </a:xfrm>
          <a:prstGeom prst="rect">
            <a:avLst/>
          </a:prstGeom>
          <a:noFill/>
        </p:spPr>
        <p:txBody>
          <a:bodyPr wrap="square">
            <a:spAutoFit/>
          </a:bodyPr>
          <a:lstStyle/>
          <a:p>
            <a:r>
              <a:rPr lang="es-ES" b="1" dirty="0">
                <a:solidFill>
                  <a:srgbClr val="C00000"/>
                </a:solidFill>
              </a:rPr>
              <a:t>Jesus: </a:t>
            </a:r>
            <a:r>
              <a:rPr lang="en-US" b="1" dirty="0">
                <a:solidFill>
                  <a:srgbClr val="000000"/>
                </a:solidFill>
              </a:rPr>
              <a:t>As Jesus worked in childhood and youth, mind and body were developed. He did not use His physical powers recklessly, but in such a way as to keep them in health, that He might do the best work in every line. He was not willing to be defective, even in the handling of tools. He was perfect as a workman, as He was perfect in character. </a:t>
            </a:r>
            <a:r>
              <a:rPr lang="es-ES" b="1" dirty="0">
                <a:solidFill>
                  <a:srgbClr val="000000"/>
                </a:solidFill>
              </a:rPr>
              <a:t>—</a:t>
            </a:r>
            <a:r>
              <a:rPr lang="en-US" b="1" dirty="0">
                <a:solidFill>
                  <a:srgbClr val="000000"/>
                </a:solidFill>
              </a:rPr>
              <a:t>LHU 174</a:t>
            </a:r>
            <a:endParaRPr lang="es-ES" b="1" dirty="0"/>
          </a:p>
        </p:txBody>
      </p:sp>
      <p:sp>
        <p:nvSpPr>
          <p:cNvPr id="14" name="CuadroTexto 13">
            <a:extLst>
              <a:ext uri="{FF2B5EF4-FFF2-40B4-BE49-F238E27FC236}">
                <a16:creationId xmlns:a16="http://schemas.microsoft.com/office/drawing/2014/main" id="{71BF75A9-2DB5-3E62-FE40-ADFC8D98AC1B}"/>
              </a:ext>
            </a:extLst>
          </p:cNvPr>
          <p:cNvSpPr txBox="1"/>
          <p:nvPr/>
        </p:nvSpPr>
        <p:spPr>
          <a:xfrm>
            <a:off x="138433" y="3196705"/>
            <a:ext cx="9590336" cy="923330"/>
          </a:xfrm>
          <a:prstGeom prst="rect">
            <a:avLst/>
          </a:prstGeom>
          <a:noFill/>
        </p:spPr>
        <p:txBody>
          <a:bodyPr wrap="square">
            <a:spAutoFit/>
          </a:bodyPr>
          <a:lstStyle/>
          <a:p>
            <a:r>
              <a:rPr lang="es-ES" b="1" dirty="0">
                <a:solidFill>
                  <a:srgbClr val="C00000"/>
                </a:solidFill>
              </a:rPr>
              <a:t>The </a:t>
            </a:r>
            <a:r>
              <a:rPr lang="es-ES" b="1" dirty="0" err="1">
                <a:solidFill>
                  <a:srgbClr val="C00000"/>
                </a:solidFill>
              </a:rPr>
              <a:t>Angels</a:t>
            </a:r>
            <a:r>
              <a:rPr lang="es-ES" b="1" dirty="0">
                <a:solidFill>
                  <a:srgbClr val="C00000"/>
                </a:solidFill>
              </a:rPr>
              <a:t>: </a:t>
            </a:r>
            <a:r>
              <a:rPr lang="en-US" b="1" dirty="0"/>
              <a:t>The angels are workers; they are ministers of God to the children of men. —CG 353. </a:t>
            </a:r>
          </a:p>
          <a:p>
            <a:r>
              <a:rPr lang="en-US" b="1" dirty="0"/>
              <a:t>Angels guard us, enlighten our minds, help us do what is right, help us in efforts to recover the lost, strengthen our faith, supply our needs, promptly obey God's commands, </a:t>
            </a:r>
            <a:r>
              <a:rPr lang="en-US" b="1" dirty="0" err="1"/>
              <a:t>etc</a:t>
            </a:r>
            <a:r>
              <a:rPr lang="es-ES" b="1" dirty="0"/>
              <a:t>.</a:t>
            </a:r>
          </a:p>
        </p:txBody>
      </p:sp>
      <p:sp>
        <p:nvSpPr>
          <p:cNvPr id="16" name="CuadroTexto 15">
            <a:extLst>
              <a:ext uri="{FF2B5EF4-FFF2-40B4-BE49-F238E27FC236}">
                <a16:creationId xmlns:a16="http://schemas.microsoft.com/office/drawing/2014/main" id="{F8D7C8A2-1875-A435-DF5B-86A15C884243}"/>
              </a:ext>
            </a:extLst>
          </p:cNvPr>
          <p:cNvSpPr txBox="1"/>
          <p:nvPr/>
        </p:nvSpPr>
        <p:spPr>
          <a:xfrm>
            <a:off x="161335" y="4433350"/>
            <a:ext cx="10149336" cy="2308324"/>
          </a:xfrm>
          <a:prstGeom prst="rect">
            <a:avLst/>
          </a:prstGeom>
          <a:noFill/>
        </p:spPr>
        <p:txBody>
          <a:bodyPr wrap="square">
            <a:spAutoFit/>
          </a:bodyPr>
          <a:lstStyle/>
          <a:p>
            <a:r>
              <a:rPr lang="es-ES" b="1" dirty="0">
                <a:solidFill>
                  <a:srgbClr val="C00000"/>
                </a:solidFill>
              </a:rPr>
              <a:t>The </a:t>
            </a:r>
            <a:r>
              <a:rPr lang="es-ES" b="1" dirty="0" err="1">
                <a:solidFill>
                  <a:srgbClr val="C00000"/>
                </a:solidFill>
              </a:rPr>
              <a:t>Redeemed</a:t>
            </a:r>
            <a:r>
              <a:rPr lang="es-ES" b="1" dirty="0">
                <a:solidFill>
                  <a:srgbClr val="C00000"/>
                </a:solidFill>
              </a:rPr>
              <a:t>: </a:t>
            </a:r>
            <a:r>
              <a:rPr lang="en-US" b="1" dirty="0"/>
              <a:t>Those slothful servants who look forward to a heaven of  inaction have false ideas of what constitutes heaven. The Creator has prepared no place for the gratification of sinful indolence. Heaven is a place of interested activity; yet to the weary and heavy laden, to those who have fought the good fight of faith, it will be a glorious rest; for the youth and vigor of immortality will be theirs, and against sin and Satan they will no longer have to contend. To these energetic workers a state of eternal indolence would be irksome. It would be no heaven to them. The path of toil appointed to the Christian on earth may be hard and wearisome, but it is honored by the footprints of the Redeemer, and he is safe who follows in that sacred way. </a:t>
            </a:r>
            <a:r>
              <a:rPr lang="es-ES" b="1" dirty="0"/>
              <a:t>—</a:t>
            </a:r>
            <a:r>
              <a:rPr lang="en-US" b="1" dirty="0"/>
              <a:t>Christian Temperance and Bib</a:t>
            </a:r>
            <a:r>
              <a:rPr lang="es-ES" b="1" dirty="0"/>
              <a:t>le </a:t>
            </a:r>
            <a:r>
              <a:rPr lang="es-ES" b="1" dirty="0" err="1"/>
              <a:t>Hygiene</a:t>
            </a:r>
            <a:r>
              <a:rPr lang="es-ES" b="1" dirty="0"/>
              <a:t>, 99. </a:t>
            </a:r>
            <a:endParaRPr lang="es-ES" dirty="0"/>
          </a:p>
        </p:txBody>
      </p:sp>
      <p:pic>
        <p:nvPicPr>
          <p:cNvPr id="8" name="Imagen 7">
            <a:extLst>
              <a:ext uri="{FF2B5EF4-FFF2-40B4-BE49-F238E27FC236}">
                <a16:creationId xmlns:a16="http://schemas.microsoft.com/office/drawing/2014/main" id="{0E46A5BB-8478-9ED8-A7A5-3E2FEC20F647}"/>
              </a:ext>
            </a:extLst>
          </p:cNvPr>
          <p:cNvPicPr>
            <a:picLocks noChangeAspect="1"/>
          </p:cNvPicPr>
          <p:nvPr/>
        </p:nvPicPr>
        <p:blipFill>
          <a:blip r:embed="rId3"/>
          <a:stretch>
            <a:fillRect/>
          </a:stretch>
        </p:blipFill>
        <p:spPr>
          <a:xfrm flipH="1">
            <a:off x="8650070" y="205092"/>
            <a:ext cx="3344057" cy="1093351"/>
          </a:xfrm>
          <a:prstGeom prst="rect">
            <a:avLst/>
          </a:prstGeom>
        </p:spPr>
      </p:pic>
      <p:sp>
        <p:nvSpPr>
          <p:cNvPr id="9" name="CuadroTexto 8">
            <a:extLst>
              <a:ext uri="{FF2B5EF4-FFF2-40B4-BE49-F238E27FC236}">
                <a16:creationId xmlns:a16="http://schemas.microsoft.com/office/drawing/2014/main" id="{3E224F00-9CE3-EBF6-2E33-ED17D22B9F8E}"/>
              </a:ext>
            </a:extLst>
          </p:cNvPr>
          <p:cNvSpPr txBox="1"/>
          <p:nvPr/>
        </p:nvSpPr>
        <p:spPr>
          <a:xfrm>
            <a:off x="8690393" y="357163"/>
            <a:ext cx="2759417" cy="707886"/>
          </a:xfrm>
          <a:prstGeom prst="rect">
            <a:avLst/>
          </a:prstGeom>
          <a:noFill/>
        </p:spPr>
        <p:txBody>
          <a:bodyPr wrap="square">
            <a:spAutoFit/>
            <a:scene3d>
              <a:camera prst="orthographicFront"/>
              <a:lightRig rig="threePt" dir="t"/>
            </a:scene3d>
            <a:sp3d extrusionH="57150">
              <a:bevelT w="38100" h="38100"/>
            </a:sp3d>
          </a:bodyPr>
          <a:lstStyle/>
          <a:p>
            <a:pPr algn="ct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Preparation</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for</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Practical</a:t>
            </a:r>
            <a:r>
              <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 </a:t>
            </a:r>
            <a:r>
              <a:rPr lang="es-ES" sz="2000" b="1" dirty="0" err="1">
                <a:solidFill>
                  <a:srgbClr val="3C581E"/>
                </a:solidFill>
                <a:latin typeface="Cascadia Code" panose="020B0609020000020004" pitchFamily="49" charset="0"/>
                <a:ea typeface="Cascadia Code" panose="020B0609020000020004" pitchFamily="49" charset="0"/>
                <a:cs typeface="Cascadia Code" panose="020B0609020000020004" pitchFamily="49" charset="0"/>
              </a:rPr>
              <a:t>Life</a:t>
            </a:r>
            <a:endParaRPr lang="es-ES" sz="2000" b="1" dirty="0">
              <a:solidFill>
                <a:srgbClr val="3C581E"/>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descr="Imagen que contiene persona, exterior, pasto, perro&#10;&#10;Descripción generada automáticamente">
            <a:extLst>
              <a:ext uri="{FF2B5EF4-FFF2-40B4-BE49-F238E27FC236}">
                <a16:creationId xmlns:a16="http://schemas.microsoft.com/office/drawing/2014/main" id="{3091FFB6-E783-24D4-F456-86E0885A5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6516" y="1388401"/>
            <a:ext cx="1807611" cy="135570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6" name="Imagen 5" descr="Un grupo de personas sentadas en una banca de madera&#10;&#10;Descripción generada automáticamente con confianza media">
            <a:extLst>
              <a:ext uri="{FF2B5EF4-FFF2-40B4-BE49-F238E27FC236}">
                <a16:creationId xmlns:a16="http://schemas.microsoft.com/office/drawing/2014/main" id="{EF5AAF3F-54A3-7E4F-7DFF-9C36651EF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1528" y="1356050"/>
            <a:ext cx="1090474" cy="163163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1" name="Imagen 10" descr="Un par de personas de pie en la calle&#10;&#10;Descripción generada automáticamente con confianza media">
            <a:extLst>
              <a:ext uri="{FF2B5EF4-FFF2-40B4-BE49-F238E27FC236}">
                <a16:creationId xmlns:a16="http://schemas.microsoft.com/office/drawing/2014/main" id="{4446C5D3-9E1D-DAF5-398C-0B743A411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6516" y="2883390"/>
            <a:ext cx="1759736" cy="228676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pic>
        <p:nvPicPr>
          <p:cNvPr id="13" name="Imagen 12" descr="Una caricatura de una persona&#10;&#10;Descripción generada automáticamente con confianza baja">
            <a:extLst>
              <a:ext uri="{FF2B5EF4-FFF2-40B4-BE49-F238E27FC236}">
                <a16:creationId xmlns:a16="http://schemas.microsoft.com/office/drawing/2014/main" id="{7F3C0625-D182-CFEE-11D5-59AE451CD3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86516" y="5309434"/>
            <a:ext cx="1759736" cy="131980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BCB66"/>
            </a:contourClr>
          </a:sp3d>
        </p:spPr>
      </p:pic>
    </p:spTree>
    <p:extLst>
      <p:ext uri="{BB962C8B-B14F-4D97-AF65-F5344CB8AC3E}">
        <p14:creationId xmlns:p14="http://schemas.microsoft.com/office/powerpoint/2010/main" val="36025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
                                        <p:tgtEl>
                                          <p:spTgt spid="3"/>
                                        </p:tgtEl>
                                      </p:cBhvr>
                                    </p:animEffect>
                                    <p:anim calcmode="lin" valueType="num">
                                      <p:cBhvr>
                                        <p:cTn id="20" dur="400" fill="hold"/>
                                        <p:tgtEl>
                                          <p:spTgt spid="3"/>
                                        </p:tgtEl>
                                        <p:attrNameLst>
                                          <p:attrName>ppt_x</p:attrName>
                                        </p:attrNameLst>
                                      </p:cBhvr>
                                      <p:tavLst>
                                        <p:tav tm="0">
                                          <p:val>
                                            <p:strVal val="#ppt_x"/>
                                          </p:val>
                                        </p:tav>
                                        <p:tav tm="100000">
                                          <p:val>
                                            <p:strVal val="#ppt_x"/>
                                          </p:val>
                                        </p:tav>
                                      </p:tavLst>
                                    </p:anim>
                                    <p:anim calcmode="lin" valueType="num">
                                      <p:cBhvr>
                                        <p:cTn id="21" dur="400" fill="hold"/>
                                        <p:tgtEl>
                                          <p:spTgt spid="3"/>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
                                        <p:tgtEl>
                                          <p:spTgt spid="6"/>
                                        </p:tgtEl>
                                      </p:cBhvr>
                                    </p:animEffect>
                                    <p:anim calcmode="lin" valueType="num">
                                      <p:cBhvr>
                                        <p:cTn id="33" dur="400" fill="hold"/>
                                        <p:tgtEl>
                                          <p:spTgt spid="6"/>
                                        </p:tgtEl>
                                        <p:attrNameLst>
                                          <p:attrName>ppt_x</p:attrName>
                                        </p:attrNameLst>
                                      </p:cBhvr>
                                      <p:tavLst>
                                        <p:tav tm="0">
                                          <p:val>
                                            <p:strVal val="#ppt_x"/>
                                          </p:val>
                                        </p:tav>
                                        <p:tav tm="100000">
                                          <p:val>
                                            <p:strVal val="#ppt_x"/>
                                          </p:val>
                                        </p:tav>
                                      </p:tavLst>
                                    </p:anim>
                                    <p:anim calcmode="lin" valueType="num">
                                      <p:cBhvr>
                                        <p:cTn id="34" dur="400" fill="hold"/>
                                        <p:tgtEl>
                                          <p:spTgt spid="6"/>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3"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anim calcmode="lin" valueType="num">
                                      <p:cBhvr>
                                        <p:cTn id="46" dur="400" fill="hold"/>
                                        <p:tgtEl>
                                          <p:spTgt spid="11"/>
                                        </p:tgtEl>
                                        <p:attrNameLst>
                                          <p:attrName>ppt_x</p:attrName>
                                        </p:attrNameLst>
                                      </p:cBhvr>
                                      <p:tavLst>
                                        <p:tav tm="0">
                                          <p:val>
                                            <p:strVal val="#ppt_x"/>
                                          </p:val>
                                        </p:tav>
                                        <p:tav tm="100000">
                                          <p:val>
                                            <p:strVal val="#ppt_x"/>
                                          </p:val>
                                        </p:tav>
                                      </p:tavLst>
                                    </p:anim>
                                    <p:anim calcmode="lin" valueType="num">
                                      <p:cBhvr>
                                        <p:cTn id="47" dur="400" fill="hold"/>
                                        <p:tgtEl>
                                          <p:spTgt spid="11"/>
                                        </p:tgtEl>
                                        <p:attrNameLst>
                                          <p:attrName>ppt_y</p:attrName>
                                        </p:attrNameLst>
                                      </p:cBhvr>
                                      <p:tavLst>
                                        <p:tav tm="0">
                                          <p:val>
                                            <p:strVal val="#ppt_y+0.31"/>
                                          </p:val>
                                        </p:tav>
                                        <p:tav tm="100000">
                                          <p:val>
                                            <p:strVal val="#ppt_y+0.31"/>
                                          </p:val>
                                        </p:tav>
                                      </p:tavLst>
                                    </p:anim>
                                    <p:anim calcmode="lin" valueType="num">
                                      <p:cBhvr>
                                        <p:cTn id="48"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9"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43"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
                                        <p:tgtEl>
                                          <p:spTgt spid="13"/>
                                        </p:tgtEl>
                                      </p:cBhvr>
                                    </p:animEffect>
                                    <p:anim calcmode="lin" valueType="num">
                                      <p:cBhvr>
                                        <p:cTn id="59" dur="400" fill="hold"/>
                                        <p:tgtEl>
                                          <p:spTgt spid="13"/>
                                        </p:tgtEl>
                                        <p:attrNameLst>
                                          <p:attrName>ppt_x</p:attrName>
                                        </p:attrNameLst>
                                      </p:cBhvr>
                                      <p:tavLst>
                                        <p:tav tm="0">
                                          <p:val>
                                            <p:strVal val="#ppt_x"/>
                                          </p:val>
                                        </p:tav>
                                        <p:tav tm="100000">
                                          <p:val>
                                            <p:strVal val="#ppt_x"/>
                                          </p:val>
                                        </p:tav>
                                      </p:tavLst>
                                    </p:anim>
                                    <p:anim calcmode="lin" valueType="num">
                                      <p:cBhvr>
                                        <p:cTn id="60" dur="400" fill="hold"/>
                                        <p:tgtEl>
                                          <p:spTgt spid="13"/>
                                        </p:tgtEl>
                                        <p:attrNameLst>
                                          <p:attrName>ppt_y</p:attrName>
                                        </p:attrNameLst>
                                      </p:cBhvr>
                                      <p:tavLst>
                                        <p:tav tm="0">
                                          <p:val>
                                            <p:strVal val="#ppt_y+0.31"/>
                                          </p:val>
                                        </p:tav>
                                        <p:tav tm="100000">
                                          <p:val>
                                            <p:strVal val="#ppt_y+0.31"/>
                                          </p:val>
                                        </p:tav>
                                      </p:tavLst>
                                    </p:anim>
                                    <p:anim calcmode="lin" valueType="num">
                                      <p:cBhvr>
                                        <p:cTn id="61"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2"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6"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FAB9EBC-DF72-F9FA-AFF4-24FE28861CBD}"/>
              </a:ext>
            </a:extLst>
          </p:cNvPr>
          <p:cNvSpPr txBox="1"/>
          <p:nvPr/>
        </p:nvSpPr>
        <p:spPr>
          <a:xfrm>
            <a:off x="3525963" y="148257"/>
            <a:ext cx="8442111" cy="1200329"/>
          </a:xfrm>
          <a:prstGeom prst="rect">
            <a:avLst/>
          </a:prstGeom>
          <a:noFill/>
        </p:spPr>
        <p:txBody>
          <a:bodyPr wrap="square">
            <a:spAutoFit/>
          </a:bodyPr>
          <a:lstStyle/>
          <a:p>
            <a:r>
              <a:rPr lang="en-US" b="1" dirty="0">
                <a:solidFill>
                  <a:srgbClr val="C00000"/>
                </a:solidFill>
              </a:rPr>
              <a:t>It is a great mistake to permit young men to grow up without learning some trade. </a:t>
            </a:r>
            <a:r>
              <a:rPr lang="es-ES" b="1" dirty="0"/>
              <a:t>—</a:t>
            </a:r>
            <a:r>
              <a:rPr lang="es-ES" b="1" dirty="0" err="1"/>
              <a:t>Manuscript</a:t>
            </a:r>
            <a:r>
              <a:rPr lang="es-ES" b="1" dirty="0"/>
              <a:t> 121, 1901. </a:t>
            </a:r>
            <a:r>
              <a:rPr lang="en-US" b="1" dirty="0"/>
              <a:t>From the pillar of cloud Jesus gave directions through Moses to the Hebrews </a:t>
            </a:r>
            <a:r>
              <a:rPr lang="en-US" b="1" dirty="0">
                <a:solidFill>
                  <a:srgbClr val="C00000"/>
                </a:solidFill>
              </a:rPr>
              <a:t>that they should educate their children to work, that they should teach them trades, and that none should be idle</a:t>
            </a:r>
            <a:r>
              <a:rPr lang="es-ES" b="1" dirty="0"/>
              <a:t>. —</a:t>
            </a:r>
            <a:r>
              <a:rPr lang="es-ES" b="1" dirty="0" err="1"/>
              <a:t>Manuscript</a:t>
            </a:r>
            <a:r>
              <a:rPr lang="es-ES" b="1" dirty="0"/>
              <a:t> 24b, 1894. </a:t>
            </a:r>
          </a:p>
        </p:txBody>
      </p:sp>
      <p:sp>
        <p:nvSpPr>
          <p:cNvPr id="8" name="CuadroTexto 7">
            <a:extLst>
              <a:ext uri="{FF2B5EF4-FFF2-40B4-BE49-F238E27FC236}">
                <a16:creationId xmlns:a16="http://schemas.microsoft.com/office/drawing/2014/main" id="{713D834A-20D0-5940-3484-FE8F80426451}"/>
              </a:ext>
            </a:extLst>
          </p:cNvPr>
          <p:cNvSpPr txBox="1"/>
          <p:nvPr/>
        </p:nvSpPr>
        <p:spPr>
          <a:xfrm>
            <a:off x="5731767" y="1368412"/>
            <a:ext cx="6221461" cy="1754326"/>
          </a:xfrm>
          <a:prstGeom prst="rect">
            <a:avLst/>
          </a:prstGeom>
          <a:noFill/>
        </p:spPr>
        <p:txBody>
          <a:bodyPr wrap="square">
            <a:spAutoFit/>
          </a:bodyPr>
          <a:lstStyle/>
          <a:p>
            <a:r>
              <a:rPr lang="en-US" b="1" dirty="0"/>
              <a:t>No line of manual training is of more value than agriculture</a:t>
            </a:r>
            <a:r>
              <a:rPr lang="en-US" b="1" dirty="0">
                <a:solidFill>
                  <a:srgbClr val="C00000"/>
                </a:solidFill>
              </a:rPr>
              <a:t>. A greater effort should be made to create and to encourage an interest in agricultural pursuits</a:t>
            </a:r>
            <a:r>
              <a:rPr lang="es-ES" b="1" dirty="0">
                <a:solidFill>
                  <a:srgbClr val="C00000"/>
                </a:solidFill>
              </a:rPr>
              <a:t>…</a:t>
            </a:r>
            <a:r>
              <a:rPr lang="es-ES" b="1" dirty="0"/>
              <a:t> </a:t>
            </a:r>
            <a:r>
              <a:rPr lang="en-US" b="1" dirty="0"/>
              <a:t>He who earns his livelihood by agriculture escapes many temptations and enjoys unnumbered privileges and blessings denied to those whose work lies in the great cities</a:t>
            </a:r>
            <a:r>
              <a:rPr lang="es-ES" b="1" dirty="0"/>
              <a:t>.—</a:t>
            </a:r>
            <a:r>
              <a:rPr lang="es-ES" b="1" dirty="0" err="1"/>
              <a:t>Education</a:t>
            </a:r>
            <a:r>
              <a:rPr lang="es-ES" b="1" dirty="0"/>
              <a:t>, 219</a:t>
            </a:r>
          </a:p>
        </p:txBody>
      </p:sp>
      <p:sp>
        <p:nvSpPr>
          <p:cNvPr id="10" name="CuadroTexto 9">
            <a:extLst>
              <a:ext uri="{FF2B5EF4-FFF2-40B4-BE49-F238E27FC236}">
                <a16:creationId xmlns:a16="http://schemas.microsoft.com/office/drawing/2014/main" id="{374E33E8-DA55-46A9-0C21-2190F151C185}"/>
              </a:ext>
            </a:extLst>
          </p:cNvPr>
          <p:cNvSpPr txBox="1"/>
          <p:nvPr/>
        </p:nvSpPr>
        <p:spPr>
          <a:xfrm>
            <a:off x="407208" y="3248257"/>
            <a:ext cx="6528297" cy="2585323"/>
          </a:xfrm>
          <a:prstGeom prst="rect">
            <a:avLst/>
          </a:prstGeom>
          <a:noFill/>
        </p:spPr>
        <p:txBody>
          <a:bodyPr wrap="square">
            <a:spAutoFit/>
          </a:bodyPr>
          <a:lstStyle/>
          <a:p>
            <a:r>
              <a:rPr lang="en-US" b="1" dirty="0"/>
              <a:t>Schools should be established that, in addition to the highest mental and moral culture, shall provide the best possible facilities for physical development and industrial training. </a:t>
            </a:r>
            <a:r>
              <a:rPr lang="en-US" b="1" dirty="0">
                <a:solidFill>
                  <a:srgbClr val="C00000"/>
                </a:solidFill>
              </a:rPr>
              <a:t>Instruction should be given in agriculture, manufactures—covering as many as possible of the most useful trades—also in household economy, healthful cookery, sewing, hygienic dressmaking, the treatment of the sick, and kindred lines. Gardens, workshops, and treatment rooms should be provided, and the work in every line should be under the direction of skilled instructors. </a:t>
            </a:r>
            <a:r>
              <a:rPr lang="en-US" b="1" dirty="0"/>
              <a:t>—CG 357</a:t>
            </a:r>
            <a:endParaRPr lang="es-ES" b="1" dirty="0"/>
          </a:p>
        </p:txBody>
      </p:sp>
      <p:sp>
        <p:nvSpPr>
          <p:cNvPr id="12" name="CuadroTexto 11">
            <a:extLst>
              <a:ext uri="{FF2B5EF4-FFF2-40B4-BE49-F238E27FC236}">
                <a16:creationId xmlns:a16="http://schemas.microsoft.com/office/drawing/2014/main" id="{8A16C237-76C4-ED30-DD08-843BE5C32E62}"/>
              </a:ext>
            </a:extLst>
          </p:cNvPr>
          <p:cNvSpPr txBox="1"/>
          <p:nvPr/>
        </p:nvSpPr>
        <p:spPr>
          <a:xfrm>
            <a:off x="331801" y="5768885"/>
            <a:ext cx="11724777" cy="923330"/>
          </a:xfrm>
          <a:prstGeom prst="rect">
            <a:avLst/>
          </a:prstGeom>
          <a:noFill/>
        </p:spPr>
        <p:txBody>
          <a:bodyPr wrap="square">
            <a:spAutoFit/>
          </a:bodyPr>
          <a:lstStyle/>
          <a:p>
            <a:r>
              <a:rPr lang="en-US" b="1" dirty="0"/>
              <a:t>If there is no human eye to criticize our work, nor voice to praise or blame, it should be done just as well as if the Infinite One Himself were personally to inspect it. </a:t>
            </a:r>
            <a:r>
              <a:rPr lang="en-US" b="1" dirty="0">
                <a:solidFill>
                  <a:srgbClr val="C00000"/>
                </a:solidFill>
              </a:rPr>
              <a:t>We should be as faithful in the minor details of our business as we would in the larger affairs of life. </a:t>
            </a:r>
            <a:r>
              <a:rPr lang="es-ES" b="1" dirty="0"/>
              <a:t>—</a:t>
            </a:r>
            <a:r>
              <a:rPr lang="es-ES" b="1" dirty="0" err="1"/>
              <a:t>Health</a:t>
            </a:r>
            <a:r>
              <a:rPr lang="es-ES" b="1" dirty="0"/>
              <a:t> </a:t>
            </a:r>
            <a:r>
              <a:rPr lang="es-ES" b="1" dirty="0" err="1"/>
              <a:t>Reformer</a:t>
            </a:r>
            <a:r>
              <a:rPr lang="es-ES" b="1" dirty="0"/>
              <a:t>, </a:t>
            </a:r>
            <a:r>
              <a:rPr lang="es-ES" b="1" dirty="0" err="1"/>
              <a:t>October</a:t>
            </a:r>
            <a:r>
              <a:rPr lang="es-ES" b="1" dirty="0"/>
              <a:t> 1, 1876.</a:t>
            </a:r>
          </a:p>
        </p:txBody>
      </p:sp>
      <p:pic>
        <p:nvPicPr>
          <p:cNvPr id="6" name="Imagen 5">
            <a:extLst>
              <a:ext uri="{FF2B5EF4-FFF2-40B4-BE49-F238E27FC236}">
                <a16:creationId xmlns:a16="http://schemas.microsoft.com/office/drawing/2014/main" id="{14DC6671-20F8-0693-4A95-281012CB1A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926" y="185008"/>
            <a:ext cx="3049217" cy="1086007"/>
          </a:xfrm>
          <a:prstGeom prst="rect">
            <a:avLst/>
          </a:prstGeom>
        </p:spPr>
      </p:pic>
      <p:sp>
        <p:nvSpPr>
          <p:cNvPr id="11" name="CuadroTexto 10">
            <a:extLst>
              <a:ext uri="{FF2B5EF4-FFF2-40B4-BE49-F238E27FC236}">
                <a16:creationId xmlns:a16="http://schemas.microsoft.com/office/drawing/2014/main" id="{AE8E09B4-5C5F-AD31-B9C2-4F843F0C9446}"/>
              </a:ext>
            </a:extLst>
          </p:cNvPr>
          <p:cNvSpPr txBox="1"/>
          <p:nvPr/>
        </p:nvSpPr>
        <p:spPr>
          <a:xfrm>
            <a:off x="832105" y="208555"/>
            <a:ext cx="2279899" cy="1015663"/>
          </a:xfrm>
          <a:prstGeom prst="rect">
            <a:avLst/>
          </a:prstGeom>
          <a:noFill/>
        </p:spPr>
        <p:txBody>
          <a:bodyPr wrap="square">
            <a:spAutoFit/>
            <a:scene3d>
              <a:camera prst="orthographicFront"/>
              <a:lightRig rig="threePt" dir="t"/>
            </a:scene3d>
            <a:sp3d extrusionH="57150">
              <a:bevelT w="38100" h="38100"/>
            </a:sp3d>
          </a:bodyPr>
          <a:lstStyle/>
          <a:p>
            <a:pPr algn="ctr"/>
            <a:r>
              <a:rPr lang="en-US" sz="2000" b="1" dirty="0">
                <a:solidFill>
                  <a:srgbClr val="064478"/>
                </a:solidFill>
                <a:latin typeface="Cascadia Code" panose="020B0609020000020004" pitchFamily="49" charset="0"/>
                <a:ea typeface="Cascadia Code" panose="020B0609020000020004" pitchFamily="49" charset="0"/>
                <a:cs typeface="Cascadia Code" panose="020B0609020000020004" pitchFamily="49" charset="0"/>
              </a:rPr>
              <a:t>The Teaching of Useful Trades</a:t>
            </a:r>
            <a:endParaRPr lang="es-ES" sz="2000" b="1" dirty="0">
              <a:solidFill>
                <a:srgbClr val="064478"/>
              </a:solidFill>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descr="Mujer sentada en el suelo&#10;&#10;Descripción generada automáticamente con confianza baja">
            <a:extLst>
              <a:ext uri="{FF2B5EF4-FFF2-40B4-BE49-F238E27FC236}">
                <a16:creationId xmlns:a16="http://schemas.microsoft.com/office/drawing/2014/main" id="{30F2DBAC-A6F3-7F70-09C7-09EA31F741B5}"/>
              </a:ext>
            </a:extLst>
          </p:cNvPr>
          <p:cNvPicPr>
            <a:picLocks noChangeAspect="1"/>
          </p:cNvPicPr>
          <p:nvPr/>
        </p:nvPicPr>
        <p:blipFill rotWithShape="1">
          <a:blip r:embed="rId4">
            <a:extLst>
              <a:ext uri="{28A0092B-C50C-407E-A947-70E740481C1C}">
                <a14:useLocalDpi xmlns:a14="http://schemas.microsoft.com/office/drawing/2010/main" val="0"/>
              </a:ext>
            </a:extLst>
          </a:blip>
          <a:srcRect t="19130" b="12446"/>
          <a:stretch/>
        </p:blipFill>
        <p:spPr>
          <a:xfrm>
            <a:off x="6935505" y="3205204"/>
            <a:ext cx="4944045" cy="2479603"/>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pic>
        <p:nvPicPr>
          <p:cNvPr id="7" name="Imagen 6" descr="Imagen que contiene persona, edificio, exterior, hombre&#10;&#10;Descripción generada automáticamente">
            <a:extLst>
              <a:ext uri="{FF2B5EF4-FFF2-40B4-BE49-F238E27FC236}">
                <a16:creationId xmlns:a16="http://schemas.microsoft.com/office/drawing/2014/main" id="{7595D7CB-C2A8-6C64-398C-0CD4BEF16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72" y="1430904"/>
            <a:ext cx="2667520" cy="170379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pic>
        <p:nvPicPr>
          <p:cNvPr id="13" name="Imagen 12" descr="Imagen que contiene persona, hombre, mujer, joven&#10;&#10;Descripción generada automáticamente">
            <a:extLst>
              <a:ext uri="{FF2B5EF4-FFF2-40B4-BE49-F238E27FC236}">
                <a16:creationId xmlns:a16="http://schemas.microsoft.com/office/drawing/2014/main" id="{DB9C8845-E2D4-3356-420D-27EFB253C5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2004" y="1430904"/>
            <a:ext cx="2539995" cy="169183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2A4F5"/>
            </a:contourClr>
          </a:sp3d>
        </p:spPr>
      </p:pic>
    </p:spTree>
    <p:extLst>
      <p:ext uri="{BB962C8B-B14F-4D97-AF65-F5344CB8AC3E}">
        <p14:creationId xmlns:p14="http://schemas.microsoft.com/office/powerpoint/2010/main" val="7652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fmla="#ppt_w*sin(2.5*pi*$)">
                                          <p:val>
                                            <p:fltVal val="0"/>
                                          </p:val>
                                        </p:tav>
                                        <p:tav tm="100000">
                                          <p:val>
                                            <p:fltVal val="1"/>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childTnLst>
                                </p:cTn>
                              </p:par>
                              <p:par>
                                <p:cTn id="23" presetID="19"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fmla="#ppt_w*sin(2.5*pi*$)">
                                          <p:val>
                                            <p:fltVal val="0"/>
                                          </p:val>
                                        </p:tav>
                                        <p:tav tm="100000">
                                          <p:val>
                                            <p:fltVal val="1"/>
                                          </p:val>
                                        </p:tav>
                                      </p:tavLst>
                                    </p:anim>
                                    <p:anim calcmode="lin" valueType="num">
                                      <p:cBhvr>
                                        <p:cTn id="26" dur="1000" fill="hold"/>
                                        <p:tgtEl>
                                          <p:spTgt spid="13"/>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fmla="#ppt_w*sin(2.5*pi*$)">
                                          <p:val>
                                            <p:fltVal val="0"/>
                                          </p:val>
                                        </p:tav>
                                        <p:tav tm="100000">
                                          <p:val>
                                            <p:fltVal val="1"/>
                                          </p:val>
                                        </p:tav>
                                      </p:tavLst>
                                    </p:anim>
                                    <p:anim calcmode="lin" valueType="num">
                                      <p:cBhvr>
                                        <p:cTn id="41" dur="1000" fill="hold"/>
                                        <p:tgtEl>
                                          <p:spTgt spid="3"/>
                                        </p:tgtEl>
                                        <p:attrNameLst>
                                          <p:attrName>ppt_h</p:attrName>
                                        </p:attrNameLst>
                                      </p:cBhvr>
                                      <p:tavLst>
                                        <p:tav tm="0">
                                          <p:val>
                                            <p:strVal val="#ppt_h"/>
                                          </p:val>
                                        </p:tav>
                                        <p:tav tm="100000">
                                          <p:val>
                                            <p:strVal val="#ppt_h"/>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ECBA1A-1477-D4CB-E786-B73298B7000A}"/>
              </a:ext>
            </a:extLst>
          </p:cNvPr>
          <p:cNvSpPr txBox="1"/>
          <p:nvPr/>
        </p:nvSpPr>
        <p:spPr>
          <a:xfrm>
            <a:off x="196544" y="137926"/>
            <a:ext cx="8009009" cy="2308324"/>
          </a:xfrm>
          <a:prstGeom prst="rect">
            <a:avLst/>
          </a:prstGeom>
          <a:noFill/>
        </p:spPr>
        <p:txBody>
          <a:bodyPr wrap="square">
            <a:spAutoFit/>
          </a:bodyPr>
          <a:lstStyle/>
          <a:p>
            <a:r>
              <a:rPr lang="en-US" b="1" dirty="0"/>
              <a:t>Since the mind and the soul find expression through the body, both mental and spiritual vigor are in great degree dependent upon physical strength and activity; whatever promotes physical health, promotes the development of a strong mind and a well-balanced character. </a:t>
            </a:r>
            <a:r>
              <a:rPr lang="en-US" b="1" dirty="0">
                <a:solidFill>
                  <a:srgbClr val="C00000"/>
                </a:solidFill>
              </a:rPr>
              <a:t>Without health no one can as distinctly understand or as completely fulfill his obligations to himself, to his fellow beings, or to his Creator. Therefore, the health should be as faithfully guarded as the character. </a:t>
            </a:r>
            <a:r>
              <a:rPr lang="en-US" b="1" dirty="0"/>
              <a:t>A knowledge of physiology and hygiene should be the basis of all educational effort. </a:t>
            </a:r>
            <a:r>
              <a:rPr lang="es-ES" b="1" dirty="0"/>
              <a:t>—</a:t>
            </a:r>
            <a:r>
              <a:rPr lang="en-US" b="1" dirty="0"/>
              <a:t>Education 195</a:t>
            </a:r>
            <a:r>
              <a:rPr lang="es-ES" b="1" dirty="0"/>
              <a:t> </a:t>
            </a:r>
          </a:p>
        </p:txBody>
      </p:sp>
      <p:sp>
        <p:nvSpPr>
          <p:cNvPr id="6" name="CuadroTexto 5">
            <a:extLst>
              <a:ext uri="{FF2B5EF4-FFF2-40B4-BE49-F238E27FC236}">
                <a16:creationId xmlns:a16="http://schemas.microsoft.com/office/drawing/2014/main" id="{E7C408F6-0817-1FB3-B758-787A4F82FC03}"/>
              </a:ext>
            </a:extLst>
          </p:cNvPr>
          <p:cNvSpPr txBox="1"/>
          <p:nvPr/>
        </p:nvSpPr>
        <p:spPr>
          <a:xfrm>
            <a:off x="4606538" y="2394712"/>
            <a:ext cx="4370216" cy="1754326"/>
          </a:xfrm>
          <a:prstGeom prst="rect">
            <a:avLst/>
          </a:prstGeom>
          <a:noFill/>
        </p:spPr>
        <p:txBody>
          <a:bodyPr wrap="square">
            <a:spAutoFit/>
          </a:bodyPr>
          <a:lstStyle/>
          <a:p>
            <a:r>
              <a:rPr lang="en-US" b="1" dirty="0">
                <a:solidFill>
                  <a:srgbClr val="C00000"/>
                </a:solidFill>
              </a:rPr>
              <a:t>Those who study and practice the principles of right living will be greatly blessed, both physically and spiritually</a:t>
            </a:r>
            <a:r>
              <a:rPr lang="en-US" b="1" dirty="0"/>
              <a:t>. An understanding of the philosophy of health is a safeguard against many of the evils that are continually increasing. </a:t>
            </a:r>
            <a:r>
              <a:rPr lang="es-ES" b="1" dirty="0"/>
              <a:t>—</a:t>
            </a:r>
            <a:r>
              <a:rPr lang="en-US" b="1" dirty="0"/>
              <a:t>CT 138</a:t>
            </a:r>
            <a:endParaRPr lang="es-ES" b="1" dirty="0"/>
          </a:p>
        </p:txBody>
      </p:sp>
      <p:sp>
        <p:nvSpPr>
          <p:cNvPr id="8" name="CuadroTexto 7">
            <a:extLst>
              <a:ext uri="{FF2B5EF4-FFF2-40B4-BE49-F238E27FC236}">
                <a16:creationId xmlns:a16="http://schemas.microsoft.com/office/drawing/2014/main" id="{1BA85ECF-E4A5-F2CB-83A1-C531AFD2AEC7}"/>
              </a:ext>
            </a:extLst>
          </p:cNvPr>
          <p:cNvSpPr txBox="1"/>
          <p:nvPr/>
        </p:nvSpPr>
        <p:spPr>
          <a:xfrm>
            <a:off x="7237763" y="4579362"/>
            <a:ext cx="4882692" cy="2031325"/>
          </a:xfrm>
          <a:prstGeom prst="rect">
            <a:avLst/>
          </a:prstGeom>
          <a:noFill/>
        </p:spPr>
        <p:txBody>
          <a:bodyPr wrap="square">
            <a:spAutoFit/>
          </a:bodyPr>
          <a:lstStyle/>
          <a:p>
            <a:r>
              <a:rPr lang="en-US" b="1" dirty="0">
                <a:solidFill>
                  <a:srgbClr val="C00000"/>
                </a:solidFill>
              </a:rPr>
              <a:t>Children should be early taught, in simple, easy lessons, the rudiments of physiology and hygiene</a:t>
            </a:r>
            <a:r>
              <a:rPr lang="es-ES" b="1" dirty="0"/>
              <a:t>… </a:t>
            </a:r>
            <a:r>
              <a:rPr lang="en-US" b="1" dirty="0"/>
              <a:t>They should understand the importance of guarding against disease by preserving the vigor of every organ and </a:t>
            </a:r>
            <a:r>
              <a:rPr lang="en-US" b="1" dirty="0">
                <a:solidFill>
                  <a:srgbClr val="C00000"/>
                </a:solidFill>
              </a:rPr>
              <a:t>should also be taught how to deal with common diseases and accidents</a:t>
            </a:r>
            <a:r>
              <a:rPr lang="es-ES" b="1" dirty="0">
                <a:solidFill>
                  <a:srgbClr val="C00000"/>
                </a:solidFill>
              </a:rPr>
              <a:t>.</a:t>
            </a:r>
            <a:r>
              <a:rPr lang="es-ES" b="1" dirty="0"/>
              <a:t>— </a:t>
            </a:r>
            <a:r>
              <a:rPr lang="es-ES" b="1" dirty="0" err="1"/>
              <a:t>Education</a:t>
            </a:r>
            <a:r>
              <a:rPr lang="es-ES" b="1" dirty="0"/>
              <a:t>, 196.</a:t>
            </a:r>
          </a:p>
        </p:txBody>
      </p:sp>
      <p:pic>
        <p:nvPicPr>
          <p:cNvPr id="12" name="Imagen 11">
            <a:extLst>
              <a:ext uri="{FF2B5EF4-FFF2-40B4-BE49-F238E27FC236}">
                <a16:creationId xmlns:a16="http://schemas.microsoft.com/office/drawing/2014/main" id="{5C012F54-3F69-ED62-75ED-BCC3E198B5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13" name="CuadroTexto 12">
            <a:extLst>
              <a:ext uri="{FF2B5EF4-FFF2-40B4-BE49-F238E27FC236}">
                <a16:creationId xmlns:a16="http://schemas.microsoft.com/office/drawing/2014/main" id="{BAFA2FD2-0C3C-2B5B-F6CE-C8E0E5E6B0D5}"/>
              </a:ext>
            </a:extLst>
          </p:cNvPr>
          <p:cNvSpPr txBox="1"/>
          <p:nvPr/>
        </p:nvSpPr>
        <p:spPr>
          <a:xfrm>
            <a:off x="8487702" y="283718"/>
            <a:ext cx="2759418" cy="1038010"/>
          </a:xfrm>
          <a:prstGeom prst="rect">
            <a:avLst/>
          </a:prstGeom>
          <a:noFill/>
        </p:spPr>
        <p:txBody>
          <a:bodyPr wrap="square">
            <a:spAutoFit/>
          </a:bodyPr>
          <a:lstStyle/>
          <a:p>
            <a:pPr algn="ctr"/>
            <a:r>
              <a:rPr lang="en-U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Knowledge and Obedience to the Laws of Life</a:t>
            </a:r>
            <a:endPar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Imagen 2" descr="Una niña sentada frente a una mesa con comida&#10;&#10;Descripción generada automáticamente con confianza baja">
            <a:extLst>
              <a:ext uri="{FF2B5EF4-FFF2-40B4-BE49-F238E27FC236}">
                <a16:creationId xmlns:a16="http://schemas.microsoft.com/office/drawing/2014/main" id="{12B78B1F-E9E4-0E20-44A2-F40C87EB88D9}"/>
              </a:ext>
            </a:extLst>
          </p:cNvPr>
          <p:cNvPicPr>
            <a:picLocks noChangeAspect="1"/>
          </p:cNvPicPr>
          <p:nvPr/>
        </p:nvPicPr>
        <p:blipFill rotWithShape="1">
          <a:blip r:embed="rId4">
            <a:extLst>
              <a:ext uri="{28A0092B-C50C-407E-A947-70E740481C1C}">
                <a14:useLocalDpi xmlns:a14="http://schemas.microsoft.com/office/drawing/2010/main" val="0"/>
              </a:ext>
            </a:extLst>
          </a:blip>
          <a:srcRect l="14948" r="14948"/>
          <a:stretch/>
        </p:blipFill>
        <p:spPr>
          <a:xfrm>
            <a:off x="9060766" y="1522669"/>
            <a:ext cx="2890379" cy="27500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7" name="Imagen 6" descr="Niña sentada en el pasto&#10;&#10;Descripción generada automáticamente con confianza media">
            <a:extLst>
              <a:ext uri="{FF2B5EF4-FFF2-40B4-BE49-F238E27FC236}">
                <a16:creationId xmlns:a16="http://schemas.microsoft.com/office/drawing/2014/main" id="{88BB98C4-8741-9546-6CC0-2A8F9C191ABA}"/>
              </a:ext>
            </a:extLst>
          </p:cNvPr>
          <p:cNvPicPr>
            <a:picLocks noChangeAspect="1"/>
          </p:cNvPicPr>
          <p:nvPr/>
        </p:nvPicPr>
        <p:blipFill rotWithShape="1">
          <a:blip r:embed="rId5">
            <a:extLst>
              <a:ext uri="{28A0092B-C50C-407E-A947-70E740481C1C}">
                <a14:useLocalDpi xmlns:a14="http://schemas.microsoft.com/office/drawing/2010/main" val="0"/>
              </a:ext>
            </a:extLst>
          </a:blip>
          <a:srcRect r="4102"/>
          <a:stretch/>
        </p:blipFill>
        <p:spPr>
          <a:xfrm>
            <a:off x="209596" y="2465300"/>
            <a:ext cx="4190954" cy="273138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0" name="Imagen 9" descr="Imagen que contiene plato, interior, tabla, alimentos&#10;&#10;Descripción generada automáticamente">
            <a:extLst>
              <a:ext uri="{FF2B5EF4-FFF2-40B4-BE49-F238E27FC236}">
                <a16:creationId xmlns:a16="http://schemas.microsoft.com/office/drawing/2014/main" id="{69E82761-5D86-1CCD-0A29-F6F7BEA48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964" y="5372026"/>
            <a:ext cx="1919336" cy="127955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4" name="Imagen 13" descr="Una bandeja con comida sobre una mesa de madera&#10;&#10;Descripción generada automáticamente con confianza media">
            <a:extLst>
              <a:ext uri="{FF2B5EF4-FFF2-40B4-BE49-F238E27FC236}">
                <a16:creationId xmlns:a16="http://schemas.microsoft.com/office/drawing/2014/main" id="{09269062-EB8A-E03C-6F3F-5B77F4FE0D4A}"/>
              </a:ext>
            </a:extLst>
          </p:cNvPr>
          <p:cNvPicPr>
            <a:picLocks noChangeAspect="1"/>
          </p:cNvPicPr>
          <p:nvPr/>
        </p:nvPicPr>
        <p:blipFill rotWithShape="1">
          <a:blip r:embed="rId7">
            <a:extLst>
              <a:ext uri="{28A0092B-C50C-407E-A947-70E740481C1C}">
                <a14:useLocalDpi xmlns:a14="http://schemas.microsoft.com/office/drawing/2010/main" val="0"/>
              </a:ext>
            </a:extLst>
          </a:blip>
          <a:srcRect l="10664" r="10664"/>
          <a:stretch/>
        </p:blipFill>
        <p:spPr>
          <a:xfrm>
            <a:off x="4606538" y="4494177"/>
            <a:ext cx="2518776" cy="21343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6" name="Imagen 15" descr="Una bebida en un vaso de vidrio con comida&#10;&#10;Descripción generada automáticamente con confianza media">
            <a:extLst>
              <a:ext uri="{FF2B5EF4-FFF2-40B4-BE49-F238E27FC236}">
                <a16:creationId xmlns:a16="http://schemas.microsoft.com/office/drawing/2014/main" id="{7195508F-54BB-A018-00BB-F8B63B2D9E65}"/>
              </a:ext>
            </a:extLst>
          </p:cNvPr>
          <p:cNvPicPr>
            <a:picLocks noChangeAspect="1"/>
          </p:cNvPicPr>
          <p:nvPr/>
        </p:nvPicPr>
        <p:blipFill rotWithShape="1">
          <a:blip r:embed="rId8">
            <a:extLst>
              <a:ext uri="{28A0092B-C50C-407E-A947-70E740481C1C}">
                <a14:useLocalDpi xmlns:a14="http://schemas.microsoft.com/office/drawing/2010/main" val="0"/>
              </a:ext>
            </a:extLst>
          </a:blip>
          <a:srcRect l="2230" r="2230"/>
          <a:stretch/>
        </p:blipFill>
        <p:spPr>
          <a:xfrm>
            <a:off x="2320771" y="5372026"/>
            <a:ext cx="2173318" cy="127955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342988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strVal val="#ppt_h"/>
                                          </p:val>
                                        </p:tav>
                                        <p:tav tm="100000">
                                          <p:val>
                                            <p:strVal val="#ppt_h"/>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ppt_x</p:attrName>
                                        </p:attrNameLst>
                                      </p:cBhvr>
                                      <p:tavLst>
                                        <p:tav tm="0">
                                          <p:val>
                                            <p:strVal val="#ppt_x-#ppt_w/2"/>
                                          </p:val>
                                        </p:tav>
                                        <p:tav tm="100000">
                                          <p:val>
                                            <p:strVal val="#ppt_x"/>
                                          </p:val>
                                        </p:tav>
                                      </p:tavLst>
                                    </p:anim>
                                    <p:anim calcmode="lin" valueType="num">
                                      <p:cBhvr>
                                        <p:cTn id="42" dur="500" fill="hold"/>
                                        <p:tgtEl>
                                          <p:spTgt spid="10"/>
                                        </p:tgtEl>
                                        <p:attrNameLst>
                                          <p:attrName>ppt_y</p:attrName>
                                        </p:attrNameLst>
                                      </p:cBhvr>
                                      <p:tavLst>
                                        <p:tav tm="0">
                                          <p:val>
                                            <p:strVal val="#ppt_y"/>
                                          </p:val>
                                        </p:tav>
                                        <p:tav tm="100000">
                                          <p:val>
                                            <p:strVal val="#ppt_y"/>
                                          </p:val>
                                        </p:tav>
                                      </p:tavLst>
                                    </p:anim>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53" presetClass="entr" presetSubtype="16"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par>
                          <p:cTn id="51" fill="hold">
                            <p:stCondLst>
                              <p:cond delay="1000"/>
                            </p:stCondLst>
                            <p:childTnLst>
                              <p:par>
                                <p:cTn id="52" presetID="17" presetClass="entr" presetSubtype="2" fill="hold"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ppt_x</p:attrName>
                                        </p:attrNameLst>
                                      </p:cBhvr>
                                      <p:tavLst>
                                        <p:tav tm="0">
                                          <p:val>
                                            <p:strVal val="#ppt_x+#ppt_w/2"/>
                                          </p:val>
                                        </p:tav>
                                        <p:tav tm="100000">
                                          <p:val>
                                            <p:strVal val="#ppt_x"/>
                                          </p:val>
                                        </p:tav>
                                      </p:tavLst>
                                    </p:anim>
                                    <p:anim calcmode="lin" valueType="num">
                                      <p:cBhvr>
                                        <p:cTn id="55" dur="500" fill="hold"/>
                                        <p:tgtEl>
                                          <p:spTgt spid="14"/>
                                        </p:tgtEl>
                                        <p:attrNameLst>
                                          <p:attrName>ppt_y</p:attrName>
                                        </p:attrNameLst>
                                      </p:cBhvr>
                                      <p:tavLst>
                                        <p:tav tm="0">
                                          <p:val>
                                            <p:strVal val="#ppt_y"/>
                                          </p:val>
                                        </p:tav>
                                        <p:tav tm="100000">
                                          <p:val>
                                            <p:strVal val="#ppt_y"/>
                                          </p:val>
                                        </p:tav>
                                      </p:tavLst>
                                    </p:anim>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7B1EB79-40B2-7FDE-5136-6C61F4B6890E}"/>
              </a:ext>
            </a:extLst>
          </p:cNvPr>
          <p:cNvSpPr txBox="1"/>
          <p:nvPr/>
        </p:nvSpPr>
        <p:spPr>
          <a:xfrm>
            <a:off x="31415" y="290109"/>
            <a:ext cx="7837577" cy="6463308"/>
          </a:xfrm>
          <a:prstGeom prst="rect">
            <a:avLst/>
          </a:prstGeom>
          <a:noFill/>
        </p:spPr>
        <p:txBody>
          <a:bodyPr wrap="square">
            <a:spAutoFit/>
          </a:bodyPr>
          <a:lstStyle/>
          <a:p>
            <a:pPr marL="342900" indent="-342900">
              <a:buClr>
                <a:schemeClr val="tx1"/>
              </a:buClr>
              <a:buFont typeface="+mj-lt"/>
              <a:buAutoNum type="arabicPeriod"/>
            </a:pPr>
            <a:r>
              <a:rPr lang="es-ES" b="1" dirty="0" err="1">
                <a:solidFill>
                  <a:schemeClr val="bg1"/>
                </a:solidFill>
                <a:highlight>
                  <a:srgbClr val="82770C"/>
                </a:highlight>
              </a:rPr>
              <a:t>Regularity</a:t>
            </a:r>
            <a:r>
              <a:rPr lang="es-ES" b="1" dirty="0">
                <a:solidFill>
                  <a:schemeClr val="bg1"/>
                </a:solidFill>
                <a:highlight>
                  <a:srgbClr val="82770C"/>
                </a:highlight>
              </a:rPr>
              <a:t> in </a:t>
            </a:r>
            <a:r>
              <a:rPr lang="es-ES" b="1" dirty="0" err="1">
                <a:solidFill>
                  <a:schemeClr val="bg1"/>
                </a:solidFill>
                <a:highlight>
                  <a:srgbClr val="82770C"/>
                </a:highlight>
              </a:rPr>
              <a:t>sleep</a:t>
            </a:r>
            <a:r>
              <a:rPr lang="es-ES" b="1" dirty="0">
                <a:solidFill>
                  <a:schemeClr val="bg1"/>
                </a:solidFill>
                <a:highlight>
                  <a:srgbClr val="82770C"/>
                </a:highlight>
              </a:rPr>
              <a:t>:</a:t>
            </a:r>
            <a:r>
              <a:rPr lang="es-ES" b="1" dirty="0"/>
              <a:t> </a:t>
            </a:r>
            <a:r>
              <a:rPr lang="en-US" b="1" dirty="0"/>
              <a:t>Since the work of building up the body takes place during the hours of rest, it is essential, especially in youth, that sleep should be regular and abundant. —CG 363.</a:t>
            </a:r>
            <a:r>
              <a:rPr lang="es-ES" sz="1800" b="1" i="0" u="none" strike="noStrike" baseline="0" dirty="0">
                <a:solidFill>
                  <a:srgbClr val="000000"/>
                </a:solidFill>
              </a:rPr>
              <a:t> </a:t>
            </a:r>
            <a:r>
              <a:rPr lang="en-US" b="1" dirty="0">
                <a:solidFill>
                  <a:srgbClr val="000000"/>
                </a:solidFill>
              </a:rPr>
              <a:t>Students should not form the habit of burning the midnight oil and taking the hours of the day for sleep. —CT 297.</a:t>
            </a:r>
            <a:endParaRPr lang="es-ES" sz="1800" b="1" i="0" u="none" strike="noStrike" baseline="0" dirty="0">
              <a:solidFill>
                <a:srgbClr val="000000"/>
              </a:solidFill>
            </a:endParaRPr>
          </a:p>
          <a:p>
            <a:pPr marL="342900" indent="-342900">
              <a:buClr>
                <a:schemeClr val="tx1"/>
              </a:buClr>
              <a:buFont typeface="+mj-lt"/>
              <a:buAutoNum type="arabicPeriod"/>
            </a:pPr>
            <a:r>
              <a:rPr lang="en-US" b="1" dirty="0">
                <a:solidFill>
                  <a:schemeClr val="bg1"/>
                </a:solidFill>
                <a:highlight>
                  <a:srgbClr val="1F576B"/>
                </a:highlight>
              </a:rPr>
              <a:t>The importance of the correct posture</a:t>
            </a:r>
            <a:r>
              <a:rPr lang="es-ES" sz="1800" b="1" i="0" u="none" strike="noStrike" baseline="0" dirty="0">
                <a:solidFill>
                  <a:schemeClr val="bg1"/>
                </a:solidFill>
                <a:highlight>
                  <a:srgbClr val="1F576B"/>
                </a:highlight>
              </a:rPr>
              <a:t>:</a:t>
            </a:r>
            <a:r>
              <a:rPr lang="es-ES" sz="1800" b="1" i="0" u="none" strike="noStrike" baseline="0" dirty="0">
                <a:solidFill>
                  <a:srgbClr val="000000"/>
                </a:solidFill>
              </a:rPr>
              <a:t> </a:t>
            </a:r>
            <a:r>
              <a:rPr lang="en-US" b="1" dirty="0">
                <a:solidFill>
                  <a:srgbClr val="000000"/>
                </a:solidFill>
              </a:rPr>
              <a:t>God made man upright, and He desires him to possess not only the physical but the mental and moral benefit, the grace and dignity and self-possession, the courage and self-reliance, which an erect bearing so greatly tends to promote. Let the teacher give instruction on this point by example and by precept. Show what a correct position is, and insist that it shall be maintained. </a:t>
            </a:r>
            <a:r>
              <a:rPr lang="es-ES" sz="1800" b="1" i="0" u="none" strike="noStrike" baseline="0" dirty="0">
                <a:solidFill>
                  <a:srgbClr val="000000"/>
                </a:solidFill>
              </a:rPr>
              <a:t>—</a:t>
            </a:r>
            <a:r>
              <a:rPr lang="es-ES" sz="1800" b="1" i="0" u="none" strike="noStrike" baseline="0" dirty="0" err="1">
                <a:solidFill>
                  <a:srgbClr val="000000"/>
                </a:solidFill>
              </a:rPr>
              <a:t>Education</a:t>
            </a:r>
            <a:r>
              <a:rPr lang="es-ES" sz="1800" b="1" i="0" u="none" strike="noStrike" baseline="0" dirty="0">
                <a:solidFill>
                  <a:srgbClr val="000000"/>
                </a:solidFill>
              </a:rPr>
              <a:t>, 198.</a:t>
            </a:r>
          </a:p>
          <a:p>
            <a:pPr marL="342900" indent="-342900">
              <a:buClr>
                <a:schemeClr val="tx1"/>
              </a:buClr>
              <a:buFont typeface="+mj-lt"/>
              <a:buAutoNum type="arabicPeriod"/>
            </a:pPr>
            <a:r>
              <a:rPr lang="es-ES" b="1" dirty="0" err="1">
                <a:solidFill>
                  <a:schemeClr val="bg1"/>
                </a:solidFill>
                <a:highlight>
                  <a:srgbClr val="008000"/>
                </a:highlight>
              </a:rPr>
              <a:t>Breathing</a:t>
            </a:r>
            <a:r>
              <a:rPr lang="es-ES" sz="1800" b="1" i="0" u="none" strike="noStrike" baseline="0" dirty="0">
                <a:solidFill>
                  <a:schemeClr val="bg1"/>
                </a:solidFill>
                <a:highlight>
                  <a:srgbClr val="008000"/>
                </a:highlight>
              </a:rPr>
              <a:t>:</a:t>
            </a:r>
            <a:r>
              <a:rPr lang="es-ES" sz="1800" b="1" i="0" u="none" strike="noStrike" baseline="0" dirty="0">
                <a:solidFill>
                  <a:srgbClr val="000000"/>
                </a:solidFill>
              </a:rPr>
              <a:t> </a:t>
            </a:r>
            <a:r>
              <a:rPr lang="en-US" b="1" dirty="0">
                <a:solidFill>
                  <a:srgbClr val="000000"/>
                </a:solidFill>
              </a:rPr>
              <a:t>Show how the healthy action of the respiratory organs, assisting the circulation of the blood, invigorates the whole system, excites the appetite,  promotes digestion, and induces sound, sweet sleep, thus not only refreshing the body, but soothing and tranquilizing the mind</a:t>
            </a:r>
            <a:r>
              <a:rPr lang="es-ES" sz="1800" b="1" i="0" u="none" strike="noStrike" baseline="0" dirty="0">
                <a:solidFill>
                  <a:srgbClr val="000000"/>
                </a:solidFill>
              </a:rPr>
              <a:t>. </a:t>
            </a:r>
            <a:br>
              <a:rPr lang="es-ES" sz="1800" b="1" i="0" u="none" strike="noStrike" baseline="0" dirty="0">
                <a:solidFill>
                  <a:srgbClr val="000000"/>
                </a:solidFill>
              </a:rPr>
            </a:br>
            <a:r>
              <a:rPr lang="es-ES" b="1" dirty="0">
                <a:solidFill>
                  <a:srgbClr val="000000"/>
                </a:solidFill>
              </a:rPr>
              <a:t>—</a:t>
            </a:r>
            <a:r>
              <a:rPr lang="es-ES" b="1" dirty="0" err="1">
                <a:solidFill>
                  <a:srgbClr val="000000"/>
                </a:solidFill>
              </a:rPr>
              <a:t>Education</a:t>
            </a:r>
            <a:r>
              <a:rPr lang="es-ES" b="1" dirty="0">
                <a:solidFill>
                  <a:srgbClr val="000000"/>
                </a:solidFill>
              </a:rPr>
              <a:t> 198</a:t>
            </a:r>
            <a:endParaRPr lang="es-ES" sz="1800" b="1" i="0" u="none" strike="noStrike" baseline="0" dirty="0">
              <a:solidFill>
                <a:srgbClr val="000000"/>
              </a:solidFill>
            </a:endParaRPr>
          </a:p>
          <a:p>
            <a:pPr marL="342900" indent="-342900">
              <a:buClr>
                <a:schemeClr val="tx1"/>
              </a:buClr>
              <a:buFont typeface="+mj-lt"/>
              <a:buAutoNum type="arabicPeriod"/>
            </a:pPr>
            <a:r>
              <a:rPr lang="es-ES" b="1" dirty="0">
                <a:solidFill>
                  <a:schemeClr val="bg1"/>
                </a:solidFill>
                <a:highlight>
                  <a:srgbClr val="800080"/>
                </a:highlight>
              </a:rPr>
              <a:t>Vocal culture</a:t>
            </a:r>
            <a:r>
              <a:rPr lang="es-ES" sz="1800" b="1" i="0" u="none" strike="noStrike" baseline="0" dirty="0">
                <a:solidFill>
                  <a:schemeClr val="bg1"/>
                </a:solidFill>
                <a:highlight>
                  <a:srgbClr val="800080"/>
                </a:highlight>
              </a:rPr>
              <a:t>:</a:t>
            </a:r>
            <a:r>
              <a:rPr lang="es-ES" sz="1800" b="1" i="0" u="none" strike="noStrike" baseline="0" dirty="0">
                <a:solidFill>
                  <a:srgbClr val="000000"/>
                </a:solidFill>
              </a:rPr>
              <a:t> </a:t>
            </a:r>
            <a:r>
              <a:rPr lang="en-US" b="1" dirty="0">
                <a:solidFill>
                  <a:srgbClr val="000000"/>
                </a:solidFill>
              </a:rPr>
              <a:t>To ensure correct delivery in reading and speaking, see that the abdominal muscles have full play in breathing and that the respiratory organs are unrestricted. Let the strain come on the muscles of the abdomen rather than on those of the throat. Great weariness and serious disease of the throat and lungs may thus be prevented. Careful attention should be given to securing distinct articulation, smooth, well-modulated tones, and a not-too-rapid delivery. This will not only promote health, but will add greatly to the agreeableness and efficiency of the student's work. — Ed 199</a:t>
            </a:r>
            <a:endParaRPr lang="es-ES" b="1" dirty="0"/>
          </a:p>
        </p:txBody>
      </p:sp>
      <p:pic>
        <p:nvPicPr>
          <p:cNvPr id="9" name="Imagen 8">
            <a:extLst>
              <a:ext uri="{FF2B5EF4-FFF2-40B4-BE49-F238E27FC236}">
                <a16:creationId xmlns:a16="http://schemas.microsoft.com/office/drawing/2014/main" id="{982FFBC4-1508-C1FC-C5B9-9E89CCAC23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10" name="CuadroTexto 9">
            <a:extLst>
              <a:ext uri="{FF2B5EF4-FFF2-40B4-BE49-F238E27FC236}">
                <a16:creationId xmlns:a16="http://schemas.microsoft.com/office/drawing/2014/main" id="{7CE7702C-5689-3ABD-EEE2-F6A42D270943}"/>
              </a:ext>
            </a:extLst>
          </p:cNvPr>
          <p:cNvSpPr txBox="1"/>
          <p:nvPr/>
        </p:nvSpPr>
        <p:spPr>
          <a:xfrm>
            <a:off x="8487702" y="283718"/>
            <a:ext cx="2759418" cy="1038010"/>
          </a:xfrm>
          <a:prstGeom prst="rect">
            <a:avLst/>
          </a:prstGeom>
          <a:noFill/>
        </p:spPr>
        <p:txBody>
          <a:bodyPr wrap="square">
            <a:spAutoFit/>
          </a:bodyPr>
          <a:lstStyle/>
          <a:p>
            <a:pPr algn="ctr"/>
            <a:r>
              <a:rPr lang="en-U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Knowledge and Obedience to the Laws of Life</a:t>
            </a:r>
            <a:endPar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12" name="Imagen 11" descr="Niño sobre una cama&#10;&#10;Descripción generada automáticamente con confianza media">
            <a:extLst>
              <a:ext uri="{FF2B5EF4-FFF2-40B4-BE49-F238E27FC236}">
                <a16:creationId xmlns:a16="http://schemas.microsoft.com/office/drawing/2014/main" id="{039C10B9-7706-29D7-287D-2C1ECFB1EC31}"/>
              </a:ext>
            </a:extLst>
          </p:cNvPr>
          <p:cNvPicPr>
            <a:picLocks noChangeAspect="1"/>
          </p:cNvPicPr>
          <p:nvPr/>
        </p:nvPicPr>
        <p:blipFill rotWithShape="1">
          <a:blip r:embed="rId4">
            <a:extLst>
              <a:ext uri="{28A0092B-C50C-407E-A947-70E740481C1C}">
                <a14:useLocalDpi xmlns:a14="http://schemas.microsoft.com/office/drawing/2010/main" val="0"/>
              </a:ext>
            </a:extLst>
          </a:blip>
          <a:srcRect l="15833"/>
          <a:stretch/>
        </p:blipFill>
        <p:spPr>
          <a:xfrm>
            <a:off x="9794389" y="1488956"/>
            <a:ext cx="2190748" cy="1731637"/>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4" name="Imagen 13" descr="La mano de una niña&#10;&#10;Descripción generada automáticamente con confianza media">
            <a:extLst>
              <a:ext uri="{FF2B5EF4-FFF2-40B4-BE49-F238E27FC236}">
                <a16:creationId xmlns:a16="http://schemas.microsoft.com/office/drawing/2014/main" id="{5E087ADD-FF78-280D-7748-51208E959C77}"/>
              </a:ext>
            </a:extLst>
          </p:cNvPr>
          <p:cNvPicPr>
            <a:picLocks noChangeAspect="1"/>
          </p:cNvPicPr>
          <p:nvPr/>
        </p:nvPicPr>
        <p:blipFill rotWithShape="1">
          <a:blip r:embed="rId5">
            <a:extLst>
              <a:ext uri="{28A0092B-C50C-407E-A947-70E740481C1C}">
                <a14:useLocalDpi xmlns:a14="http://schemas.microsoft.com/office/drawing/2010/main" val="0"/>
              </a:ext>
            </a:extLst>
          </a:blip>
          <a:srcRect t="15400"/>
          <a:stretch/>
        </p:blipFill>
        <p:spPr>
          <a:xfrm>
            <a:off x="9556102" y="3310520"/>
            <a:ext cx="2426346" cy="13678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6" name="Imagen 15" descr="Niña sentada en una biblioteca&#10;&#10;Descripción generada automáticamente con confianza media">
            <a:extLst>
              <a:ext uri="{FF2B5EF4-FFF2-40B4-BE49-F238E27FC236}">
                <a16:creationId xmlns:a16="http://schemas.microsoft.com/office/drawing/2014/main" id="{5C23224E-15A2-E355-AB61-FD3EC290E0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1912" y="4781232"/>
            <a:ext cx="2805528" cy="187035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8" name="Imagen 17" descr="Imagen que contiene persona, viendo, vistiendo, mujer&#10;&#10;Descripción generada automáticamente">
            <a:extLst>
              <a:ext uri="{FF2B5EF4-FFF2-40B4-BE49-F238E27FC236}">
                <a16:creationId xmlns:a16="http://schemas.microsoft.com/office/drawing/2014/main" id="{90403091-F59E-AFE8-2590-4035FEB16B28}"/>
              </a:ext>
            </a:extLst>
          </p:cNvPr>
          <p:cNvPicPr>
            <a:picLocks noChangeAspect="1"/>
          </p:cNvPicPr>
          <p:nvPr/>
        </p:nvPicPr>
        <p:blipFill rotWithShape="1">
          <a:blip r:embed="rId7">
            <a:extLst>
              <a:ext uri="{28A0092B-C50C-407E-A947-70E740481C1C}">
                <a14:useLocalDpi xmlns:a14="http://schemas.microsoft.com/office/drawing/2010/main" val="0"/>
              </a:ext>
            </a:extLst>
          </a:blip>
          <a:srcRect l="17796" r="17796"/>
          <a:stretch/>
        </p:blipFill>
        <p:spPr>
          <a:xfrm>
            <a:off x="7868992" y="1486123"/>
            <a:ext cx="1806356" cy="173730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20" name="Imagen 19" descr="Un niño sentado en un sofá&#10;&#10;Descripción generada automáticamente con confianza baja">
            <a:extLst>
              <a:ext uri="{FF2B5EF4-FFF2-40B4-BE49-F238E27FC236}">
                <a16:creationId xmlns:a16="http://schemas.microsoft.com/office/drawing/2014/main" id="{0BB75962-CF4E-6A5F-9C5B-B1EBEBC2474C}"/>
              </a:ext>
            </a:extLst>
          </p:cNvPr>
          <p:cNvPicPr>
            <a:picLocks noChangeAspect="1"/>
          </p:cNvPicPr>
          <p:nvPr/>
        </p:nvPicPr>
        <p:blipFill rotWithShape="1">
          <a:blip r:embed="rId8">
            <a:extLst>
              <a:ext uri="{28A0092B-C50C-407E-A947-70E740481C1C}">
                <a14:useLocalDpi xmlns:a14="http://schemas.microsoft.com/office/drawing/2010/main" val="0"/>
              </a:ext>
            </a:extLst>
          </a:blip>
          <a:srcRect l="20505" r="4911"/>
          <a:stretch/>
        </p:blipFill>
        <p:spPr>
          <a:xfrm>
            <a:off x="7924800" y="3310520"/>
            <a:ext cx="1530273" cy="136786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6557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vertical)">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vertical)">
                                      <p:cBhvr>
                                        <p:cTn id="30" dur="500"/>
                                        <p:tgtEl>
                                          <p:spTgt spid="18"/>
                                        </p:tgtEl>
                                      </p:cBhvr>
                                    </p:animEffect>
                                  </p:childTnLst>
                                </p:cTn>
                              </p:par>
                            </p:childTnLst>
                          </p:cTn>
                        </p:par>
                        <p:par>
                          <p:cTn id="31" fill="hold">
                            <p:stCondLst>
                              <p:cond delay="500"/>
                            </p:stCondLst>
                            <p:childTnLst>
                              <p:par>
                                <p:cTn id="32" presetID="14" presetClass="entr" presetSubtype="5"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vertical)">
                                      <p:cBhvr>
                                        <p:cTn id="34" dur="500"/>
                                        <p:tgtEl>
                                          <p:spTgt spid="2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1" end="1"/>
                                            </p:txEl>
                                          </p:spTgt>
                                        </p:tgtEl>
                                        <p:attrNameLst>
                                          <p:attrName>style.visibility</p:attrName>
                                        </p:attrNameLst>
                                      </p:cBhvr>
                                      <p:to>
                                        <p:strVal val="visible"/>
                                      </p:to>
                                    </p:set>
                                    <p:animEffect transition="in" filter="wipe(left)">
                                      <p:cBhvr>
                                        <p:cTn id="38" dur="500"/>
                                        <p:tgtEl>
                                          <p:spTgt spid="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vertical)">
                                      <p:cBhvr>
                                        <p:cTn id="43" dur="500"/>
                                        <p:tgtEl>
                                          <p:spTgt spid="1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wipe(left)">
                                      <p:cBhvr>
                                        <p:cTn id="47" dur="5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5"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vertical)">
                                      <p:cBhvr>
                                        <p:cTn id="52" dur="500"/>
                                        <p:tgtEl>
                                          <p:spTgt spid="1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wipe(left)">
                                      <p:cBhvr>
                                        <p:cTn id="5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9102757-B9B1-E83B-C602-F00E2758E6A7}"/>
              </a:ext>
            </a:extLst>
          </p:cNvPr>
          <p:cNvSpPr txBox="1"/>
          <p:nvPr/>
        </p:nvSpPr>
        <p:spPr>
          <a:xfrm>
            <a:off x="6870486" y="4963933"/>
            <a:ext cx="5197491" cy="1754326"/>
          </a:xfrm>
          <a:prstGeom prst="rect">
            <a:avLst/>
          </a:prstGeom>
          <a:noFill/>
        </p:spPr>
        <p:txBody>
          <a:bodyPr wrap="square">
            <a:spAutoFit/>
          </a:bodyPr>
          <a:lstStyle/>
          <a:p>
            <a:r>
              <a:rPr lang="en-US" b="1" dirty="0"/>
              <a:t>We are to do all in our power to keep ourselves in health, in order that we may have sweetness of disposition, a clear mind, and be able to distinguish between the sacred and the common, and honor God in our bodies and in our spirits, which are His. </a:t>
            </a:r>
            <a:r>
              <a:rPr lang="es-ES" b="1" dirty="0"/>
              <a:t>—</a:t>
            </a:r>
            <a:r>
              <a:rPr lang="es-ES" b="1" dirty="0" err="1"/>
              <a:t>The</a:t>
            </a:r>
            <a:r>
              <a:rPr lang="es-ES" b="1" dirty="0"/>
              <a:t> </a:t>
            </a:r>
            <a:r>
              <a:rPr lang="es-ES" b="1" dirty="0" err="1"/>
              <a:t>Youth’s</a:t>
            </a:r>
            <a:r>
              <a:rPr lang="es-ES" b="1" dirty="0"/>
              <a:t> </a:t>
            </a:r>
            <a:r>
              <a:rPr lang="es-ES" b="1" dirty="0" err="1"/>
              <a:t>Intructor</a:t>
            </a:r>
            <a:r>
              <a:rPr lang="es-ES" b="1" dirty="0"/>
              <a:t>, August 24, 1893.</a:t>
            </a:r>
          </a:p>
        </p:txBody>
      </p:sp>
      <p:sp>
        <p:nvSpPr>
          <p:cNvPr id="4" name="CuadroTexto 3">
            <a:extLst>
              <a:ext uri="{FF2B5EF4-FFF2-40B4-BE49-F238E27FC236}">
                <a16:creationId xmlns:a16="http://schemas.microsoft.com/office/drawing/2014/main" id="{9F219A90-94E6-304C-522C-240EE4E1B758}"/>
              </a:ext>
            </a:extLst>
          </p:cNvPr>
          <p:cNvSpPr txBox="1"/>
          <p:nvPr/>
        </p:nvSpPr>
        <p:spPr>
          <a:xfrm>
            <a:off x="124023" y="158182"/>
            <a:ext cx="6715316" cy="6617196"/>
          </a:xfrm>
          <a:prstGeom prst="rect">
            <a:avLst/>
          </a:prstGeom>
          <a:noFill/>
        </p:spPr>
        <p:txBody>
          <a:bodyPr wrap="square">
            <a:spAutoFit/>
          </a:bodyPr>
          <a:lstStyle/>
          <a:p>
            <a:pPr marL="342900" indent="-342900">
              <a:spcBef>
                <a:spcPts val="600"/>
              </a:spcBef>
              <a:buClr>
                <a:schemeClr val="tx1"/>
              </a:buClr>
              <a:buFont typeface="+mj-lt"/>
              <a:buAutoNum type="arabicPeriod" startAt="5"/>
            </a:pPr>
            <a:r>
              <a:rPr lang="es-ES" b="1" dirty="0" err="1">
                <a:solidFill>
                  <a:schemeClr val="bg1"/>
                </a:solidFill>
                <a:highlight>
                  <a:srgbClr val="000080"/>
                </a:highlight>
              </a:rPr>
              <a:t>Cleanliness</a:t>
            </a:r>
            <a:r>
              <a:rPr lang="es-ES" b="1" dirty="0">
                <a:solidFill>
                  <a:schemeClr val="bg1"/>
                </a:solidFill>
                <a:highlight>
                  <a:srgbClr val="000080"/>
                </a:highlight>
              </a:rPr>
              <a:t>: </a:t>
            </a:r>
            <a:r>
              <a:rPr lang="en-US" b="1" dirty="0"/>
              <a:t>show the necessity of perfect cleanliness both in personal habits and in all one's surroundings. The value of the daily bath in promoting health and in stimulating mental action should be emphasized. Attention should be given also to sunlight and ventilation, the  hygiene of the sleeping room and the kitchen. —CG 365</a:t>
            </a:r>
            <a:endParaRPr lang="es-ES" b="1" dirty="0"/>
          </a:p>
          <a:p>
            <a:pPr marL="342900" indent="-342900">
              <a:spcBef>
                <a:spcPts val="600"/>
              </a:spcBef>
              <a:buClr>
                <a:schemeClr val="tx1"/>
              </a:buClr>
              <a:buFont typeface="+mj-lt"/>
              <a:buAutoNum type="arabicPeriod" startAt="5"/>
            </a:pPr>
            <a:r>
              <a:rPr lang="es-ES" b="1" dirty="0" err="1">
                <a:solidFill>
                  <a:schemeClr val="bg1"/>
                </a:solidFill>
                <a:highlight>
                  <a:srgbClr val="4D6D29"/>
                </a:highlight>
              </a:rPr>
              <a:t>Nature’s</a:t>
            </a:r>
            <a:r>
              <a:rPr lang="es-ES" b="1" dirty="0">
                <a:solidFill>
                  <a:schemeClr val="bg1"/>
                </a:solidFill>
                <a:highlight>
                  <a:srgbClr val="4D6D29"/>
                </a:highlight>
              </a:rPr>
              <a:t> Remedies:</a:t>
            </a:r>
            <a:r>
              <a:rPr lang="es-ES" b="1" dirty="0"/>
              <a:t> </a:t>
            </a:r>
            <a:r>
              <a:rPr lang="en-US" b="1" dirty="0"/>
              <a:t>Pure air, sunlight, abstemiousness, rest, exercise, proper diet, the use of water, trust in divine power,—these are the true remedies. Every person should have a knowledge of nature's remedial agencies and how to apply them. It is essential both to understand the principles involved in the treatment of the sick and to have a practical training that will enable one rightly to use this knowledge. </a:t>
            </a:r>
            <a:r>
              <a:rPr lang="es-ES" b="1" dirty="0"/>
              <a:t>—</a:t>
            </a:r>
            <a:r>
              <a:rPr lang="en-US" b="1" dirty="0"/>
              <a:t>CD 301</a:t>
            </a:r>
            <a:endParaRPr lang="es-ES" b="1" dirty="0"/>
          </a:p>
          <a:p>
            <a:pPr marL="342900" indent="-342900">
              <a:spcBef>
                <a:spcPts val="600"/>
              </a:spcBef>
              <a:buClr>
                <a:schemeClr val="tx1"/>
              </a:buClr>
              <a:buFont typeface="+mj-lt"/>
              <a:buAutoNum type="arabicPeriod" startAt="5"/>
            </a:pPr>
            <a:r>
              <a:rPr lang="es-ES" b="1" dirty="0" err="1">
                <a:solidFill>
                  <a:schemeClr val="bg1"/>
                </a:solidFill>
                <a:highlight>
                  <a:srgbClr val="800000"/>
                </a:highlight>
              </a:rPr>
              <a:t>An</a:t>
            </a:r>
            <a:r>
              <a:rPr lang="es-ES" b="1" dirty="0">
                <a:solidFill>
                  <a:schemeClr val="bg1"/>
                </a:solidFill>
                <a:highlight>
                  <a:srgbClr val="800000"/>
                </a:highlight>
              </a:rPr>
              <a:t> </a:t>
            </a:r>
            <a:r>
              <a:rPr lang="es-ES" b="1" dirty="0" err="1">
                <a:solidFill>
                  <a:schemeClr val="bg1"/>
                </a:solidFill>
                <a:highlight>
                  <a:srgbClr val="800000"/>
                </a:highlight>
              </a:rPr>
              <a:t>All-encompassing</a:t>
            </a:r>
            <a:r>
              <a:rPr lang="es-ES" b="1" dirty="0">
                <a:solidFill>
                  <a:schemeClr val="bg1"/>
                </a:solidFill>
                <a:highlight>
                  <a:srgbClr val="800000"/>
                </a:highlight>
              </a:rPr>
              <a:t> </a:t>
            </a:r>
            <a:r>
              <a:rPr lang="es-ES" b="1" dirty="0" err="1">
                <a:solidFill>
                  <a:schemeClr val="bg1"/>
                </a:solidFill>
                <a:highlight>
                  <a:srgbClr val="800000"/>
                </a:highlight>
              </a:rPr>
              <a:t>Code</a:t>
            </a:r>
            <a:r>
              <a:rPr lang="es-ES" b="1" dirty="0">
                <a:solidFill>
                  <a:schemeClr val="bg1"/>
                </a:solidFill>
                <a:highlight>
                  <a:srgbClr val="800000"/>
                </a:highlight>
              </a:rPr>
              <a:t>:</a:t>
            </a:r>
            <a:r>
              <a:rPr lang="es-ES" b="1" dirty="0"/>
              <a:t> </a:t>
            </a:r>
            <a:r>
              <a:rPr lang="en-US" b="1" dirty="0"/>
              <a:t>I must become acquainted with myself. I must be a learner always as to how to take care of this building, the body God has given  me, that I may preserve it in the very best condition of health. I must eat those things which will be for my very best good physically, and I must take special care to have my clothing such as will conduce to a healthful circulation of the blood. I must not deprive myself of exercise and air. I must get all the sunlight that it is possible for me to obtain. I must have wisdom to be a faithful guardian of my body. </a:t>
            </a:r>
            <a:r>
              <a:rPr lang="es-ES" b="1" dirty="0"/>
              <a:t>—CG 366</a:t>
            </a:r>
          </a:p>
        </p:txBody>
      </p:sp>
      <p:pic>
        <p:nvPicPr>
          <p:cNvPr id="8" name="Imagen 7">
            <a:extLst>
              <a:ext uri="{FF2B5EF4-FFF2-40B4-BE49-F238E27FC236}">
                <a16:creationId xmlns:a16="http://schemas.microsoft.com/office/drawing/2014/main" id="{DBF85B71-0616-2F00-A19E-DC5FDB776C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8337612" y="206416"/>
            <a:ext cx="3656513" cy="1192614"/>
          </a:xfrm>
          <a:prstGeom prst="rect">
            <a:avLst/>
          </a:prstGeom>
        </p:spPr>
      </p:pic>
      <p:sp>
        <p:nvSpPr>
          <p:cNvPr id="9" name="CuadroTexto 8">
            <a:extLst>
              <a:ext uri="{FF2B5EF4-FFF2-40B4-BE49-F238E27FC236}">
                <a16:creationId xmlns:a16="http://schemas.microsoft.com/office/drawing/2014/main" id="{28BB8EB1-E313-DF0A-22CF-9385FF83E2F7}"/>
              </a:ext>
            </a:extLst>
          </p:cNvPr>
          <p:cNvSpPr txBox="1"/>
          <p:nvPr/>
        </p:nvSpPr>
        <p:spPr>
          <a:xfrm>
            <a:off x="8487702" y="283718"/>
            <a:ext cx="2759418" cy="1038010"/>
          </a:xfrm>
          <a:prstGeom prst="rect">
            <a:avLst/>
          </a:prstGeom>
          <a:noFill/>
        </p:spPr>
        <p:txBody>
          <a:bodyPr wrap="square">
            <a:spAutoFit/>
          </a:bodyPr>
          <a:lstStyle/>
          <a:p>
            <a:pPr algn="ctr"/>
            <a:r>
              <a:rPr lang="en-U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rPr>
              <a:t>Knowledge and Obedience to the Laws of Life</a:t>
            </a:r>
            <a:endParaRPr lang="es-ES" sz="2000" b="1" dirty="0">
              <a:solidFill>
                <a:srgbClr val="FBD9E4"/>
              </a:solidFill>
              <a:effectLst>
                <a:outerShdw blurRad="38100" dist="38100" dir="2700000" algn="tl">
                  <a:srgbClr val="000000">
                    <a:alpha val="43137"/>
                  </a:srgbClr>
                </a:outerShdw>
              </a:effectLs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7" name="Imagen 6" descr="Imagen que contiene persona, interior, bebé, tabla&#10;&#10;Descripción generada automáticamente">
            <a:extLst>
              <a:ext uri="{FF2B5EF4-FFF2-40B4-BE49-F238E27FC236}">
                <a16:creationId xmlns:a16="http://schemas.microsoft.com/office/drawing/2014/main" id="{3C27DE05-43CB-89AE-B85F-D9C7744D4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114" y="283718"/>
            <a:ext cx="1557016" cy="1038010"/>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pic>
        <p:nvPicPr>
          <p:cNvPr id="10" name="Imagen 9">
            <a:extLst>
              <a:ext uri="{FF2B5EF4-FFF2-40B4-BE49-F238E27FC236}">
                <a16:creationId xmlns:a16="http://schemas.microsoft.com/office/drawing/2014/main" id="{CBD1FDBC-ACB4-BD87-D535-FF468D58E29B}"/>
              </a:ext>
            </a:extLst>
          </p:cNvPr>
          <p:cNvPicPr>
            <a:picLocks noChangeAspect="1"/>
          </p:cNvPicPr>
          <p:nvPr/>
        </p:nvPicPr>
        <p:blipFill>
          <a:blip r:embed="rId5"/>
          <a:stretch>
            <a:fillRect/>
          </a:stretch>
        </p:blipFill>
        <p:spPr>
          <a:xfrm>
            <a:off x="7287768" y="1476332"/>
            <a:ext cx="4389120" cy="34209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B407A"/>
            </a:contourClr>
          </a:sp3d>
        </p:spPr>
      </p:pic>
    </p:spTree>
    <p:extLst>
      <p:ext uri="{BB962C8B-B14F-4D97-AF65-F5344CB8AC3E}">
        <p14:creationId xmlns:p14="http://schemas.microsoft.com/office/powerpoint/2010/main" val="17536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1000"/>
                                        <p:tgtEl>
                                          <p:spTgt spid="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out)">
                                      <p:cBhvr>
                                        <p:cTn id="30" dur="10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60000"/>
                <a:lumOff val="4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9CCE8A2E-61E7-4667-90A8-34285A8C40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10836" y="3824539"/>
            <a:ext cx="9970328" cy="2893100"/>
          </a:xfrm>
          <a:prstGeom prst="rect">
            <a:avLst/>
          </a:prstGeom>
          <a:solidFill>
            <a:schemeClr val="accent6">
              <a:lumMod val="40000"/>
              <a:lumOff val="60000"/>
            </a:schemeClr>
          </a:solidFill>
          <a:ln w="28575">
            <a:solidFill>
              <a:schemeClr val="accent6">
                <a:lumMod val="50000"/>
              </a:schemeClr>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7BCAA2A-67F1-DB8A-662B-906EACADBA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246888" y="188385"/>
            <a:ext cx="2834640" cy="3492035"/>
          </a:xfrm>
          <a:prstGeom prst="rect">
            <a:avLst/>
          </a:prstGeom>
          <a:scene3d>
            <a:camera prst="orthographicFront"/>
            <a:lightRig rig="threePt" dir="t"/>
          </a:scene3d>
          <a:sp3d>
            <a:bevelT/>
          </a:sp3d>
        </p:spPr>
      </p:pic>
      <p:pic>
        <p:nvPicPr>
          <p:cNvPr id="5" name="Imagen 4">
            <a:extLst>
              <a:ext uri="{FF2B5EF4-FFF2-40B4-BE49-F238E27FC236}">
                <a16:creationId xmlns:a16="http://schemas.microsoft.com/office/drawing/2014/main" id="{36E77EE0-3C11-8ADA-E603-F0BA9DD8EC8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00400" y="188384"/>
            <a:ext cx="2834640" cy="3492035"/>
          </a:xfrm>
          <a:prstGeom prst="rect">
            <a:avLst/>
          </a:prstGeom>
          <a:scene3d>
            <a:camera prst="orthographicFront"/>
            <a:lightRig rig="threePt" dir="t"/>
          </a:scene3d>
          <a:sp3d>
            <a:bevelT/>
          </a:sp3d>
        </p:spPr>
      </p:pic>
      <p:pic>
        <p:nvPicPr>
          <p:cNvPr id="3" name="Imagen 2">
            <a:extLst>
              <a:ext uri="{FF2B5EF4-FFF2-40B4-BE49-F238E27FC236}">
                <a16:creationId xmlns:a16="http://schemas.microsoft.com/office/drawing/2014/main" id="{CE6D038B-A34F-E0AC-DC11-6AC53948824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153912" y="188384"/>
            <a:ext cx="2834640" cy="3492035"/>
          </a:xfrm>
          <a:prstGeom prst="rect">
            <a:avLst/>
          </a:prstGeom>
          <a:scene3d>
            <a:camera prst="orthographicFront"/>
            <a:lightRig rig="threePt" dir="t"/>
          </a:scene3d>
          <a:sp3d>
            <a:bevelT/>
          </a:sp3d>
        </p:spPr>
      </p:pic>
      <p:pic>
        <p:nvPicPr>
          <p:cNvPr id="6" name="Imagen 5">
            <a:extLst>
              <a:ext uri="{FF2B5EF4-FFF2-40B4-BE49-F238E27FC236}">
                <a16:creationId xmlns:a16="http://schemas.microsoft.com/office/drawing/2014/main" id="{8C91249C-8D9F-1678-4859-66C0DD796AB0}"/>
              </a:ext>
            </a:extLst>
          </p:cNvPr>
          <p:cNvPicPr>
            <a:picLocks noGrp="1" noRot="1" noChangeAspect="1" noMove="1" noResize="1" noEditPoints="1" noAdjustHandles="1" noChangeArrowheads="1" noChangeShapeType="1" noCrop="1"/>
          </p:cNvPicPr>
          <p:nvPr/>
        </p:nvPicPr>
        <p:blipFill>
          <a:blip r:embed="rId5"/>
          <a:stretch>
            <a:fillRect/>
          </a:stretch>
        </p:blipFill>
        <p:spPr>
          <a:xfrm>
            <a:off x="9107424" y="184624"/>
            <a:ext cx="2834640" cy="3499555"/>
          </a:xfrm>
          <a:prstGeom prst="rect">
            <a:avLst/>
          </a:prstGeom>
          <a:scene3d>
            <a:camera prst="orthographicFront"/>
            <a:lightRig rig="threePt" dir="t"/>
          </a:scene3d>
          <a:sp3d>
            <a:bevelT/>
          </a:sp3d>
        </p:spPr>
      </p:pic>
      <p:sp>
        <p:nvSpPr>
          <p:cNvPr id="15" name="Rectangle 14">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46222" y="4911519"/>
            <a:ext cx="128016" cy="704088"/>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hidden="1">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C7DDE056-8EDF-C3C7-CF4F-FEB8DAA213AA}"/>
              </a:ext>
            </a:extLst>
          </p:cNvPr>
          <p:cNvSpPr txBox="1">
            <a:spLocks/>
          </p:cNvSpPr>
          <p:nvPr/>
        </p:nvSpPr>
        <p:spPr>
          <a:xfrm>
            <a:off x="1350084" y="3821709"/>
            <a:ext cx="9607656" cy="2616101"/>
          </a:xfrm>
          <a:prstGeom prst="rect">
            <a:avLst/>
          </a:prstGeom>
          <a:noFill/>
        </p:spPr>
        <p:txBody>
          <a:bodyPr wrap="square" rtlCol="0">
            <a:spAutoFit/>
          </a:bodyPr>
          <a:lstStyle/>
          <a:p>
            <a:pPr>
              <a:spcBef>
                <a:spcPts val="600"/>
              </a:spcBef>
            </a:pPr>
            <a:r>
              <a:rPr lang="en-US" b="1" dirty="0"/>
              <a:t>In this third part we will learn how to prepare our children to go to school, and how to cooperate with teachers</a:t>
            </a:r>
            <a:r>
              <a:rPr lang="es-ES" b="1" dirty="0"/>
              <a:t>.</a:t>
            </a:r>
          </a:p>
          <a:p>
            <a:pPr>
              <a:spcBef>
                <a:spcPts val="600"/>
              </a:spcBef>
            </a:pPr>
            <a:r>
              <a:rPr lang="en-US" b="1" dirty="0"/>
              <a:t>We will see the fundamental importance of physical development: exercise, cleanliness, work, learning a trade, natural remedies</a:t>
            </a:r>
            <a:r>
              <a:rPr lang="es-ES" b="1" dirty="0"/>
              <a:t>…</a:t>
            </a:r>
          </a:p>
          <a:p>
            <a:pPr>
              <a:spcBef>
                <a:spcPts val="600"/>
              </a:spcBef>
            </a:pPr>
            <a:r>
              <a:rPr lang="en-US" b="1" dirty="0"/>
              <a:t>We will study tips that will teach us how to maintain physical fitness with food and temperance</a:t>
            </a:r>
            <a:r>
              <a:rPr lang="es-ES" b="1" dirty="0"/>
              <a:t>.</a:t>
            </a:r>
          </a:p>
          <a:p>
            <a:pPr>
              <a:spcBef>
                <a:spcPts val="600"/>
              </a:spcBef>
            </a:pPr>
            <a:r>
              <a:rPr lang="en-US" b="1" dirty="0"/>
              <a:t>And finally, some recommendations on the blessings of correct clothing and the harm of living to follow fashions</a:t>
            </a:r>
            <a:r>
              <a:rPr lang="es-ES" b="1" dirty="0"/>
              <a:t>.</a:t>
            </a:r>
          </a:p>
          <a:p>
            <a:pPr>
              <a:spcBef>
                <a:spcPts val="600"/>
              </a:spcBef>
            </a:pPr>
            <a:r>
              <a:rPr lang="en-US" b="1" dirty="0"/>
              <a:t>All this with the goal that our children lead a life according to God's will</a:t>
            </a:r>
            <a:r>
              <a:rPr lang="es-ES" b="1" dirty="0"/>
              <a:t>.</a:t>
            </a:r>
          </a:p>
        </p:txBody>
      </p:sp>
      <p:sp>
        <p:nvSpPr>
          <p:cNvPr id="8" name="Rectangle 14">
            <a:extLst>
              <a:ext uri="{FF2B5EF4-FFF2-40B4-BE49-F238E27FC236}">
                <a16:creationId xmlns:a16="http://schemas.microsoft.com/office/drawing/2014/main" id="{AE8A81DA-C9DE-C715-C982-8A17BA63A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005570" y="4911519"/>
            <a:ext cx="128016" cy="704088"/>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4652" r="24652"/>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60213" y="1214527"/>
            <a:ext cx="59411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6000" b="1" dirty="0" err="1">
                <a:ln w="6600">
                  <a:solidFill>
                    <a:srgbClr val="E13B44"/>
                  </a:solidFill>
                  <a:prstDash val="solid"/>
                </a:ln>
                <a:solidFill>
                  <a:srgbClr val="FFFF00"/>
                </a:solidFill>
                <a:effectLst>
                  <a:outerShdw dist="38100" dir="2700000" algn="tl" rotWithShape="0">
                    <a:srgbClr val="000000"/>
                  </a:outerShdw>
                </a:effectLst>
              </a:rPr>
              <a:t>Maintaining</a:t>
            </a:r>
            <a:r>
              <a:rPr lang="es-ES" sz="6000" b="1" dirty="0">
                <a:ln w="6600">
                  <a:solidFill>
                    <a:srgbClr val="E13B44"/>
                  </a:solidFill>
                  <a:prstDash val="solid"/>
                </a:ln>
                <a:solidFill>
                  <a:srgbClr val="FFFF00"/>
                </a:solidFill>
                <a:effectLst>
                  <a:outerShdw dist="38100" dir="2700000" algn="tl" rotWithShape="0">
                    <a:srgbClr val="000000"/>
                  </a:outerShdw>
                </a:effectLst>
              </a:rPr>
              <a:t> </a:t>
            </a:r>
            <a:r>
              <a:rPr lang="es-ES" sz="6000" b="1" dirty="0" err="1">
                <a:ln w="6600">
                  <a:solidFill>
                    <a:srgbClr val="E13B44"/>
                  </a:solidFill>
                  <a:prstDash val="solid"/>
                </a:ln>
                <a:solidFill>
                  <a:srgbClr val="FFFF00"/>
                </a:solidFill>
                <a:effectLst>
                  <a:outerShdw dist="38100" dir="2700000" algn="tl" rotWithShape="0">
                    <a:srgbClr val="000000"/>
                  </a:outerShdw>
                </a:effectLst>
              </a:rPr>
              <a:t>Physical</a:t>
            </a:r>
            <a:r>
              <a:rPr lang="es-ES" sz="6000" b="1" dirty="0">
                <a:ln w="6600">
                  <a:solidFill>
                    <a:srgbClr val="E13B44"/>
                  </a:solidFill>
                  <a:prstDash val="solid"/>
                </a:ln>
                <a:solidFill>
                  <a:srgbClr val="FFFF00"/>
                </a:solidFill>
                <a:effectLst>
                  <a:outerShdw dist="38100" dir="2700000" algn="tl" rotWithShape="0">
                    <a:srgbClr val="000000"/>
                  </a:outerShdw>
                </a:effectLst>
              </a:rPr>
              <a:t> Fitness</a:t>
            </a:r>
          </a:p>
        </p:txBody>
      </p:sp>
    </p:spTree>
    <p:extLst>
      <p:ext uri="{BB962C8B-B14F-4D97-AF65-F5344CB8AC3E}">
        <p14:creationId xmlns:p14="http://schemas.microsoft.com/office/powerpoint/2010/main" val="15942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08333E-7 -2.96296E-6 L -2.08333E-7 -0.07222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pic>
        <p:nvPicPr>
          <p:cNvPr id="7" name="Imagen 6" descr="Imagen que contiene monitor, pantalla&#10;&#10;Descripción generada automáticamente">
            <a:extLst>
              <a:ext uri="{FF2B5EF4-FFF2-40B4-BE49-F238E27FC236}">
                <a16:creationId xmlns:a16="http://schemas.microsoft.com/office/drawing/2014/main" id="{5D086135-E03E-1943-2BC1-EAF6BD5A9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0" y="-149833"/>
            <a:ext cx="2480958" cy="1814041"/>
          </a:xfrm>
          <a:prstGeom prst="rect">
            <a:avLst/>
          </a:prstGeom>
        </p:spPr>
      </p:pic>
      <p:sp>
        <p:nvSpPr>
          <p:cNvPr id="3" name="CuadroTexto 2">
            <a:extLst>
              <a:ext uri="{FF2B5EF4-FFF2-40B4-BE49-F238E27FC236}">
                <a16:creationId xmlns:a16="http://schemas.microsoft.com/office/drawing/2014/main" id="{06092198-4DA0-EAAC-E1B7-E57179C43E10}"/>
              </a:ext>
            </a:extLst>
          </p:cNvPr>
          <p:cNvSpPr txBox="1"/>
          <p:nvPr/>
        </p:nvSpPr>
        <p:spPr>
          <a:xfrm>
            <a:off x="312664" y="463879"/>
            <a:ext cx="2030486" cy="1200329"/>
          </a:xfrm>
          <a:prstGeom prst="rect">
            <a:avLst/>
          </a:prstGeom>
          <a:noFill/>
        </p:spPr>
        <p:txBody>
          <a:bodyPr wrap="square">
            <a:spAutoFit/>
          </a:bodyPr>
          <a:lstStyle/>
          <a:p>
            <a:pPr algn="ctr"/>
            <a:r>
              <a:rPr lang="en-US" sz="2400" b="1" dirty="0">
                <a:solidFill>
                  <a:srgbClr val="002060"/>
                </a:solidFill>
              </a:rPr>
              <a:t>The Housewife in the Kitchen</a:t>
            </a:r>
            <a:endParaRPr lang="es-ES" sz="2400" b="1" dirty="0">
              <a:solidFill>
                <a:srgbClr val="002060"/>
              </a:solidFill>
            </a:endParaRPr>
          </a:p>
        </p:txBody>
      </p:sp>
      <p:sp>
        <p:nvSpPr>
          <p:cNvPr id="4" name="CuadroTexto 3">
            <a:extLst>
              <a:ext uri="{FF2B5EF4-FFF2-40B4-BE49-F238E27FC236}">
                <a16:creationId xmlns:a16="http://schemas.microsoft.com/office/drawing/2014/main" id="{D1F83D58-80F3-6967-51DC-19DD0EBE3C53}"/>
              </a:ext>
            </a:extLst>
          </p:cNvPr>
          <p:cNvSpPr txBox="1"/>
          <p:nvPr/>
        </p:nvSpPr>
        <p:spPr>
          <a:xfrm>
            <a:off x="4485736" y="168091"/>
            <a:ext cx="7706264" cy="2031325"/>
          </a:xfrm>
          <a:prstGeom prst="rect">
            <a:avLst/>
          </a:prstGeom>
          <a:noFill/>
        </p:spPr>
        <p:txBody>
          <a:bodyPr wrap="square">
            <a:spAutoFit/>
          </a:bodyPr>
          <a:lstStyle/>
          <a:p>
            <a:r>
              <a:rPr lang="en-US" b="1" dirty="0"/>
              <a:t>To the health and happiness of the whole family nothing is more vital than skill and intelligence on the part of the cook. </a:t>
            </a:r>
            <a:r>
              <a:rPr lang="en-US" b="1" dirty="0">
                <a:solidFill>
                  <a:srgbClr val="C00000"/>
                </a:solidFill>
              </a:rPr>
              <a:t>By ill-prepared, unwholesome food she may hinder and even ruin both the adult's usefulness and the child's development. Or by providing food adapted to the needs of the body, and at the same time inviting and palatable, she can accomplish as much in the right as otherwise she accomplishes in the wrong direction</a:t>
            </a:r>
            <a:r>
              <a:rPr lang="en-US" b="1" dirty="0"/>
              <a:t>. So, in many ways, life's happiness is bound up with faithfulness in common duties. </a:t>
            </a:r>
            <a:r>
              <a:rPr lang="es-ES" b="1" dirty="0"/>
              <a:t>—</a:t>
            </a:r>
            <a:r>
              <a:rPr lang="es-ES" b="1" dirty="0" err="1"/>
              <a:t>Education</a:t>
            </a:r>
            <a:r>
              <a:rPr lang="es-ES" b="1" dirty="0"/>
              <a:t>, 216.</a:t>
            </a:r>
          </a:p>
        </p:txBody>
      </p:sp>
      <p:sp>
        <p:nvSpPr>
          <p:cNvPr id="8" name="CuadroTexto 7">
            <a:extLst>
              <a:ext uri="{FF2B5EF4-FFF2-40B4-BE49-F238E27FC236}">
                <a16:creationId xmlns:a16="http://schemas.microsoft.com/office/drawing/2014/main" id="{5862E273-1B9C-0428-5E26-71B11B2D5398}"/>
              </a:ext>
            </a:extLst>
          </p:cNvPr>
          <p:cNvSpPr txBox="1"/>
          <p:nvPr/>
        </p:nvSpPr>
        <p:spPr>
          <a:xfrm>
            <a:off x="4485736" y="2260389"/>
            <a:ext cx="7573992" cy="923330"/>
          </a:xfrm>
          <a:prstGeom prst="rect">
            <a:avLst/>
          </a:prstGeom>
          <a:noFill/>
        </p:spPr>
        <p:txBody>
          <a:bodyPr wrap="square">
            <a:spAutoFit/>
          </a:bodyPr>
          <a:lstStyle/>
          <a:p>
            <a:r>
              <a:rPr lang="en-US" b="1" dirty="0">
                <a:solidFill>
                  <a:srgbClr val="C00000"/>
                </a:solidFill>
              </a:rPr>
              <a:t>Many, many mothers need to take lessons in cooking</a:t>
            </a:r>
            <a:r>
              <a:rPr lang="en-US" b="1" dirty="0"/>
              <a:t>, that they may set before the family well-prepared, neatly served food CG 372.3</a:t>
            </a:r>
            <a:r>
              <a:rPr lang="es-ES" b="1" dirty="0"/>
              <a:t>. —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263.</a:t>
            </a:r>
          </a:p>
        </p:txBody>
      </p:sp>
      <p:sp>
        <p:nvSpPr>
          <p:cNvPr id="11" name="CuadroTexto 10">
            <a:extLst>
              <a:ext uri="{FF2B5EF4-FFF2-40B4-BE49-F238E27FC236}">
                <a16:creationId xmlns:a16="http://schemas.microsoft.com/office/drawing/2014/main" id="{34D8C13D-0321-251F-657C-5068B9A8DF4B}"/>
              </a:ext>
            </a:extLst>
          </p:cNvPr>
          <p:cNvSpPr txBox="1"/>
          <p:nvPr/>
        </p:nvSpPr>
        <p:spPr>
          <a:xfrm>
            <a:off x="4485736" y="3252104"/>
            <a:ext cx="7882035" cy="1200329"/>
          </a:xfrm>
          <a:prstGeom prst="rect">
            <a:avLst/>
          </a:prstGeom>
          <a:noFill/>
        </p:spPr>
        <p:txBody>
          <a:bodyPr wrap="square">
            <a:spAutoFit/>
          </a:bodyPr>
          <a:lstStyle/>
          <a:p>
            <a:r>
              <a:rPr lang="en-US" b="1" dirty="0">
                <a:solidFill>
                  <a:srgbClr val="C00000"/>
                </a:solidFill>
              </a:rPr>
              <a:t>The meals should be varied</a:t>
            </a:r>
            <a:r>
              <a:rPr lang="en-US" b="1" dirty="0"/>
              <a:t>. The same dishes, prepared in the same way, should not appear on the table meal after meal and day after day. The meals are eaten with greater relish, and the system is better nourished, when the food is varied. </a:t>
            </a:r>
            <a:r>
              <a:rPr lang="es-ES" b="1" dirty="0"/>
              <a:t>—</a:t>
            </a:r>
            <a:r>
              <a:rPr lang="en-US" b="1" dirty="0"/>
              <a:t>MH 300</a:t>
            </a:r>
            <a:r>
              <a:rPr lang="es-ES" b="1" dirty="0"/>
              <a:t>. </a:t>
            </a:r>
          </a:p>
        </p:txBody>
      </p:sp>
      <p:sp>
        <p:nvSpPr>
          <p:cNvPr id="13" name="CuadroTexto 12">
            <a:extLst>
              <a:ext uri="{FF2B5EF4-FFF2-40B4-BE49-F238E27FC236}">
                <a16:creationId xmlns:a16="http://schemas.microsoft.com/office/drawing/2014/main" id="{5622D2EB-1304-5C95-F5E0-8F2645C118BD}"/>
              </a:ext>
            </a:extLst>
          </p:cNvPr>
          <p:cNvSpPr txBox="1"/>
          <p:nvPr/>
        </p:nvSpPr>
        <p:spPr>
          <a:xfrm>
            <a:off x="79248" y="4397083"/>
            <a:ext cx="6678168" cy="1200329"/>
          </a:xfrm>
          <a:prstGeom prst="rect">
            <a:avLst/>
          </a:prstGeom>
          <a:noFill/>
        </p:spPr>
        <p:txBody>
          <a:bodyPr wrap="square">
            <a:spAutoFit/>
          </a:bodyPr>
          <a:lstStyle/>
          <a:p>
            <a:r>
              <a:rPr lang="en-US" b="1" dirty="0">
                <a:solidFill>
                  <a:srgbClr val="C00000"/>
                </a:solidFill>
              </a:rPr>
              <a:t>The serving of a great variety of dishes absorbs time, money, and taxing labor, without accomplishing any good</a:t>
            </a:r>
            <a:r>
              <a:rPr lang="es-ES" b="1" dirty="0"/>
              <a:t>…</a:t>
            </a:r>
            <a:r>
              <a:rPr lang="en-US" b="1" dirty="0"/>
              <a:t> How much better it would be for the health of the household if the table preparations were more simple.—Christian Temperance and Bible Hygiene, 73</a:t>
            </a:r>
            <a:endParaRPr lang="es-ES" b="1" dirty="0"/>
          </a:p>
        </p:txBody>
      </p:sp>
      <p:sp>
        <p:nvSpPr>
          <p:cNvPr id="15" name="CuadroTexto 14">
            <a:extLst>
              <a:ext uri="{FF2B5EF4-FFF2-40B4-BE49-F238E27FC236}">
                <a16:creationId xmlns:a16="http://schemas.microsoft.com/office/drawing/2014/main" id="{BF432336-EAF5-2F79-0242-C6272F277AB1}"/>
              </a:ext>
            </a:extLst>
          </p:cNvPr>
          <p:cNvSpPr txBox="1"/>
          <p:nvPr/>
        </p:nvSpPr>
        <p:spPr>
          <a:xfrm>
            <a:off x="79249" y="5561376"/>
            <a:ext cx="6678168" cy="1200329"/>
          </a:xfrm>
          <a:prstGeom prst="rect">
            <a:avLst/>
          </a:prstGeom>
          <a:noFill/>
        </p:spPr>
        <p:txBody>
          <a:bodyPr wrap="square">
            <a:spAutoFit/>
          </a:bodyPr>
          <a:lstStyle/>
          <a:p>
            <a:r>
              <a:rPr lang="en-US" b="1" dirty="0">
                <a:solidFill>
                  <a:srgbClr val="C00000"/>
                </a:solidFill>
              </a:rPr>
              <a:t>Scanty, ill-cooked food depraves the blood by weakening the blood-making organs. It deranges the system and brings on disease, with its accompaniment of irritable nerves and bad tempers</a:t>
            </a:r>
            <a:r>
              <a:rPr lang="es-ES" b="1" dirty="0"/>
              <a:t>.—</a:t>
            </a:r>
            <a:r>
              <a:rPr lang="es-ES" b="1" dirty="0" err="1"/>
              <a:t>The</a:t>
            </a:r>
            <a:r>
              <a:rPr lang="es-ES" b="1" dirty="0"/>
              <a:t> </a:t>
            </a:r>
            <a:r>
              <a:rPr lang="es-ES" b="1" dirty="0" err="1"/>
              <a:t>Ministry</a:t>
            </a:r>
            <a:r>
              <a:rPr lang="es-ES" b="1" dirty="0"/>
              <a:t> </a:t>
            </a:r>
            <a:r>
              <a:rPr lang="es-ES" b="1" dirty="0" err="1"/>
              <a:t>of</a:t>
            </a:r>
            <a:r>
              <a:rPr lang="es-ES" b="1" dirty="0"/>
              <a:t> </a:t>
            </a:r>
            <a:r>
              <a:rPr lang="es-ES" b="1" dirty="0" err="1"/>
              <a:t>Healing</a:t>
            </a:r>
            <a:r>
              <a:rPr lang="es-ES" b="1" dirty="0"/>
              <a:t>, 302.</a:t>
            </a:r>
          </a:p>
        </p:txBody>
      </p:sp>
      <p:pic>
        <p:nvPicPr>
          <p:cNvPr id="5" name="Imagen 4" descr="Una mujer preparando comida en una cocina&#10;&#10;Descripción generada automáticamente">
            <a:extLst>
              <a:ext uri="{FF2B5EF4-FFF2-40B4-BE49-F238E27FC236}">
                <a16:creationId xmlns:a16="http://schemas.microsoft.com/office/drawing/2014/main" id="{E9D53FD5-8992-4089-765B-9D9D02A59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14" y="1861985"/>
            <a:ext cx="4261470" cy="2500594"/>
          </a:xfrm>
          <a:prstGeom prst="snip2DiagRect">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lato con verduras&#10;&#10;Descripción generada automáticamente">
            <a:extLst>
              <a:ext uri="{FF2B5EF4-FFF2-40B4-BE49-F238E27FC236}">
                <a16:creationId xmlns:a16="http://schemas.microsoft.com/office/drawing/2014/main" id="{C3F9811C-FBC9-9A18-DD5F-EFBA847C40DE}"/>
              </a:ext>
            </a:extLst>
          </p:cNvPr>
          <p:cNvPicPr>
            <a:picLocks noChangeAspect="1"/>
          </p:cNvPicPr>
          <p:nvPr/>
        </p:nvPicPr>
        <p:blipFill rotWithShape="1">
          <a:blip r:embed="rId5">
            <a:extLst>
              <a:ext uri="{28A0092B-C50C-407E-A947-70E740481C1C}">
                <a14:useLocalDpi xmlns:a14="http://schemas.microsoft.com/office/drawing/2010/main" val="0"/>
              </a:ext>
            </a:extLst>
          </a:blip>
          <a:srcRect b="15415"/>
          <a:stretch/>
        </p:blipFill>
        <p:spPr>
          <a:xfrm>
            <a:off x="6757416" y="4526485"/>
            <a:ext cx="5263896" cy="2064646"/>
          </a:xfrm>
          <a:prstGeom prst="snip2DiagRect">
            <a:avLst>
              <a:gd name="adj1" fmla="val 13729"/>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lato con arroz y verduras&#10;&#10;Descripción generada automáticamente">
            <a:extLst>
              <a:ext uri="{FF2B5EF4-FFF2-40B4-BE49-F238E27FC236}">
                <a16:creationId xmlns:a16="http://schemas.microsoft.com/office/drawing/2014/main" id="{B2F7198D-BA47-FDFF-1420-D2D3E1AD8B46}"/>
              </a:ext>
            </a:extLst>
          </p:cNvPr>
          <p:cNvPicPr>
            <a:picLocks noChangeAspect="1"/>
          </p:cNvPicPr>
          <p:nvPr/>
        </p:nvPicPr>
        <p:blipFill rotWithShape="1">
          <a:blip r:embed="rId6">
            <a:extLst>
              <a:ext uri="{28A0092B-C50C-407E-A947-70E740481C1C}">
                <a14:useLocalDpi xmlns:a14="http://schemas.microsoft.com/office/drawing/2010/main" val="0"/>
              </a:ext>
            </a:extLst>
          </a:blip>
          <a:srcRect l="12008" r="7590"/>
          <a:stretch/>
        </p:blipFill>
        <p:spPr>
          <a:xfrm>
            <a:off x="2725947" y="249476"/>
            <a:ext cx="1706211" cy="1414732"/>
          </a:xfrm>
          <a:prstGeom prst="snip2DiagRect">
            <a:avLst>
              <a:gd name="adj1" fmla="val 23269"/>
              <a:gd name="adj2" fmla="val 0"/>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511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 calcmode="lin" valueType="num">
                                      <p:cBhvr>
                                        <p:cTn id="35" dur="500" fill="hold"/>
                                        <p:tgtEl>
                                          <p:spTgt spid="5"/>
                                        </p:tgtEl>
                                        <p:attrNameLst>
                                          <p:attrName>style.rotation</p:attrName>
                                        </p:attrNameLst>
                                      </p:cBhvr>
                                      <p:tavLst>
                                        <p:tav tm="0">
                                          <p:val>
                                            <p:fltVal val="360"/>
                                          </p:val>
                                        </p:tav>
                                        <p:tav tm="100000">
                                          <p:val>
                                            <p:fltVal val="0"/>
                                          </p:val>
                                        </p:tav>
                                      </p:tavLst>
                                    </p:anim>
                                    <p:animEffect transition="in" filter="fade">
                                      <p:cBhvr>
                                        <p:cTn id="36" dur="500"/>
                                        <p:tgtEl>
                                          <p:spTgt spid="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 calcmode="lin" valueType="num">
                                      <p:cBhvr>
                                        <p:cTn id="47" dur="500" fill="hold"/>
                                        <p:tgtEl>
                                          <p:spTgt spid="12"/>
                                        </p:tgtEl>
                                        <p:attrNameLst>
                                          <p:attrName>style.rotation</p:attrName>
                                        </p:attrNameLst>
                                      </p:cBhvr>
                                      <p:tavLst>
                                        <p:tav tm="0">
                                          <p:val>
                                            <p:fltVal val="360"/>
                                          </p:val>
                                        </p:tav>
                                        <p:tav tm="100000">
                                          <p:val>
                                            <p:fltVal val="0"/>
                                          </p:val>
                                        </p:tav>
                                      </p:tavLst>
                                    </p:anim>
                                    <p:animEffect transition="in" filter="fade">
                                      <p:cBhvr>
                                        <p:cTn id="48" dur="500"/>
                                        <p:tgtEl>
                                          <p:spTgt spid="1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 calcmode="lin" valueType="num">
                                      <p:cBhvr>
                                        <p:cTn id="59" dur="500" fill="hold"/>
                                        <p:tgtEl>
                                          <p:spTgt spid="9"/>
                                        </p:tgtEl>
                                        <p:attrNameLst>
                                          <p:attrName>style.rotation</p:attrName>
                                        </p:attrNameLst>
                                      </p:cBhvr>
                                      <p:tavLst>
                                        <p:tav tm="0">
                                          <p:val>
                                            <p:fltVal val="360"/>
                                          </p:val>
                                        </p:tav>
                                        <p:tav tm="100000">
                                          <p:val>
                                            <p:fltVal val="0"/>
                                          </p:val>
                                        </p:tav>
                                      </p:tavLst>
                                    </p:anim>
                                    <p:animEffect transition="in" filter="fade">
                                      <p:cBhvr>
                                        <p:cTn id="60" dur="500"/>
                                        <p:tgtEl>
                                          <p:spTgt spid="9"/>
                                        </p:tgtEl>
                                      </p:cBhvr>
                                    </p:animEffect>
                                  </p:childTnLst>
                                </p:cTn>
                              </p:par>
                            </p:childTnLst>
                          </p:cTn>
                        </p:par>
                        <p:par>
                          <p:cTn id="61" fill="hold">
                            <p:stCondLst>
                              <p:cond delay="2000"/>
                            </p:stCondLst>
                            <p:childTnLst>
                              <p:par>
                                <p:cTn id="62" presetID="22" presetClass="entr" presetSubtype="8"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left)">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794854D-4E21-56D0-F6F3-F462A2F2259F}"/>
              </a:ext>
            </a:extLst>
          </p:cNvPr>
          <p:cNvSpPr txBox="1"/>
          <p:nvPr/>
        </p:nvSpPr>
        <p:spPr>
          <a:xfrm>
            <a:off x="2688257" y="161932"/>
            <a:ext cx="6265243" cy="1754326"/>
          </a:xfrm>
          <a:prstGeom prst="rect">
            <a:avLst/>
          </a:prstGeom>
          <a:noFill/>
        </p:spPr>
        <p:txBody>
          <a:bodyPr wrap="square">
            <a:spAutoFit/>
          </a:bodyPr>
          <a:lstStyle/>
          <a:p>
            <a:r>
              <a:rPr lang="en-US" b="1" dirty="0">
                <a:solidFill>
                  <a:srgbClr val="C00000"/>
                </a:solidFill>
              </a:rPr>
              <a:t>Do not neglect to teach your children how to cook</a:t>
            </a:r>
            <a:r>
              <a:rPr lang="en-US" b="1" dirty="0"/>
              <a:t>. In so doing, you impart to them principles which they must have in their religious education. </a:t>
            </a:r>
            <a:r>
              <a:rPr lang="en-US" b="1" dirty="0">
                <a:solidFill>
                  <a:srgbClr val="C00000"/>
                </a:solidFill>
              </a:rPr>
              <a:t>In giving your children lessons in physiology, and teaching them how to cook with simplicity and yet with skill, you are laying the foundation for the most useful branches of education.</a:t>
            </a:r>
            <a:r>
              <a:rPr lang="en-US" b="1" dirty="0"/>
              <a:t>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2:537.</a:t>
            </a:r>
          </a:p>
        </p:txBody>
      </p:sp>
      <p:sp>
        <p:nvSpPr>
          <p:cNvPr id="7" name="CuadroTexto 6">
            <a:extLst>
              <a:ext uri="{FF2B5EF4-FFF2-40B4-BE49-F238E27FC236}">
                <a16:creationId xmlns:a16="http://schemas.microsoft.com/office/drawing/2014/main" id="{4B3EC1A6-72F9-FA57-5C35-35E76E3495B4}"/>
              </a:ext>
            </a:extLst>
          </p:cNvPr>
          <p:cNvSpPr txBox="1"/>
          <p:nvPr/>
        </p:nvSpPr>
        <p:spPr>
          <a:xfrm>
            <a:off x="2688257" y="1901382"/>
            <a:ext cx="9220200" cy="1754326"/>
          </a:xfrm>
          <a:prstGeom prst="rect">
            <a:avLst/>
          </a:prstGeom>
          <a:noFill/>
        </p:spPr>
        <p:txBody>
          <a:bodyPr wrap="square">
            <a:spAutoFit/>
          </a:bodyPr>
          <a:lstStyle/>
          <a:p>
            <a:r>
              <a:rPr lang="en-US" b="1" dirty="0">
                <a:solidFill>
                  <a:srgbClr val="C00000"/>
                </a:solidFill>
              </a:rPr>
              <a:t>If they fail once, twice, or thrice, censure not.</a:t>
            </a:r>
            <a:r>
              <a:rPr lang="en-US" b="1" dirty="0"/>
              <a:t> Already discouragement is doing its work and tempting them to say, “It is of no use; I can't do it.” This is not the time for censure. The will is becoming weakened. It needs the spur of encouraging, cheerful, hopeful words, as, </a:t>
            </a:r>
            <a:r>
              <a:rPr lang="en-US" b="1" dirty="0">
                <a:solidFill>
                  <a:srgbClr val="C00000"/>
                </a:solidFill>
              </a:rPr>
              <a:t>“Never  mind the mistakes you have made. You are but a learner, and must expect to make blunders. Try again. Put your mind on what you are doing. Be very careful, and you will certainly succeed.”</a:t>
            </a:r>
            <a:r>
              <a:rPr lang="en-US" b="1" dirty="0"/>
              <a:t>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1:684, 685.</a:t>
            </a:r>
          </a:p>
        </p:txBody>
      </p:sp>
      <p:sp>
        <p:nvSpPr>
          <p:cNvPr id="10" name="CuadroTexto 9">
            <a:extLst>
              <a:ext uri="{FF2B5EF4-FFF2-40B4-BE49-F238E27FC236}">
                <a16:creationId xmlns:a16="http://schemas.microsoft.com/office/drawing/2014/main" id="{86B0B507-9987-EBE7-D827-28C0BD17D0CB}"/>
              </a:ext>
            </a:extLst>
          </p:cNvPr>
          <p:cNvSpPr txBox="1"/>
          <p:nvPr/>
        </p:nvSpPr>
        <p:spPr>
          <a:xfrm>
            <a:off x="2688257" y="3655708"/>
            <a:ext cx="9477066" cy="923330"/>
          </a:xfrm>
          <a:prstGeom prst="rect">
            <a:avLst/>
          </a:prstGeom>
          <a:noFill/>
        </p:spPr>
        <p:txBody>
          <a:bodyPr wrap="square">
            <a:spAutoFit/>
          </a:bodyPr>
          <a:lstStyle/>
          <a:p>
            <a:r>
              <a:rPr lang="en-US" b="1" dirty="0">
                <a:solidFill>
                  <a:srgbClr val="C00000"/>
                </a:solidFill>
              </a:rPr>
              <a:t>Men, as well as women, need to understand the simple, healthful preparation of food. </a:t>
            </a:r>
            <a:r>
              <a:rPr lang="en-US" b="1" dirty="0"/>
              <a:t>Their business often calls them where they cannot obtain wholesome food; then, if they have a knowledge of cookery, they can use it to good purpose. CG 376.</a:t>
            </a:r>
            <a:r>
              <a:rPr lang="es-ES" b="1" dirty="0"/>
              <a:t>— </a:t>
            </a:r>
            <a:r>
              <a:rPr lang="es-ES" b="1" dirty="0" err="1"/>
              <a:t>The</a:t>
            </a:r>
            <a:r>
              <a:rPr lang="es-ES" b="1" dirty="0"/>
              <a:t> </a:t>
            </a:r>
            <a:r>
              <a:rPr lang="es-ES" b="1" dirty="0" err="1"/>
              <a:t>Ministry</a:t>
            </a:r>
            <a:r>
              <a:rPr lang="es-ES" b="1" dirty="0"/>
              <a:t> </a:t>
            </a:r>
            <a:r>
              <a:rPr lang="es-ES" b="1" dirty="0" err="1"/>
              <a:t>of</a:t>
            </a:r>
            <a:r>
              <a:rPr lang="es-ES" b="1" dirty="0"/>
              <a:t> </a:t>
            </a:r>
            <a:r>
              <a:rPr lang="es-ES" b="1" dirty="0" err="1"/>
              <a:t>Healing</a:t>
            </a:r>
            <a:r>
              <a:rPr lang="es-ES" b="1" dirty="0"/>
              <a:t>, 323.</a:t>
            </a:r>
          </a:p>
        </p:txBody>
      </p:sp>
      <p:sp>
        <p:nvSpPr>
          <p:cNvPr id="14" name="CuadroTexto 13">
            <a:extLst>
              <a:ext uri="{FF2B5EF4-FFF2-40B4-BE49-F238E27FC236}">
                <a16:creationId xmlns:a16="http://schemas.microsoft.com/office/drawing/2014/main" id="{7E249FAA-35A9-1117-9AC5-07FC53CC0545}"/>
              </a:ext>
            </a:extLst>
          </p:cNvPr>
          <p:cNvSpPr txBox="1"/>
          <p:nvPr/>
        </p:nvSpPr>
        <p:spPr>
          <a:xfrm>
            <a:off x="2766825" y="4579038"/>
            <a:ext cx="8844330" cy="1200329"/>
          </a:xfrm>
          <a:prstGeom prst="rect">
            <a:avLst/>
          </a:prstGeom>
          <a:noFill/>
        </p:spPr>
        <p:txBody>
          <a:bodyPr wrap="square">
            <a:spAutoFit/>
          </a:bodyPr>
          <a:lstStyle/>
          <a:p>
            <a:r>
              <a:rPr lang="en-US" b="1" dirty="0">
                <a:solidFill>
                  <a:srgbClr val="C00000"/>
                </a:solidFill>
              </a:rPr>
              <a:t>And there should be careful study that the fragments of food left over from the table be not wasted.</a:t>
            </a:r>
            <a:r>
              <a:rPr lang="en-US" b="1" dirty="0"/>
              <a:t> Study how, that in some way these fragments of food shall not be lost. This skill, economy, and tact is a fortune. In the warmer parts of the season, prepare less food</a:t>
            </a:r>
            <a:r>
              <a:rPr lang="es-ES" b="1" dirty="0"/>
              <a:t>. —</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258.</a:t>
            </a:r>
          </a:p>
        </p:txBody>
      </p:sp>
      <p:sp>
        <p:nvSpPr>
          <p:cNvPr id="17" name="CuadroTexto 16">
            <a:extLst>
              <a:ext uri="{FF2B5EF4-FFF2-40B4-BE49-F238E27FC236}">
                <a16:creationId xmlns:a16="http://schemas.microsoft.com/office/drawing/2014/main" id="{1DC6E1C5-2B5B-EDA9-AED2-615F4D6AED66}"/>
              </a:ext>
            </a:extLst>
          </p:cNvPr>
          <p:cNvSpPr txBox="1"/>
          <p:nvPr/>
        </p:nvSpPr>
        <p:spPr>
          <a:xfrm>
            <a:off x="3043909" y="5748590"/>
            <a:ext cx="8844330" cy="954107"/>
          </a:xfrm>
          <a:prstGeom prst="rect">
            <a:avLst/>
          </a:prstGeom>
          <a:noFill/>
        </p:spPr>
        <p:txBody>
          <a:bodyPr wrap="square">
            <a:spAutoFit/>
          </a:bodyPr>
          <a:lstStyle/>
          <a:p>
            <a:pPr algn="ctr"/>
            <a:r>
              <a:rPr lang="es-ES" sz="2800" b="1" dirty="0">
                <a:solidFill>
                  <a:schemeClr val="accent1">
                    <a:lumMod val="50000"/>
                  </a:schemeClr>
                </a:solidFill>
              </a:rPr>
              <a:t>“</a:t>
            </a:r>
            <a:r>
              <a:rPr lang="en-US" sz="2800" b="1" dirty="0">
                <a:solidFill>
                  <a:schemeClr val="accent1">
                    <a:lumMod val="50000"/>
                  </a:schemeClr>
                </a:solidFill>
              </a:rPr>
              <a:t>Whether therefore ye eat, or drink, or whatsoever ye do, do all to the glory of God</a:t>
            </a:r>
            <a:r>
              <a:rPr lang="es-ES" sz="2800" b="1" dirty="0">
                <a:solidFill>
                  <a:schemeClr val="accent1">
                    <a:lumMod val="50000"/>
                  </a:schemeClr>
                </a:solidFill>
              </a:rPr>
              <a:t>”. 1 </a:t>
            </a:r>
            <a:r>
              <a:rPr lang="es-ES" sz="2800" b="1" dirty="0" err="1">
                <a:solidFill>
                  <a:schemeClr val="accent1">
                    <a:lumMod val="50000"/>
                  </a:schemeClr>
                </a:solidFill>
              </a:rPr>
              <a:t>Corinthians</a:t>
            </a:r>
            <a:r>
              <a:rPr lang="es-ES" sz="2800" b="1" dirty="0">
                <a:solidFill>
                  <a:schemeClr val="accent1">
                    <a:lumMod val="50000"/>
                  </a:schemeClr>
                </a:solidFill>
              </a:rPr>
              <a:t> 10:31.</a:t>
            </a:r>
          </a:p>
        </p:txBody>
      </p:sp>
      <p:pic>
        <p:nvPicPr>
          <p:cNvPr id="6" name="Imagen 5" descr="Imagen que contiene monitor, pantalla&#10;&#10;Descripción generada automáticamente">
            <a:extLst>
              <a:ext uri="{FF2B5EF4-FFF2-40B4-BE49-F238E27FC236}">
                <a16:creationId xmlns:a16="http://schemas.microsoft.com/office/drawing/2014/main" id="{E409DBDA-9916-BFDE-14B2-D752BB42D58A}"/>
              </a:ext>
            </a:extLst>
          </p:cNvPr>
          <p:cNvPicPr>
            <a:picLocks noChangeAspect="1"/>
          </p:cNvPicPr>
          <p:nvPr/>
        </p:nvPicPr>
        <p:blipFill rotWithShape="1">
          <a:blip r:embed="rId3">
            <a:extLst>
              <a:ext uri="{28A0092B-C50C-407E-A947-70E740481C1C}">
                <a14:useLocalDpi xmlns:a14="http://schemas.microsoft.com/office/drawing/2010/main" val="0"/>
              </a:ext>
            </a:extLst>
          </a:blip>
          <a:srcRect t="7251"/>
          <a:stretch/>
        </p:blipFill>
        <p:spPr>
          <a:xfrm>
            <a:off x="97650" y="-18288"/>
            <a:ext cx="2480958" cy="1682496"/>
          </a:xfrm>
          <a:prstGeom prst="rect">
            <a:avLst/>
          </a:prstGeom>
        </p:spPr>
      </p:pic>
      <p:sp>
        <p:nvSpPr>
          <p:cNvPr id="8" name="CuadroTexto 7">
            <a:extLst>
              <a:ext uri="{FF2B5EF4-FFF2-40B4-BE49-F238E27FC236}">
                <a16:creationId xmlns:a16="http://schemas.microsoft.com/office/drawing/2014/main" id="{0A2F9FC1-871C-1F11-8A4E-DE58D7770C7E}"/>
              </a:ext>
            </a:extLst>
          </p:cNvPr>
          <p:cNvSpPr txBox="1"/>
          <p:nvPr/>
        </p:nvSpPr>
        <p:spPr>
          <a:xfrm>
            <a:off x="323280" y="463879"/>
            <a:ext cx="1962720" cy="1200329"/>
          </a:xfrm>
          <a:prstGeom prst="rect">
            <a:avLst/>
          </a:prstGeom>
          <a:noFill/>
        </p:spPr>
        <p:txBody>
          <a:bodyPr wrap="square">
            <a:spAutoFit/>
          </a:bodyPr>
          <a:lstStyle/>
          <a:p>
            <a:pPr algn="ctr"/>
            <a:r>
              <a:rPr lang="en-US" sz="2400" b="1" dirty="0">
                <a:solidFill>
                  <a:srgbClr val="002060"/>
                </a:solidFill>
              </a:rPr>
              <a:t>The Housewife in the Kitchen</a:t>
            </a:r>
            <a:endParaRPr lang="es-ES" sz="2400" b="1" dirty="0">
              <a:solidFill>
                <a:srgbClr val="002060"/>
              </a:solidFill>
            </a:endParaRPr>
          </a:p>
        </p:txBody>
      </p:sp>
      <p:pic>
        <p:nvPicPr>
          <p:cNvPr id="4" name="Imagen 3">
            <a:extLst>
              <a:ext uri="{FF2B5EF4-FFF2-40B4-BE49-F238E27FC236}">
                <a16:creationId xmlns:a16="http://schemas.microsoft.com/office/drawing/2014/main" id="{376B9108-26D8-68B2-D37C-5E8998B8089D}"/>
              </a:ext>
            </a:extLst>
          </p:cNvPr>
          <p:cNvPicPr>
            <a:picLocks noChangeAspect="1"/>
          </p:cNvPicPr>
          <p:nvPr/>
        </p:nvPicPr>
        <p:blipFill rotWithShape="1">
          <a:blip r:embed="rId4"/>
          <a:srcRect t="11127" r="12043" b="11127"/>
          <a:stretch/>
        </p:blipFill>
        <p:spPr>
          <a:xfrm>
            <a:off x="9131797" y="200032"/>
            <a:ext cx="2855228" cy="1682496"/>
          </a:xfrm>
          <a:prstGeom prst="snip2DiagRect">
            <a:avLst>
              <a:gd name="adj1" fmla="val 20109"/>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alimentos&#10;&#10;Descripción generada automáticamente">
            <a:extLst>
              <a:ext uri="{FF2B5EF4-FFF2-40B4-BE49-F238E27FC236}">
                <a16:creationId xmlns:a16="http://schemas.microsoft.com/office/drawing/2014/main" id="{1F07F0A0-110D-0DE3-7F06-E59A48449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36" y="1916258"/>
            <a:ext cx="2428972" cy="1384819"/>
          </a:xfrm>
          <a:prstGeom prst="snip2DiagRect">
            <a:avLst>
              <a:gd name="adj1" fmla="val 15847"/>
              <a:gd name="adj2" fmla="val 0"/>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ersona preparando comida en una cocina&#10;&#10;Descripción generada automáticamente">
            <a:extLst>
              <a:ext uri="{FF2B5EF4-FFF2-40B4-BE49-F238E27FC236}">
                <a16:creationId xmlns:a16="http://schemas.microsoft.com/office/drawing/2014/main" id="{32BB443E-D183-4CCF-9377-CF71FF61D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36" y="3429000"/>
            <a:ext cx="2428972" cy="1366297"/>
          </a:xfrm>
          <a:prstGeom prst="snip2DiagRect">
            <a:avLst>
              <a:gd name="adj1" fmla="val 16731"/>
              <a:gd name="adj2" fmla="val 16667"/>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descr="Una bandeja con alimentos y bebidas&#10;&#10;Descripción generada automáticamente">
            <a:extLst>
              <a:ext uri="{FF2B5EF4-FFF2-40B4-BE49-F238E27FC236}">
                <a16:creationId xmlns:a16="http://schemas.microsoft.com/office/drawing/2014/main" id="{B2312BB4-0D14-105D-F560-708BC631D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636" y="4917587"/>
            <a:ext cx="2428972" cy="1621476"/>
          </a:xfrm>
          <a:prstGeom prst="snip2DiagRect">
            <a:avLst>
              <a:gd name="adj1" fmla="val 0"/>
              <a:gd name="adj2" fmla="val 12156"/>
            </a:avLst>
          </a:prstGeom>
          <a:solidFill>
            <a:srgbClr val="FFFFFF">
              <a:shade val="85000"/>
            </a:srgbClr>
          </a:solidFill>
          <a:ln w="38100" cap="sq">
            <a:solidFill>
              <a:srgbClr val="29668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901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290">
                                          <p:stCondLst>
                                            <p:cond delay="0"/>
                                          </p:stCondLst>
                                        </p:cTn>
                                        <p:tgtEl>
                                          <p:spTgt spid="11"/>
                                        </p:tgtEl>
                                      </p:cBhvr>
                                    </p:animEffect>
                                    <p:anim calcmode="lin" valueType="num">
                                      <p:cBhvr>
                                        <p:cTn id="3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5" dur="13">
                                          <p:stCondLst>
                                            <p:cond delay="325"/>
                                          </p:stCondLst>
                                        </p:cTn>
                                        <p:tgtEl>
                                          <p:spTgt spid="11"/>
                                        </p:tgtEl>
                                      </p:cBhvr>
                                      <p:to x="100000" y="60000"/>
                                    </p:animScale>
                                    <p:animScale>
                                      <p:cBhvr>
                                        <p:cTn id="36" dur="83" decel="50000">
                                          <p:stCondLst>
                                            <p:cond delay="338"/>
                                          </p:stCondLst>
                                        </p:cTn>
                                        <p:tgtEl>
                                          <p:spTgt spid="11"/>
                                        </p:tgtEl>
                                      </p:cBhvr>
                                      <p:to x="100000" y="100000"/>
                                    </p:animScale>
                                    <p:animScale>
                                      <p:cBhvr>
                                        <p:cTn id="37" dur="13">
                                          <p:stCondLst>
                                            <p:cond delay="656"/>
                                          </p:stCondLst>
                                        </p:cTn>
                                        <p:tgtEl>
                                          <p:spTgt spid="11"/>
                                        </p:tgtEl>
                                      </p:cBhvr>
                                      <p:to x="100000" y="80000"/>
                                    </p:animScale>
                                    <p:animScale>
                                      <p:cBhvr>
                                        <p:cTn id="38" dur="83" decel="50000">
                                          <p:stCondLst>
                                            <p:cond delay="669"/>
                                          </p:stCondLst>
                                        </p:cTn>
                                        <p:tgtEl>
                                          <p:spTgt spid="11"/>
                                        </p:tgtEl>
                                      </p:cBhvr>
                                      <p:to x="100000" y="100000"/>
                                    </p:animScale>
                                    <p:animScale>
                                      <p:cBhvr>
                                        <p:cTn id="39" dur="13">
                                          <p:stCondLst>
                                            <p:cond delay="821"/>
                                          </p:stCondLst>
                                        </p:cTn>
                                        <p:tgtEl>
                                          <p:spTgt spid="11"/>
                                        </p:tgtEl>
                                      </p:cBhvr>
                                      <p:to x="100000" y="90000"/>
                                    </p:animScale>
                                    <p:animScale>
                                      <p:cBhvr>
                                        <p:cTn id="40" dur="83" decel="50000">
                                          <p:stCondLst>
                                            <p:cond delay="834"/>
                                          </p:stCondLst>
                                        </p:cTn>
                                        <p:tgtEl>
                                          <p:spTgt spid="11"/>
                                        </p:tgtEl>
                                      </p:cBhvr>
                                      <p:to x="100000" y="100000"/>
                                    </p:animScale>
                                    <p:animScale>
                                      <p:cBhvr>
                                        <p:cTn id="41" dur="13">
                                          <p:stCondLst>
                                            <p:cond delay="904"/>
                                          </p:stCondLst>
                                        </p:cTn>
                                        <p:tgtEl>
                                          <p:spTgt spid="11"/>
                                        </p:tgtEl>
                                      </p:cBhvr>
                                      <p:to x="100000" y="95000"/>
                                    </p:animScale>
                                    <p:animScale>
                                      <p:cBhvr>
                                        <p:cTn id="42" dur="83" decel="50000">
                                          <p:stCondLst>
                                            <p:cond delay="917"/>
                                          </p:stCondLst>
                                        </p:cTn>
                                        <p:tgtEl>
                                          <p:spTgt spid="11"/>
                                        </p:tgtEl>
                                      </p:cBhvr>
                                      <p:to x="100000" y="100000"/>
                                    </p:animScale>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290">
                                          <p:stCondLst>
                                            <p:cond delay="0"/>
                                          </p:stCondLst>
                                        </p:cTn>
                                        <p:tgtEl>
                                          <p:spTgt spid="16"/>
                                        </p:tgtEl>
                                      </p:cBhvr>
                                    </p:animEffect>
                                    <p:anim calcmode="lin" valueType="num">
                                      <p:cBhvr>
                                        <p:cTn id="52"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57" dur="13">
                                          <p:stCondLst>
                                            <p:cond delay="325"/>
                                          </p:stCondLst>
                                        </p:cTn>
                                        <p:tgtEl>
                                          <p:spTgt spid="16"/>
                                        </p:tgtEl>
                                      </p:cBhvr>
                                      <p:to x="100000" y="60000"/>
                                    </p:animScale>
                                    <p:animScale>
                                      <p:cBhvr>
                                        <p:cTn id="58" dur="83" decel="50000">
                                          <p:stCondLst>
                                            <p:cond delay="338"/>
                                          </p:stCondLst>
                                        </p:cTn>
                                        <p:tgtEl>
                                          <p:spTgt spid="16"/>
                                        </p:tgtEl>
                                      </p:cBhvr>
                                      <p:to x="100000" y="100000"/>
                                    </p:animScale>
                                    <p:animScale>
                                      <p:cBhvr>
                                        <p:cTn id="59" dur="13">
                                          <p:stCondLst>
                                            <p:cond delay="656"/>
                                          </p:stCondLst>
                                        </p:cTn>
                                        <p:tgtEl>
                                          <p:spTgt spid="16"/>
                                        </p:tgtEl>
                                      </p:cBhvr>
                                      <p:to x="100000" y="80000"/>
                                    </p:animScale>
                                    <p:animScale>
                                      <p:cBhvr>
                                        <p:cTn id="60" dur="83" decel="50000">
                                          <p:stCondLst>
                                            <p:cond delay="669"/>
                                          </p:stCondLst>
                                        </p:cTn>
                                        <p:tgtEl>
                                          <p:spTgt spid="16"/>
                                        </p:tgtEl>
                                      </p:cBhvr>
                                      <p:to x="100000" y="100000"/>
                                    </p:animScale>
                                    <p:animScale>
                                      <p:cBhvr>
                                        <p:cTn id="61" dur="13">
                                          <p:stCondLst>
                                            <p:cond delay="821"/>
                                          </p:stCondLst>
                                        </p:cTn>
                                        <p:tgtEl>
                                          <p:spTgt spid="16"/>
                                        </p:tgtEl>
                                      </p:cBhvr>
                                      <p:to x="100000" y="90000"/>
                                    </p:animScale>
                                    <p:animScale>
                                      <p:cBhvr>
                                        <p:cTn id="62" dur="83" decel="50000">
                                          <p:stCondLst>
                                            <p:cond delay="834"/>
                                          </p:stCondLst>
                                        </p:cTn>
                                        <p:tgtEl>
                                          <p:spTgt spid="16"/>
                                        </p:tgtEl>
                                      </p:cBhvr>
                                      <p:to x="100000" y="100000"/>
                                    </p:animScale>
                                    <p:animScale>
                                      <p:cBhvr>
                                        <p:cTn id="63" dur="13">
                                          <p:stCondLst>
                                            <p:cond delay="904"/>
                                          </p:stCondLst>
                                        </p:cTn>
                                        <p:tgtEl>
                                          <p:spTgt spid="16"/>
                                        </p:tgtEl>
                                      </p:cBhvr>
                                      <p:to x="100000" y="95000"/>
                                    </p:animScale>
                                    <p:animScale>
                                      <p:cBhvr>
                                        <p:cTn id="64" dur="83" decel="50000">
                                          <p:stCondLst>
                                            <p:cond delay="917"/>
                                          </p:stCondLst>
                                        </p:cTn>
                                        <p:tgtEl>
                                          <p:spTgt spid="16"/>
                                        </p:tgtEl>
                                      </p:cBhvr>
                                      <p:to x="100000" y="100000"/>
                                    </p:animScale>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down)">
                                      <p:cBhvr>
                                        <p:cTn id="73" dur="290">
                                          <p:stCondLst>
                                            <p:cond delay="0"/>
                                          </p:stCondLst>
                                        </p:cTn>
                                        <p:tgtEl>
                                          <p:spTgt spid="19"/>
                                        </p:tgtEl>
                                      </p:cBhvr>
                                    </p:animEffect>
                                    <p:anim calcmode="lin" valueType="num">
                                      <p:cBhvr>
                                        <p:cTn id="74"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5"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6"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77"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78"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79" dur="13">
                                          <p:stCondLst>
                                            <p:cond delay="325"/>
                                          </p:stCondLst>
                                        </p:cTn>
                                        <p:tgtEl>
                                          <p:spTgt spid="19"/>
                                        </p:tgtEl>
                                      </p:cBhvr>
                                      <p:to x="100000" y="60000"/>
                                    </p:animScale>
                                    <p:animScale>
                                      <p:cBhvr>
                                        <p:cTn id="80" dur="83" decel="50000">
                                          <p:stCondLst>
                                            <p:cond delay="338"/>
                                          </p:stCondLst>
                                        </p:cTn>
                                        <p:tgtEl>
                                          <p:spTgt spid="19"/>
                                        </p:tgtEl>
                                      </p:cBhvr>
                                      <p:to x="100000" y="100000"/>
                                    </p:animScale>
                                    <p:animScale>
                                      <p:cBhvr>
                                        <p:cTn id="81" dur="13">
                                          <p:stCondLst>
                                            <p:cond delay="656"/>
                                          </p:stCondLst>
                                        </p:cTn>
                                        <p:tgtEl>
                                          <p:spTgt spid="19"/>
                                        </p:tgtEl>
                                      </p:cBhvr>
                                      <p:to x="100000" y="80000"/>
                                    </p:animScale>
                                    <p:animScale>
                                      <p:cBhvr>
                                        <p:cTn id="82" dur="83" decel="50000">
                                          <p:stCondLst>
                                            <p:cond delay="669"/>
                                          </p:stCondLst>
                                        </p:cTn>
                                        <p:tgtEl>
                                          <p:spTgt spid="19"/>
                                        </p:tgtEl>
                                      </p:cBhvr>
                                      <p:to x="100000" y="100000"/>
                                    </p:animScale>
                                    <p:animScale>
                                      <p:cBhvr>
                                        <p:cTn id="83" dur="13">
                                          <p:stCondLst>
                                            <p:cond delay="821"/>
                                          </p:stCondLst>
                                        </p:cTn>
                                        <p:tgtEl>
                                          <p:spTgt spid="19"/>
                                        </p:tgtEl>
                                      </p:cBhvr>
                                      <p:to x="100000" y="90000"/>
                                    </p:animScale>
                                    <p:animScale>
                                      <p:cBhvr>
                                        <p:cTn id="84" dur="83" decel="50000">
                                          <p:stCondLst>
                                            <p:cond delay="834"/>
                                          </p:stCondLst>
                                        </p:cTn>
                                        <p:tgtEl>
                                          <p:spTgt spid="19"/>
                                        </p:tgtEl>
                                      </p:cBhvr>
                                      <p:to x="100000" y="100000"/>
                                    </p:animScale>
                                    <p:animScale>
                                      <p:cBhvr>
                                        <p:cTn id="85" dur="13">
                                          <p:stCondLst>
                                            <p:cond delay="904"/>
                                          </p:stCondLst>
                                        </p:cTn>
                                        <p:tgtEl>
                                          <p:spTgt spid="19"/>
                                        </p:tgtEl>
                                      </p:cBhvr>
                                      <p:to x="100000" y="95000"/>
                                    </p:animScale>
                                    <p:animScale>
                                      <p:cBhvr>
                                        <p:cTn id="86" dur="83" decel="50000">
                                          <p:stCondLst>
                                            <p:cond delay="917"/>
                                          </p:stCondLst>
                                        </p:cTn>
                                        <p:tgtEl>
                                          <p:spTgt spid="19"/>
                                        </p:tgtEl>
                                      </p:cBhvr>
                                      <p:to x="100000" y="100000"/>
                                    </p:animScale>
                                  </p:childTnLst>
                                </p:cTn>
                              </p:par>
                            </p:childTnLst>
                          </p:cTn>
                        </p:par>
                        <p:par>
                          <p:cTn id="87" fill="hold">
                            <p:stCondLst>
                              <p:cond delay="1000"/>
                            </p:stCondLst>
                            <p:childTnLst>
                              <p:par>
                                <p:cTn id="88" presetID="22" presetClass="entr" presetSubtype="8" fill="hold" grpId="0" nodeType="after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500" fill="hold"/>
                                        <p:tgtEl>
                                          <p:spTgt spid="17"/>
                                        </p:tgtEl>
                                        <p:attrNameLst>
                                          <p:attrName>ppt_w</p:attrName>
                                        </p:attrNameLst>
                                      </p:cBhvr>
                                      <p:tavLst>
                                        <p:tav tm="0">
                                          <p:val>
                                            <p:fltVal val="0"/>
                                          </p:val>
                                        </p:tav>
                                        <p:tav tm="100000">
                                          <p:val>
                                            <p:strVal val="#ppt_w"/>
                                          </p:val>
                                        </p:tav>
                                      </p:tavLst>
                                    </p:anim>
                                    <p:anim calcmode="lin" valueType="num">
                                      <p:cBhvr>
                                        <p:cTn id="96" dur="500" fill="hold"/>
                                        <p:tgtEl>
                                          <p:spTgt spid="17"/>
                                        </p:tgtEl>
                                        <p:attrNameLst>
                                          <p:attrName>ppt_h</p:attrName>
                                        </p:attrNameLst>
                                      </p:cBhvr>
                                      <p:tavLst>
                                        <p:tav tm="0">
                                          <p:val>
                                            <p:fltVal val="0"/>
                                          </p:val>
                                        </p:tav>
                                        <p:tav tm="100000">
                                          <p:val>
                                            <p:strVal val="#ppt_h"/>
                                          </p:val>
                                        </p:tav>
                                      </p:tavLst>
                                    </p:anim>
                                    <p:animEffect transition="in" filter="fade">
                                      <p:cBhvr>
                                        <p:cTn id="9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F3A544-F365-AE3D-DB70-DA49D462F59E}"/>
              </a:ext>
            </a:extLst>
          </p:cNvPr>
          <p:cNvSpPr txBox="1"/>
          <p:nvPr/>
        </p:nvSpPr>
        <p:spPr>
          <a:xfrm>
            <a:off x="121158" y="89422"/>
            <a:ext cx="5974842" cy="1200329"/>
          </a:xfrm>
          <a:prstGeom prst="rect">
            <a:avLst/>
          </a:prstGeom>
          <a:noFill/>
        </p:spPr>
        <p:txBody>
          <a:bodyPr wrap="square">
            <a:spAutoFit/>
          </a:bodyPr>
          <a:lstStyle/>
          <a:p>
            <a:r>
              <a:rPr lang="en-US" b="1" dirty="0">
                <a:solidFill>
                  <a:srgbClr val="C00000"/>
                </a:solidFill>
              </a:rPr>
              <a:t>It was God's design that reason should rule the appetites, and that they should minister to our happiness</a:t>
            </a:r>
            <a:r>
              <a:rPr lang="en-US" b="1" dirty="0"/>
              <a:t>. And when they are regulated and controlled by a sanctified reason, they are holiness unto the Lord CG 378.1</a:t>
            </a:r>
            <a:r>
              <a:rPr lang="es-ES" b="1" dirty="0"/>
              <a:t>.—</a:t>
            </a:r>
            <a:r>
              <a:rPr lang="es-ES" b="1" dirty="0" err="1"/>
              <a:t>Temperance</a:t>
            </a:r>
            <a:r>
              <a:rPr lang="es-ES" b="1" dirty="0"/>
              <a:t>, 12.</a:t>
            </a:r>
          </a:p>
        </p:txBody>
      </p:sp>
      <p:sp>
        <p:nvSpPr>
          <p:cNvPr id="6" name="CuadroTexto 5">
            <a:extLst>
              <a:ext uri="{FF2B5EF4-FFF2-40B4-BE49-F238E27FC236}">
                <a16:creationId xmlns:a16="http://schemas.microsoft.com/office/drawing/2014/main" id="{5B8D4228-D2B7-063F-AF16-3692701757E5}"/>
              </a:ext>
            </a:extLst>
          </p:cNvPr>
          <p:cNvSpPr txBox="1"/>
          <p:nvPr/>
        </p:nvSpPr>
        <p:spPr>
          <a:xfrm>
            <a:off x="121158" y="1410722"/>
            <a:ext cx="5596831" cy="1200329"/>
          </a:xfrm>
          <a:prstGeom prst="rect">
            <a:avLst/>
          </a:prstGeom>
          <a:noFill/>
        </p:spPr>
        <p:txBody>
          <a:bodyPr wrap="square">
            <a:spAutoFit/>
          </a:bodyPr>
          <a:lstStyle/>
          <a:p>
            <a:r>
              <a:rPr lang="en-US" b="1" dirty="0"/>
              <a:t>The importance of training </a:t>
            </a:r>
            <a:r>
              <a:rPr lang="en-US" b="1" dirty="0">
                <a:solidFill>
                  <a:srgbClr val="C00000"/>
                </a:solidFill>
              </a:rPr>
              <a:t>children</a:t>
            </a:r>
            <a:r>
              <a:rPr lang="en-US" b="1" dirty="0"/>
              <a:t> to right dietetic habits can hardly be overestimated. </a:t>
            </a:r>
            <a:r>
              <a:rPr lang="en-US" b="1" dirty="0">
                <a:solidFill>
                  <a:srgbClr val="C00000"/>
                </a:solidFill>
              </a:rPr>
              <a:t>The little ones need to learn that they eat to live, not live to eat. The training should begin with the infant in its mother's arms…</a:t>
            </a:r>
            <a:r>
              <a:rPr lang="es-ES" b="1" dirty="0">
                <a:solidFill>
                  <a:srgbClr val="C00000"/>
                </a:solidFill>
              </a:rPr>
              <a:t> </a:t>
            </a:r>
          </a:p>
        </p:txBody>
      </p:sp>
      <p:sp>
        <p:nvSpPr>
          <p:cNvPr id="10" name="CuadroTexto 9">
            <a:extLst>
              <a:ext uri="{FF2B5EF4-FFF2-40B4-BE49-F238E27FC236}">
                <a16:creationId xmlns:a16="http://schemas.microsoft.com/office/drawing/2014/main" id="{00A4F35F-C1EA-8510-0B9A-661ABEBADEBC}"/>
              </a:ext>
            </a:extLst>
          </p:cNvPr>
          <p:cNvSpPr txBox="1"/>
          <p:nvPr/>
        </p:nvSpPr>
        <p:spPr>
          <a:xfrm>
            <a:off x="2662383" y="4836331"/>
            <a:ext cx="9529617" cy="1754326"/>
          </a:xfrm>
          <a:prstGeom prst="rect">
            <a:avLst/>
          </a:prstGeom>
          <a:noFill/>
        </p:spPr>
        <p:txBody>
          <a:bodyPr wrap="square">
            <a:spAutoFit/>
          </a:bodyPr>
          <a:lstStyle/>
          <a:p>
            <a:r>
              <a:rPr lang="en-US" b="1" dirty="0">
                <a:solidFill>
                  <a:srgbClr val="C00000"/>
                </a:solidFill>
              </a:rPr>
              <a:t>Our bodies are built up from the food we eat. There is a constant breaking down of the tissues of the body; every movement of every organ involves waste, and this waste is repaired from our food. Each organ of the body requires its share of nutrition. The brain must be supplied with its portion; the bones, muscles, and nerves demand theirs. It is a wonderful process that transforms the food into blood and uses this blood to build up the varied parts of the body; but this process is going on continually, supplying with life and strength each nerve, muscle, and tissue</a:t>
            </a:r>
            <a:r>
              <a:rPr lang="en-US" b="1" dirty="0"/>
              <a:t>. </a:t>
            </a:r>
            <a:r>
              <a:rPr lang="es-ES" b="1" dirty="0"/>
              <a:t>—</a:t>
            </a:r>
            <a:r>
              <a:rPr lang="en-US" b="1" dirty="0"/>
              <a:t>MH 295</a:t>
            </a:r>
            <a:endParaRPr lang="es-ES" b="1" dirty="0"/>
          </a:p>
        </p:txBody>
      </p:sp>
      <p:pic>
        <p:nvPicPr>
          <p:cNvPr id="7" name="Imagen 6">
            <a:extLst>
              <a:ext uri="{FF2B5EF4-FFF2-40B4-BE49-F238E27FC236}">
                <a16:creationId xmlns:a16="http://schemas.microsoft.com/office/drawing/2014/main" id="{59066C12-9326-BD62-B88A-72C0154CF415}"/>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9" name="CuadroTexto 8">
            <a:extLst>
              <a:ext uri="{FF2B5EF4-FFF2-40B4-BE49-F238E27FC236}">
                <a16:creationId xmlns:a16="http://schemas.microsoft.com/office/drawing/2014/main" id="{62386681-8DE4-522F-BCE2-5FCFD612302E}"/>
              </a:ext>
            </a:extLst>
          </p:cNvPr>
          <p:cNvSpPr txBox="1"/>
          <p:nvPr/>
        </p:nvSpPr>
        <p:spPr>
          <a:xfrm>
            <a:off x="10061434" y="874252"/>
            <a:ext cx="1494066" cy="830997"/>
          </a:xfrm>
          <a:prstGeom prst="rect">
            <a:avLst/>
          </a:prstGeom>
          <a:noFill/>
        </p:spPr>
        <p:txBody>
          <a:bodyPr wrap="square">
            <a:spAutoFit/>
          </a:bodyPr>
          <a:lstStyle/>
          <a:p>
            <a:pPr algn="ctr"/>
            <a:r>
              <a:rPr lang="es-ES" sz="2400" b="1" dirty="0" err="1">
                <a:solidFill>
                  <a:srgbClr val="29512E"/>
                </a:solidFill>
              </a:rPr>
              <a:t>Eating</a:t>
            </a:r>
            <a:r>
              <a:rPr lang="es-ES" sz="2400" b="1" dirty="0">
                <a:solidFill>
                  <a:srgbClr val="29512E"/>
                </a:solidFill>
              </a:rPr>
              <a:t> </a:t>
            </a:r>
            <a:r>
              <a:rPr lang="es-ES" sz="2400" b="1" dirty="0" err="1">
                <a:solidFill>
                  <a:srgbClr val="29512E"/>
                </a:solidFill>
              </a:rPr>
              <a:t>to</a:t>
            </a:r>
            <a:r>
              <a:rPr lang="es-ES" sz="2400" b="1" dirty="0">
                <a:solidFill>
                  <a:srgbClr val="29512E"/>
                </a:solidFill>
              </a:rPr>
              <a:t> Live</a:t>
            </a:r>
          </a:p>
        </p:txBody>
      </p:sp>
      <p:pic>
        <p:nvPicPr>
          <p:cNvPr id="4" name="Imagen 3" descr="Una persona haciendo gestos con la mano en la boca&#10;&#10;Descripción generada automáticamente con confianza baja">
            <a:extLst>
              <a:ext uri="{FF2B5EF4-FFF2-40B4-BE49-F238E27FC236}">
                <a16:creationId xmlns:a16="http://schemas.microsoft.com/office/drawing/2014/main" id="{ACEEBB44-624F-1FD4-225F-40A0F2FBAD6A}"/>
              </a:ext>
            </a:extLst>
          </p:cNvPr>
          <p:cNvPicPr>
            <a:picLocks noChangeAspect="1"/>
          </p:cNvPicPr>
          <p:nvPr/>
        </p:nvPicPr>
        <p:blipFill rotWithShape="1">
          <a:blip r:embed="rId4">
            <a:extLst>
              <a:ext uri="{28A0092B-C50C-407E-A947-70E740481C1C}">
                <a14:useLocalDpi xmlns:a14="http://schemas.microsoft.com/office/drawing/2010/main" val="0"/>
              </a:ext>
            </a:extLst>
          </a:blip>
          <a:srcRect t="78" b="-122"/>
          <a:stretch/>
        </p:blipFill>
        <p:spPr>
          <a:xfrm>
            <a:off x="5977286" y="344022"/>
            <a:ext cx="3533689" cy="2355345"/>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Niña comiendo fruta&#10;&#10;Descripción generada automáticamente con confianza media">
            <a:extLst>
              <a:ext uri="{FF2B5EF4-FFF2-40B4-BE49-F238E27FC236}">
                <a16:creationId xmlns:a16="http://schemas.microsoft.com/office/drawing/2014/main" id="{65977367-69B6-4065-AE7F-C51EAE6457C6}"/>
              </a:ext>
            </a:extLst>
          </p:cNvPr>
          <p:cNvPicPr>
            <a:picLocks noChangeAspect="1"/>
          </p:cNvPicPr>
          <p:nvPr/>
        </p:nvPicPr>
        <p:blipFill rotWithShape="1">
          <a:blip r:embed="rId5">
            <a:extLst>
              <a:ext uri="{28A0092B-C50C-407E-A947-70E740481C1C}">
                <a14:useLocalDpi xmlns:a14="http://schemas.microsoft.com/office/drawing/2010/main" val="0"/>
              </a:ext>
            </a:extLst>
          </a:blip>
          <a:srcRect l="21425" r="16479"/>
          <a:stretch/>
        </p:blipFill>
        <p:spPr>
          <a:xfrm>
            <a:off x="9994788" y="2830908"/>
            <a:ext cx="1991169" cy="1923973"/>
          </a:xfrm>
          <a:prstGeom prst="snip2DiagRect">
            <a:avLst>
              <a:gd name="adj1" fmla="val 1615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persona, tabla, niño, bebé&#10;&#10;Descripción generada automáticamente">
            <a:extLst>
              <a:ext uri="{FF2B5EF4-FFF2-40B4-BE49-F238E27FC236}">
                <a16:creationId xmlns:a16="http://schemas.microsoft.com/office/drawing/2014/main" id="{EA1011AE-B193-1611-EBBF-8414F92CC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8081" y="2851841"/>
            <a:ext cx="2867359" cy="191157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interior, pequeño, tabla, verde&#10;&#10;Descripción generada automáticamente">
            <a:extLst>
              <a:ext uri="{FF2B5EF4-FFF2-40B4-BE49-F238E27FC236}">
                <a16:creationId xmlns:a16="http://schemas.microsoft.com/office/drawing/2014/main" id="{A7958B38-9EB0-13A6-84B1-5C873BEA3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054" y="2732023"/>
            <a:ext cx="2463231" cy="3854822"/>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8A9EF6EA-354E-0901-96B1-E540595D0E6D}"/>
              </a:ext>
            </a:extLst>
          </p:cNvPr>
          <p:cNvSpPr txBox="1"/>
          <p:nvPr/>
        </p:nvSpPr>
        <p:spPr>
          <a:xfrm>
            <a:off x="2662383" y="2856614"/>
            <a:ext cx="4165698" cy="1754326"/>
          </a:xfrm>
          <a:prstGeom prst="rect">
            <a:avLst/>
          </a:prstGeom>
          <a:noFill/>
        </p:spPr>
        <p:txBody>
          <a:bodyPr wrap="square">
            <a:spAutoFit/>
          </a:bodyPr>
          <a:lstStyle/>
          <a:p>
            <a:r>
              <a:rPr lang="en-US" b="1" dirty="0">
                <a:solidFill>
                  <a:srgbClr val="C00000"/>
                </a:solidFill>
              </a:rPr>
              <a:t>Care and regularity in the feeding of infants will not only promote health, and thus tend to make them quiet and sweet-tempered, but will lay the foundation of habits that will be a blessing to them in after years</a:t>
            </a:r>
            <a:r>
              <a:rPr lang="en-US" b="1" dirty="0"/>
              <a:t>. </a:t>
            </a:r>
            <a:r>
              <a:rPr lang="es-ES" b="1" dirty="0"/>
              <a:t>—</a:t>
            </a:r>
            <a:r>
              <a:rPr lang="en-US" b="1" dirty="0"/>
              <a:t>MH 383.</a:t>
            </a:r>
            <a:endParaRPr lang="es-ES" b="1" dirty="0"/>
          </a:p>
        </p:txBody>
      </p:sp>
    </p:spTree>
    <p:extLst>
      <p:ext uri="{BB962C8B-B14F-4D97-AF65-F5344CB8AC3E}">
        <p14:creationId xmlns:p14="http://schemas.microsoft.com/office/powerpoint/2010/main" val="34877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0-#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9"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2215" y="288155"/>
            <a:ext cx="8093784" cy="1477328"/>
          </a:xfrm>
          <a:prstGeom prst="rect">
            <a:avLst/>
          </a:prstGeom>
          <a:noFill/>
        </p:spPr>
        <p:txBody>
          <a:bodyPr wrap="square">
            <a:spAutoFit/>
          </a:bodyPr>
          <a:lstStyle/>
          <a:p>
            <a:pPr marL="342900" indent="-342900">
              <a:spcBef>
                <a:spcPts val="600"/>
              </a:spcBef>
              <a:buClr>
                <a:schemeClr val="tx1"/>
              </a:buClr>
              <a:buFont typeface="+mj-lt"/>
              <a:buAutoNum type="arabicPeriod"/>
            </a:pPr>
            <a:r>
              <a:rPr lang="es-ES" b="1" dirty="0" err="1">
                <a:highlight>
                  <a:srgbClr val="00FFFF"/>
                </a:highlight>
              </a:rPr>
              <a:t>Sweets</a:t>
            </a:r>
            <a:r>
              <a:rPr lang="es-ES" b="1" dirty="0">
                <a:highlight>
                  <a:srgbClr val="00FFFF"/>
                </a:highlight>
              </a:rPr>
              <a:t>:</a:t>
            </a:r>
            <a:r>
              <a:rPr lang="es-ES" b="1" dirty="0"/>
              <a:t> </a:t>
            </a:r>
            <a:r>
              <a:rPr lang="en-US" b="1" dirty="0"/>
              <a:t>The pains and money so often lavished upon unwholesome dainties lead the young to think that the highest object in life, and that which yields the greatest amount of happiness, is to be able to indulge the appetite. The result of this training is gluttony</a:t>
            </a:r>
            <a:r>
              <a:rPr lang="es-ES" b="1" dirty="0"/>
              <a:t>... </a:t>
            </a:r>
            <a:r>
              <a:rPr lang="en-US" b="1" dirty="0"/>
              <a:t>Parents should train the appetites of their children, and should not permit the use of unwholesome foods</a:t>
            </a:r>
            <a:r>
              <a:rPr lang="es-ES" b="1" dirty="0"/>
              <a:t>.—CD 230.</a:t>
            </a:r>
          </a:p>
        </p:txBody>
      </p:sp>
      <p:pic>
        <p:nvPicPr>
          <p:cNvPr id="12" name="Imagen 11">
            <a:extLst>
              <a:ext uri="{FF2B5EF4-FFF2-40B4-BE49-F238E27FC236}">
                <a16:creationId xmlns:a16="http://schemas.microsoft.com/office/drawing/2014/main" id="{40A7DEFC-8F12-38B1-8A84-2066F628E6A1}"/>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13" name="CuadroTexto 12">
            <a:extLst>
              <a:ext uri="{FF2B5EF4-FFF2-40B4-BE49-F238E27FC236}">
                <a16:creationId xmlns:a16="http://schemas.microsoft.com/office/drawing/2014/main" id="{075209C0-D082-CD98-1B0D-323E0A5EFEEA}"/>
              </a:ext>
            </a:extLst>
          </p:cNvPr>
          <p:cNvSpPr txBox="1"/>
          <p:nvPr/>
        </p:nvSpPr>
        <p:spPr>
          <a:xfrm>
            <a:off x="10061434" y="874252"/>
            <a:ext cx="1494066" cy="830997"/>
          </a:xfrm>
          <a:prstGeom prst="rect">
            <a:avLst/>
          </a:prstGeom>
          <a:noFill/>
        </p:spPr>
        <p:txBody>
          <a:bodyPr wrap="square">
            <a:spAutoFit/>
          </a:bodyPr>
          <a:lstStyle/>
          <a:p>
            <a:pPr algn="ctr"/>
            <a:r>
              <a:rPr lang="es-ES" sz="2400" b="1" dirty="0" err="1">
                <a:solidFill>
                  <a:srgbClr val="29512E"/>
                </a:solidFill>
              </a:rPr>
              <a:t>Eating</a:t>
            </a:r>
            <a:r>
              <a:rPr lang="es-ES" sz="2400" b="1" dirty="0">
                <a:solidFill>
                  <a:srgbClr val="29512E"/>
                </a:solidFill>
              </a:rPr>
              <a:t> </a:t>
            </a:r>
            <a:r>
              <a:rPr lang="es-ES" sz="2400" b="1" dirty="0" err="1">
                <a:solidFill>
                  <a:srgbClr val="29512E"/>
                </a:solidFill>
              </a:rPr>
              <a:t>to</a:t>
            </a:r>
            <a:r>
              <a:rPr lang="es-ES" sz="2400" b="1" dirty="0">
                <a:solidFill>
                  <a:srgbClr val="29512E"/>
                </a:solidFill>
              </a:rPr>
              <a:t> Live</a:t>
            </a:r>
          </a:p>
        </p:txBody>
      </p:sp>
      <p:sp>
        <p:nvSpPr>
          <p:cNvPr id="3" name="CuadroTexto 2">
            <a:extLst>
              <a:ext uri="{FF2B5EF4-FFF2-40B4-BE49-F238E27FC236}">
                <a16:creationId xmlns:a16="http://schemas.microsoft.com/office/drawing/2014/main" id="{57C0BA37-449F-57C8-F0A2-5F310B58DF5B}"/>
              </a:ext>
            </a:extLst>
          </p:cNvPr>
          <p:cNvSpPr txBox="1"/>
          <p:nvPr/>
        </p:nvSpPr>
        <p:spPr>
          <a:xfrm>
            <a:off x="3787244" y="2234494"/>
            <a:ext cx="8261702" cy="4201150"/>
          </a:xfrm>
          <a:prstGeom prst="rect">
            <a:avLst/>
          </a:prstGeom>
          <a:noFill/>
        </p:spPr>
        <p:txBody>
          <a:bodyPr wrap="square">
            <a:spAutoFit/>
          </a:bodyPr>
          <a:lstStyle/>
          <a:p>
            <a:pPr marL="342900" indent="-342900">
              <a:spcBef>
                <a:spcPts val="600"/>
              </a:spcBef>
              <a:buClr>
                <a:schemeClr val="tx1"/>
              </a:buClr>
              <a:buFont typeface="+mj-lt"/>
              <a:buAutoNum type="arabicPeriod" startAt="2"/>
            </a:pPr>
            <a:r>
              <a:rPr lang="es-ES" b="1" dirty="0" err="1">
                <a:highlight>
                  <a:srgbClr val="FF99CC"/>
                </a:highlight>
              </a:rPr>
              <a:t>The</a:t>
            </a:r>
            <a:r>
              <a:rPr lang="es-ES" b="1" dirty="0">
                <a:highlight>
                  <a:srgbClr val="FF99CC"/>
                </a:highlight>
              </a:rPr>
              <a:t> Ideal </a:t>
            </a:r>
            <a:r>
              <a:rPr lang="es-ES" b="1" dirty="0" err="1">
                <a:highlight>
                  <a:srgbClr val="FF99CC"/>
                </a:highlight>
              </a:rPr>
              <a:t>Food</a:t>
            </a:r>
            <a:r>
              <a:rPr lang="es-ES" b="1" dirty="0">
                <a:highlight>
                  <a:srgbClr val="FF99CC"/>
                </a:highlight>
              </a:rPr>
              <a:t>:</a:t>
            </a:r>
            <a:r>
              <a:rPr lang="es-ES" b="1" dirty="0"/>
              <a:t> </a:t>
            </a:r>
            <a:r>
              <a:rPr lang="en-US" b="1" dirty="0"/>
              <a:t>He who created man  and who understands his needs appointed Adam his food</a:t>
            </a:r>
            <a:r>
              <a:rPr lang="es-ES" b="1" dirty="0"/>
              <a:t>...</a:t>
            </a:r>
            <a:r>
              <a:rPr lang="en-US" b="1" dirty="0"/>
              <a:t> Grains, fruits, nuts, and vegetables constitute the diet chosen for us by our Creator</a:t>
            </a:r>
            <a:r>
              <a:rPr lang="es-ES" b="1" dirty="0"/>
              <a:t>.—MH 295-296</a:t>
            </a:r>
          </a:p>
          <a:p>
            <a:pPr marL="342900" indent="-342900">
              <a:spcBef>
                <a:spcPts val="600"/>
              </a:spcBef>
              <a:buClr>
                <a:schemeClr val="tx1"/>
              </a:buClr>
              <a:buFont typeface="+mj-lt"/>
              <a:buAutoNum type="arabicPeriod" startAt="2"/>
            </a:pPr>
            <a:r>
              <a:rPr lang="es-ES" b="1" dirty="0">
                <a:highlight>
                  <a:srgbClr val="00E200"/>
                </a:highlight>
              </a:rPr>
              <a:t>Simple </a:t>
            </a:r>
            <a:r>
              <a:rPr lang="es-ES" b="1" dirty="0" err="1">
                <a:highlight>
                  <a:srgbClr val="00E200"/>
                </a:highlight>
              </a:rPr>
              <a:t>Preparation</a:t>
            </a:r>
            <a:r>
              <a:rPr lang="es-ES" b="1" dirty="0">
                <a:highlight>
                  <a:srgbClr val="00E200"/>
                </a:highlight>
              </a:rPr>
              <a:t>:</a:t>
            </a:r>
            <a:r>
              <a:rPr lang="es-ES" b="1" dirty="0"/>
              <a:t> </a:t>
            </a:r>
            <a:r>
              <a:rPr lang="en-US" b="1" dirty="0"/>
              <a:t>Foods prepared in a simple way, without condiments or fats of any kind, constitute the healthiest diet</a:t>
            </a:r>
            <a:r>
              <a:rPr lang="es-ES" b="1" dirty="0"/>
              <a:t>.</a:t>
            </a:r>
          </a:p>
          <a:p>
            <a:pPr marL="342900" indent="-342900">
              <a:spcBef>
                <a:spcPts val="600"/>
              </a:spcBef>
              <a:buClr>
                <a:schemeClr val="tx1"/>
              </a:buClr>
              <a:buFont typeface="+mj-lt"/>
              <a:buAutoNum type="arabicPeriod" startAt="2"/>
            </a:pPr>
            <a:r>
              <a:rPr lang="es-ES" b="1" dirty="0" err="1">
                <a:highlight>
                  <a:srgbClr val="FF9900"/>
                </a:highlight>
              </a:rPr>
              <a:t>Appetite</a:t>
            </a:r>
            <a:r>
              <a:rPr lang="es-ES" b="1" dirty="0">
                <a:highlight>
                  <a:srgbClr val="FF9900"/>
                </a:highlight>
              </a:rPr>
              <a:t>:</a:t>
            </a:r>
            <a:r>
              <a:rPr lang="es-ES" b="1" dirty="0"/>
              <a:t> </a:t>
            </a:r>
            <a:r>
              <a:rPr lang="en-US" b="1" dirty="0"/>
              <a:t>Foods that best provide the elements necessary for the reconstitution of the body should be chosen. In this choice, appetite is not a sure guide</a:t>
            </a:r>
            <a:r>
              <a:rPr lang="es-ES" b="1" dirty="0"/>
              <a:t>.</a:t>
            </a:r>
          </a:p>
          <a:p>
            <a:pPr marL="342900" indent="-342900">
              <a:spcBef>
                <a:spcPts val="600"/>
              </a:spcBef>
              <a:buClr>
                <a:schemeClr val="tx1"/>
              </a:buClr>
              <a:buFont typeface="+mj-lt"/>
              <a:buAutoNum type="arabicPeriod" startAt="2"/>
            </a:pPr>
            <a:r>
              <a:rPr lang="es-ES" b="1" dirty="0" err="1">
                <a:highlight>
                  <a:srgbClr val="C993FF"/>
                </a:highlight>
              </a:rPr>
              <a:t>Meat</a:t>
            </a:r>
            <a:r>
              <a:rPr lang="es-ES" b="1" dirty="0">
                <a:highlight>
                  <a:srgbClr val="C993FF"/>
                </a:highlight>
              </a:rPr>
              <a:t>:</a:t>
            </a:r>
            <a:r>
              <a:rPr lang="es-ES" b="1" dirty="0"/>
              <a:t> </a:t>
            </a:r>
            <a:r>
              <a:rPr lang="en-US" b="1" dirty="0"/>
              <a:t>We do not mark out any precise line to be followed in diet; but we do say that in countries where there are fruits, grains, and nuts in abundance, flesh food is not the right food for God's people. I have been instructed that flesh food has a tendency to animalize the nature, to rob men and women of that love and sympathy which they should feel for everyone, and to give the lower passions control over the higher powers of the being. If meat eating was ever healthful, it is not safe now. </a:t>
            </a:r>
            <a:r>
              <a:rPr lang="es-ES" b="1" dirty="0"/>
              <a:t>—</a:t>
            </a:r>
            <a:r>
              <a:rPr lang="en-US" b="1" dirty="0"/>
              <a:t>3TT 359.</a:t>
            </a:r>
            <a:endParaRPr lang="es-ES" b="1" dirty="0"/>
          </a:p>
        </p:txBody>
      </p:sp>
      <p:pic>
        <p:nvPicPr>
          <p:cNvPr id="5" name="Imagen 4" descr="Imagen que contiene dulce, colorido, alimentos, comida&#10;&#10;Descripción generada automáticamente">
            <a:extLst>
              <a:ext uri="{FF2B5EF4-FFF2-40B4-BE49-F238E27FC236}">
                <a16:creationId xmlns:a16="http://schemas.microsoft.com/office/drawing/2014/main" id="{5178F9A1-4187-71A8-124B-4EEC3CD75BF9}"/>
              </a:ext>
            </a:extLst>
          </p:cNvPr>
          <p:cNvPicPr>
            <a:picLocks noChangeAspect="1"/>
          </p:cNvPicPr>
          <p:nvPr/>
        </p:nvPicPr>
        <p:blipFill rotWithShape="1">
          <a:blip r:embed="rId4">
            <a:extLst>
              <a:ext uri="{28A0092B-C50C-407E-A947-70E740481C1C}">
                <a14:useLocalDpi xmlns:a14="http://schemas.microsoft.com/office/drawing/2010/main" val="0"/>
              </a:ext>
            </a:extLst>
          </a:blip>
          <a:srcRect l="38805" t="735" r="9182" b="-735"/>
          <a:stretch/>
        </p:blipFill>
        <p:spPr>
          <a:xfrm>
            <a:off x="8142351" y="181957"/>
            <a:ext cx="1324072" cy="180546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Comida de colores encima de mesa&#10;&#10;Descripción generada automáticamente con confianza media">
            <a:extLst>
              <a:ext uri="{FF2B5EF4-FFF2-40B4-BE49-F238E27FC236}">
                <a16:creationId xmlns:a16="http://schemas.microsoft.com/office/drawing/2014/main" id="{4354AADD-6F15-6494-6452-DCDE75B2A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6" y="1972859"/>
            <a:ext cx="3542625" cy="2362210"/>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pasto, persona, exterior, niña&#10;&#10;Descripción generada automáticamente">
            <a:extLst>
              <a:ext uri="{FF2B5EF4-FFF2-40B4-BE49-F238E27FC236}">
                <a16:creationId xmlns:a16="http://schemas.microsoft.com/office/drawing/2014/main" id="{EEC9188A-427B-5617-34F5-B679D97FD9D8}"/>
              </a:ext>
            </a:extLst>
          </p:cNvPr>
          <p:cNvPicPr>
            <a:picLocks noChangeAspect="1"/>
          </p:cNvPicPr>
          <p:nvPr/>
        </p:nvPicPr>
        <p:blipFill rotWithShape="1">
          <a:blip r:embed="rId6">
            <a:extLst>
              <a:ext uri="{28A0092B-C50C-407E-A947-70E740481C1C}">
                <a14:useLocalDpi xmlns:a14="http://schemas.microsoft.com/office/drawing/2010/main" val="0"/>
              </a:ext>
            </a:extLst>
          </a:blip>
          <a:srcRect t="7961" b="7961"/>
          <a:stretch/>
        </p:blipFill>
        <p:spPr>
          <a:xfrm>
            <a:off x="193836" y="4473468"/>
            <a:ext cx="3542624" cy="2184287"/>
          </a:xfrm>
          <a:prstGeom prst="snip2DiagRect">
            <a:avLst>
              <a:gd name="adj1" fmla="val 18420"/>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2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10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ox(in)">
                                      <p:cBhvr>
                                        <p:cTn id="35" dur="1000"/>
                                        <p:tgtEl>
                                          <p:spTgt spid="1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74647" y="3657047"/>
            <a:ext cx="8276251" cy="3016210"/>
          </a:xfrm>
          <a:prstGeom prst="rect">
            <a:avLst/>
          </a:prstGeom>
          <a:noFill/>
        </p:spPr>
        <p:txBody>
          <a:bodyPr wrap="square">
            <a:spAutoFit/>
          </a:bodyPr>
          <a:lstStyle/>
          <a:p>
            <a:pPr marL="342900" indent="-342900">
              <a:spcBef>
                <a:spcPts val="600"/>
              </a:spcBef>
              <a:buClr>
                <a:schemeClr val="tx1"/>
              </a:buClr>
              <a:buFont typeface="+mj-lt"/>
              <a:buAutoNum type="arabicPeriod" startAt="8"/>
            </a:pPr>
            <a:r>
              <a:rPr lang="es-ES" b="1" dirty="0">
                <a:highlight>
                  <a:srgbClr val="FF8A3B"/>
                </a:highlight>
              </a:rPr>
              <a:t>The Table </a:t>
            </a:r>
            <a:r>
              <a:rPr lang="es-ES" b="1" dirty="0" err="1">
                <a:highlight>
                  <a:srgbClr val="FF8A3B"/>
                </a:highlight>
              </a:rPr>
              <a:t>is</a:t>
            </a:r>
            <a:r>
              <a:rPr lang="es-ES" b="1" dirty="0">
                <a:highlight>
                  <a:srgbClr val="FF8A3B"/>
                </a:highlight>
              </a:rPr>
              <a:t> </a:t>
            </a:r>
            <a:r>
              <a:rPr lang="es-ES" b="1" dirty="0" err="1">
                <a:highlight>
                  <a:srgbClr val="FF8A3B"/>
                </a:highlight>
              </a:rPr>
              <a:t>Attractive</a:t>
            </a:r>
            <a:r>
              <a:rPr lang="es-ES" b="1" dirty="0">
                <a:highlight>
                  <a:srgbClr val="FF8A3B"/>
                </a:highlight>
              </a:rPr>
              <a:t>:</a:t>
            </a:r>
            <a:r>
              <a:rPr lang="es-ES" b="1" dirty="0"/>
              <a:t> </a:t>
            </a:r>
            <a:r>
              <a:rPr lang="en-US" b="1" dirty="0"/>
              <a:t>Let the table be made inviting and attractive as it is supplied with the good things which God has so bountifully bestowed. </a:t>
            </a:r>
            <a:r>
              <a:rPr lang="es-ES" b="1" dirty="0"/>
              <a:t>—</a:t>
            </a:r>
            <a:r>
              <a:rPr lang="en-US" b="1" dirty="0"/>
              <a:t>The Ministry of Healing, 385</a:t>
            </a:r>
            <a:r>
              <a:rPr lang="es-ES" b="1" dirty="0"/>
              <a:t>.</a:t>
            </a:r>
          </a:p>
          <a:p>
            <a:pPr marL="342900" indent="-342900">
              <a:spcBef>
                <a:spcPts val="600"/>
              </a:spcBef>
              <a:buClr>
                <a:schemeClr val="tx1"/>
              </a:buClr>
              <a:buFont typeface="+mj-lt"/>
              <a:buAutoNum type="arabicPeriod" startAt="8"/>
            </a:pPr>
            <a:r>
              <a:rPr lang="es-ES" b="1" dirty="0" err="1">
                <a:highlight>
                  <a:srgbClr val="FFFF00"/>
                </a:highlight>
              </a:rPr>
              <a:t>Mealtime</a:t>
            </a:r>
            <a:r>
              <a:rPr lang="es-ES" b="1" dirty="0">
                <a:highlight>
                  <a:srgbClr val="FFFF00"/>
                </a:highlight>
              </a:rPr>
              <a:t>:</a:t>
            </a:r>
            <a:r>
              <a:rPr lang="es-ES" b="1" dirty="0"/>
              <a:t> </a:t>
            </a:r>
            <a:r>
              <a:rPr lang="en-US" b="1" dirty="0"/>
              <a:t>Mealtime should be a season for social intercourse and refreshment. Everything that can burden or irritate should be banished. Let trust and kindliness and gratitude to the Giver of all good be cherished, and the conversation will be cheerful, a pleasant flow of thought that will uplift without wearying. </a:t>
            </a:r>
            <a:r>
              <a:rPr lang="es-ES" b="1" dirty="0"/>
              <a:t>—</a:t>
            </a:r>
            <a:r>
              <a:rPr lang="en-US" b="1"/>
              <a:t>Education </a:t>
            </a:r>
            <a:r>
              <a:rPr lang="en-US" b="1" dirty="0"/>
              <a:t>206.</a:t>
            </a:r>
            <a:endParaRPr lang="es-ES" b="1" dirty="0"/>
          </a:p>
          <a:p>
            <a:pPr marL="342900" indent="-342900">
              <a:spcBef>
                <a:spcPts val="600"/>
              </a:spcBef>
              <a:buClr>
                <a:schemeClr val="tx1"/>
              </a:buClr>
              <a:buFont typeface="+mj-lt"/>
              <a:buAutoNum type="arabicPeriod" startAt="8"/>
            </a:pPr>
            <a:r>
              <a:rPr lang="es-ES" b="1" dirty="0" err="1">
                <a:highlight>
                  <a:srgbClr val="00CC00"/>
                </a:highlight>
              </a:rPr>
              <a:t>Well</a:t>
            </a:r>
            <a:r>
              <a:rPr lang="es-ES" b="1" dirty="0">
                <a:highlight>
                  <a:srgbClr val="00CC00"/>
                </a:highlight>
              </a:rPr>
              <a:t> </a:t>
            </a:r>
            <a:r>
              <a:rPr lang="es-ES" b="1" dirty="0" err="1">
                <a:highlight>
                  <a:srgbClr val="00CC00"/>
                </a:highlight>
              </a:rPr>
              <a:t>Prepared</a:t>
            </a:r>
            <a:r>
              <a:rPr lang="es-ES" b="1" dirty="0">
                <a:highlight>
                  <a:srgbClr val="00CC00"/>
                </a:highlight>
              </a:rPr>
              <a:t> </a:t>
            </a:r>
            <a:r>
              <a:rPr lang="es-ES" b="1" dirty="0" err="1">
                <a:highlight>
                  <a:srgbClr val="00CC00"/>
                </a:highlight>
              </a:rPr>
              <a:t>Food</a:t>
            </a:r>
            <a:r>
              <a:rPr lang="es-ES" b="1" dirty="0">
                <a:highlight>
                  <a:srgbClr val="00CC00"/>
                </a:highlight>
              </a:rPr>
              <a:t>:</a:t>
            </a:r>
            <a:r>
              <a:rPr lang="es-ES" b="1" dirty="0"/>
              <a:t> </a:t>
            </a:r>
            <a:r>
              <a:rPr lang="en-US" b="1" dirty="0"/>
              <a:t>The food should be carefully chosen and prepared with intelligence and skill. </a:t>
            </a:r>
            <a:r>
              <a:rPr lang="es-ES" b="1" dirty="0"/>
              <a:t>—</a:t>
            </a:r>
            <a:r>
              <a:rPr lang="en-US" b="1" dirty="0"/>
              <a:t>MH 300</a:t>
            </a:r>
            <a:r>
              <a:rPr lang="es-ES" b="1" dirty="0"/>
              <a:t> </a:t>
            </a:r>
          </a:p>
        </p:txBody>
      </p:sp>
      <p:pic>
        <p:nvPicPr>
          <p:cNvPr id="2" name="Imagen 1">
            <a:extLst>
              <a:ext uri="{FF2B5EF4-FFF2-40B4-BE49-F238E27FC236}">
                <a16:creationId xmlns:a16="http://schemas.microsoft.com/office/drawing/2014/main" id="{C4243BA6-794A-C6EB-5E17-B5F8C9747C36}"/>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3" name="CuadroTexto 2">
            <a:extLst>
              <a:ext uri="{FF2B5EF4-FFF2-40B4-BE49-F238E27FC236}">
                <a16:creationId xmlns:a16="http://schemas.microsoft.com/office/drawing/2014/main" id="{DF9A8ABA-C288-1D1A-AB30-7FD3FCB734EB}"/>
              </a:ext>
            </a:extLst>
          </p:cNvPr>
          <p:cNvSpPr txBox="1"/>
          <p:nvPr/>
        </p:nvSpPr>
        <p:spPr>
          <a:xfrm>
            <a:off x="10061434" y="874252"/>
            <a:ext cx="1494066" cy="830997"/>
          </a:xfrm>
          <a:prstGeom prst="rect">
            <a:avLst/>
          </a:prstGeom>
          <a:noFill/>
        </p:spPr>
        <p:txBody>
          <a:bodyPr wrap="square">
            <a:spAutoFit/>
          </a:bodyPr>
          <a:lstStyle/>
          <a:p>
            <a:pPr algn="ctr"/>
            <a:r>
              <a:rPr lang="es-ES" sz="2400" b="1" dirty="0" err="1">
                <a:solidFill>
                  <a:srgbClr val="29512E"/>
                </a:solidFill>
              </a:rPr>
              <a:t>Eating</a:t>
            </a:r>
            <a:r>
              <a:rPr lang="es-ES" sz="2400" b="1" dirty="0">
                <a:solidFill>
                  <a:srgbClr val="29512E"/>
                </a:solidFill>
              </a:rPr>
              <a:t> </a:t>
            </a:r>
            <a:r>
              <a:rPr lang="es-ES" sz="2400" b="1" dirty="0" err="1">
                <a:solidFill>
                  <a:srgbClr val="29512E"/>
                </a:solidFill>
              </a:rPr>
              <a:t>to</a:t>
            </a:r>
            <a:r>
              <a:rPr lang="es-ES" sz="2400" b="1" dirty="0">
                <a:solidFill>
                  <a:srgbClr val="29512E"/>
                </a:solidFill>
              </a:rPr>
              <a:t> </a:t>
            </a:r>
            <a:r>
              <a:rPr lang="es-ES" sz="2400" b="1" dirty="0" err="1">
                <a:solidFill>
                  <a:srgbClr val="29512E"/>
                </a:solidFill>
              </a:rPr>
              <a:t>live</a:t>
            </a:r>
            <a:endParaRPr lang="es-ES" sz="2400" b="1" dirty="0">
              <a:solidFill>
                <a:srgbClr val="29512E"/>
              </a:solidFill>
            </a:endParaRPr>
          </a:p>
        </p:txBody>
      </p:sp>
      <p:sp>
        <p:nvSpPr>
          <p:cNvPr id="5" name="CuadroTexto 4">
            <a:extLst>
              <a:ext uri="{FF2B5EF4-FFF2-40B4-BE49-F238E27FC236}">
                <a16:creationId xmlns:a16="http://schemas.microsoft.com/office/drawing/2014/main" id="{2D11B761-AD22-BDA2-89DF-A0D689DDBCAE}"/>
              </a:ext>
            </a:extLst>
          </p:cNvPr>
          <p:cNvSpPr txBox="1"/>
          <p:nvPr/>
        </p:nvSpPr>
        <p:spPr>
          <a:xfrm>
            <a:off x="74647" y="173114"/>
            <a:ext cx="8406880" cy="3216265"/>
          </a:xfrm>
          <a:prstGeom prst="rect">
            <a:avLst/>
          </a:prstGeom>
          <a:noFill/>
        </p:spPr>
        <p:txBody>
          <a:bodyPr wrap="square">
            <a:spAutoFit/>
          </a:bodyPr>
          <a:lstStyle/>
          <a:p>
            <a:pPr marL="342900" indent="-342900">
              <a:spcBef>
                <a:spcPts val="600"/>
              </a:spcBef>
              <a:buClr>
                <a:schemeClr val="tx1"/>
              </a:buClr>
              <a:buFont typeface="+mj-lt"/>
              <a:buAutoNum type="arabicPeriod" startAt="6"/>
            </a:pPr>
            <a:r>
              <a:rPr lang="es-ES" b="1" dirty="0" err="1">
                <a:highlight>
                  <a:srgbClr val="C993FF"/>
                </a:highlight>
              </a:rPr>
              <a:t>Meat</a:t>
            </a:r>
            <a:r>
              <a:rPr lang="es-ES" b="1" dirty="0">
                <a:highlight>
                  <a:srgbClr val="C993FF"/>
                </a:highlight>
              </a:rPr>
              <a:t>:</a:t>
            </a:r>
            <a:r>
              <a:rPr lang="es-ES" b="1" dirty="0"/>
              <a:t> </a:t>
            </a:r>
            <a:r>
              <a:rPr lang="en-US" b="1" dirty="0"/>
              <a:t>Flesh was never the best food; but its use is now doubly objectionable, since disease in animals is so rapidly increasing. Those who use flesh foods little know what they are eating. Often if they could see the animals when living and know the quality of the meat they eat, they would turn from it with loathing. People are continually eating flesh that is filled with tuberculous and cancerous germs. Tuberculosis, cancer, and other fatal diseases are thus communicated. </a:t>
            </a:r>
            <a:r>
              <a:rPr lang="es-ES" b="1" dirty="0"/>
              <a:t>—</a:t>
            </a:r>
            <a:r>
              <a:rPr lang="en-US" b="1" dirty="0"/>
              <a:t>MH 313</a:t>
            </a:r>
            <a:r>
              <a:rPr lang="es-ES" b="1" dirty="0"/>
              <a:t>.</a:t>
            </a:r>
          </a:p>
          <a:p>
            <a:pPr marL="342900" indent="-342900">
              <a:spcBef>
                <a:spcPts val="600"/>
              </a:spcBef>
              <a:buClr>
                <a:schemeClr val="tx1"/>
              </a:buClr>
              <a:buFont typeface="+mj-lt"/>
              <a:buAutoNum type="arabicPeriod" startAt="6"/>
            </a:pPr>
            <a:r>
              <a:rPr lang="es-ES" b="1" dirty="0" err="1">
                <a:highlight>
                  <a:srgbClr val="C993FF"/>
                </a:highlight>
              </a:rPr>
              <a:t>Meat</a:t>
            </a:r>
            <a:r>
              <a:rPr lang="es-ES" b="1" dirty="0">
                <a:highlight>
                  <a:srgbClr val="C993FF"/>
                </a:highlight>
              </a:rPr>
              <a:t>:</a:t>
            </a:r>
            <a:r>
              <a:rPr lang="es-ES" b="1" dirty="0">
                <a:solidFill>
                  <a:srgbClr val="C00000"/>
                </a:solidFill>
              </a:rPr>
              <a:t> </a:t>
            </a:r>
            <a:r>
              <a:rPr lang="en-US" b="1" dirty="0"/>
              <a:t>Among those who are waiting for the coming of the Lord, meat eating will eventually be done away; flesh will cease to form a part of their diet. We should ever keep this end in view and endeavor to work steadily toward it. I cannot think that in the practice of flesh eating we are in harmony with the light which God has been pleased to give us. </a:t>
            </a:r>
            <a:r>
              <a:rPr lang="es-ES" b="1" dirty="0"/>
              <a:t>—</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380, 381.</a:t>
            </a:r>
          </a:p>
        </p:txBody>
      </p:sp>
      <p:pic>
        <p:nvPicPr>
          <p:cNvPr id="10" name="Imagen 9" descr="Un plato con verduras&#10;&#10;Descripción generada automáticamente">
            <a:extLst>
              <a:ext uri="{FF2B5EF4-FFF2-40B4-BE49-F238E27FC236}">
                <a16:creationId xmlns:a16="http://schemas.microsoft.com/office/drawing/2014/main" id="{605D6264-CB04-995B-A5DA-BEF7FB883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979" y="746544"/>
            <a:ext cx="1359557" cy="1356575"/>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C4C19F6A-66DE-3761-E377-D36CE5682AEC}"/>
              </a:ext>
            </a:extLst>
          </p:cNvPr>
          <p:cNvPicPr>
            <a:picLocks noChangeAspect="1"/>
          </p:cNvPicPr>
          <p:nvPr/>
        </p:nvPicPr>
        <p:blipFill>
          <a:blip r:embed="rId5"/>
          <a:stretch>
            <a:fillRect/>
          </a:stretch>
        </p:blipFill>
        <p:spPr>
          <a:xfrm>
            <a:off x="8733453" y="2251713"/>
            <a:ext cx="3023960" cy="2366578"/>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Mujer sentada frente a una mesa con comida&#10;&#10;Descripción generada automáticamente">
            <a:extLst>
              <a:ext uri="{FF2B5EF4-FFF2-40B4-BE49-F238E27FC236}">
                <a16:creationId xmlns:a16="http://schemas.microsoft.com/office/drawing/2014/main" id="{39FE5270-E9A6-6396-9FB8-79CDF358E812}"/>
              </a:ext>
            </a:extLst>
          </p:cNvPr>
          <p:cNvPicPr>
            <a:picLocks noChangeAspect="1"/>
          </p:cNvPicPr>
          <p:nvPr/>
        </p:nvPicPr>
        <p:blipFill rotWithShape="1">
          <a:blip r:embed="rId6">
            <a:extLst>
              <a:ext uri="{28A0092B-C50C-407E-A947-70E740481C1C}">
                <a14:useLocalDpi xmlns:a14="http://schemas.microsoft.com/office/drawing/2010/main" val="0"/>
              </a:ext>
            </a:extLst>
          </a:blip>
          <a:srcRect t="9066" b="9066"/>
          <a:stretch/>
        </p:blipFill>
        <p:spPr>
          <a:xfrm>
            <a:off x="8549454" y="4754881"/>
            <a:ext cx="3421722" cy="1866847"/>
          </a:xfrm>
          <a:prstGeom prst="snip2DiagRect">
            <a:avLst>
              <a:gd name="adj1" fmla="val 2938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19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animEffect transition="in" filter="wipe(left)">
                                      <p:cBhvr>
                                        <p:cTn id="40" dur="500"/>
                                        <p:tgtEl>
                                          <p:spTgt spid="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wipe(left)">
                                      <p:cBhvr>
                                        <p:cTn id="4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4" y="146932"/>
            <a:ext cx="9296935" cy="2308324"/>
          </a:xfrm>
          <a:prstGeom prst="rect">
            <a:avLst/>
          </a:prstGeom>
          <a:noFill/>
        </p:spPr>
        <p:txBody>
          <a:bodyPr wrap="square">
            <a:spAutoFit/>
          </a:bodyPr>
          <a:lstStyle/>
          <a:p>
            <a:pPr marL="342900" indent="-342900">
              <a:spcBef>
                <a:spcPts val="600"/>
              </a:spcBef>
              <a:buClr>
                <a:schemeClr val="tx1"/>
              </a:buClr>
              <a:buFont typeface="+mj-lt"/>
              <a:buAutoNum type="arabicPeriod" startAt="11"/>
            </a:pPr>
            <a:r>
              <a:rPr lang="en-US" b="1" dirty="0">
                <a:highlight>
                  <a:srgbClr val="00FFFF"/>
                </a:highlight>
              </a:rPr>
              <a:t>Our diet should be suited to the season, to the climate in which we live, and to the occupation we follow. </a:t>
            </a:r>
            <a:r>
              <a:rPr lang="en-US" b="1" dirty="0"/>
              <a:t>Some foods that are adapted for use at one season or in one climate are not suited to another. So there are different foods best suited for persons in different occupations. Often food that can be used with benefit by those engaged in hard physical labor is unsuitable for persons of sedentary pursuits or intense mental application. God has given us an ample variety of healthful foods, and each person should choose from it the things that experience and sound judgment prove to be best suited to his own necessities.</a:t>
            </a:r>
            <a:r>
              <a:rPr lang="es-ES" b="1" dirty="0"/>
              <a:t>.—MH, 296.</a:t>
            </a:r>
          </a:p>
        </p:txBody>
      </p:sp>
      <p:pic>
        <p:nvPicPr>
          <p:cNvPr id="2" name="Imagen 1">
            <a:extLst>
              <a:ext uri="{FF2B5EF4-FFF2-40B4-BE49-F238E27FC236}">
                <a16:creationId xmlns:a16="http://schemas.microsoft.com/office/drawing/2014/main" id="{6C359965-8FB5-3EE3-D337-EB1CB1A8F008}"/>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567988" y="9144"/>
            <a:ext cx="2480958" cy="2093976"/>
          </a:xfrm>
          <a:prstGeom prst="rect">
            <a:avLst/>
          </a:prstGeom>
        </p:spPr>
      </p:pic>
      <p:sp>
        <p:nvSpPr>
          <p:cNvPr id="3" name="CuadroTexto 2">
            <a:extLst>
              <a:ext uri="{FF2B5EF4-FFF2-40B4-BE49-F238E27FC236}">
                <a16:creationId xmlns:a16="http://schemas.microsoft.com/office/drawing/2014/main" id="{0822811D-C7AB-6B3E-60C7-DA9959E1C863}"/>
              </a:ext>
            </a:extLst>
          </p:cNvPr>
          <p:cNvSpPr txBox="1"/>
          <p:nvPr/>
        </p:nvSpPr>
        <p:spPr>
          <a:xfrm>
            <a:off x="10061434" y="874252"/>
            <a:ext cx="1494066" cy="830997"/>
          </a:xfrm>
          <a:prstGeom prst="rect">
            <a:avLst/>
          </a:prstGeom>
          <a:noFill/>
        </p:spPr>
        <p:txBody>
          <a:bodyPr wrap="square">
            <a:spAutoFit/>
          </a:bodyPr>
          <a:lstStyle/>
          <a:p>
            <a:pPr algn="ctr"/>
            <a:r>
              <a:rPr lang="es-ES" sz="2400" b="1" dirty="0" err="1">
                <a:solidFill>
                  <a:srgbClr val="29512E"/>
                </a:solidFill>
              </a:rPr>
              <a:t>Eating</a:t>
            </a:r>
            <a:r>
              <a:rPr lang="es-ES" sz="2400" b="1" dirty="0">
                <a:solidFill>
                  <a:srgbClr val="29512E"/>
                </a:solidFill>
              </a:rPr>
              <a:t> </a:t>
            </a:r>
            <a:r>
              <a:rPr lang="es-ES" sz="2400" b="1" dirty="0" err="1">
                <a:solidFill>
                  <a:srgbClr val="29512E"/>
                </a:solidFill>
              </a:rPr>
              <a:t>to</a:t>
            </a:r>
            <a:r>
              <a:rPr lang="es-ES" sz="2400" b="1" dirty="0">
                <a:solidFill>
                  <a:srgbClr val="29512E"/>
                </a:solidFill>
              </a:rPr>
              <a:t> Live</a:t>
            </a:r>
          </a:p>
        </p:txBody>
      </p:sp>
      <p:sp>
        <p:nvSpPr>
          <p:cNvPr id="5" name="CuadroTexto 4">
            <a:extLst>
              <a:ext uri="{FF2B5EF4-FFF2-40B4-BE49-F238E27FC236}">
                <a16:creationId xmlns:a16="http://schemas.microsoft.com/office/drawing/2014/main" id="{E119641C-CB1F-E6C0-5044-157A047D8586}"/>
              </a:ext>
            </a:extLst>
          </p:cNvPr>
          <p:cNvSpPr txBox="1"/>
          <p:nvPr/>
        </p:nvSpPr>
        <p:spPr>
          <a:xfrm>
            <a:off x="3186819" y="2455256"/>
            <a:ext cx="8862127" cy="4047262"/>
          </a:xfrm>
          <a:prstGeom prst="rect">
            <a:avLst/>
          </a:prstGeom>
          <a:noFill/>
        </p:spPr>
        <p:txBody>
          <a:bodyPr wrap="square">
            <a:spAutoFit/>
          </a:bodyPr>
          <a:lstStyle/>
          <a:p>
            <a:pPr marL="342900" indent="-342900">
              <a:spcBef>
                <a:spcPts val="600"/>
              </a:spcBef>
              <a:buClr>
                <a:schemeClr val="tx1"/>
              </a:buClr>
              <a:buFont typeface="+mj-lt"/>
              <a:buAutoNum type="arabicPeriod" startAt="12"/>
            </a:pPr>
            <a:r>
              <a:rPr lang="en-US" b="1" dirty="0">
                <a:highlight>
                  <a:srgbClr val="E6AA00"/>
                </a:highlight>
              </a:rPr>
              <a:t>Eat at regular intervals and nothing between meals</a:t>
            </a:r>
            <a:r>
              <a:rPr lang="es-ES" b="1" dirty="0">
                <a:highlight>
                  <a:srgbClr val="E6AA00"/>
                </a:highlight>
              </a:rPr>
              <a:t>:</a:t>
            </a:r>
            <a:r>
              <a:rPr lang="es-ES" b="1" dirty="0">
                <a:solidFill>
                  <a:srgbClr val="CC9900"/>
                </a:solidFill>
              </a:rPr>
              <a:t> </a:t>
            </a:r>
            <a:r>
              <a:rPr lang="en-US" b="1" dirty="0"/>
              <a:t>The stomach calls for food at the time it is accustomed to receive it. If that time is delayed, the vitality of the system decreases, and finally reaches so low an ebb that the appetite is entirely gone. If food is then taken, the stomach is unable to properly care for it. The food cannot be converted into good blood. If all would eat at regular periods, not tasting anything between meals, they would be ready for their meals, and would find a pleasure in eating that would repay them for their effort.—Manuscript 1, 1876 CD, 179</a:t>
            </a:r>
          </a:p>
          <a:p>
            <a:pPr marL="342900" indent="-342900">
              <a:spcBef>
                <a:spcPts val="600"/>
              </a:spcBef>
              <a:buClr>
                <a:schemeClr val="tx1"/>
              </a:buClr>
              <a:buFont typeface="+mj-lt"/>
              <a:buAutoNum type="arabicPeriod" startAt="12"/>
            </a:pPr>
            <a:r>
              <a:rPr lang="es-ES" b="1" dirty="0" err="1">
                <a:highlight>
                  <a:srgbClr val="9ED600"/>
                </a:highlight>
              </a:rPr>
              <a:t>Not</a:t>
            </a:r>
            <a:r>
              <a:rPr lang="es-ES" b="1" dirty="0">
                <a:highlight>
                  <a:srgbClr val="9ED600"/>
                </a:highlight>
              </a:rPr>
              <a:t> </a:t>
            </a:r>
            <a:r>
              <a:rPr lang="es-ES" b="1" dirty="0" err="1">
                <a:highlight>
                  <a:srgbClr val="9ED600"/>
                </a:highlight>
              </a:rPr>
              <a:t>tolerating</a:t>
            </a:r>
            <a:r>
              <a:rPr lang="es-ES" b="1" dirty="0">
                <a:highlight>
                  <a:srgbClr val="9ED600"/>
                </a:highlight>
              </a:rPr>
              <a:t> </a:t>
            </a:r>
            <a:r>
              <a:rPr lang="es-ES" b="1" dirty="0" err="1">
                <a:highlight>
                  <a:srgbClr val="9ED600"/>
                </a:highlight>
              </a:rPr>
              <a:t>cravings</a:t>
            </a:r>
            <a:r>
              <a:rPr lang="es-ES" b="1" dirty="0">
                <a:highlight>
                  <a:srgbClr val="9ED600"/>
                </a:highlight>
              </a:rPr>
              <a:t>:</a:t>
            </a:r>
            <a:r>
              <a:rPr lang="es-ES" b="1" dirty="0"/>
              <a:t> </a:t>
            </a:r>
            <a:r>
              <a:rPr lang="en-US" b="1" dirty="0"/>
              <a:t>Children are generally untaught in regard to the importance of when, how, and what they should eat. They are permitted to indulge their tastes freely, to eat at all hours, to help themselves to fruit when it tempts their eyes; and this, with the pie, cake, bread and butter, and sweetmeats eaten almost constantly, makes them gourmands and dyspeptics. The digestive organs, like a mill which is continually kept running, become enfeebled, vital force is called from the brain to aid the stomach in its overwork, and thus the mental powers are weakened. —CG 388</a:t>
            </a:r>
            <a:endParaRPr lang="es-ES" b="1" dirty="0"/>
          </a:p>
        </p:txBody>
      </p:sp>
      <p:pic>
        <p:nvPicPr>
          <p:cNvPr id="12" name="Imagen 11" descr="Imagen que contiene tabla, diferente, foto, artículos&#10;&#10;Descripción generada automáticamente">
            <a:extLst>
              <a:ext uri="{FF2B5EF4-FFF2-40B4-BE49-F238E27FC236}">
                <a16:creationId xmlns:a16="http://schemas.microsoft.com/office/drawing/2014/main" id="{041ACE7C-3D93-B52F-9EE4-E5C5214965FB}"/>
              </a:ext>
            </a:extLst>
          </p:cNvPr>
          <p:cNvPicPr>
            <a:picLocks noChangeAspect="1"/>
          </p:cNvPicPr>
          <p:nvPr/>
        </p:nvPicPr>
        <p:blipFill rotWithShape="1">
          <a:blip r:embed="rId4">
            <a:extLst>
              <a:ext uri="{28A0092B-C50C-407E-A947-70E740481C1C}">
                <a14:useLocalDpi xmlns:a14="http://schemas.microsoft.com/office/drawing/2010/main" val="0"/>
              </a:ext>
            </a:extLst>
          </a:blip>
          <a:srcRect l="9921" r="9643"/>
          <a:stretch/>
        </p:blipFill>
        <p:spPr>
          <a:xfrm>
            <a:off x="143053" y="2455256"/>
            <a:ext cx="3043765" cy="2207392"/>
          </a:xfrm>
          <a:prstGeom prst="snip2DiagRect">
            <a:avLst>
              <a:gd name="adj1" fmla="val 12013"/>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Comida en un plato&#10;&#10;Descripción generada automáticamente con confianza media">
            <a:extLst>
              <a:ext uri="{FF2B5EF4-FFF2-40B4-BE49-F238E27FC236}">
                <a16:creationId xmlns:a16="http://schemas.microsoft.com/office/drawing/2014/main" id="{7C66186A-B21F-D3F6-53A7-AC7B22B3CFEA}"/>
              </a:ext>
            </a:extLst>
          </p:cNvPr>
          <p:cNvPicPr>
            <a:picLocks noChangeAspect="1"/>
          </p:cNvPicPr>
          <p:nvPr/>
        </p:nvPicPr>
        <p:blipFill rotWithShape="1">
          <a:blip r:embed="rId5">
            <a:extLst>
              <a:ext uri="{28A0092B-C50C-407E-A947-70E740481C1C}">
                <a14:useLocalDpi xmlns:a14="http://schemas.microsoft.com/office/drawing/2010/main" val="0"/>
              </a:ext>
            </a:extLst>
          </a:blip>
          <a:srcRect r="4629"/>
          <a:stretch/>
        </p:blipFill>
        <p:spPr>
          <a:xfrm>
            <a:off x="143053" y="4802626"/>
            <a:ext cx="3112211" cy="1836913"/>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7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D924281-8929-593B-CDFB-40A4F24A2395}"/>
              </a:ext>
            </a:extLst>
          </p:cNvPr>
          <p:cNvSpPr txBox="1"/>
          <p:nvPr/>
        </p:nvSpPr>
        <p:spPr>
          <a:xfrm>
            <a:off x="143053" y="159479"/>
            <a:ext cx="8580651" cy="2308324"/>
          </a:xfrm>
          <a:prstGeom prst="rect">
            <a:avLst/>
          </a:prstGeom>
          <a:noFill/>
        </p:spPr>
        <p:txBody>
          <a:bodyPr wrap="square">
            <a:spAutoFit/>
          </a:bodyPr>
          <a:lstStyle/>
          <a:p>
            <a:pPr marL="342900" indent="-342900">
              <a:buClr>
                <a:schemeClr val="tx1"/>
              </a:buClr>
              <a:buFont typeface="+mj-lt"/>
              <a:buAutoNum type="arabicPeriod" startAt="14"/>
            </a:pPr>
            <a:r>
              <a:rPr lang="es-ES" b="1" dirty="0" err="1">
                <a:highlight>
                  <a:srgbClr val="B3B3FF"/>
                </a:highlight>
              </a:rPr>
              <a:t>Rest</a:t>
            </a:r>
            <a:r>
              <a:rPr lang="es-ES" b="1" dirty="0">
                <a:highlight>
                  <a:srgbClr val="B3B3FF"/>
                </a:highlight>
              </a:rPr>
              <a:t> </a:t>
            </a:r>
            <a:r>
              <a:rPr lang="es-ES" b="1" dirty="0" err="1">
                <a:highlight>
                  <a:srgbClr val="B3B3FF"/>
                </a:highlight>
              </a:rPr>
              <a:t>of</a:t>
            </a:r>
            <a:r>
              <a:rPr lang="es-ES" b="1" dirty="0">
                <a:highlight>
                  <a:srgbClr val="B3B3FF"/>
                </a:highlight>
              </a:rPr>
              <a:t> </a:t>
            </a:r>
            <a:r>
              <a:rPr lang="es-ES" b="1" dirty="0" err="1">
                <a:highlight>
                  <a:srgbClr val="B3B3FF"/>
                </a:highlight>
              </a:rPr>
              <a:t>the</a:t>
            </a:r>
            <a:r>
              <a:rPr lang="es-ES" b="1" dirty="0">
                <a:highlight>
                  <a:srgbClr val="B3B3FF"/>
                </a:highlight>
              </a:rPr>
              <a:t> </a:t>
            </a:r>
            <a:r>
              <a:rPr lang="es-ES" b="1" dirty="0" err="1">
                <a:highlight>
                  <a:srgbClr val="B3B3FF"/>
                </a:highlight>
              </a:rPr>
              <a:t>stomach</a:t>
            </a:r>
            <a:r>
              <a:rPr lang="es-ES" b="1" dirty="0">
                <a:highlight>
                  <a:srgbClr val="B3B3FF"/>
                </a:highlight>
              </a:rPr>
              <a:t>:</a:t>
            </a:r>
            <a:r>
              <a:rPr lang="es-ES" b="1" dirty="0"/>
              <a:t> </a:t>
            </a:r>
            <a:r>
              <a:rPr lang="en-US" b="1" dirty="0"/>
              <a:t>After the regular meal is eaten, the stomach should be allowed to rest for five hours. Not a particle of food should be introduced into the stomach till the next meal. In this interval the stomach will perform its work and will then be in a condition to receive more food. </a:t>
            </a:r>
            <a:r>
              <a:rPr lang="es-ES" b="1" dirty="0"/>
              <a:t>—</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173, 179.</a:t>
            </a:r>
          </a:p>
          <a:p>
            <a:pPr marL="342900" indent="-342900">
              <a:buClr>
                <a:schemeClr val="tx1"/>
              </a:buClr>
              <a:buFont typeface="+mj-lt"/>
              <a:buAutoNum type="arabicPeriod" startAt="14"/>
            </a:pPr>
            <a:r>
              <a:rPr lang="es-ES" b="1" dirty="0" err="1">
                <a:highlight>
                  <a:srgbClr val="FF7C80"/>
                </a:highlight>
              </a:rPr>
              <a:t>Not</a:t>
            </a:r>
            <a:r>
              <a:rPr lang="es-ES" b="1" dirty="0">
                <a:highlight>
                  <a:srgbClr val="FF7C80"/>
                </a:highlight>
              </a:rPr>
              <a:t> </a:t>
            </a:r>
            <a:r>
              <a:rPr lang="es-ES" b="1" dirty="0" err="1">
                <a:highlight>
                  <a:srgbClr val="FF7C80"/>
                </a:highlight>
              </a:rPr>
              <a:t>eating</a:t>
            </a:r>
            <a:r>
              <a:rPr lang="es-ES" b="1" dirty="0">
                <a:highlight>
                  <a:srgbClr val="FF7C80"/>
                </a:highlight>
              </a:rPr>
              <a:t> </a:t>
            </a:r>
            <a:r>
              <a:rPr lang="es-ES" b="1" dirty="0" err="1">
                <a:highlight>
                  <a:srgbClr val="FF7C80"/>
                </a:highlight>
              </a:rPr>
              <a:t>before</a:t>
            </a:r>
            <a:r>
              <a:rPr lang="es-ES" b="1" dirty="0">
                <a:highlight>
                  <a:srgbClr val="FF7C80"/>
                </a:highlight>
              </a:rPr>
              <a:t> </a:t>
            </a:r>
            <a:r>
              <a:rPr lang="es-ES" b="1" dirty="0" err="1">
                <a:highlight>
                  <a:srgbClr val="FF7C80"/>
                </a:highlight>
              </a:rPr>
              <a:t>bed</a:t>
            </a:r>
            <a:r>
              <a:rPr lang="en-US" b="1" dirty="0"/>
              <a:t>Another pernicious habit is that of eating just before bedtime. The regular meals may have been taken; but because there is a sense of faintness, more food is taken</a:t>
            </a:r>
            <a:r>
              <a:rPr lang="es-ES" b="1" dirty="0"/>
              <a:t>. </a:t>
            </a:r>
            <a:r>
              <a:rPr lang="en-US" b="1" dirty="0"/>
              <a:t>The sleep is often disturbed with unpleasant dreams, and in the morning the person awakes unrefreshed and with little relish for breakfast. CG 389</a:t>
            </a:r>
            <a:r>
              <a:rPr lang="es-ES" b="1" dirty="0"/>
              <a:t>.</a:t>
            </a:r>
          </a:p>
        </p:txBody>
      </p:sp>
      <p:pic>
        <p:nvPicPr>
          <p:cNvPr id="2" name="Imagen 1">
            <a:extLst>
              <a:ext uri="{FF2B5EF4-FFF2-40B4-BE49-F238E27FC236}">
                <a16:creationId xmlns:a16="http://schemas.microsoft.com/office/drawing/2014/main" id="{FDE5B0B3-2FBF-AB9D-E060-95103DF6E374}"/>
              </a:ext>
            </a:extLst>
          </p:cNvPr>
          <p:cNvPicPr>
            <a:picLocks noChangeAspect="1"/>
          </p:cNvPicPr>
          <p:nvPr/>
        </p:nvPicPr>
        <p:blipFill rotWithShape="1">
          <a:blip r:embed="rId3">
            <a:extLst>
              <a:ext uri="{28A0092B-C50C-407E-A947-70E740481C1C}">
                <a14:useLocalDpi xmlns:a14="http://schemas.microsoft.com/office/drawing/2010/main" val="0"/>
              </a:ext>
            </a:extLst>
          </a:blip>
          <a:srcRect t="-845" b="-1290"/>
          <a:stretch/>
        </p:blipFill>
        <p:spPr>
          <a:xfrm>
            <a:off x="9614168" y="9144"/>
            <a:ext cx="2480958" cy="1468893"/>
          </a:xfrm>
          <a:prstGeom prst="rect">
            <a:avLst/>
          </a:prstGeom>
        </p:spPr>
      </p:pic>
      <p:sp>
        <p:nvSpPr>
          <p:cNvPr id="3" name="CuadroTexto 2">
            <a:extLst>
              <a:ext uri="{FF2B5EF4-FFF2-40B4-BE49-F238E27FC236}">
                <a16:creationId xmlns:a16="http://schemas.microsoft.com/office/drawing/2014/main" id="{EBC2E83B-03F0-F5C9-DB78-DCC987C816B3}"/>
              </a:ext>
            </a:extLst>
          </p:cNvPr>
          <p:cNvSpPr txBox="1"/>
          <p:nvPr/>
        </p:nvSpPr>
        <p:spPr>
          <a:xfrm>
            <a:off x="10107614" y="500614"/>
            <a:ext cx="1494066" cy="830997"/>
          </a:xfrm>
          <a:prstGeom prst="rect">
            <a:avLst/>
          </a:prstGeom>
          <a:noFill/>
        </p:spPr>
        <p:txBody>
          <a:bodyPr wrap="square">
            <a:spAutoFit/>
          </a:bodyPr>
          <a:lstStyle/>
          <a:p>
            <a:pPr algn="ctr"/>
            <a:r>
              <a:rPr lang="es-ES" sz="2400" b="1" dirty="0" err="1">
                <a:solidFill>
                  <a:srgbClr val="29512E"/>
                </a:solidFill>
              </a:rPr>
              <a:t>Eating</a:t>
            </a:r>
            <a:r>
              <a:rPr lang="es-ES" sz="2400" b="1" dirty="0">
                <a:solidFill>
                  <a:srgbClr val="29512E"/>
                </a:solidFill>
              </a:rPr>
              <a:t> </a:t>
            </a:r>
            <a:r>
              <a:rPr lang="es-ES" sz="2400" b="1" dirty="0" err="1">
                <a:solidFill>
                  <a:srgbClr val="29512E"/>
                </a:solidFill>
              </a:rPr>
              <a:t>to</a:t>
            </a:r>
            <a:r>
              <a:rPr lang="es-ES" sz="2400" b="1">
                <a:solidFill>
                  <a:srgbClr val="29512E"/>
                </a:solidFill>
              </a:rPr>
              <a:t> Live</a:t>
            </a:r>
            <a:endParaRPr lang="es-ES" sz="2400" b="1" dirty="0">
              <a:solidFill>
                <a:srgbClr val="29512E"/>
              </a:solidFill>
            </a:endParaRPr>
          </a:p>
        </p:txBody>
      </p:sp>
      <p:sp>
        <p:nvSpPr>
          <p:cNvPr id="5" name="CuadroTexto 4">
            <a:extLst>
              <a:ext uri="{FF2B5EF4-FFF2-40B4-BE49-F238E27FC236}">
                <a16:creationId xmlns:a16="http://schemas.microsoft.com/office/drawing/2014/main" id="{B6ACC39B-52B3-7713-2549-A29BFA30711A}"/>
              </a:ext>
            </a:extLst>
          </p:cNvPr>
          <p:cNvSpPr txBox="1"/>
          <p:nvPr/>
        </p:nvSpPr>
        <p:spPr>
          <a:xfrm>
            <a:off x="2407298" y="2728203"/>
            <a:ext cx="9784702" cy="3970318"/>
          </a:xfrm>
          <a:prstGeom prst="rect">
            <a:avLst/>
          </a:prstGeom>
          <a:noFill/>
        </p:spPr>
        <p:txBody>
          <a:bodyPr wrap="square">
            <a:spAutoFit/>
          </a:bodyPr>
          <a:lstStyle/>
          <a:p>
            <a:pPr marL="342900" indent="-342900">
              <a:buClr>
                <a:schemeClr val="tx1"/>
              </a:buClr>
              <a:buFont typeface="+mj-lt"/>
              <a:buAutoNum type="arabicPeriod" startAt="16"/>
            </a:pPr>
            <a:r>
              <a:rPr lang="es-ES" b="1" dirty="0" err="1">
                <a:highlight>
                  <a:srgbClr val="FF99FF"/>
                </a:highlight>
              </a:rPr>
              <a:t>The</a:t>
            </a:r>
            <a:r>
              <a:rPr lang="es-ES" b="1" dirty="0">
                <a:highlight>
                  <a:srgbClr val="FF99FF"/>
                </a:highlight>
              </a:rPr>
              <a:t> </a:t>
            </a:r>
            <a:r>
              <a:rPr lang="es-ES" b="1" dirty="0" err="1">
                <a:highlight>
                  <a:srgbClr val="FF99FF"/>
                </a:highlight>
              </a:rPr>
              <a:t>main</a:t>
            </a:r>
            <a:r>
              <a:rPr lang="es-ES" b="1" dirty="0">
                <a:highlight>
                  <a:srgbClr val="FF99FF"/>
                </a:highlight>
              </a:rPr>
              <a:t> </a:t>
            </a:r>
            <a:r>
              <a:rPr lang="es-ES" b="1" dirty="0" err="1">
                <a:highlight>
                  <a:srgbClr val="FF99FF"/>
                </a:highlight>
              </a:rPr>
              <a:t>meal</a:t>
            </a:r>
            <a:r>
              <a:rPr lang="es-ES" b="1" dirty="0">
                <a:highlight>
                  <a:srgbClr val="FF99FF"/>
                </a:highlight>
              </a:rPr>
              <a:t>:</a:t>
            </a:r>
            <a:r>
              <a:rPr lang="es-ES" b="1" dirty="0"/>
              <a:t> </a:t>
            </a:r>
            <a:r>
              <a:rPr lang="en-US" b="1" dirty="0"/>
              <a:t>It is the custom and order of society to take a slight breakfast. But this is not the best way to treat the stomach. At breakfast time the stomach is in a better condition to take care of more food than at the second or third meal of the day. The habit of eating a sparing breakfast and a large dinner is wrong. Make your breakfast correspond more nearly to the heartiest meal of the day. </a:t>
            </a:r>
            <a:r>
              <a:rPr lang="es-ES" b="1" dirty="0"/>
              <a:t>—</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173.</a:t>
            </a:r>
          </a:p>
          <a:p>
            <a:pPr marL="342900" indent="-342900">
              <a:buClr>
                <a:schemeClr val="tx1"/>
              </a:buClr>
              <a:buFont typeface="+mj-lt"/>
              <a:buAutoNum type="arabicPeriod" startAt="16"/>
            </a:pPr>
            <a:r>
              <a:rPr lang="en-US" b="1" dirty="0">
                <a:highlight>
                  <a:srgbClr val="FFDD7D"/>
                </a:highlight>
              </a:rPr>
              <a:t>Do not give too much food</a:t>
            </a:r>
            <a:r>
              <a:rPr lang="es-ES" b="1" dirty="0">
                <a:highlight>
                  <a:srgbClr val="FFDD7D"/>
                </a:highlight>
              </a:rPr>
              <a:t>:</a:t>
            </a:r>
            <a:r>
              <a:rPr lang="es-ES" b="1" dirty="0"/>
              <a:t> </a:t>
            </a:r>
            <a:r>
              <a:rPr lang="en-US" b="1" dirty="0"/>
              <a:t>Parents, place before your children the amount they should eat. Leave it not with them to eat just as much as they may feel inclined.... Parents, unless this point is guarded, your children will have dull perceptions. They may attend school, but they will be unable to learn as they ought; for the strength which should go to the brain is used in taking care of the extra food that burdens the stomach. Parents need to be educated to see that too much food given to children makes them feeble instead of robust. </a:t>
            </a:r>
            <a:r>
              <a:rPr lang="es-ES" b="1" dirty="0"/>
              <a:t>—</a:t>
            </a:r>
            <a:r>
              <a:rPr lang="es-ES" b="1" dirty="0" err="1"/>
              <a:t>Manuscript</a:t>
            </a:r>
            <a:r>
              <a:rPr lang="es-ES" b="1" dirty="0"/>
              <a:t> 155, 1899.</a:t>
            </a:r>
          </a:p>
          <a:p>
            <a:pPr marL="342900" indent="-342900">
              <a:buClr>
                <a:schemeClr val="tx1"/>
              </a:buClr>
              <a:buFont typeface="+mj-lt"/>
              <a:buAutoNum type="arabicPeriod" startAt="16"/>
            </a:pPr>
            <a:r>
              <a:rPr lang="es-ES" b="1" dirty="0" err="1">
                <a:highlight>
                  <a:srgbClr val="E8FFA7"/>
                </a:highlight>
              </a:rPr>
              <a:t>The</a:t>
            </a:r>
            <a:r>
              <a:rPr lang="es-ES" b="1" dirty="0">
                <a:highlight>
                  <a:srgbClr val="E8FFA7"/>
                </a:highlight>
              </a:rPr>
              <a:t> </a:t>
            </a:r>
            <a:r>
              <a:rPr lang="es-ES" b="1" dirty="0" err="1">
                <a:highlight>
                  <a:srgbClr val="E8FFA7"/>
                </a:highlight>
              </a:rPr>
              <a:t>importance</a:t>
            </a:r>
            <a:r>
              <a:rPr lang="es-ES" b="1" dirty="0">
                <a:highlight>
                  <a:srgbClr val="E8FFA7"/>
                </a:highlight>
              </a:rPr>
              <a:t> </a:t>
            </a:r>
            <a:r>
              <a:rPr lang="es-ES" b="1" dirty="0" err="1">
                <a:highlight>
                  <a:srgbClr val="E8FFA7"/>
                </a:highlight>
              </a:rPr>
              <a:t>of</a:t>
            </a:r>
            <a:r>
              <a:rPr lang="es-ES" b="1" dirty="0">
                <a:highlight>
                  <a:srgbClr val="E8FFA7"/>
                </a:highlight>
              </a:rPr>
              <a:t> </a:t>
            </a:r>
            <a:r>
              <a:rPr lang="es-ES" b="1" dirty="0" err="1">
                <a:highlight>
                  <a:srgbClr val="E8FFA7"/>
                </a:highlight>
              </a:rPr>
              <a:t>food</a:t>
            </a:r>
            <a:r>
              <a:rPr lang="es-ES" b="1" dirty="0">
                <a:highlight>
                  <a:srgbClr val="E8FFA7"/>
                </a:highlight>
              </a:rPr>
              <a:t>:</a:t>
            </a:r>
            <a:r>
              <a:rPr lang="es-ES" b="1" dirty="0"/>
              <a:t> </a:t>
            </a:r>
            <a:r>
              <a:rPr lang="en-US" b="1" dirty="0"/>
              <a:t>What we eat and drink has an important bearing upon our lives and characters, and Christians should bring their habits of eating and drinking into conformity to the laws of nature. We must sense our obligations to God in these matters</a:t>
            </a:r>
            <a:r>
              <a:rPr lang="es-ES" b="1" dirty="0"/>
              <a:t>.—</a:t>
            </a:r>
            <a:r>
              <a:rPr lang="es-ES" b="1" dirty="0" err="1"/>
              <a:t>Manuscript</a:t>
            </a:r>
            <a:r>
              <a:rPr lang="es-ES" b="1" dirty="0"/>
              <a:t> 47, 1896</a:t>
            </a:r>
          </a:p>
        </p:txBody>
      </p:sp>
      <p:pic>
        <p:nvPicPr>
          <p:cNvPr id="10" name="Imagen 9" descr="Forma, Flecha&#10;&#10;Descripción generada automáticamente">
            <a:extLst>
              <a:ext uri="{FF2B5EF4-FFF2-40B4-BE49-F238E27FC236}">
                <a16:creationId xmlns:a16="http://schemas.microsoft.com/office/drawing/2014/main" id="{4861623F-2B63-924F-E39D-49A2B5D696C8}"/>
              </a:ext>
            </a:extLst>
          </p:cNvPr>
          <p:cNvPicPr>
            <a:picLocks noChangeAspect="1"/>
          </p:cNvPicPr>
          <p:nvPr/>
        </p:nvPicPr>
        <p:blipFill rotWithShape="1">
          <a:blip r:embed="rId4">
            <a:extLst>
              <a:ext uri="{28A0092B-C50C-407E-A947-70E740481C1C}">
                <a14:useLocalDpi xmlns:a14="http://schemas.microsoft.com/office/drawing/2010/main" val="0"/>
              </a:ext>
            </a:extLst>
          </a:blip>
          <a:srcRect l="8609" t="4943" r="2806" b="18335"/>
          <a:stretch/>
        </p:blipFill>
        <p:spPr>
          <a:xfrm>
            <a:off x="8543380" y="1518955"/>
            <a:ext cx="1276032" cy="1105160"/>
          </a:xfrm>
          <a:prstGeom prst="snip2DiagRect">
            <a:avLst>
              <a:gd name="adj1" fmla="val 15797"/>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 plato de comida diferente en una mesa&#10;&#10;Descripción generada automáticamente">
            <a:extLst>
              <a:ext uri="{FF2B5EF4-FFF2-40B4-BE49-F238E27FC236}">
                <a16:creationId xmlns:a16="http://schemas.microsoft.com/office/drawing/2014/main" id="{F54BD390-7DC3-28DB-C7A3-2DD2F6649CC0}"/>
              </a:ext>
            </a:extLst>
          </p:cNvPr>
          <p:cNvPicPr>
            <a:picLocks noChangeAspect="1"/>
          </p:cNvPicPr>
          <p:nvPr/>
        </p:nvPicPr>
        <p:blipFill rotWithShape="1">
          <a:blip r:embed="rId5">
            <a:extLst>
              <a:ext uri="{28A0092B-C50C-407E-A947-70E740481C1C}">
                <a14:useLocalDpi xmlns:a14="http://schemas.microsoft.com/office/drawing/2010/main" val="0"/>
              </a:ext>
            </a:extLst>
          </a:blip>
          <a:srcRect t="9370" b="9370"/>
          <a:stretch/>
        </p:blipFill>
        <p:spPr>
          <a:xfrm>
            <a:off x="143054" y="2728203"/>
            <a:ext cx="2264244" cy="1225847"/>
          </a:xfrm>
          <a:prstGeom prst="snip2DiagRect">
            <a:avLst>
              <a:gd name="adj1" fmla="val 14919"/>
              <a:gd name="adj2" fmla="val 0"/>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Mujer con plato de comida&#10;&#10;Descripción generada automáticamente con confianza media">
            <a:extLst>
              <a:ext uri="{FF2B5EF4-FFF2-40B4-BE49-F238E27FC236}">
                <a16:creationId xmlns:a16="http://schemas.microsoft.com/office/drawing/2014/main" id="{6567B4D4-2268-FC75-C84D-CD6B01EBD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149" y="5413040"/>
            <a:ext cx="2048055" cy="1285481"/>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descr="Una persona comiendo comida&#10;&#10;Descripción generada automáticamente con confianza baja">
            <a:extLst>
              <a:ext uri="{FF2B5EF4-FFF2-40B4-BE49-F238E27FC236}">
                <a16:creationId xmlns:a16="http://schemas.microsoft.com/office/drawing/2014/main" id="{B785FDFE-F39B-4995-4DC1-589351C96E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3841" y="1553214"/>
            <a:ext cx="1496825" cy="1099812"/>
          </a:xfrm>
          <a:prstGeom prst="snip2DiagRect">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Imagen 19" descr="Un plato de comida diferente en una mesa con varios platos de comida&#10;&#10;Descripción generada automáticamente">
            <a:extLst>
              <a:ext uri="{FF2B5EF4-FFF2-40B4-BE49-F238E27FC236}">
                <a16:creationId xmlns:a16="http://schemas.microsoft.com/office/drawing/2014/main" id="{6FBAAFEE-41CA-AF27-F64C-ED7582AEC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054" y="4046870"/>
            <a:ext cx="2264244" cy="1273637"/>
          </a:xfrm>
          <a:prstGeom prst="snip2DiagRect">
            <a:avLst>
              <a:gd name="adj1" fmla="val 19384"/>
              <a:gd name="adj2" fmla="val 16667"/>
            </a:avLst>
          </a:prstGeom>
          <a:solidFill>
            <a:srgbClr val="FFFFFF">
              <a:shade val="85000"/>
            </a:srgbClr>
          </a:solidFill>
          <a:ln w="38100" cap="sq">
            <a:solidFill>
              <a:srgbClr val="44884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064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ipe(left)">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wipe(left)">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 calcmode="lin" valueType="num">
                                      <p:cBhvr>
                                        <p:cTn id="45" dur="1000" fill="hold"/>
                                        <p:tgtEl>
                                          <p:spTgt spid="20"/>
                                        </p:tgtEl>
                                        <p:attrNameLst>
                                          <p:attrName>style.rotation</p:attrName>
                                        </p:attrNameLst>
                                      </p:cBhvr>
                                      <p:tavLst>
                                        <p:tav tm="0">
                                          <p:val>
                                            <p:fltVal val="90"/>
                                          </p:val>
                                        </p:tav>
                                        <p:tav tm="100000">
                                          <p:val>
                                            <p:fltVal val="0"/>
                                          </p:val>
                                        </p:tav>
                                      </p:tavLst>
                                    </p:anim>
                                    <p:animEffect transition="in" filter="fade">
                                      <p:cBhvr>
                                        <p:cTn id="46" dur="1000"/>
                                        <p:tgtEl>
                                          <p:spTgt spid="20"/>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wipe(left)">
                                      <p:cBhvr>
                                        <p:cTn id="50" dur="500"/>
                                        <p:tgtEl>
                                          <p:spTgt spid="5">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style.rotation</p:attrName>
                                        </p:attrNameLst>
                                      </p:cBhvr>
                                      <p:tavLst>
                                        <p:tav tm="0">
                                          <p:val>
                                            <p:fltVal val="90"/>
                                          </p:val>
                                        </p:tav>
                                        <p:tav tm="100000">
                                          <p:val>
                                            <p:fltVal val="0"/>
                                          </p:val>
                                        </p:tav>
                                      </p:tavLst>
                                    </p:anim>
                                    <p:animEffect transition="in" filter="fade">
                                      <p:cBhvr>
                                        <p:cTn id="58" dur="1000"/>
                                        <p:tgtEl>
                                          <p:spTgt spid="16"/>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wipe(left)">
                                      <p:cBhvr>
                                        <p:cTn id="6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997D64-4020-4405-0829-CB92CCA788E7}"/>
              </a:ext>
            </a:extLst>
          </p:cNvPr>
          <p:cNvSpPr txBox="1"/>
          <p:nvPr/>
        </p:nvSpPr>
        <p:spPr>
          <a:xfrm>
            <a:off x="6069736" y="232427"/>
            <a:ext cx="5800388" cy="1754326"/>
          </a:xfrm>
          <a:prstGeom prst="rect">
            <a:avLst/>
          </a:prstGeom>
          <a:noFill/>
        </p:spPr>
        <p:txBody>
          <a:bodyPr wrap="square">
            <a:spAutoFit/>
          </a:bodyPr>
          <a:lstStyle/>
          <a:p>
            <a:r>
              <a:rPr lang="en-US" b="1" dirty="0">
                <a:solidFill>
                  <a:srgbClr val="C00000"/>
                </a:solidFill>
              </a:rPr>
              <a:t>Intemperance</a:t>
            </a:r>
            <a:r>
              <a:rPr lang="en-US" b="1" dirty="0"/>
              <a:t> is at the foundation of the larger share of the ills of life. It annually destroys tens of thousands. We do not speak of intemperance as limited only to the use of intoxicating liquors, but give it a broader meaning, </a:t>
            </a:r>
            <a:r>
              <a:rPr lang="en-US" b="1" dirty="0">
                <a:solidFill>
                  <a:srgbClr val="C00000"/>
                </a:solidFill>
              </a:rPr>
              <a:t>including the hurtful indulgence of any appetite or passion. </a:t>
            </a:r>
            <a:r>
              <a:rPr lang="es-ES" b="1" dirty="0"/>
              <a:t>—</a:t>
            </a:r>
            <a:r>
              <a:rPr lang="es-ES" b="1" dirty="0" err="1"/>
              <a:t>Pacific</a:t>
            </a:r>
            <a:r>
              <a:rPr lang="es-ES" b="1" dirty="0"/>
              <a:t> </a:t>
            </a:r>
            <a:r>
              <a:rPr lang="es-ES" b="1" dirty="0" err="1"/>
              <a:t>Health</a:t>
            </a:r>
            <a:r>
              <a:rPr lang="es-ES" b="1" dirty="0"/>
              <a:t> </a:t>
            </a:r>
            <a:r>
              <a:rPr lang="es-ES" b="1" dirty="0" err="1"/>
              <a:t>Journal</a:t>
            </a:r>
            <a:r>
              <a:rPr lang="es-ES" b="1" dirty="0"/>
              <a:t>, April, 1890.</a:t>
            </a:r>
          </a:p>
        </p:txBody>
      </p:sp>
      <p:sp>
        <p:nvSpPr>
          <p:cNvPr id="5" name="CuadroTexto 4">
            <a:extLst>
              <a:ext uri="{FF2B5EF4-FFF2-40B4-BE49-F238E27FC236}">
                <a16:creationId xmlns:a16="http://schemas.microsoft.com/office/drawing/2014/main" id="{F6BD264B-A553-82B4-214F-29924AB37932}"/>
              </a:ext>
            </a:extLst>
          </p:cNvPr>
          <p:cNvSpPr txBox="1"/>
          <p:nvPr/>
        </p:nvSpPr>
        <p:spPr>
          <a:xfrm>
            <a:off x="160020" y="2283639"/>
            <a:ext cx="6516825" cy="1477328"/>
          </a:xfrm>
          <a:prstGeom prst="rect">
            <a:avLst/>
          </a:prstGeom>
          <a:noFill/>
        </p:spPr>
        <p:txBody>
          <a:bodyPr wrap="square">
            <a:spAutoFit/>
          </a:bodyPr>
          <a:lstStyle/>
          <a:p>
            <a:r>
              <a:rPr lang="en-US" b="1" dirty="0">
                <a:solidFill>
                  <a:srgbClr val="C00000"/>
                </a:solidFill>
              </a:rPr>
              <a:t>Excessive indulgence in eating, drinking, sleeping, or seeing is sin</a:t>
            </a:r>
            <a:r>
              <a:rPr lang="en-US" b="1" dirty="0"/>
              <a:t>. The harmonious healthy action of all the powers of body and mind results in happiness; </a:t>
            </a:r>
            <a:r>
              <a:rPr lang="en-US" b="1" dirty="0">
                <a:solidFill>
                  <a:srgbClr val="C00000"/>
                </a:solidFill>
              </a:rPr>
              <a:t>and the more elevated and refined the powers, the more pure and unalloyed the happiness. </a:t>
            </a:r>
            <a:r>
              <a:rPr lang="en-US" b="1" dirty="0"/>
              <a:t>CG 394</a:t>
            </a:r>
            <a:r>
              <a:rPr lang="es-ES" b="1" dirty="0"/>
              <a:t>.—</a:t>
            </a:r>
            <a:r>
              <a:rPr lang="es-ES" b="1" dirty="0" err="1"/>
              <a:t>Counsels</a:t>
            </a:r>
            <a:r>
              <a:rPr lang="es-ES" b="1" dirty="0"/>
              <a:t> </a:t>
            </a:r>
            <a:r>
              <a:rPr lang="es-ES" b="1" dirty="0" err="1"/>
              <a:t>on</a:t>
            </a:r>
            <a:r>
              <a:rPr lang="es-ES" b="1" dirty="0"/>
              <a:t> </a:t>
            </a:r>
            <a:r>
              <a:rPr lang="es-ES" b="1" dirty="0" err="1"/>
              <a:t>Diet</a:t>
            </a:r>
            <a:r>
              <a:rPr lang="es-ES" b="1" dirty="0"/>
              <a:t> and </a:t>
            </a:r>
            <a:r>
              <a:rPr lang="es-ES" b="1" dirty="0" err="1"/>
              <a:t>Foods</a:t>
            </a:r>
            <a:r>
              <a:rPr lang="es-ES" b="1" dirty="0"/>
              <a:t>, 44.</a:t>
            </a:r>
          </a:p>
        </p:txBody>
      </p:sp>
      <p:sp>
        <p:nvSpPr>
          <p:cNvPr id="8" name="CuadroTexto 7">
            <a:extLst>
              <a:ext uri="{FF2B5EF4-FFF2-40B4-BE49-F238E27FC236}">
                <a16:creationId xmlns:a16="http://schemas.microsoft.com/office/drawing/2014/main" id="{225FDF32-C56C-66FC-2FA1-985889904C4A}"/>
              </a:ext>
            </a:extLst>
          </p:cNvPr>
          <p:cNvSpPr txBox="1"/>
          <p:nvPr/>
        </p:nvSpPr>
        <p:spPr>
          <a:xfrm>
            <a:off x="160019" y="3859094"/>
            <a:ext cx="7343811" cy="1477328"/>
          </a:xfrm>
          <a:prstGeom prst="rect">
            <a:avLst/>
          </a:prstGeom>
          <a:noFill/>
        </p:spPr>
        <p:txBody>
          <a:bodyPr wrap="square">
            <a:spAutoFit/>
          </a:bodyPr>
          <a:lstStyle/>
          <a:p>
            <a:r>
              <a:rPr lang="en-US" b="1" dirty="0">
                <a:solidFill>
                  <a:srgbClr val="C00000"/>
                </a:solidFill>
              </a:rPr>
              <a:t>Every faculty with which the Creator has endowed us should be cultivated to the highest degree of perfection, that we may be able to do the greatest amount of good of which we are capable.</a:t>
            </a:r>
            <a:r>
              <a:rPr lang="en-US" b="1" dirty="0"/>
              <a:t> Hence that time is spent to good account which is directed to the establishment and preservation of sound physical and mental health.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November</a:t>
            </a:r>
            <a:r>
              <a:rPr lang="es-ES" b="1" dirty="0"/>
              <a:t> 17,1890.</a:t>
            </a:r>
          </a:p>
        </p:txBody>
      </p:sp>
      <p:sp>
        <p:nvSpPr>
          <p:cNvPr id="10" name="CuadroTexto 9">
            <a:extLst>
              <a:ext uri="{FF2B5EF4-FFF2-40B4-BE49-F238E27FC236}">
                <a16:creationId xmlns:a16="http://schemas.microsoft.com/office/drawing/2014/main" id="{82C86529-6CD4-5752-7616-7B78DFBD1D26}"/>
              </a:ext>
            </a:extLst>
          </p:cNvPr>
          <p:cNvSpPr txBox="1"/>
          <p:nvPr/>
        </p:nvSpPr>
        <p:spPr>
          <a:xfrm>
            <a:off x="160019" y="5434549"/>
            <a:ext cx="7258698" cy="1200329"/>
          </a:xfrm>
          <a:prstGeom prst="rect">
            <a:avLst/>
          </a:prstGeom>
          <a:noFill/>
        </p:spPr>
        <p:txBody>
          <a:bodyPr wrap="square">
            <a:spAutoFit/>
          </a:bodyPr>
          <a:lstStyle/>
          <a:p>
            <a:r>
              <a:rPr lang="en-US" b="1" dirty="0">
                <a:solidFill>
                  <a:srgbClr val="C00000"/>
                </a:solidFill>
              </a:rPr>
              <a:t>Every day men in positions of trust have decisions to make upon which depend results of great importance. Often they have to think rapidly, and this can be done successfully by those only who practice strict temperance</a:t>
            </a:r>
            <a:r>
              <a:rPr lang="es-ES" b="1" dirty="0">
                <a:solidFill>
                  <a:srgbClr val="C00000"/>
                </a:solidFill>
              </a:rPr>
              <a:t>. </a:t>
            </a:r>
            <a:r>
              <a:rPr lang="es-ES" b="1" dirty="0"/>
              <a:t>—</a:t>
            </a:r>
            <a:r>
              <a:rPr lang="en-US" b="1" dirty="0"/>
              <a:t>The Ministry of Healing, 309.</a:t>
            </a:r>
            <a:endParaRPr lang="es-ES" b="1" dirty="0"/>
          </a:p>
        </p:txBody>
      </p:sp>
      <p:pic>
        <p:nvPicPr>
          <p:cNvPr id="11" name="Imagen 10">
            <a:extLst>
              <a:ext uri="{FF2B5EF4-FFF2-40B4-BE49-F238E27FC236}">
                <a16:creationId xmlns:a16="http://schemas.microsoft.com/office/drawing/2014/main" id="{0BA7513B-FC1E-83E4-B374-7D0671EBC843}"/>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6885" b="2712"/>
          <a:stretch/>
        </p:blipFill>
        <p:spPr>
          <a:xfrm>
            <a:off x="64008" y="53100"/>
            <a:ext cx="2011680" cy="1967724"/>
          </a:xfrm>
          <a:prstGeom prst="rect">
            <a:avLst/>
          </a:prstGeom>
        </p:spPr>
      </p:pic>
      <p:sp>
        <p:nvSpPr>
          <p:cNvPr id="12" name="CuadroTexto 11">
            <a:extLst>
              <a:ext uri="{FF2B5EF4-FFF2-40B4-BE49-F238E27FC236}">
                <a16:creationId xmlns:a16="http://schemas.microsoft.com/office/drawing/2014/main" id="{F9E4F098-0E79-66E7-21DD-02325DE9B60C}"/>
              </a:ext>
            </a:extLst>
          </p:cNvPr>
          <p:cNvSpPr txBox="1"/>
          <p:nvPr/>
        </p:nvSpPr>
        <p:spPr>
          <a:xfrm>
            <a:off x="160020" y="835879"/>
            <a:ext cx="1819656" cy="830997"/>
          </a:xfrm>
          <a:prstGeom prst="rect">
            <a:avLst/>
          </a:prstGeom>
          <a:noFill/>
        </p:spPr>
        <p:txBody>
          <a:bodyPr wrap="square">
            <a:spAutoFit/>
          </a:bodyPr>
          <a:lstStyle/>
          <a:p>
            <a:pPr algn="ctr"/>
            <a:r>
              <a:rPr lang="es-ES" sz="2400" b="1" dirty="0" err="1">
                <a:solidFill>
                  <a:srgbClr val="552579"/>
                </a:solidFill>
              </a:rPr>
              <a:t>Temperance</a:t>
            </a:r>
            <a:r>
              <a:rPr lang="es-ES" sz="2400" b="1" dirty="0">
                <a:solidFill>
                  <a:srgbClr val="552579"/>
                </a:solidFill>
              </a:rPr>
              <a:t> in </a:t>
            </a:r>
            <a:r>
              <a:rPr lang="es-ES" sz="2400" b="1" dirty="0" err="1">
                <a:solidFill>
                  <a:srgbClr val="552579"/>
                </a:solidFill>
              </a:rPr>
              <a:t>All</a:t>
            </a:r>
            <a:r>
              <a:rPr lang="es-ES" sz="2400" b="1" dirty="0">
                <a:solidFill>
                  <a:srgbClr val="552579"/>
                </a:solidFill>
              </a:rPr>
              <a:t> </a:t>
            </a:r>
            <a:r>
              <a:rPr lang="es-ES" sz="2400" b="1" dirty="0" err="1">
                <a:solidFill>
                  <a:srgbClr val="552579"/>
                </a:solidFill>
              </a:rPr>
              <a:t>Things</a:t>
            </a:r>
            <a:endParaRPr lang="es-ES" sz="2400" b="1" dirty="0">
              <a:solidFill>
                <a:srgbClr val="552579"/>
              </a:solidFill>
            </a:endParaRPr>
          </a:p>
        </p:txBody>
      </p:sp>
      <p:pic>
        <p:nvPicPr>
          <p:cNvPr id="4" name="Imagen 3" descr="Personas comiendo en una mesa&#10;&#10;Descripción generada automáticamente con confianza media">
            <a:extLst>
              <a:ext uri="{FF2B5EF4-FFF2-40B4-BE49-F238E27FC236}">
                <a16:creationId xmlns:a16="http://schemas.microsoft.com/office/drawing/2014/main" id="{D56BF7A4-8CB6-F990-3CF3-8B66E0C88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804" y="2137913"/>
            <a:ext cx="2560176" cy="1911598"/>
          </a:xfrm>
          <a:prstGeom prst="snip2DiagRect">
            <a:avLst>
              <a:gd name="adj1" fmla="val 20090"/>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 joven acostado en una cama&#10;&#10;Descripción generada automáticamente">
            <a:extLst>
              <a:ext uri="{FF2B5EF4-FFF2-40B4-BE49-F238E27FC236}">
                <a16:creationId xmlns:a16="http://schemas.microsoft.com/office/drawing/2014/main" id="{F133A680-9EC4-F0A1-43D3-3638ABA95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6845" y="2300636"/>
            <a:ext cx="2648310" cy="1489674"/>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a persona sentado en una carretera&#10;&#10;Descripción generada automáticamente con confianza media">
            <a:extLst>
              <a:ext uri="{FF2B5EF4-FFF2-40B4-BE49-F238E27FC236}">
                <a16:creationId xmlns:a16="http://schemas.microsoft.com/office/drawing/2014/main" id="{E1F0C991-E934-EC70-4732-DA1343510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3004" y="4156774"/>
            <a:ext cx="4388976" cy="2468799"/>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Mujer sentada en un escritorio&#10;&#10;Descripción generada automáticamente con confianza media">
            <a:extLst>
              <a:ext uri="{FF2B5EF4-FFF2-40B4-BE49-F238E27FC236}">
                <a16:creationId xmlns:a16="http://schemas.microsoft.com/office/drawing/2014/main" id="{432F9CEF-BDA6-AFBD-07B3-06A51AE9156B}"/>
              </a:ext>
            </a:extLst>
          </p:cNvPr>
          <p:cNvPicPr>
            <a:picLocks noChangeAspect="1"/>
          </p:cNvPicPr>
          <p:nvPr/>
        </p:nvPicPr>
        <p:blipFill rotWithShape="1">
          <a:blip r:embed="rId7">
            <a:extLst>
              <a:ext uri="{28A0092B-C50C-407E-A947-70E740481C1C}">
                <a14:useLocalDpi xmlns:a14="http://schemas.microsoft.com/office/drawing/2010/main" val="0"/>
              </a:ext>
            </a:extLst>
          </a:blip>
          <a:srcRect t="13636"/>
          <a:stretch/>
        </p:blipFill>
        <p:spPr>
          <a:xfrm>
            <a:off x="2308057" y="325028"/>
            <a:ext cx="3402629" cy="1958611"/>
          </a:xfrm>
          <a:prstGeom prst="snip2DiagRect">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98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1"/>
                                        </p:tgtEl>
                                        <p:attrNameLst>
                                          <p:attrName>r</p:attrName>
                                        </p:attrNameLst>
                                      </p:cBhvr>
                                    </p:animRot>
                                    <p:animRot by="-240000">
                                      <p:cBhvr>
                                        <p:cTn id="14" dur="200" fill="hold">
                                          <p:stCondLst>
                                            <p:cond delay="200"/>
                                          </p:stCondLst>
                                        </p:cTn>
                                        <p:tgtEl>
                                          <p:spTgt spid="11"/>
                                        </p:tgtEl>
                                        <p:attrNameLst>
                                          <p:attrName>r</p:attrName>
                                        </p:attrNameLst>
                                      </p:cBhvr>
                                    </p:animRot>
                                    <p:animRot by="240000">
                                      <p:cBhvr>
                                        <p:cTn id="15" dur="200" fill="hold">
                                          <p:stCondLst>
                                            <p:cond delay="400"/>
                                          </p:stCondLst>
                                        </p:cTn>
                                        <p:tgtEl>
                                          <p:spTgt spid="11"/>
                                        </p:tgtEl>
                                        <p:attrNameLst>
                                          <p:attrName>r</p:attrName>
                                        </p:attrNameLst>
                                      </p:cBhvr>
                                    </p:animRot>
                                    <p:animRot by="-240000">
                                      <p:cBhvr>
                                        <p:cTn id="16" dur="200" fill="hold">
                                          <p:stCondLst>
                                            <p:cond delay="600"/>
                                          </p:stCondLst>
                                        </p:cTn>
                                        <p:tgtEl>
                                          <p:spTgt spid="11"/>
                                        </p:tgtEl>
                                        <p:attrNameLst>
                                          <p:attrName>r</p:attrName>
                                        </p:attrNameLst>
                                      </p:cBhvr>
                                    </p:animRot>
                                    <p:animRot by="120000">
                                      <p:cBhvr>
                                        <p:cTn id="17" dur="200" fill="hold">
                                          <p:stCondLst>
                                            <p:cond delay="800"/>
                                          </p:stCondLst>
                                        </p:cTn>
                                        <p:tgtEl>
                                          <p:spTgt spid="11"/>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strVal val="#ppt_w+.3"/>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Effect transition="in" filter="fade">
                                      <p:cBhvr>
                                        <p:cTn id="41" dur="1000"/>
                                        <p:tgtEl>
                                          <p:spTgt spid="7"/>
                                        </p:tgtEl>
                                      </p:cBhvr>
                                    </p:animEffect>
                                  </p:childTnLst>
                                </p:cTn>
                              </p:par>
                              <p:par>
                                <p:cTn id="42" presetID="50" presetClass="entr" presetSubtype="0" decel="10000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strVal val="#ppt_w+.3"/>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Effect transition="in" filter="fade">
                                      <p:cBhvr>
                                        <p:cTn id="46" dur="1000"/>
                                        <p:tgtEl>
                                          <p:spTgt spid="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50" presetClass="entr" presetSubtype="0" decel="100000"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strVal val="#ppt_w+.3"/>
                                          </p:val>
                                        </p:tav>
                                        <p:tav tm="100000">
                                          <p:val>
                                            <p:strVal val="#ppt_w"/>
                                          </p:val>
                                        </p:tav>
                                      </p:tavLst>
                                    </p:anim>
                                    <p:anim calcmode="lin" valueType="num">
                                      <p:cBhvr>
                                        <p:cTn id="61" dur="1000" fill="hold"/>
                                        <p:tgtEl>
                                          <p:spTgt spid="13"/>
                                        </p:tgtEl>
                                        <p:attrNameLst>
                                          <p:attrName>ppt_h</p:attrName>
                                        </p:attrNameLst>
                                      </p:cBhvr>
                                      <p:tavLst>
                                        <p:tav tm="0">
                                          <p:val>
                                            <p:strVal val="#ppt_h"/>
                                          </p:val>
                                        </p:tav>
                                        <p:tav tm="100000">
                                          <p:val>
                                            <p:strVal val="#ppt_h"/>
                                          </p:val>
                                        </p:tav>
                                      </p:tavLst>
                                    </p:anim>
                                    <p:animEffect transition="in" filter="fade">
                                      <p:cBhvr>
                                        <p:cTn id="62" dur="1000"/>
                                        <p:tgtEl>
                                          <p:spTgt spid="13"/>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1EE9B1C-2904-87BA-13BE-3DAD72ACD7BF}"/>
              </a:ext>
            </a:extLst>
          </p:cNvPr>
          <p:cNvSpPr txBox="1"/>
          <p:nvPr/>
        </p:nvSpPr>
        <p:spPr>
          <a:xfrm>
            <a:off x="2171700" y="184069"/>
            <a:ext cx="9784511" cy="1754326"/>
          </a:xfrm>
          <a:prstGeom prst="rect">
            <a:avLst/>
          </a:prstGeom>
          <a:noFill/>
        </p:spPr>
        <p:txBody>
          <a:bodyPr wrap="square">
            <a:spAutoFit/>
          </a:bodyPr>
          <a:lstStyle/>
          <a:p>
            <a:r>
              <a:rPr lang="es-ES" b="1" dirty="0" err="1">
                <a:highlight>
                  <a:srgbClr val="FFFF00"/>
                </a:highlight>
              </a:rPr>
              <a:t>Temperance</a:t>
            </a:r>
            <a:r>
              <a:rPr lang="es-ES" b="1" dirty="0">
                <a:highlight>
                  <a:srgbClr val="FFFF00"/>
                </a:highlight>
              </a:rPr>
              <a:t> in </a:t>
            </a:r>
            <a:r>
              <a:rPr lang="es-ES" b="1" dirty="0" err="1">
                <a:highlight>
                  <a:srgbClr val="FFFF00"/>
                </a:highlight>
              </a:rPr>
              <a:t>Study</a:t>
            </a:r>
            <a:r>
              <a:rPr lang="es-ES" b="1" dirty="0">
                <a:highlight>
                  <a:srgbClr val="FFFF00"/>
                </a:highlight>
              </a:rPr>
              <a:t>:</a:t>
            </a:r>
            <a:r>
              <a:rPr lang="es-ES" b="1" dirty="0"/>
              <a:t> </a:t>
            </a:r>
            <a:r>
              <a:rPr lang="en-US" b="1" dirty="0"/>
              <a:t>Intemperance in study is a species of intoxication; and those who indulge in it, like the drunkard, wander from safe paths and stumble and fall in the darkness. </a:t>
            </a:r>
            <a:r>
              <a:rPr lang="en-US" b="1" dirty="0">
                <a:solidFill>
                  <a:srgbClr val="C00000"/>
                </a:solidFill>
              </a:rPr>
              <a:t>The Lord would have every student bear in mind that the eye must be kept single to the glory of God. He is not to exhaust and waste his physical and  mental powers in seeking to acquire all possible knowledge of the sciences, but is to preserve the freshness and vigor of all his powers to engage in the work which the Lord has appointed him in helping souls to find the path of righteousness</a:t>
            </a:r>
            <a:r>
              <a:rPr lang="es-ES" b="1" dirty="0">
                <a:solidFill>
                  <a:srgbClr val="C00000"/>
                </a:solidFill>
              </a:rPr>
              <a:t>.</a:t>
            </a:r>
            <a:r>
              <a:rPr lang="es-ES" b="1" dirty="0"/>
              <a:t> —CT 405-406.</a:t>
            </a:r>
          </a:p>
        </p:txBody>
      </p:sp>
      <p:sp>
        <p:nvSpPr>
          <p:cNvPr id="6" name="CuadroTexto 5">
            <a:extLst>
              <a:ext uri="{FF2B5EF4-FFF2-40B4-BE49-F238E27FC236}">
                <a16:creationId xmlns:a16="http://schemas.microsoft.com/office/drawing/2014/main" id="{D9697C1E-95C1-862D-B200-6126BD73487C}"/>
              </a:ext>
            </a:extLst>
          </p:cNvPr>
          <p:cNvSpPr txBox="1"/>
          <p:nvPr/>
        </p:nvSpPr>
        <p:spPr>
          <a:xfrm>
            <a:off x="4484684" y="1866724"/>
            <a:ext cx="7707316" cy="1477328"/>
          </a:xfrm>
          <a:prstGeom prst="rect">
            <a:avLst/>
          </a:prstGeom>
          <a:noFill/>
        </p:spPr>
        <p:txBody>
          <a:bodyPr wrap="square">
            <a:spAutoFit/>
          </a:bodyPr>
          <a:lstStyle/>
          <a:p>
            <a:r>
              <a:rPr lang="es-ES" b="1" dirty="0" err="1">
                <a:highlight>
                  <a:srgbClr val="FFFF00"/>
                </a:highlight>
              </a:rPr>
              <a:t>Temperance</a:t>
            </a:r>
            <a:r>
              <a:rPr lang="es-ES" b="1" dirty="0">
                <a:highlight>
                  <a:srgbClr val="FFFF00"/>
                </a:highlight>
              </a:rPr>
              <a:t> at </a:t>
            </a:r>
            <a:r>
              <a:rPr lang="es-ES" b="1" dirty="0" err="1">
                <a:highlight>
                  <a:srgbClr val="FFFF00"/>
                </a:highlight>
              </a:rPr>
              <a:t>Work</a:t>
            </a:r>
            <a:r>
              <a:rPr lang="es-ES" b="1" dirty="0">
                <a:highlight>
                  <a:srgbClr val="FFFF00"/>
                </a:highlight>
              </a:rPr>
              <a:t>:</a:t>
            </a:r>
            <a:r>
              <a:rPr lang="es-ES" b="1" dirty="0"/>
              <a:t> </a:t>
            </a:r>
            <a:r>
              <a:rPr lang="en-US" b="1" dirty="0">
                <a:solidFill>
                  <a:srgbClr val="C00000"/>
                </a:solidFill>
              </a:rPr>
              <a:t>We should practice temperance in our labor. It is not our duty to place ourselves where we shall be overworked. Some may at times be placed where this is necessary, but it should be the exception, not the rule. </a:t>
            </a:r>
            <a:r>
              <a:rPr lang="en-US" b="1" dirty="0"/>
              <a:t>We are to practice temperance in all things. </a:t>
            </a:r>
            <a:r>
              <a:rPr lang="en-US" b="1" dirty="0">
                <a:solidFill>
                  <a:srgbClr val="C00000"/>
                </a:solidFill>
              </a:rPr>
              <a:t>If we honor the Lord by acting our part, He will on His part preserve our health.</a:t>
            </a:r>
            <a:r>
              <a:rPr lang="en-US" b="1" dirty="0"/>
              <a:t> </a:t>
            </a:r>
            <a:r>
              <a:rPr lang="es-ES" b="1" dirty="0"/>
              <a:t>—</a:t>
            </a:r>
            <a:r>
              <a:rPr lang="es-ES" b="1" dirty="0" err="1"/>
              <a:t>Temperance</a:t>
            </a:r>
            <a:r>
              <a:rPr lang="es-ES" b="1" dirty="0"/>
              <a:t>, 139</a:t>
            </a:r>
          </a:p>
        </p:txBody>
      </p:sp>
      <p:sp>
        <p:nvSpPr>
          <p:cNvPr id="8" name="CuadroTexto 7">
            <a:extLst>
              <a:ext uri="{FF2B5EF4-FFF2-40B4-BE49-F238E27FC236}">
                <a16:creationId xmlns:a16="http://schemas.microsoft.com/office/drawing/2014/main" id="{E462724C-0E17-29BA-02C6-AD711824545D}"/>
              </a:ext>
            </a:extLst>
          </p:cNvPr>
          <p:cNvSpPr txBox="1"/>
          <p:nvPr/>
        </p:nvSpPr>
        <p:spPr>
          <a:xfrm>
            <a:off x="3541014" y="3309808"/>
            <a:ext cx="8650986" cy="923330"/>
          </a:xfrm>
          <a:prstGeom prst="rect">
            <a:avLst/>
          </a:prstGeom>
          <a:noFill/>
        </p:spPr>
        <p:txBody>
          <a:bodyPr wrap="square">
            <a:spAutoFit/>
          </a:bodyPr>
          <a:lstStyle/>
          <a:p>
            <a:r>
              <a:rPr lang="es-ES" b="1" dirty="0" err="1">
                <a:highlight>
                  <a:srgbClr val="FFFF00"/>
                </a:highlight>
              </a:rPr>
              <a:t>Temperance</a:t>
            </a:r>
            <a:r>
              <a:rPr lang="es-ES" b="1" dirty="0">
                <a:highlight>
                  <a:srgbClr val="FFFF00"/>
                </a:highlight>
              </a:rPr>
              <a:t> in </a:t>
            </a:r>
            <a:r>
              <a:rPr lang="es-ES" b="1" dirty="0" err="1">
                <a:highlight>
                  <a:srgbClr val="FFFF00"/>
                </a:highlight>
              </a:rPr>
              <a:t>dress</a:t>
            </a:r>
            <a:r>
              <a:rPr lang="es-ES" b="1" dirty="0">
                <a:highlight>
                  <a:srgbClr val="FFFF00"/>
                </a:highlight>
              </a:rPr>
              <a:t>:</a:t>
            </a:r>
            <a:r>
              <a:rPr lang="es-ES" b="1" dirty="0"/>
              <a:t> </a:t>
            </a:r>
            <a:r>
              <a:rPr lang="en-US" b="1" dirty="0">
                <a:solidFill>
                  <a:srgbClr val="C00000"/>
                </a:solidFill>
              </a:rPr>
              <a:t>Clothing should have the grace, beauty, and suitability of simplicity. Christ warned us against the pride of life, but not against its grace and natural beauty</a:t>
            </a:r>
            <a:r>
              <a:rPr lang="es-ES" sz="1800" b="1" i="0" u="none" strike="noStrike" baseline="0" dirty="0">
                <a:solidFill>
                  <a:srgbClr val="C00000"/>
                </a:solidFill>
              </a:rPr>
              <a:t>. </a:t>
            </a:r>
            <a:r>
              <a:rPr lang="es-ES" sz="1800" b="1" i="0" u="none" strike="noStrike" baseline="0" dirty="0"/>
              <a:t>—</a:t>
            </a:r>
            <a:r>
              <a:rPr lang="es-ES" b="1" dirty="0"/>
              <a:t>CT 303</a:t>
            </a:r>
            <a:r>
              <a:rPr lang="es-ES" sz="1800" b="1" i="0" u="none" strike="noStrike" baseline="0" dirty="0"/>
              <a:t>.</a:t>
            </a:r>
            <a:endParaRPr lang="es-ES" b="1" dirty="0"/>
          </a:p>
        </p:txBody>
      </p:sp>
      <p:sp>
        <p:nvSpPr>
          <p:cNvPr id="12" name="CuadroTexto 11">
            <a:extLst>
              <a:ext uri="{FF2B5EF4-FFF2-40B4-BE49-F238E27FC236}">
                <a16:creationId xmlns:a16="http://schemas.microsoft.com/office/drawing/2014/main" id="{D021D157-FA51-8D6A-B980-08D83D96CC6C}"/>
              </a:ext>
            </a:extLst>
          </p:cNvPr>
          <p:cNvSpPr txBox="1"/>
          <p:nvPr/>
        </p:nvSpPr>
        <p:spPr>
          <a:xfrm>
            <a:off x="3541014" y="4127249"/>
            <a:ext cx="8415197" cy="1200329"/>
          </a:xfrm>
          <a:prstGeom prst="rect">
            <a:avLst/>
          </a:prstGeom>
          <a:noFill/>
        </p:spPr>
        <p:txBody>
          <a:bodyPr wrap="square">
            <a:spAutoFit/>
          </a:bodyPr>
          <a:lstStyle/>
          <a:p>
            <a:r>
              <a:rPr lang="en-US" b="1" dirty="0">
                <a:highlight>
                  <a:srgbClr val="FFFF00"/>
                </a:highlight>
              </a:rPr>
              <a:t>Temperance in Eating and Drinking</a:t>
            </a:r>
            <a:r>
              <a:rPr lang="es-ES" b="1" dirty="0">
                <a:highlight>
                  <a:srgbClr val="FFFF00"/>
                </a:highlight>
              </a:rPr>
              <a:t>:</a:t>
            </a:r>
            <a:r>
              <a:rPr lang="es-ES" b="1" dirty="0"/>
              <a:t> </a:t>
            </a:r>
            <a:r>
              <a:rPr lang="en-US" b="1" dirty="0">
                <a:solidFill>
                  <a:srgbClr val="C00000"/>
                </a:solidFill>
              </a:rPr>
              <a:t>True temperance teaches us to dispense entirely with everything hurtful, and to use judiciously that which is healthful</a:t>
            </a:r>
            <a:r>
              <a:rPr lang="es-ES" b="1" dirty="0">
                <a:solidFill>
                  <a:srgbClr val="C00000"/>
                </a:solidFill>
              </a:rPr>
              <a:t>...</a:t>
            </a:r>
            <a:r>
              <a:rPr lang="es-ES" b="1" dirty="0"/>
              <a:t> </a:t>
            </a:r>
            <a:r>
              <a:rPr lang="en-US" b="1" dirty="0"/>
              <a:t>The body should be servant to the mind, and not the mind to the body. —The Review and Herald, 23 de </a:t>
            </a:r>
            <a:r>
              <a:rPr lang="en-US" b="1" dirty="0" err="1"/>
              <a:t>septiembre</a:t>
            </a:r>
            <a:r>
              <a:rPr lang="en-US" b="1" dirty="0"/>
              <a:t> de 1884</a:t>
            </a:r>
            <a:r>
              <a:rPr lang="es-ES" b="1" dirty="0"/>
              <a:t> </a:t>
            </a:r>
          </a:p>
        </p:txBody>
      </p:sp>
      <p:sp>
        <p:nvSpPr>
          <p:cNvPr id="14" name="CuadroTexto 13">
            <a:extLst>
              <a:ext uri="{FF2B5EF4-FFF2-40B4-BE49-F238E27FC236}">
                <a16:creationId xmlns:a16="http://schemas.microsoft.com/office/drawing/2014/main" id="{CFD767E4-58BA-963E-A8AF-5BA9E45E3E14}"/>
              </a:ext>
            </a:extLst>
          </p:cNvPr>
          <p:cNvSpPr txBox="1"/>
          <p:nvPr/>
        </p:nvSpPr>
        <p:spPr>
          <a:xfrm>
            <a:off x="3541014" y="5262357"/>
            <a:ext cx="8177841" cy="1477328"/>
          </a:xfrm>
          <a:prstGeom prst="rect">
            <a:avLst/>
          </a:prstGeom>
          <a:noFill/>
        </p:spPr>
        <p:txBody>
          <a:bodyPr wrap="square">
            <a:spAutoFit/>
          </a:bodyPr>
          <a:lstStyle/>
          <a:p>
            <a:r>
              <a:rPr lang="es-ES" b="1" dirty="0" err="1">
                <a:highlight>
                  <a:srgbClr val="FFFF00"/>
                </a:highlight>
              </a:rPr>
              <a:t>Temperance</a:t>
            </a:r>
            <a:r>
              <a:rPr lang="es-ES" b="1" dirty="0">
                <a:highlight>
                  <a:srgbClr val="FFFF00"/>
                </a:highlight>
              </a:rPr>
              <a:t> in </a:t>
            </a:r>
            <a:r>
              <a:rPr lang="es-ES" b="1" dirty="0" err="1">
                <a:highlight>
                  <a:srgbClr val="FFFF00"/>
                </a:highlight>
              </a:rPr>
              <a:t>all</a:t>
            </a:r>
            <a:r>
              <a:rPr lang="es-ES" b="1" dirty="0">
                <a:highlight>
                  <a:srgbClr val="FFFF00"/>
                </a:highlight>
              </a:rPr>
              <a:t> </a:t>
            </a:r>
            <a:r>
              <a:rPr lang="es-ES" b="1" dirty="0" err="1">
                <a:highlight>
                  <a:srgbClr val="FFFF00"/>
                </a:highlight>
              </a:rPr>
              <a:t>details</a:t>
            </a:r>
            <a:r>
              <a:rPr lang="es-ES" b="1" dirty="0">
                <a:highlight>
                  <a:srgbClr val="FFFF00"/>
                </a:highlight>
              </a:rPr>
              <a:t>:</a:t>
            </a:r>
            <a:r>
              <a:rPr lang="es-ES" b="1" dirty="0"/>
              <a:t> </a:t>
            </a:r>
            <a:r>
              <a:rPr lang="en-US" b="1" dirty="0">
                <a:solidFill>
                  <a:srgbClr val="C00000"/>
                </a:solidFill>
              </a:rPr>
              <a:t>We urge that the principles of temperance be carried into  all the details of home life</a:t>
            </a:r>
            <a:r>
              <a:rPr lang="en-US" b="1" dirty="0"/>
              <a:t>; that the example of parents should be a lesson of temperance; that self-denial and self-control should be taught to the children and enforced upon them, so far as consistent, from babyhood. </a:t>
            </a:r>
            <a:r>
              <a:rPr lang="es-ES" b="1" dirty="0"/>
              <a:t>—</a:t>
            </a:r>
            <a:r>
              <a:rPr lang="es-ES" b="1" dirty="0" err="1"/>
              <a:t>The</a:t>
            </a:r>
            <a:r>
              <a:rPr lang="es-ES" b="1" dirty="0"/>
              <a:t> </a:t>
            </a:r>
            <a:r>
              <a:rPr lang="es-ES" b="1" dirty="0" err="1"/>
              <a:t>Review</a:t>
            </a:r>
            <a:r>
              <a:rPr lang="es-ES" b="1" dirty="0"/>
              <a:t> and Herald, </a:t>
            </a:r>
            <a:r>
              <a:rPr lang="es-ES" b="1" dirty="0" err="1"/>
              <a:t>September</a:t>
            </a:r>
            <a:r>
              <a:rPr lang="es-ES" b="1" dirty="0"/>
              <a:t> 23, 1884. </a:t>
            </a:r>
          </a:p>
        </p:txBody>
      </p:sp>
      <p:pic>
        <p:nvPicPr>
          <p:cNvPr id="18" name="Imagen 17">
            <a:extLst>
              <a:ext uri="{FF2B5EF4-FFF2-40B4-BE49-F238E27FC236}">
                <a16:creationId xmlns:a16="http://schemas.microsoft.com/office/drawing/2014/main" id="{5C149EF8-8B9E-4F9E-B00A-08E555195638}"/>
              </a:ext>
            </a:extLst>
          </p:cNvPr>
          <p:cNvPicPr>
            <a:picLocks noChangeAspect="1"/>
          </p:cNvPicPr>
          <p:nvPr/>
        </p:nvPicPr>
        <p:blipFill rotWithShape="1">
          <a:blip r:embed="rId3">
            <a:extLst>
              <a:ext uri="{28A0092B-C50C-407E-A947-70E740481C1C}">
                <a14:useLocalDpi xmlns:a14="http://schemas.microsoft.com/office/drawing/2010/main" val="0"/>
              </a:ext>
            </a:extLst>
          </a:blip>
          <a:srcRect l="6778" r="6885" b="2712"/>
          <a:stretch/>
        </p:blipFill>
        <p:spPr>
          <a:xfrm>
            <a:off x="64008" y="53100"/>
            <a:ext cx="2011680" cy="1967724"/>
          </a:xfrm>
          <a:prstGeom prst="rect">
            <a:avLst/>
          </a:prstGeom>
        </p:spPr>
      </p:pic>
      <p:sp>
        <p:nvSpPr>
          <p:cNvPr id="19" name="CuadroTexto 18">
            <a:extLst>
              <a:ext uri="{FF2B5EF4-FFF2-40B4-BE49-F238E27FC236}">
                <a16:creationId xmlns:a16="http://schemas.microsoft.com/office/drawing/2014/main" id="{5E323518-C826-8956-DFC6-0F1622F6F1A4}"/>
              </a:ext>
            </a:extLst>
          </p:cNvPr>
          <p:cNvSpPr txBox="1"/>
          <p:nvPr/>
        </p:nvSpPr>
        <p:spPr>
          <a:xfrm>
            <a:off x="160020" y="824083"/>
            <a:ext cx="1819656" cy="830997"/>
          </a:xfrm>
          <a:prstGeom prst="rect">
            <a:avLst/>
          </a:prstGeom>
          <a:noFill/>
        </p:spPr>
        <p:txBody>
          <a:bodyPr wrap="square">
            <a:spAutoFit/>
          </a:bodyPr>
          <a:lstStyle/>
          <a:p>
            <a:pPr algn="ctr"/>
            <a:r>
              <a:rPr lang="es-ES" sz="2400" b="1" dirty="0" err="1">
                <a:solidFill>
                  <a:srgbClr val="552579"/>
                </a:solidFill>
              </a:rPr>
              <a:t>Temperance</a:t>
            </a:r>
            <a:r>
              <a:rPr lang="es-ES" sz="2400" b="1" dirty="0">
                <a:solidFill>
                  <a:srgbClr val="552579"/>
                </a:solidFill>
              </a:rPr>
              <a:t> in </a:t>
            </a:r>
            <a:r>
              <a:rPr lang="es-ES" sz="2400" b="1" dirty="0" err="1">
                <a:solidFill>
                  <a:srgbClr val="552579"/>
                </a:solidFill>
              </a:rPr>
              <a:t>All</a:t>
            </a:r>
            <a:r>
              <a:rPr lang="es-ES" sz="2400" b="1" dirty="0">
                <a:solidFill>
                  <a:srgbClr val="552579"/>
                </a:solidFill>
              </a:rPr>
              <a:t> </a:t>
            </a:r>
            <a:r>
              <a:rPr lang="es-ES" sz="2400" b="1" dirty="0" err="1">
                <a:solidFill>
                  <a:srgbClr val="552579"/>
                </a:solidFill>
              </a:rPr>
              <a:t>Things</a:t>
            </a:r>
            <a:endParaRPr lang="es-ES" sz="2400" b="1" dirty="0">
              <a:solidFill>
                <a:srgbClr val="552579"/>
              </a:solidFill>
            </a:endParaRPr>
          </a:p>
        </p:txBody>
      </p:sp>
      <p:pic>
        <p:nvPicPr>
          <p:cNvPr id="7" name="Imagen 6" descr="Niño sentado en una silla de madera&#10;&#10;Descripción generada automáticamente con confianza media">
            <a:extLst>
              <a:ext uri="{FF2B5EF4-FFF2-40B4-BE49-F238E27FC236}">
                <a16:creationId xmlns:a16="http://schemas.microsoft.com/office/drawing/2014/main" id="{078D8796-C8A9-AEBC-6B78-EE33111C5E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58" y="2108188"/>
            <a:ext cx="2084253" cy="1389163"/>
          </a:xfrm>
          <a:prstGeom prst="snip2DiagRect">
            <a:avLst>
              <a:gd name="adj1" fmla="val 15139"/>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con un celular en la calle&#10;&#10;Descripción generada automáticamente">
            <a:extLst>
              <a:ext uri="{FF2B5EF4-FFF2-40B4-BE49-F238E27FC236}">
                <a16:creationId xmlns:a16="http://schemas.microsoft.com/office/drawing/2014/main" id="{4B6FFDB8-D9C6-7086-7CC1-20E71A1D7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002" y="1917706"/>
            <a:ext cx="1836380" cy="1377285"/>
          </a:xfrm>
          <a:prstGeom prst="snip2DiagRect">
            <a:avLst>
              <a:gd name="adj1" fmla="val 0"/>
              <a:gd name="adj2" fmla="val 16667"/>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joven parado en una tienda&#10;&#10;Descripción generada automáticamente con confianza media">
            <a:extLst>
              <a:ext uri="{FF2B5EF4-FFF2-40B4-BE49-F238E27FC236}">
                <a16:creationId xmlns:a16="http://schemas.microsoft.com/office/drawing/2014/main" id="{A4EE4C9F-DAAB-AE63-ABD8-B3DB777E88C3}"/>
              </a:ext>
            </a:extLst>
          </p:cNvPr>
          <p:cNvPicPr>
            <a:picLocks noChangeAspect="1"/>
          </p:cNvPicPr>
          <p:nvPr/>
        </p:nvPicPr>
        <p:blipFill rotWithShape="1">
          <a:blip r:embed="rId6">
            <a:extLst>
              <a:ext uri="{28A0092B-C50C-407E-A947-70E740481C1C}">
                <a14:useLocalDpi xmlns:a14="http://schemas.microsoft.com/office/drawing/2010/main" val="0"/>
              </a:ext>
            </a:extLst>
          </a:blip>
          <a:srcRect t="25965" b="25965"/>
          <a:stretch/>
        </p:blipFill>
        <p:spPr>
          <a:xfrm>
            <a:off x="142340" y="3610291"/>
            <a:ext cx="3282384" cy="1191043"/>
          </a:xfrm>
          <a:prstGeom prst="snip2DiagRect">
            <a:avLst>
              <a:gd name="adj1" fmla="val 0"/>
              <a:gd name="adj2" fmla="val 16667"/>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Hombre parado en un cuerpo de agua&#10;&#10;Descripción generada automáticamente">
            <a:extLst>
              <a:ext uri="{FF2B5EF4-FFF2-40B4-BE49-F238E27FC236}">
                <a16:creationId xmlns:a16="http://schemas.microsoft.com/office/drawing/2014/main" id="{D5965EC3-7030-272C-7C32-0EB7FAD4212B}"/>
              </a:ext>
            </a:extLst>
          </p:cNvPr>
          <p:cNvPicPr>
            <a:picLocks noChangeAspect="1"/>
          </p:cNvPicPr>
          <p:nvPr/>
        </p:nvPicPr>
        <p:blipFill rotWithShape="1">
          <a:blip r:embed="rId7">
            <a:extLst>
              <a:ext uri="{28A0092B-C50C-407E-A947-70E740481C1C}">
                <a14:useLocalDpi xmlns:a14="http://schemas.microsoft.com/office/drawing/2010/main" val="0"/>
              </a:ext>
            </a:extLst>
          </a:blip>
          <a:srcRect b="16952"/>
          <a:stretch/>
        </p:blipFill>
        <p:spPr>
          <a:xfrm>
            <a:off x="142340" y="4882187"/>
            <a:ext cx="3282384" cy="1773261"/>
          </a:xfrm>
          <a:prstGeom prst="snip2DiagRect">
            <a:avLst>
              <a:gd name="adj1" fmla="val 13923"/>
              <a:gd name="adj2" fmla="val 0"/>
            </a:avLst>
          </a:prstGeom>
          <a:solidFill>
            <a:srgbClr val="FFFFFF">
              <a:shade val="85000"/>
            </a:srgbClr>
          </a:solidFill>
          <a:ln w="38100" cap="sq">
            <a:solidFill>
              <a:srgbClr val="7125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91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1+#ppt_w/2"/>
                                          </p:val>
                                        </p:tav>
                                        <p:tav tm="100000">
                                          <p:val>
                                            <p:strVal val="#ppt_x"/>
                                          </p:val>
                                        </p:tav>
                                      </p:tavLst>
                                    </p:anim>
                                    <p:anim calcmode="lin" valueType="num">
                                      <p:cBhvr additive="base">
                                        <p:cTn id="38" dur="500" fill="hold"/>
                                        <p:tgtEl>
                                          <p:spTgt spid="1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l="29549" r="13161"/>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41163" y="1138327"/>
            <a:ext cx="579994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n-US" sz="6000" b="1" dirty="0">
                <a:ln w="6600">
                  <a:solidFill>
                    <a:srgbClr val="E13B44"/>
                  </a:solidFill>
                  <a:prstDash val="solid"/>
                </a:ln>
                <a:solidFill>
                  <a:srgbClr val="FFFF66"/>
                </a:solidFill>
                <a:effectLst>
                  <a:outerShdw dist="38100" dir="2700000" algn="tl" rotWithShape="0">
                    <a:srgbClr val="000000"/>
                  </a:outerShdw>
                </a:effectLst>
              </a:rPr>
              <a:t>Helping to Develop Mental Faculties</a:t>
            </a:r>
            <a:endParaRPr lang="es-ES" sz="6000" b="1" dirty="0">
              <a:ln w="6600">
                <a:solidFill>
                  <a:srgbClr val="E13B44"/>
                </a:solidFill>
                <a:prstDash val="solid"/>
              </a:ln>
              <a:solidFill>
                <a:srgbClr val="FFFF66"/>
              </a:solidFill>
              <a:effectLst>
                <a:outerShdw dist="38100" dir="2700000" algn="tl" rotWithShape="0">
                  <a:srgbClr val="000000"/>
                </a:outerShdw>
              </a:effectLst>
            </a:endParaRPr>
          </a:p>
        </p:txBody>
      </p:sp>
    </p:spTree>
    <p:extLst>
      <p:ext uri="{BB962C8B-B14F-4D97-AF65-F5344CB8AC3E}">
        <p14:creationId xmlns:p14="http://schemas.microsoft.com/office/powerpoint/2010/main" val="15265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4" presetClass="emph" presetSubtype="0" fill="hold" grpId="1" nodeType="withEffect">
                                  <p:stCondLst>
                                    <p:cond delay="0"/>
                                  </p:stCondLst>
                                  <p:iterate type="lt">
                                    <p:tmPct val="10000"/>
                                  </p:iterate>
                                  <p:childTnLst>
                                    <p:animMotion origin="layout" path="M 1.66667E-6 -1.85185E-6 L 1.66667E-6 -0.07222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65863B-1083-1778-626D-A671BC4F7A09}"/>
              </a:ext>
            </a:extLst>
          </p:cNvPr>
          <p:cNvSpPr txBox="1"/>
          <p:nvPr/>
        </p:nvSpPr>
        <p:spPr>
          <a:xfrm>
            <a:off x="112014" y="189670"/>
            <a:ext cx="6819138" cy="923330"/>
          </a:xfrm>
          <a:prstGeom prst="rect">
            <a:avLst/>
          </a:prstGeom>
          <a:noFill/>
        </p:spPr>
        <p:txBody>
          <a:bodyPr wrap="square">
            <a:spAutoFit/>
          </a:bodyPr>
          <a:lstStyle/>
          <a:p>
            <a:r>
              <a:rPr lang="en-US" b="1" dirty="0"/>
              <a:t>The only way in which any can be secure against the power of </a:t>
            </a:r>
            <a:r>
              <a:rPr lang="en-US" b="1" dirty="0">
                <a:solidFill>
                  <a:srgbClr val="C00000"/>
                </a:solidFill>
              </a:rPr>
              <a:t>intemperance is to abstain wholly from wine, beer, and strong drinks.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37.</a:t>
            </a:r>
          </a:p>
        </p:txBody>
      </p:sp>
      <p:sp>
        <p:nvSpPr>
          <p:cNvPr id="5" name="CuadroTexto 4">
            <a:extLst>
              <a:ext uri="{FF2B5EF4-FFF2-40B4-BE49-F238E27FC236}">
                <a16:creationId xmlns:a16="http://schemas.microsoft.com/office/drawing/2014/main" id="{23CE9C3D-2BA6-5D83-AD8D-AF0DEC5254E3}"/>
              </a:ext>
            </a:extLst>
          </p:cNvPr>
          <p:cNvSpPr txBox="1"/>
          <p:nvPr/>
        </p:nvSpPr>
        <p:spPr>
          <a:xfrm>
            <a:off x="103632" y="1113000"/>
            <a:ext cx="6892635" cy="646331"/>
          </a:xfrm>
          <a:prstGeom prst="rect">
            <a:avLst/>
          </a:prstGeom>
          <a:noFill/>
        </p:spPr>
        <p:txBody>
          <a:bodyPr wrap="square">
            <a:spAutoFit/>
          </a:bodyPr>
          <a:lstStyle/>
          <a:p>
            <a:r>
              <a:rPr lang="en-US" b="1" dirty="0">
                <a:solidFill>
                  <a:srgbClr val="C00000"/>
                </a:solidFill>
              </a:rPr>
              <a:t>Idleness, lack of aim, or evil associations may be the predisposing cause. </a:t>
            </a:r>
            <a:r>
              <a:rPr lang="es-ES" b="1" dirty="0"/>
              <a:t>—</a:t>
            </a:r>
            <a:r>
              <a:rPr lang="en-US" b="1" dirty="0"/>
              <a:t>CG 402</a:t>
            </a:r>
            <a:endParaRPr lang="es-ES" b="1" dirty="0"/>
          </a:p>
        </p:txBody>
      </p:sp>
      <p:sp>
        <p:nvSpPr>
          <p:cNvPr id="10" name="CuadroTexto 9">
            <a:extLst>
              <a:ext uri="{FF2B5EF4-FFF2-40B4-BE49-F238E27FC236}">
                <a16:creationId xmlns:a16="http://schemas.microsoft.com/office/drawing/2014/main" id="{7E54FF93-9A89-B26D-12C9-9C1564A4C40F}"/>
              </a:ext>
            </a:extLst>
          </p:cNvPr>
          <p:cNvSpPr txBox="1"/>
          <p:nvPr/>
        </p:nvSpPr>
        <p:spPr>
          <a:xfrm>
            <a:off x="3521583" y="1818050"/>
            <a:ext cx="8712564" cy="2585323"/>
          </a:xfrm>
          <a:prstGeom prst="rect">
            <a:avLst/>
          </a:prstGeom>
          <a:noFill/>
        </p:spPr>
        <p:txBody>
          <a:bodyPr wrap="square">
            <a:spAutoFit/>
          </a:bodyPr>
          <a:lstStyle/>
          <a:p>
            <a:r>
              <a:rPr lang="en-US" b="1" dirty="0">
                <a:solidFill>
                  <a:srgbClr val="C00000"/>
                </a:solidFill>
              </a:rPr>
              <a:t>Tea and coffee produce an immediate effect. Under the influence of these poisons the nervous system is excited; and in some cases, for the time being, the intellect seems to be invigorated, the imagination more vivid. Because these stimulants produce such agreeable results, many conclude that they really need them; but there is always a reaction. 2MCP 484.3 The nervous system has borrowed power from its future resources for present use, and all this temporary invigoration is followed by a corresponding depression. The suddenness of the relief obtained from tea and coffee is an evidence that what seems to be strength </a:t>
            </a:r>
            <a:r>
              <a:rPr lang="en-US" b="1" dirty="0"/>
              <a:t>is only nervous excitement, and consequently must be an injury to the system.—Christian Temperance and Bible Hygiene, 31, (1890). </a:t>
            </a:r>
            <a:endParaRPr lang="es-ES" b="1" dirty="0"/>
          </a:p>
        </p:txBody>
      </p:sp>
      <p:sp>
        <p:nvSpPr>
          <p:cNvPr id="12" name="CuadroTexto 11">
            <a:extLst>
              <a:ext uri="{FF2B5EF4-FFF2-40B4-BE49-F238E27FC236}">
                <a16:creationId xmlns:a16="http://schemas.microsoft.com/office/drawing/2014/main" id="{6459981A-F014-34BB-025A-B575AA64C524}"/>
              </a:ext>
            </a:extLst>
          </p:cNvPr>
          <p:cNvSpPr txBox="1"/>
          <p:nvPr/>
        </p:nvSpPr>
        <p:spPr>
          <a:xfrm>
            <a:off x="112014" y="4360006"/>
            <a:ext cx="5365515" cy="2308324"/>
          </a:xfrm>
          <a:prstGeom prst="rect">
            <a:avLst/>
          </a:prstGeom>
          <a:noFill/>
        </p:spPr>
        <p:txBody>
          <a:bodyPr wrap="square">
            <a:spAutoFit/>
          </a:bodyPr>
          <a:lstStyle/>
          <a:p>
            <a:r>
              <a:rPr lang="en-US" b="1" dirty="0">
                <a:solidFill>
                  <a:srgbClr val="C00000"/>
                </a:solidFill>
              </a:rPr>
              <a:t>Tobacco ... affects the brain and benumbs the sensibilities, so that the mind cannot clearly discern spiritual things, especially those truths which would have a tendency to correct this filthy indulgence. </a:t>
            </a:r>
            <a:r>
              <a:rPr lang="en-US" b="1" dirty="0"/>
              <a:t>Those who use tobacco in any form are not clear before God. In such a filthy practice it is impossible for them to glorify God in their bodies and spirits, which are His. </a:t>
            </a:r>
            <a:r>
              <a:rPr lang="es-ES" b="1" dirty="0"/>
              <a:t>—</a:t>
            </a:r>
            <a:r>
              <a:rPr lang="es-ES" b="1" dirty="0" err="1"/>
              <a:t>Counsels</a:t>
            </a:r>
            <a:r>
              <a:rPr lang="es-ES" b="1" dirty="0"/>
              <a:t> </a:t>
            </a:r>
            <a:r>
              <a:rPr lang="es-ES" b="1" dirty="0" err="1"/>
              <a:t>on</a:t>
            </a:r>
            <a:r>
              <a:rPr lang="es-ES" b="1" dirty="0"/>
              <a:t> </a:t>
            </a:r>
            <a:r>
              <a:rPr lang="es-ES" b="1" dirty="0" err="1"/>
              <a:t>Health</a:t>
            </a:r>
            <a:r>
              <a:rPr lang="es-ES" b="1" dirty="0"/>
              <a:t>, 81.</a:t>
            </a:r>
          </a:p>
        </p:txBody>
      </p:sp>
      <p:pic>
        <p:nvPicPr>
          <p:cNvPr id="15" name="Imagen 14">
            <a:extLst>
              <a:ext uri="{FF2B5EF4-FFF2-40B4-BE49-F238E27FC236}">
                <a16:creationId xmlns:a16="http://schemas.microsoft.com/office/drawing/2014/main" id="{F5A62762-9B0C-2BB2-BD5D-FF0F50F294E2}"/>
              </a:ext>
            </a:extLst>
          </p:cNvPr>
          <p:cNvPicPr>
            <a:picLocks noChangeAspect="1"/>
          </p:cNvPicPr>
          <p:nvPr/>
        </p:nvPicPr>
        <p:blipFill rotWithShape="1">
          <a:blip r:embed="rId3">
            <a:extLst>
              <a:ext uri="{28A0092B-C50C-407E-A947-70E740481C1C}">
                <a14:useLocalDpi xmlns:a14="http://schemas.microsoft.com/office/drawing/2010/main" val="0"/>
              </a:ext>
            </a:extLst>
          </a:blip>
          <a:srcRect l="5697" t="1862" r="6953" b="1862"/>
          <a:stretch/>
        </p:blipFill>
        <p:spPr>
          <a:xfrm>
            <a:off x="9921240" y="81446"/>
            <a:ext cx="2167128" cy="1814041"/>
          </a:xfrm>
          <a:prstGeom prst="rect">
            <a:avLst/>
          </a:prstGeom>
        </p:spPr>
      </p:pic>
      <p:sp>
        <p:nvSpPr>
          <p:cNvPr id="16" name="CuadroTexto 15">
            <a:extLst>
              <a:ext uri="{FF2B5EF4-FFF2-40B4-BE49-F238E27FC236}">
                <a16:creationId xmlns:a16="http://schemas.microsoft.com/office/drawing/2014/main" id="{DD8F2C62-BB7D-48EF-474E-90E32C8011F7}"/>
              </a:ext>
            </a:extLst>
          </p:cNvPr>
          <p:cNvSpPr txBox="1"/>
          <p:nvPr/>
        </p:nvSpPr>
        <p:spPr>
          <a:xfrm>
            <a:off x="10040112" y="712971"/>
            <a:ext cx="1965960" cy="969496"/>
          </a:xfrm>
          <a:prstGeom prst="rect">
            <a:avLst/>
          </a:prstGeom>
          <a:noFill/>
        </p:spPr>
        <p:txBody>
          <a:bodyPr wrap="square">
            <a:spAutoFit/>
          </a:bodyPr>
          <a:lstStyle/>
          <a:p>
            <a:pPr algn="ctr"/>
            <a:r>
              <a:rPr lang="en-US" sz="1900" b="1" dirty="0">
                <a:solidFill>
                  <a:srgbClr val="5C5408"/>
                </a:solidFill>
              </a:rPr>
              <a:t>The Home and the Crusade for Temperance</a:t>
            </a:r>
            <a:endParaRPr lang="es-ES" sz="1900" b="1" dirty="0">
              <a:solidFill>
                <a:srgbClr val="5C5408"/>
              </a:solidFill>
            </a:endParaRPr>
          </a:p>
        </p:txBody>
      </p:sp>
      <p:pic>
        <p:nvPicPr>
          <p:cNvPr id="4" name="Imagen 3" descr="Botella y copa con bebida&#10;&#10;Descripción generada automáticamente con confianza media">
            <a:extLst>
              <a:ext uri="{FF2B5EF4-FFF2-40B4-BE49-F238E27FC236}">
                <a16:creationId xmlns:a16="http://schemas.microsoft.com/office/drawing/2014/main" id="{ED461BCC-6DC7-39F0-F956-6CE4F68BC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148" y="206922"/>
            <a:ext cx="2823699" cy="1587546"/>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Una bebida en un vaso de cristal con líquido dentro&#10;&#10;Descripción generada automáticamente con confianza media">
            <a:extLst>
              <a:ext uri="{FF2B5EF4-FFF2-40B4-BE49-F238E27FC236}">
                <a16:creationId xmlns:a16="http://schemas.microsoft.com/office/drawing/2014/main" id="{61939D0C-51D7-8FEA-56C4-98B172CBA4C8}"/>
              </a:ext>
            </a:extLst>
          </p:cNvPr>
          <p:cNvPicPr>
            <a:picLocks noChangeAspect="1"/>
          </p:cNvPicPr>
          <p:nvPr/>
        </p:nvPicPr>
        <p:blipFill rotWithShape="1">
          <a:blip r:embed="rId5">
            <a:extLst>
              <a:ext uri="{28A0092B-C50C-407E-A947-70E740481C1C}">
                <a14:useLocalDpi xmlns:a14="http://schemas.microsoft.com/office/drawing/2010/main" val="0"/>
              </a:ext>
            </a:extLst>
          </a:blip>
          <a:srcRect l="11058" r="4960"/>
          <a:stretch/>
        </p:blipFill>
        <p:spPr>
          <a:xfrm>
            <a:off x="112397" y="1794469"/>
            <a:ext cx="3326890" cy="2506818"/>
          </a:xfrm>
          <a:prstGeom prst="snip2DiagRect">
            <a:avLst>
              <a:gd name="adj1" fmla="val 23710"/>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a taza de cafe&#10;&#10;Descripción generada automáticamente">
            <a:extLst>
              <a:ext uri="{FF2B5EF4-FFF2-40B4-BE49-F238E27FC236}">
                <a16:creationId xmlns:a16="http://schemas.microsoft.com/office/drawing/2014/main" id="{4E6A0CB2-C92B-9A74-58B6-62613F8FAE9D}"/>
              </a:ext>
            </a:extLst>
          </p:cNvPr>
          <p:cNvPicPr>
            <a:picLocks noChangeAspect="1"/>
          </p:cNvPicPr>
          <p:nvPr/>
        </p:nvPicPr>
        <p:blipFill rotWithShape="1">
          <a:blip r:embed="rId6">
            <a:extLst>
              <a:ext uri="{28A0092B-C50C-407E-A947-70E740481C1C}">
                <a14:useLocalDpi xmlns:a14="http://schemas.microsoft.com/office/drawing/2010/main" val="0"/>
              </a:ext>
            </a:extLst>
          </a:blip>
          <a:srcRect t="10930"/>
          <a:stretch/>
        </p:blipFill>
        <p:spPr>
          <a:xfrm>
            <a:off x="8222242" y="4426955"/>
            <a:ext cx="3783830" cy="2176628"/>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descr="Zanahoria con un cuchillo&#10;&#10;Descripción generada automáticamente con confianza baja">
            <a:extLst>
              <a:ext uri="{FF2B5EF4-FFF2-40B4-BE49-F238E27FC236}">
                <a16:creationId xmlns:a16="http://schemas.microsoft.com/office/drawing/2014/main" id="{D77E1F0F-79D6-2757-A86E-AE10F8DD4E7B}"/>
              </a:ext>
            </a:extLst>
          </p:cNvPr>
          <p:cNvPicPr>
            <a:picLocks noChangeAspect="1"/>
          </p:cNvPicPr>
          <p:nvPr/>
        </p:nvPicPr>
        <p:blipFill rotWithShape="1">
          <a:blip r:embed="rId7">
            <a:extLst>
              <a:ext uri="{28A0092B-C50C-407E-A947-70E740481C1C}">
                <a14:useLocalDpi xmlns:a14="http://schemas.microsoft.com/office/drawing/2010/main" val="0"/>
              </a:ext>
            </a:extLst>
          </a:blip>
          <a:srcRect l="10148" r="10148"/>
          <a:stretch/>
        </p:blipFill>
        <p:spPr>
          <a:xfrm>
            <a:off x="5477529" y="4426955"/>
            <a:ext cx="2602300" cy="2176628"/>
          </a:xfrm>
          <a:prstGeom prst="snip2DiagRect">
            <a:avLst>
              <a:gd name="adj1" fmla="val 14703"/>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8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5"/>
                                        </p:tgtEl>
                                        <p:attrNameLst>
                                          <p:attrName>r</p:attrName>
                                        </p:attrNameLst>
                                      </p:cBhvr>
                                    </p:animRot>
                                    <p:animRot by="-240000">
                                      <p:cBhvr>
                                        <p:cTn id="14" dur="200" fill="hold">
                                          <p:stCondLst>
                                            <p:cond delay="200"/>
                                          </p:stCondLst>
                                        </p:cTn>
                                        <p:tgtEl>
                                          <p:spTgt spid="15"/>
                                        </p:tgtEl>
                                        <p:attrNameLst>
                                          <p:attrName>r</p:attrName>
                                        </p:attrNameLst>
                                      </p:cBhvr>
                                    </p:animRot>
                                    <p:animRot by="240000">
                                      <p:cBhvr>
                                        <p:cTn id="15" dur="200" fill="hold">
                                          <p:stCondLst>
                                            <p:cond delay="400"/>
                                          </p:stCondLst>
                                        </p:cTn>
                                        <p:tgtEl>
                                          <p:spTgt spid="15"/>
                                        </p:tgtEl>
                                        <p:attrNameLst>
                                          <p:attrName>r</p:attrName>
                                        </p:attrNameLst>
                                      </p:cBhvr>
                                    </p:animRot>
                                    <p:animRot by="-240000">
                                      <p:cBhvr>
                                        <p:cTn id="16" dur="200" fill="hold">
                                          <p:stCondLst>
                                            <p:cond delay="600"/>
                                          </p:stCondLst>
                                        </p:cTn>
                                        <p:tgtEl>
                                          <p:spTgt spid="15"/>
                                        </p:tgtEl>
                                        <p:attrNameLst>
                                          <p:attrName>r</p:attrName>
                                        </p:attrNameLst>
                                      </p:cBhvr>
                                    </p:animRot>
                                    <p:animRot by="120000">
                                      <p:cBhvr>
                                        <p:cTn id="17" dur="200" fill="hold">
                                          <p:stCondLst>
                                            <p:cond delay="800"/>
                                          </p:stCondLst>
                                        </p:cTn>
                                        <p:tgtEl>
                                          <p:spTgt spid="15"/>
                                        </p:tgtEl>
                                        <p:attrNameLst>
                                          <p:attrName>r</p:attrName>
                                        </p:attrNameLst>
                                      </p:cBhvr>
                                    </p:animRo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
                                        <p:tgtEl>
                                          <p:spTgt spid="4"/>
                                        </p:tgtEl>
                                      </p:cBhvr>
                                    </p:animEffect>
                                    <p:anim calcmode="lin" valueType="num">
                                      <p:cBhvr>
                                        <p:cTn id="29" dur="400" fill="hold"/>
                                        <p:tgtEl>
                                          <p:spTgt spid="4"/>
                                        </p:tgtEl>
                                        <p:attrNameLst>
                                          <p:attrName>ppt_x</p:attrName>
                                        </p:attrNameLst>
                                      </p:cBhvr>
                                      <p:tavLst>
                                        <p:tav tm="0">
                                          <p:val>
                                            <p:strVal val="#ppt_x"/>
                                          </p:val>
                                        </p:tav>
                                        <p:tav tm="100000">
                                          <p:val>
                                            <p:strVal val="#ppt_x"/>
                                          </p:val>
                                        </p:tav>
                                      </p:tavLst>
                                    </p:anim>
                                    <p:anim calcmode="lin" valueType="num">
                                      <p:cBhvr>
                                        <p:cTn id="30" dur="400" fill="hold"/>
                                        <p:tgtEl>
                                          <p:spTgt spid="4"/>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
                                        <p:tgtEl>
                                          <p:spTgt spid="7"/>
                                        </p:tgtEl>
                                      </p:cBhvr>
                                    </p:animEffect>
                                    <p:anim calcmode="lin" valueType="num">
                                      <p:cBhvr>
                                        <p:cTn id="47" dur="400" fill="hold"/>
                                        <p:tgtEl>
                                          <p:spTgt spid="7"/>
                                        </p:tgtEl>
                                        <p:attrNameLst>
                                          <p:attrName>ppt_x</p:attrName>
                                        </p:attrNameLst>
                                      </p:cBhvr>
                                      <p:tavLst>
                                        <p:tav tm="0">
                                          <p:val>
                                            <p:strVal val="#ppt_x"/>
                                          </p:val>
                                        </p:tav>
                                        <p:tav tm="100000">
                                          <p:val>
                                            <p:strVal val="#ppt_x"/>
                                          </p:val>
                                        </p:tav>
                                      </p:tavLst>
                                    </p:anim>
                                    <p:anim calcmode="lin" valueType="num">
                                      <p:cBhvr>
                                        <p:cTn id="48" dur="400" fill="hold"/>
                                        <p:tgtEl>
                                          <p:spTgt spid="7"/>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1" presetID="43" presetClass="entr" presetSubtype="0"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
                                        <p:tgtEl>
                                          <p:spTgt spid="9"/>
                                        </p:tgtEl>
                                      </p:cBhvr>
                                    </p:animEffect>
                                    <p:anim calcmode="lin" valueType="num">
                                      <p:cBhvr>
                                        <p:cTn id="54" dur="400" fill="hold"/>
                                        <p:tgtEl>
                                          <p:spTgt spid="9"/>
                                        </p:tgtEl>
                                        <p:attrNameLst>
                                          <p:attrName>ppt_x</p:attrName>
                                        </p:attrNameLst>
                                      </p:cBhvr>
                                      <p:tavLst>
                                        <p:tav tm="0">
                                          <p:val>
                                            <p:strVal val="#ppt_x"/>
                                          </p:val>
                                        </p:tav>
                                        <p:tav tm="100000">
                                          <p:val>
                                            <p:strVal val="#ppt_x"/>
                                          </p:val>
                                        </p:tav>
                                      </p:tavLst>
                                    </p:anim>
                                    <p:anim calcmode="lin" valueType="num">
                                      <p:cBhvr>
                                        <p:cTn id="55" dur="400" fill="hold"/>
                                        <p:tgtEl>
                                          <p:spTgt spid="9"/>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43"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
                                        <p:tgtEl>
                                          <p:spTgt spid="17"/>
                                        </p:tgtEl>
                                      </p:cBhvr>
                                    </p:animEffect>
                                    <p:anim calcmode="lin" valueType="num">
                                      <p:cBhvr>
                                        <p:cTn id="67" dur="400" fill="hold"/>
                                        <p:tgtEl>
                                          <p:spTgt spid="17"/>
                                        </p:tgtEl>
                                        <p:attrNameLst>
                                          <p:attrName>ppt_x</p:attrName>
                                        </p:attrNameLst>
                                      </p:cBhvr>
                                      <p:tavLst>
                                        <p:tav tm="0">
                                          <p:val>
                                            <p:strVal val="#ppt_x"/>
                                          </p:val>
                                        </p:tav>
                                        <p:tav tm="100000">
                                          <p:val>
                                            <p:strVal val="#ppt_x"/>
                                          </p:val>
                                        </p:tav>
                                      </p:tavLst>
                                    </p:anim>
                                    <p:anim calcmode="lin" valueType="num">
                                      <p:cBhvr>
                                        <p:cTn id="68" dur="400" fill="hold"/>
                                        <p:tgtEl>
                                          <p:spTgt spid="17"/>
                                        </p:tgtEl>
                                        <p:attrNameLst>
                                          <p:attrName>ppt_y</p:attrName>
                                        </p:attrNameLst>
                                      </p:cBhvr>
                                      <p:tavLst>
                                        <p:tav tm="0">
                                          <p:val>
                                            <p:strVal val="#ppt_y+0.31"/>
                                          </p:val>
                                        </p:tav>
                                        <p:tav tm="100000">
                                          <p:val>
                                            <p:strVal val="#ppt_y+0.31"/>
                                          </p:val>
                                        </p:tav>
                                      </p:tavLst>
                                    </p:anim>
                                    <p:anim calcmode="lin" valueType="num">
                                      <p:cBhvr>
                                        <p:cTn id="69"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0"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2"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F86DD8-B32C-C0F8-1853-4B154879632F}"/>
              </a:ext>
            </a:extLst>
          </p:cNvPr>
          <p:cNvSpPr txBox="1"/>
          <p:nvPr/>
        </p:nvSpPr>
        <p:spPr>
          <a:xfrm>
            <a:off x="3431157" y="136013"/>
            <a:ext cx="6646293" cy="2308324"/>
          </a:xfrm>
          <a:prstGeom prst="rect">
            <a:avLst/>
          </a:prstGeom>
          <a:noFill/>
        </p:spPr>
        <p:txBody>
          <a:bodyPr wrap="square">
            <a:spAutoFit/>
          </a:bodyPr>
          <a:lstStyle/>
          <a:p>
            <a:r>
              <a:rPr lang="en-US" b="1" dirty="0">
                <a:solidFill>
                  <a:srgbClr val="C00000"/>
                </a:solidFill>
              </a:rPr>
              <a:t>The effect of stimulants and narcotics is to lessen physical strength, and whatever affects the body will affect the mind.</a:t>
            </a:r>
            <a:r>
              <a:rPr lang="en-US" b="1" dirty="0"/>
              <a:t> A stimulant may for a time arouse the energies and produce mental and physical activity; but when the exhilarating influence is gone, both mind and body will be in a worse condition than before</a:t>
            </a:r>
            <a:r>
              <a:rPr lang="es-ES" b="1" dirty="0"/>
              <a:t>… </a:t>
            </a:r>
            <a:r>
              <a:rPr lang="en-US" b="1" dirty="0"/>
              <a:t>As the control of reason is set aside, the animal passions will bear sway. The more freely these poisons are used, the more brutish will become the nature. </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a:t>
            </a:r>
            <a:r>
              <a:rPr lang="es-ES" b="1" dirty="0" err="1"/>
              <a:t>September</a:t>
            </a:r>
            <a:r>
              <a:rPr lang="es-ES" b="1" dirty="0"/>
              <a:t> 13,de 1910. </a:t>
            </a:r>
          </a:p>
        </p:txBody>
      </p:sp>
      <p:sp>
        <p:nvSpPr>
          <p:cNvPr id="7" name="CuadroTexto 6">
            <a:extLst>
              <a:ext uri="{FF2B5EF4-FFF2-40B4-BE49-F238E27FC236}">
                <a16:creationId xmlns:a16="http://schemas.microsoft.com/office/drawing/2014/main" id="{345F24C8-FF09-19F0-1CF8-4A2D1A664AE8}"/>
              </a:ext>
            </a:extLst>
          </p:cNvPr>
          <p:cNvSpPr txBox="1"/>
          <p:nvPr/>
        </p:nvSpPr>
        <p:spPr>
          <a:xfrm>
            <a:off x="5013845" y="2484517"/>
            <a:ext cx="3780875" cy="2585323"/>
          </a:xfrm>
          <a:prstGeom prst="rect">
            <a:avLst/>
          </a:prstGeom>
          <a:noFill/>
        </p:spPr>
        <p:txBody>
          <a:bodyPr wrap="square">
            <a:spAutoFit/>
          </a:bodyPr>
          <a:lstStyle/>
          <a:p>
            <a:r>
              <a:rPr lang="en-US" b="1" dirty="0">
                <a:solidFill>
                  <a:srgbClr val="C00000"/>
                </a:solidFill>
              </a:rPr>
              <a:t>Parents should make it their first business to understand the laws of life and health, that nothing shall be done by them in the preparation of food, or through any other habits, which will develop wrong tendencies in their children</a:t>
            </a:r>
            <a:r>
              <a:rPr lang="es-ES" b="1" dirty="0">
                <a:solidFill>
                  <a:srgbClr val="C00000"/>
                </a:solidFill>
              </a:rPr>
              <a:t>… </a:t>
            </a:r>
            <a:r>
              <a:rPr lang="en-US" b="1" dirty="0"/>
              <a:t>the children, who are God's blood-bought property</a:t>
            </a:r>
            <a:r>
              <a:rPr lang="es-ES" b="1" dirty="0"/>
              <a:t>.— Testimonies </a:t>
            </a:r>
            <a:r>
              <a:rPr lang="es-ES" b="1" dirty="0" err="1"/>
              <a:t>for</a:t>
            </a:r>
            <a:r>
              <a:rPr lang="es-ES" b="1" dirty="0"/>
              <a:t> </a:t>
            </a:r>
            <a:r>
              <a:rPr lang="es-ES" b="1" dirty="0" err="1"/>
              <a:t>the</a:t>
            </a:r>
            <a:r>
              <a:rPr lang="es-ES" b="1" dirty="0"/>
              <a:t> </a:t>
            </a:r>
            <a:r>
              <a:rPr lang="es-ES" b="1" dirty="0" err="1"/>
              <a:t>Church</a:t>
            </a:r>
            <a:r>
              <a:rPr lang="es-ES" b="1" dirty="0"/>
              <a:t> 3: 568. </a:t>
            </a:r>
          </a:p>
        </p:txBody>
      </p:sp>
      <p:sp>
        <p:nvSpPr>
          <p:cNvPr id="11" name="CuadroTexto 10">
            <a:extLst>
              <a:ext uri="{FF2B5EF4-FFF2-40B4-BE49-F238E27FC236}">
                <a16:creationId xmlns:a16="http://schemas.microsoft.com/office/drawing/2014/main" id="{A9028A3E-ECB6-5146-34B6-586F1DA6BCA9}"/>
              </a:ext>
            </a:extLst>
          </p:cNvPr>
          <p:cNvSpPr txBox="1"/>
          <p:nvPr/>
        </p:nvSpPr>
        <p:spPr>
          <a:xfrm>
            <a:off x="5013845" y="5214641"/>
            <a:ext cx="7059283" cy="1477328"/>
          </a:xfrm>
          <a:prstGeom prst="rect">
            <a:avLst/>
          </a:prstGeom>
          <a:noFill/>
        </p:spPr>
        <p:txBody>
          <a:bodyPr wrap="square">
            <a:spAutoFit/>
          </a:bodyPr>
          <a:lstStyle/>
          <a:p>
            <a:r>
              <a:rPr lang="en-US" b="1" dirty="0"/>
              <a:t>God calls upon us to stand upon the broad platform of temperance in eating, drinking, and dressing. </a:t>
            </a:r>
            <a:r>
              <a:rPr lang="en-US" b="1" dirty="0">
                <a:solidFill>
                  <a:srgbClr val="C00000"/>
                </a:solidFill>
              </a:rPr>
              <a:t>Parents, will you not awaken to your God-given responsibilities? Study the principles of health reform and teach your children that the path of self-denial is the only path of safety. </a:t>
            </a:r>
            <a:r>
              <a:rPr lang="es-ES" b="1" dirty="0"/>
              <a:t>—</a:t>
            </a:r>
            <a:r>
              <a:rPr lang="es-ES" b="1" dirty="0" err="1"/>
              <a:t>Manuscript</a:t>
            </a:r>
            <a:r>
              <a:rPr lang="es-ES" b="1" dirty="0"/>
              <a:t> 86, 1897.</a:t>
            </a:r>
          </a:p>
        </p:txBody>
      </p:sp>
      <p:pic>
        <p:nvPicPr>
          <p:cNvPr id="15" name="Imagen 14">
            <a:extLst>
              <a:ext uri="{FF2B5EF4-FFF2-40B4-BE49-F238E27FC236}">
                <a16:creationId xmlns:a16="http://schemas.microsoft.com/office/drawing/2014/main" id="{3DBCC349-7943-F186-125A-1F94D0D58511}"/>
              </a:ext>
            </a:extLst>
          </p:cNvPr>
          <p:cNvPicPr>
            <a:picLocks noChangeAspect="1"/>
          </p:cNvPicPr>
          <p:nvPr/>
        </p:nvPicPr>
        <p:blipFill rotWithShape="1">
          <a:blip r:embed="rId3">
            <a:extLst>
              <a:ext uri="{28A0092B-C50C-407E-A947-70E740481C1C}">
                <a14:useLocalDpi xmlns:a14="http://schemas.microsoft.com/office/drawing/2010/main" val="0"/>
              </a:ext>
            </a:extLst>
          </a:blip>
          <a:srcRect l="5697" t="1862" r="6953" b="1862"/>
          <a:stretch/>
        </p:blipFill>
        <p:spPr>
          <a:xfrm>
            <a:off x="9921240" y="337146"/>
            <a:ext cx="2167128" cy="1814041"/>
          </a:xfrm>
          <a:prstGeom prst="rect">
            <a:avLst/>
          </a:prstGeom>
        </p:spPr>
      </p:pic>
      <p:sp>
        <p:nvSpPr>
          <p:cNvPr id="16" name="CuadroTexto 15">
            <a:extLst>
              <a:ext uri="{FF2B5EF4-FFF2-40B4-BE49-F238E27FC236}">
                <a16:creationId xmlns:a16="http://schemas.microsoft.com/office/drawing/2014/main" id="{2985D5FF-9EE5-E0AC-4261-6A1FA0B694A3}"/>
              </a:ext>
            </a:extLst>
          </p:cNvPr>
          <p:cNvSpPr txBox="1"/>
          <p:nvPr/>
        </p:nvSpPr>
        <p:spPr>
          <a:xfrm>
            <a:off x="10040112" y="1006771"/>
            <a:ext cx="1965960" cy="969496"/>
          </a:xfrm>
          <a:prstGeom prst="rect">
            <a:avLst/>
          </a:prstGeom>
          <a:noFill/>
        </p:spPr>
        <p:txBody>
          <a:bodyPr wrap="square">
            <a:spAutoFit/>
          </a:bodyPr>
          <a:lstStyle/>
          <a:p>
            <a:pPr algn="ctr"/>
            <a:r>
              <a:rPr lang="en-US" sz="1900" b="1" dirty="0">
                <a:solidFill>
                  <a:srgbClr val="5C5408"/>
                </a:solidFill>
              </a:rPr>
              <a:t>The Home and the Crusade for Temperance</a:t>
            </a:r>
          </a:p>
        </p:txBody>
      </p:sp>
      <p:pic>
        <p:nvPicPr>
          <p:cNvPr id="3" name="Imagen 2" descr="Una mano muestra un objeto en la mano&#10;&#10;Descripción generada automáticamente con confianza baja">
            <a:extLst>
              <a:ext uri="{FF2B5EF4-FFF2-40B4-BE49-F238E27FC236}">
                <a16:creationId xmlns:a16="http://schemas.microsoft.com/office/drawing/2014/main" id="{3FA019B7-250C-392F-92B3-4932333E3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49" y="421254"/>
            <a:ext cx="3224962" cy="1814041"/>
          </a:xfrm>
          <a:prstGeom prst="snip2DiagRect">
            <a:avLst>
              <a:gd name="adj1" fmla="val 15626"/>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caricatura de una persona&#10;&#10;Descripción generada automáticamente con confianza baja">
            <a:extLst>
              <a:ext uri="{FF2B5EF4-FFF2-40B4-BE49-F238E27FC236}">
                <a16:creationId xmlns:a16="http://schemas.microsoft.com/office/drawing/2014/main" id="{C6BF06F6-4470-F597-F618-A54983396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033" y="2484517"/>
            <a:ext cx="4802091" cy="4164313"/>
          </a:xfrm>
          <a:prstGeom prst="snip2DiagRect">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niño sentado en el pasto&#10;&#10;Descripción generada automáticamente con confianza media">
            <a:extLst>
              <a:ext uri="{FF2B5EF4-FFF2-40B4-BE49-F238E27FC236}">
                <a16:creationId xmlns:a16="http://schemas.microsoft.com/office/drawing/2014/main" id="{DF6ACF6F-1810-8BAE-CD32-4A893A01FB29}"/>
              </a:ext>
            </a:extLst>
          </p:cNvPr>
          <p:cNvPicPr>
            <a:picLocks noChangeAspect="1"/>
          </p:cNvPicPr>
          <p:nvPr/>
        </p:nvPicPr>
        <p:blipFill rotWithShape="1">
          <a:blip r:embed="rId6">
            <a:extLst>
              <a:ext uri="{28A0092B-C50C-407E-A947-70E740481C1C}">
                <a14:useLocalDpi xmlns:a14="http://schemas.microsoft.com/office/drawing/2010/main" val="0"/>
              </a:ext>
            </a:extLst>
          </a:blip>
          <a:srcRect l="10953" r="10953"/>
          <a:stretch/>
        </p:blipFill>
        <p:spPr>
          <a:xfrm>
            <a:off x="8729002" y="2352320"/>
            <a:ext cx="3359366" cy="2862321"/>
          </a:xfrm>
          <a:prstGeom prst="snip2DiagRect">
            <a:avLst>
              <a:gd name="adj1" fmla="val 15136"/>
              <a:gd name="adj2" fmla="val 0"/>
            </a:avLst>
          </a:prstGeom>
          <a:solidFill>
            <a:srgbClr val="FFFFFF">
              <a:shade val="85000"/>
            </a:srgbClr>
          </a:solidFill>
          <a:ln w="38100" cap="sq">
            <a:solidFill>
              <a:srgbClr val="EDDD4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857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Horizontal)">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1A5C6B-56A1-7CBE-3E3E-9A283224EFAB}"/>
              </a:ext>
            </a:extLst>
          </p:cNvPr>
          <p:cNvPicPr>
            <a:picLocks noChangeAspect="1"/>
          </p:cNvPicPr>
          <p:nvPr/>
        </p:nvPicPr>
        <p:blipFill rotWithShape="1">
          <a:blip r:embed="rId3">
            <a:extLst>
              <a:ext uri="{28A0092B-C50C-407E-A947-70E740481C1C}">
                <a14:useLocalDpi xmlns:a14="http://schemas.microsoft.com/office/drawing/2010/main" val="0"/>
              </a:ext>
            </a:extLst>
          </a:blip>
          <a:srcRect t="1553" b="1553"/>
          <a:stretch/>
        </p:blipFill>
        <p:spPr>
          <a:xfrm>
            <a:off x="205274" y="625059"/>
            <a:ext cx="4534678" cy="5607882"/>
          </a:xfrm>
          <a:prstGeom prst="rect">
            <a:avLst/>
          </a:prstGeom>
          <a:solidFill>
            <a:schemeClr val="bg1"/>
          </a:solidFill>
        </p:spPr>
      </p:pic>
      <p:sp>
        <p:nvSpPr>
          <p:cNvPr id="2" name="CuadroTexto 1">
            <a:extLst>
              <a:ext uri="{FF2B5EF4-FFF2-40B4-BE49-F238E27FC236}">
                <a16:creationId xmlns:a16="http://schemas.microsoft.com/office/drawing/2014/main" id="{410B1ED0-7E10-6E89-2D4B-E6FF88E8BDBC}"/>
              </a:ext>
            </a:extLst>
          </p:cNvPr>
          <p:cNvSpPr txBox="1"/>
          <p:nvPr/>
        </p:nvSpPr>
        <p:spPr>
          <a:xfrm>
            <a:off x="5260213" y="1214527"/>
            <a:ext cx="5941187" cy="3494398"/>
          </a:xfrm>
          <a:prstGeom prst="rect">
            <a:avLst/>
          </a:prstGeom>
        </p:spPr>
        <p:txBody>
          <a:bodyPr vert="horz" lIns="91440" tIns="45720" rIns="91440" bIns="45720" rtlCol="0" anchor="ctr">
            <a:noAutofit/>
          </a:bodyPr>
          <a:lstStyle/>
          <a:p>
            <a:pPr lvl="0" algn="ctr">
              <a:lnSpc>
                <a:spcPct val="120000"/>
              </a:lnSpc>
              <a:spcBef>
                <a:spcPts val="600"/>
              </a:spcBef>
              <a:spcAft>
                <a:spcPts val="600"/>
              </a:spcAft>
            </a:pPr>
            <a:r>
              <a:rPr lang="es-ES" sz="7200" b="1" dirty="0">
                <a:ln w="6600">
                  <a:solidFill>
                    <a:srgbClr val="E13B44"/>
                  </a:solidFill>
                  <a:prstDash val="solid"/>
                </a:ln>
                <a:solidFill>
                  <a:srgbClr val="F0BFBA"/>
                </a:solidFill>
                <a:effectLst>
                  <a:outerShdw dist="38100" dir="2700000" algn="tl" rotWithShape="0">
                    <a:srgbClr val="000000"/>
                  </a:outerShdw>
                </a:effectLst>
              </a:rPr>
              <a:t>The </a:t>
            </a:r>
            <a:r>
              <a:rPr lang="es-ES" sz="7200" b="1" dirty="0" err="1">
                <a:ln w="6600">
                  <a:solidFill>
                    <a:srgbClr val="E13B44"/>
                  </a:solidFill>
                  <a:prstDash val="solid"/>
                </a:ln>
                <a:solidFill>
                  <a:srgbClr val="F0BFBA"/>
                </a:solidFill>
                <a:effectLst>
                  <a:outerShdw dist="38100" dir="2700000" algn="tl" rotWithShape="0">
                    <a:srgbClr val="000000"/>
                  </a:outerShdw>
                </a:effectLst>
              </a:rPr>
              <a:t>Right</a:t>
            </a:r>
            <a:r>
              <a:rPr lang="es-ES" sz="7200" b="1" dirty="0">
                <a:ln w="6600">
                  <a:solidFill>
                    <a:srgbClr val="E13B44"/>
                  </a:solidFill>
                  <a:prstDash val="solid"/>
                </a:ln>
                <a:solidFill>
                  <a:srgbClr val="F0BFBA"/>
                </a:solidFill>
                <a:effectLst>
                  <a:outerShdw dist="38100" dir="2700000" algn="tl" rotWithShape="0">
                    <a:srgbClr val="000000"/>
                  </a:outerShdw>
                </a:effectLst>
              </a:rPr>
              <a:t> </a:t>
            </a:r>
            <a:r>
              <a:rPr lang="es-ES" sz="7200" b="1" dirty="0" err="1">
                <a:ln w="6600">
                  <a:solidFill>
                    <a:srgbClr val="E13B44"/>
                  </a:solidFill>
                  <a:prstDash val="solid"/>
                </a:ln>
                <a:solidFill>
                  <a:srgbClr val="F0BFBA"/>
                </a:solidFill>
                <a:effectLst>
                  <a:outerShdw dist="38100" dir="2700000" algn="tl" rotWithShape="0">
                    <a:srgbClr val="000000"/>
                  </a:outerShdw>
                </a:effectLst>
              </a:rPr>
              <a:t>Attire</a:t>
            </a:r>
            <a:endParaRPr lang="es-ES" sz="7200" b="1" dirty="0">
              <a:ln w="6600">
                <a:solidFill>
                  <a:srgbClr val="E13B44"/>
                </a:solidFill>
                <a:prstDash val="solid"/>
              </a:ln>
              <a:solidFill>
                <a:srgbClr val="F0BFBA"/>
              </a:solidFill>
              <a:effectLst>
                <a:outerShdw dist="38100" dir="2700000" algn="tl" rotWithShape="0">
                  <a:srgbClr val="000000"/>
                </a:outerShdw>
              </a:effectLst>
            </a:endParaRPr>
          </a:p>
        </p:txBody>
      </p:sp>
    </p:spTree>
    <p:extLst>
      <p:ext uri="{BB962C8B-B14F-4D97-AF65-F5344CB8AC3E}">
        <p14:creationId xmlns:p14="http://schemas.microsoft.com/office/powerpoint/2010/main" val="41502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2.08333E-7 -2.96296E-6 L -2.08333E-7 -0.07222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C9E4C330-F921-C5CB-3B14-05C8FDE1BCC8}"/>
              </a:ext>
            </a:extLst>
          </p:cNvPr>
          <p:cNvSpPr txBox="1"/>
          <p:nvPr/>
        </p:nvSpPr>
        <p:spPr>
          <a:xfrm>
            <a:off x="183357" y="453920"/>
            <a:ext cx="7452047" cy="1754326"/>
          </a:xfrm>
          <a:prstGeom prst="rect">
            <a:avLst/>
          </a:prstGeom>
          <a:noFill/>
        </p:spPr>
        <p:txBody>
          <a:bodyPr wrap="square">
            <a:spAutoFit/>
          </a:bodyPr>
          <a:lstStyle/>
          <a:p>
            <a:r>
              <a:rPr lang="en-US" b="1" dirty="0">
                <a:solidFill>
                  <a:srgbClr val="C00000"/>
                </a:solidFill>
              </a:rPr>
              <a:t>Let our sisters dress plainly, </a:t>
            </a:r>
            <a:r>
              <a:rPr lang="en-US" b="1" dirty="0"/>
              <a:t>as many do, having the dress of good, </a:t>
            </a:r>
            <a:r>
              <a:rPr lang="en-US" b="1" dirty="0">
                <a:solidFill>
                  <a:srgbClr val="C00000"/>
                </a:solidFill>
              </a:rPr>
              <a:t>durable material, appropriate for this age, and let not the dress question fill the mind.</a:t>
            </a:r>
            <a:r>
              <a:rPr lang="en-US" b="1" dirty="0"/>
              <a:t> Our sisters should dress with simplicity. </a:t>
            </a:r>
            <a:r>
              <a:rPr lang="en-US" b="1" dirty="0">
                <a:solidFill>
                  <a:srgbClr val="C00000"/>
                </a:solidFill>
              </a:rPr>
              <a:t>They should clothe themselves in modest apparel, with shamefacedness and sobriety</a:t>
            </a:r>
            <a:r>
              <a:rPr lang="en-US" b="1" dirty="0"/>
              <a:t>. Give to the world a living illustration of the inward adorning of the grace of God. </a:t>
            </a:r>
            <a:r>
              <a:rPr lang="es-ES" b="1" dirty="0"/>
              <a:t>—</a:t>
            </a:r>
            <a:r>
              <a:rPr lang="es-ES" b="1" dirty="0" err="1"/>
              <a:t>Manuscript</a:t>
            </a:r>
            <a:r>
              <a:rPr lang="es-ES" b="1" dirty="0"/>
              <a:t> 167, 1897.</a:t>
            </a:r>
          </a:p>
        </p:txBody>
      </p:sp>
      <p:sp>
        <p:nvSpPr>
          <p:cNvPr id="11" name="CuadroTexto 10">
            <a:extLst>
              <a:ext uri="{FF2B5EF4-FFF2-40B4-BE49-F238E27FC236}">
                <a16:creationId xmlns:a16="http://schemas.microsoft.com/office/drawing/2014/main" id="{AA703E4B-6A7E-62CC-8C5F-B0466F64D6CA}"/>
              </a:ext>
            </a:extLst>
          </p:cNvPr>
          <p:cNvSpPr txBox="1"/>
          <p:nvPr/>
        </p:nvSpPr>
        <p:spPr>
          <a:xfrm>
            <a:off x="183357" y="2318830"/>
            <a:ext cx="7166349" cy="1477328"/>
          </a:xfrm>
          <a:prstGeom prst="rect">
            <a:avLst/>
          </a:prstGeom>
          <a:noFill/>
        </p:spPr>
        <p:txBody>
          <a:bodyPr wrap="square">
            <a:spAutoFit/>
          </a:bodyPr>
          <a:lstStyle/>
          <a:p>
            <a:r>
              <a:rPr lang="en-US" b="1" dirty="0">
                <a:solidFill>
                  <a:srgbClr val="C00000"/>
                </a:solidFill>
              </a:rPr>
              <a:t>If the world introduce a modest, convenient, and healthful mode of dress, which is in accordance with the Bible, it will not change our relation to God or to the world to adopt such a style of dress. </a:t>
            </a:r>
            <a:r>
              <a:rPr lang="en-US" b="1" dirty="0"/>
              <a:t>Christians should follow Christ and make their dress conform to God's Word. They should shun extremes.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1:458, 459.</a:t>
            </a:r>
          </a:p>
        </p:txBody>
      </p:sp>
      <p:sp>
        <p:nvSpPr>
          <p:cNvPr id="13" name="CuadroTexto 12">
            <a:extLst>
              <a:ext uri="{FF2B5EF4-FFF2-40B4-BE49-F238E27FC236}">
                <a16:creationId xmlns:a16="http://schemas.microsoft.com/office/drawing/2014/main" id="{4D9FC487-11D4-D1E3-2864-6EF757AC4634}"/>
              </a:ext>
            </a:extLst>
          </p:cNvPr>
          <p:cNvSpPr txBox="1"/>
          <p:nvPr/>
        </p:nvSpPr>
        <p:spPr>
          <a:xfrm>
            <a:off x="145256" y="3906742"/>
            <a:ext cx="7727419" cy="2862322"/>
          </a:xfrm>
          <a:prstGeom prst="rect">
            <a:avLst/>
          </a:prstGeom>
          <a:noFill/>
        </p:spPr>
        <p:txBody>
          <a:bodyPr wrap="square">
            <a:spAutoFit/>
          </a:bodyPr>
          <a:lstStyle/>
          <a:p>
            <a:r>
              <a:rPr lang="en-US" b="1" dirty="0"/>
              <a:t>I was directed to the following scriptures. Said the angel, “They are to instruct God's people.” 1 Timothy 2:9, 10</a:t>
            </a:r>
            <a:r>
              <a:rPr lang="en-US" b="1" dirty="0">
                <a:solidFill>
                  <a:srgbClr val="C00000"/>
                </a:solidFill>
              </a:rPr>
              <a:t>: “In like manner also that women adorn themselves in modest apparel, with shamefacedness and sobriety; not with </a:t>
            </a:r>
            <a:r>
              <a:rPr lang="en-US" b="1" dirty="0" err="1">
                <a:solidFill>
                  <a:srgbClr val="C00000"/>
                </a:solidFill>
              </a:rPr>
              <a:t>broided</a:t>
            </a:r>
            <a:r>
              <a:rPr lang="en-US" b="1" dirty="0">
                <a:solidFill>
                  <a:srgbClr val="C00000"/>
                </a:solidFill>
              </a:rPr>
              <a:t> hair, or gold, or pearls, or costly array; but (which becometh women professing godliness) with good works.” </a:t>
            </a:r>
            <a:r>
              <a:rPr lang="en-US" b="1" dirty="0"/>
              <a:t>1 Peter 3:3-5: </a:t>
            </a:r>
            <a:r>
              <a:rPr lang="en-US" b="1" dirty="0">
                <a:solidFill>
                  <a:srgbClr val="C00000"/>
                </a:solidFill>
              </a:rPr>
              <a:t>“Whose adorning let it not be that outward adorning of plaiting of the hair and of wearing of gold, or of putting on of apparel; but let it be the hidden man of the heart, in that which is not corruptible, even the ornament of a meek and quiet spirit, which is in the sight of God of great price. For after this manner in the old time the holy women also, ... adorned themselves.”</a:t>
            </a:r>
            <a:r>
              <a:rPr lang="en-US" b="1" dirty="0"/>
              <a:t> </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1:189.</a:t>
            </a:r>
          </a:p>
        </p:txBody>
      </p:sp>
      <p:pic>
        <p:nvPicPr>
          <p:cNvPr id="7" name="Imagen 6">
            <a:extLst>
              <a:ext uri="{FF2B5EF4-FFF2-40B4-BE49-F238E27FC236}">
                <a16:creationId xmlns:a16="http://schemas.microsoft.com/office/drawing/2014/main" id="{B935AA3C-55B8-A3C4-5D05-46B4A387B934}"/>
              </a:ext>
            </a:extLst>
          </p:cNvPr>
          <p:cNvPicPr>
            <a:picLocks noChangeAspect="1"/>
          </p:cNvPicPr>
          <p:nvPr/>
        </p:nvPicPr>
        <p:blipFill>
          <a:blip r:embed="rId3"/>
          <a:stretch>
            <a:fillRect/>
          </a:stretch>
        </p:blipFill>
        <p:spPr>
          <a:xfrm flipH="1">
            <a:off x="7910776" y="74062"/>
            <a:ext cx="4097867" cy="1332089"/>
          </a:xfrm>
          <a:prstGeom prst="rect">
            <a:avLst/>
          </a:prstGeom>
        </p:spPr>
      </p:pic>
      <p:sp>
        <p:nvSpPr>
          <p:cNvPr id="3" name="CuadroTexto 2">
            <a:extLst>
              <a:ext uri="{FF2B5EF4-FFF2-40B4-BE49-F238E27FC236}">
                <a16:creationId xmlns:a16="http://schemas.microsoft.com/office/drawing/2014/main" id="{62F5D0A4-21D2-FDA5-4345-72B4DC8401C7}"/>
              </a:ext>
            </a:extLst>
          </p:cNvPr>
          <p:cNvSpPr txBox="1"/>
          <p:nvPr/>
        </p:nvSpPr>
        <p:spPr>
          <a:xfrm>
            <a:off x="8318296" y="416940"/>
            <a:ext cx="2465070"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Sitka Subheading" pitchFamily="2" charset="0"/>
              </a:rPr>
              <a:t>The Blessings of Right Dress</a:t>
            </a:r>
            <a:endParaRPr lang="es-ES" b="1" dirty="0">
              <a:solidFill>
                <a:schemeClr val="bg1"/>
              </a:solidFill>
              <a:effectLst>
                <a:outerShdw blurRad="38100" dist="38100" dir="2700000" algn="tl">
                  <a:srgbClr val="000000">
                    <a:alpha val="43137"/>
                  </a:srgbClr>
                </a:outerShdw>
              </a:effectLst>
              <a:latin typeface="Sitka Subheading" pitchFamily="2" charset="0"/>
            </a:endParaRPr>
          </a:p>
        </p:txBody>
      </p:sp>
      <p:pic>
        <p:nvPicPr>
          <p:cNvPr id="2" name="Imagen 1" descr="Mujer con vestido blanco&#10;&#10;Descripción generada automáticamente">
            <a:extLst>
              <a:ext uri="{FF2B5EF4-FFF2-40B4-BE49-F238E27FC236}">
                <a16:creationId xmlns:a16="http://schemas.microsoft.com/office/drawing/2014/main" id="{278F4FF3-0523-49AD-7D4C-A1C6A3FA713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10776" y="1643138"/>
            <a:ext cx="2035481" cy="4885151"/>
          </a:xfrm>
          <a:prstGeom prst="round2DiagRect">
            <a:avLst>
              <a:gd name="adj1" fmla="val 0"/>
              <a:gd name="adj2" fmla="val 14375"/>
            </a:avLst>
          </a:prstGeom>
          <a:ln w="38100" cap="sq">
            <a:solidFill>
              <a:srgbClr val="D04E6E"/>
            </a:solidFill>
            <a:miter lim="800000"/>
          </a:ln>
          <a:effectLst>
            <a:outerShdw blurRad="254000" algn="tl" rotWithShape="0">
              <a:srgbClr val="000000">
                <a:alpha val="43000"/>
              </a:srgbClr>
            </a:outerShdw>
          </a:effectLst>
        </p:spPr>
      </p:pic>
      <p:pic>
        <p:nvPicPr>
          <p:cNvPr id="8" name="Imagen 7" descr="Imagen que contiene persona, ropa, parado, posando&#10;&#10;Descripción generada automáticamente">
            <a:extLst>
              <a:ext uri="{FF2B5EF4-FFF2-40B4-BE49-F238E27FC236}">
                <a16:creationId xmlns:a16="http://schemas.microsoft.com/office/drawing/2014/main" id="{70922618-6973-69E5-BF4D-EB50408CD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1630" y="1643138"/>
            <a:ext cx="1520450" cy="4885151"/>
          </a:xfrm>
          <a:prstGeom prst="round2DiagRect">
            <a:avLst>
              <a:gd name="adj1" fmla="val 16667"/>
              <a:gd name="adj2" fmla="val 0"/>
            </a:avLst>
          </a:prstGeom>
          <a:ln w="38100" cap="sq">
            <a:solidFill>
              <a:srgbClr val="D04E6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522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
                                        </p:tgtEl>
                                        <p:attrNameLst>
                                          <p:attrName>ppt_y</p:attrName>
                                        </p:attrNameLst>
                                      </p:cBhvr>
                                      <p:tavLst>
                                        <p:tav tm="0">
                                          <p:val>
                                            <p:strVal val="#ppt_y"/>
                                          </p:val>
                                        </p:tav>
                                        <p:tav tm="100000">
                                          <p:val>
                                            <p:strVal val="#ppt_y"/>
                                          </p:val>
                                        </p:tav>
                                      </p:tavLst>
                                    </p:anim>
                                    <p:anim calcmode="lin" valueType="num">
                                      <p:cBhvr>
                                        <p:cTn id="16"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4)">
                                      <p:cBhvr>
                                        <p:cTn id="23" dur="750"/>
                                        <p:tgtEl>
                                          <p:spTgt spid="2"/>
                                        </p:tgtEl>
                                      </p:cBhvr>
                                    </p:animEffect>
                                  </p:childTnLst>
                                </p:cTn>
                              </p:par>
                              <p:par>
                                <p:cTn id="24" presetID="21"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4)">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495EC26-551B-06F6-2C0D-43DA1306D656}"/>
              </a:ext>
            </a:extLst>
          </p:cNvPr>
          <p:cNvSpPr txBox="1"/>
          <p:nvPr/>
        </p:nvSpPr>
        <p:spPr>
          <a:xfrm>
            <a:off x="3027872" y="3718679"/>
            <a:ext cx="9230934" cy="3139321"/>
          </a:xfrm>
          <a:prstGeom prst="rect">
            <a:avLst/>
          </a:prstGeom>
          <a:noFill/>
        </p:spPr>
        <p:txBody>
          <a:bodyPr wrap="square">
            <a:spAutoFit/>
          </a:bodyPr>
          <a:lstStyle/>
          <a:p>
            <a:r>
              <a:rPr lang="en-US" b="1" dirty="0">
                <a:solidFill>
                  <a:srgbClr val="C00000"/>
                </a:solidFill>
              </a:rPr>
              <a:t>There is a dress which every child and youth may innocently seek to obtain. It is the righteousness of the saints. </a:t>
            </a:r>
            <a:r>
              <a:rPr lang="en-US" b="1" dirty="0"/>
              <a:t>If they will only be as willing and persevering in obtaining this as they are in fashioning their garments after the standard  of worldly society, they will very soon be clothed with the righteousness of Christ, and their names will not be blotted out of the book of life. Mothers, as well as youth and children, need to pray, “Create in me a clean heart, O God, and renew a right spirit within me.” [Psalm 51:10.] This purity of heart and loveliness of spirit are more precious than gold, both for time and for eternity. Only the pure in heart shall see God. CG 417.5 </a:t>
            </a:r>
            <a:r>
              <a:rPr lang="en-US" b="1" dirty="0">
                <a:solidFill>
                  <a:srgbClr val="C00000"/>
                </a:solidFill>
              </a:rPr>
              <a:t>Then, mothers, teach your children, line upon line and precept upon precept, that the righteousness of Christ is the only dress in which they can be admitted into heaven, and that robed in this apparel they will be constantly doing duties in this life which will glorify God. </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95. </a:t>
            </a:r>
          </a:p>
        </p:txBody>
      </p:sp>
      <p:sp>
        <p:nvSpPr>
          <p:cNvPr id="15" name="CuadroTexto 14">
            <a:extLst>
              <a:ext uri="{FF2B5EF4-FFF2-40B4-BE49-F238E27FC236}">
                <a16:creationId xmlns:a16="http://schemas.microsoft.com/office/drawing/2014/main" id="{E4CA5DDB-D43A-CAC6-C223-292429BF5A04}"/>
              </a:ext>
            </a:extLst>
          </p:cNvPr>
          <p:cNvSpPr txBox="1"/>
          <p:nvPr/>
        </p:nvSpPr>
        <p:spPr>
          <a:xfrm>
            <a:off x="4942584" y="1262544"/>
            <a:ext cx="7249416" cy="2554545"/>
          </a:xfrm>
          <a:prstGeom prst="rect">
            <a:avLst/>
          </a:prstGeom>
          <a:noFill/>
        </p:spPr>
        <p:txBody>
          <a:bodyPr wrap="square">
            <a:spAutoFit/>
          </a:bodyPr>
          <a:lstStyle/>
          <a:p>
            <a:r>
              <a:rPr lang="en-US" sz="2000" b="1" dirty="0">
                <a:solidFill>
                  <a:srgbClr val="C00000"/>
                </a:solidFill>
              </a:rPr>
              <a:t>The love of dress endangers the morals and makes woman the opposite of the Christian lady, characterized by modesty and sobriety. Showy, extravagant dress too often encourages lust in the heart of the wearer and awakens base passions in the heart of the beholder. </a:t>
            </a:r>
            <a:r>
              <a:rPr lang="en-US" sz="2000" b="1" dirty="0"/>
              <a:t>God sees that the ruin of the character is frequently preceded by the indulgence of pride and vanity in dress. He sees that the costly apparel stifles the desire to do good. </a:t>
            </a:r>
            <a:r>
              <a:rPr lang="es-ES" sz="2000" b="1" dirty="0"/>
              <a:t>—Testimonies </a:t>
            </a:r>
            <a:r>
              <a:rPr lang="es-ES" sz="2000" b="1" dirty="0" err="1"/>
              <a:t>for</a:t>
            </a:r>
            <a:r>
              <a:rPr lang="es-ES" sz="2000" b="1" dirty="0"/>
              <a:t> </a:t>
            </a:r>
            <a:r>
              <a:rPr lang="es-ES" sz="2000" b="1" dirty="0" err="1"/>
              <a:t>the</a:t>
            </a:r>
            <a:r>
              <a:rPr lang="es-ES" sz="2000" b="1" dirty="0"/>
              <a:t> </a:t>
            </a:r>
            <a:r>
              <a:rPr lang="es-ES" sz="2000" b="1" dirty="0" err="1"/>
              <a:t>Church</a:t>
            </a:r>
            <a:r>
              <a:rPr lang="es-ES" sz="2000" b="1" dirty="0"/>
              <a:t> 4:645.</a:t>
            </a:r>
          </a:p>
        </p:txBody>
      </p:sp>
      <p:pic>
        <p:nvPicPr>
          <p:cNvPr id="6" name="Imagen 5">
            <a:extLst>
              <a:ext uri="{FF2B5EF4-FFF2-40B4-BE49-F238E27FC236}">
                <a16:creationId xmlns:a16="http://schemas.microsoft.com/office/drawing/2014/main" id="{80C44454-5C48-D52C-8F06-4C45B02E5967}"/>
              </a:ext>
            </a:extLst>
          </p:cNvPr>
          <p:cNvPicPr>
            <a:picLocks noChangeAspect="1"/>
          </p:cNvPicPr>
          <p:nvPr/>
        </p:nvPicPr>
        <p:blipFill>
          <a:blip r:embed="rId3"/>
          <a:stretch>
            <a:fillRect/>
          </a:stretch>
        </p:blipFill>
        <p:spPr>
          <a:xfrm flipH="1">
            <a:off x="7910776" y="74062"/>
            <a:ext cx="4097867" cy="1332089"/>
          </a:xfrm>
          <a:prstGeom prst="rect">
            <a:avLst/>
          </a:prstGeom>
        </p:spPr>
      </p:pic>
      <p:sp>
        <p:nvSpPr>
          <p:cNvPr id="8" name="CuadroTexto 7">
            <a:extLst>
              <a:ext uri="{FF2B5EF4-FFF2-40B4-BE49-F238E27FC236}">
                <a16:creationId xmlns:a16="http://schemas.microsoft.com/office/drawing/2014/main" id="{BC710F79-7ECB-4603-16D2-F773EC24C6FA}"/>
              </a:ext>
            </a:extLst>
          </p:cNvPr>
          <p:cNvSpPr txBox="1"/>
          <p:nvPr/>
        </p:nvSpPr>
        <p:spPr>
          <a:xfrm>
            <a:off x="8318296" y="416940"/>
            <a:ext cx="2465070" cy="646331"/>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Sitka Subheading" pitchFamily="2" charset="0"/>
              </a:rPr>
              <a:t>The Blessings of Right Dress</a:t>
            </a:r>
            <a:endParaRPr lang="es-ES" b="1" dirty="0">
              <a:solidFill>
                <a:schemeClr val="bg1"/>
              </a:solidFill>
              <a:effectLst>
                <a:outerShdw blurRad="38100" dist="38100" dir="2700000" algn="tl">
                  <a:srgbClr val="000000">
                    <a:alpha val="43137"/>
                  </a:srgbClr>
                </a:outerShdw>
              </a:effectLst>
              <a:latin typeface="Sitka Subheading" pitchFamily="2" charset="0"/>
            </a:endParaRPr>
          </a:p>
        </p:txBody>
      </p:sp>
      <p:pic>
        <p:nvPicPr>
          <p:cNvPr id="3" name="Imagen 2" descr="Imagen que contiene persona, interior, ropa, hombre&#10;&#10;Descripción generada automáticamente">
            <a:extLst>
              <a:ext uri="{FF2B5EF4-FFF2-40B4-BE49-F238E27FC236}">
                <a16:creationId xmlns:a16="http://schemas.microsoft.com/office/drawing/2014/main" id="{951FBEB2-9EAC-3BAF-5008-6B5D824BA5D2}"/>
              </a:ext>
            </a:extLst>
          </p:cNvPr>
          <p:cNvPicPr>
            <a:picLocks noChangeAspect="1"/>
          </p:cNvPicPr>
          <p:nvPr/>
        </p:nvPicPr>
        <p:blipFill rotWithShape="1">
          <a:blip r:embed="rId4">
            <a:extLst>
              <a:ext uri="{28A0092B-C50C-407E-A947-70E740481C1C}">
                <a14:useLocalDpi xmlns:a14="http://schemas.microsoft.com/office/drawing/2010/main" val="0"/>
              </a:ext>
            </a:extLst>
          </a:blip>
          <a:srcRect l="-136" t="14733" r="136" b="1"/>
          <a:stretch/>
        </p:blipFill>
        <p:spPr>
          <a:xfrm>
            <a:off x="252368" y="3536830"/>
            <a:ext cx="2671987" cy="3213940"/>
          </a:xfrm>
          <a:prstGeom prst="round2DiagRect">
            <a:avLst>
              <a:gd name="adj1" fmla="val 16667"/>
              <a:gd name="adj2" fmla="val 0"/>
            </a:avLst>
          </a:prstGeom>
          <a:ln w="38100" cap="sq">
            <a:solidFill>
              <a:srgbClr val="D04E6E"/>
            </a:solidFill>
            <a:miter lim="800000"/>
          </a:ln>
          <a:effectLst>
            <a:outerShdw blurRad="254000" algn="tl" rotWithShape="0">
              <a:srgbClr val="000000">
                <a:alpha val="43000"/>
              </a:srgbClr>
            </a:outerShdw>
          </a:effectLst>
        </p:spPr>
      </p:pic>
      <p:pic>
        <p:nvPicPr>
          <p:cNvPr id="14" name="Imagen 13" descr="Un grupo de personas disfrazadas&#10;&#10;Descripción generada automáticamente con confianza media">
            <a:extLst>
              <a:ext uri="{FF2B5EF4-FFF2-40B4-BE49-F238E27FC236}">
                <a16:creationId xmlns:a16="http://schemas.microsoft.com/office/drawing/2014/main" id="{511B0DCE-D192-DD72-1607-1D9ED895021A}"/>
              </a:ext>
            </a:extLst>
          </p:cNvPr>
          <p:cNvPicPr>
            <a:picLocks noChangeAspect="1"/>
          </p:cNvPicPr>
          <p:nvPr/>
        </p:nvPicPr>
        <p:blipFill rotWithShape="1">
          <a:blip r:embed="rId5">
            <a:extLst>
              <a:ext uri="{28A0092B-C50C-407E-A947-70E740481C1C}">
                <a14:useLocalDpi xmlns:a14="http://schemas.microsoft.com/office/drawing/2010/main" val="0"/>
              </a:ext>
            </a:extLst>
          </a:blip>
          <a:srcRect l="4897" t="777" r="6102" b="49999"/>
          <a:stretch/>
        </p:blipFill>
        <p:spPr>
          <a:xfrm>
            <a:off x="252368" y="671571"/>
            <a:ext cx="4586699" cy="2536761"/>
          </a:xfrm>
          <a:prstGeom prst="round2DiagRect">
            <a:avLst>
              <a:gd name="adj1" fmla="val 0"/>
              <a:gd name="adj2" fmla="val 14779"/>
            </a:avLst>
          </a:prstGeom>
          <a:ln w="38100" cap="sq">
            <a:solidFill>
              <a:srgbClr val="D04E6E"/>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480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DCB01815-6537-199D-4347-A2D054F3762B}"/>
              </a:ext>
            </a:extLst>
          </p:cNvPr>
          <p:cNvGraphicFramePr/>
          <p:nvPr>
            <p:extLst>
              <p:ext uri="{D42A27DB-BD31-4B8C-83A1-F6EECF244321}">
                <p14:modId xmlns:p14="http://schemas.microsoft.com/office/powerpoint/2010/main" val="1570249507"/>
              </p:ext>
            </p:extLst>
          </p:nvPr>
        </p:nvGraphicFramePr>
        <p:xfrm>
          <a:off x="4471415" y="452582"/>
          <a:ext cx="7590113" cy="6369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1AAA5D3B-A3EB-BAE5-4F43-FE8D5B1A1F48}"/>
              </a:ext>
            </a:extLst>
          </p:cNvPr>
          <p:cNvPicPr>
            <a:picLocks noChangeAspect="1"/>
          </p:cNvPicPr>
          <p:nvPr/>
        </p:nvPicPr>
        <p:blipFill>
          <a:blip r:embed="rId8"/>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889C7ED3-698F-E5A7-0514-39A8D08A76F9}"/>
              </a:ext>
            </a:extLst>
          </p:cNvPr>
          <p:cNvSpPr txBox="1"/>
          <p:nvPr/>
        </p:nvSpPr>
        <p:spPr>
          <a:xfrm>
            <a:off x="1085128" y="452582"/>
            <a:ext cx="2634234"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Sitka Subheading" pitchFamily="2" charset="0"/>
              </a:rPr>
              <a:t>Teaching the Fundamental Principles of Dress</a:t>
            </a:r>
          </a:p>
        </p:txBody>
      </p:sp>
      <p:sp>
        <p:nvSpPr>
          <p:cNvPr id="10" name="CuadroTexto 9">
            <a:extLst>
              <a:ext uri="{FF2B5EF4-FFF2-40B4-BE49-F238E27FC236}">
                <a16:creationId xmlns:a16="http://schemas.microsoft.com/office/drawing/2014/main" id="{AF6A1139-1AAD-9F64-27E5-341F1C0585F3}"/>
              </a:ext>
            </a:extLst>
          </p:cNvPr>
          <p:cNvSpPr txBox="1"/>
          <p:nvPr/>
        </p:nvSpPr>
        <p:spPr>
          <a:xfrm>
            <a:off x="5182995" y="83250"/>
            <a:ext cx="6126480" cy="369332"/>
          </a:xfrm>
          <a:prstGeom prst="rect">
            <a:avLst/>
          </a:prstGeom>
          <a:noFill/>
        </p:spPr>
        <p:txBody>
          <a:bodyPr wrap="square">
            <a:spAutoFit/>
          </a:bodyPr>
          <a:lstStyle/>
          <a:p>
            <a:pPr>
              <a:spcBef>
                <a:spcPts val="1200"/>
              </a:spcBef>
            </a:pPr>
            <a:r>
              <a:rPr lang="en-US" b="1" dirty="0"/>
              <a:t>Teach your children these principles about dress</a:t>
            </a:r>
            <a:r>
              <a:rPr lang="es-ES" b="1" dirty="0"/>
              <a:t>:</a:t>
            </a:r>
          </a:p>
        </p:txBody>
      </p:sp>
      <p:pic>
        <p:nvPicPr>
          <p:cNvPr id="3" name="Imagen 2" descr="Un grupo de personas posando junto a un niño&#10;&#10;Descripción generada automáticamente con confianza media">
            <a:extLst>
              <a:ext uri="{FF2B5EF4-FFF2-40B4-BE49-F238E27FC236}">
                <a16:creationId xmlns:a16="http://schemas.microsoft.com/office/drawing/2014/main" id="{B7E0075B-8156-2E26-9B27-D476CFF59436}"/>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201326" y="1936742"/>
            <a:ext cx="4177727" cy="4703929"/>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6291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8"/>
                                        </p:tgtEl>
                                        <p:attrNameLst>
                                          <p:attrName>ppt_y</p:attrName>
                                        </p:attrNameLst>
                                      </p:cBhvr>
                                      <p:tavLst>
                                        <p:tav tm="0">
                                          <p:val>
                                            <p:strVal val="#ppt_y"/>
                                          </p:val>
                                        </p:tav>
                                        <p:tav tm="100000">
                                          <p:val>
                                            <p:strVal val="#ppt_y"/>
                                          </p:val>
                                        </p:tav>
                                      </p:tavLst>
                                    </p:anim>
                                    <p:anim calcmode="lin" valueType="num">
                                      <p:cBhvr>
                                        <p:cTn id="16"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out)">
                                      <p:cBhvr>
                                        <p:cTn id="27" dur="750"/>
                                        <p:tgtEl>
                                          <p:spTgt spid="3"/>
                                        </p:tgtEl>
                                      </p:cBhvr>
                                    </p:animEffect>
                                  </p:childTnLst>
                                </p:cTn>
                              </p:par>
                            </p:childTnLst>
                          </p:cTn>
                        </p:par>
                        <p:par>
                          <p:cTn id="28" fill="hold">
                            <p:stCondLst>
                              <p:cond delay="1250"/>
                            </p:stCondLst>
                            <p:childTnLst>
                              <p:par>
                                <p:cTn id="29" presetID="22" presetClass="entr" presetSubtype="8" fill="hold" grpId="0" nodeType="afterEffect">
                                  <p:stCondLst>
                                    <p:cond delay="0"/>
                                  </p:stCondLst>
                                  <p:childTnLst>
                                    <p:set>
                                      <p:cBhvr>
                                        <p:cTn id="30" dur="1" fill="hold">
                                          <p:stCondLst>
                                            <p:cond delay="0"/>
                                          </p:stCondLst>
                                        </p:cTn>
                                        <p:tgtEl>
                                          <p:spTgt spid="2">
                                            <p:graphicEl>
                                              <a:dgm id="{C6BC21AB-65EB-4276-9090-C0D8409EF124}"/>
                                            </p:graphicEl>
                                          </p:spTgt>
                                        </p:tgtEl>
                                        <p:attrNameLst>
                                          <p:attrName>style.visibility</p:attrName>
                                        </p:attrNameLst>
                                      </p:cBhvr>
                                      <p:to>
                                        <p:strVal val="visible"/>
                                      </p:to>
                                    </p:set>
                                    <p:animEffect transition="in" filter="wipe(left)">
                                      <p:cBhvr>
                                        <p:cTn id="31" dur="500"/>
                                        <p:tgtEl>
                                          <p:spTgt spid="2">
                                            <p:graphicEl>
                                              <a:dgm id="{C6BC21AB-65EB-4276-9090-C0D8409EF124}"/>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graphicEl>
                                              <a:dgm id="{A6059B5E-BD2B-4ADC-B168-21962F8B0F6A}"/>
                                            </p:graphicEl>
                                          </p:spTgt>
                                        </p:tgtEl>
                                        <p:attrNameLst>
                                          <p:attrName>style.visibility</p:attrName>
                                        </p:attrNameLst>
                                      </p:cBhvr>
                                      <p:to>
                                        <p:strVal val="visible"/>
                                      </p:to>
                                    </p:set>
                                    <p:animEffect transition="in" filter="wipe(left)">
                                      <p:cBhvr>
                                        <p:cTn id="36" dur="500"/>
                                        <p:tgtEl>
                                          <p:spTgt spid="2">
                                            <p:graphicEl>
                                              <a:dgm id="{A6059B5E-BD2B-4ADC-B168-21962F8B0F6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FCC6A5CD-C356-4AB1-8380-4CEF690D4542}"/>
                                            </p:graphicEl>
                                          </p:spTgt>
                                        </p:tgtEl>
                                        <p:attrNameLst>
                                          <p:attrName>style.visibility</p:attrName>
                                        </p:attrNameLst>
                                      </p:cBhvr>
                                      <p:to>
                                        <p:strVal val="visible"/>
                                      </p:to>
                                    </p:set>
                                    <p:animEffect transition="in" filter="wipe(left)">
                                      <p:cBhvr>
                                        <p:cTn id="41" dur="500"/>
                                        <p:tgtEl>
                                          <p:spTgt spid="2">
                                            <p:graphicEl>
                                              <a:dgm id="{FCC6A5CD-C356-4AB1-8380-4CEF690D454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
                                            <p:graphicEl>
                                              <a:dgm id="{78D99540-0812-42AB-9512-13F0CAAFADF0}"/>
                                            </p:graphicEl>
                                          </p:spTgt>
                                        </p:tgtEl>
                                        <p:attrNameLst>
                                          <p:attrName>style.visibility</p:attrName>
                                        </p:attrNameLst>
                                      </p:cBhvr>
                                      <p:to>
                                        <p:strVal val="visible"/>
                                      </p:to>
                                    </p:set>
                                    <p:animEffect transition="in" filter="wipe(left)">
                                      <p:cBhvr>
                                        <p:cTn id="46" dur="500"/>
                                        <p:tgtEl>
                                          <p:spTgt spid="2">
                                            <p:graphicEl>
                                              <a:dgm id="{78D99540-0812-42AB-9512-13F0CAAFADF0}"/>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
                                            <p:graphicEl>
                                              <a:dgm id="{2EEA2017-6750-48EC-B610-65CDE732BB47}"/>
                                            </p:graphicEl>
                                          </p:spTgt>
                                        </p:tgtEl>
                                        <p:attrNameLst>
                                          <p:attrName>style.visibility</p:attrName>
                                        </p:attrNameLst>
                                      </p:cBhvr>
                                      <p:to>
                                        <p:strVal val="visible"/>
                                      </p:to>
                                    </p:set>
                                    <p:animEffect transition="in" filter="wipe(left)">
                                      <p:cBhvr>
                                        <p:cTn id="51" dur="500"/>
                                        <p:tgtEl>
                                          <p:spTgt spid="2">
                                            <p:graphicEl>
                                              <a:dgm id="{2EEA2017-6750-48EC-B610-65CDE732BB4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
                                            <p:graphicEl>
                                              <a:dgm id="{8FF142FF-280C-464B-8AEE-838B95A48EB0}"/>
                                            </p:graphicEl>
                                          </p:spTgt>
                                        </p:tgtEl>
                                        <p:attrNameLst>
                                          <p:attrName>style.visibility</p:attrName>
                                        </p:attrNameLst>
                                      </p:cBhvr>
                                      <p:to>
                                        <p:strVal val="visible"/>
                                      </p:to>
                                    </p:set>
                                    <p:animEffect transition="in" filter="wipe(left)">
                                      <p:cBhvr>
                                        <p:cTn id="56" dur="500"/>
                                        <p:tgtEl>
                                          <p:spTgt spid="2">
                                            <p:graphicEl>
                                              <a:dgm id="{8FF142FF-280C-464B-8AEE-838B95A48EB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69917D77-2D02-49D4-97A4-28C3EB37B298}"/>
                                            </p:graphicEl>
                                          </p:spTgt>
                                        </p:tgtEl>
                                        <p:attrNameLst>
                                          <p:attrName>style.visibility</p:attrName>
                                        </p:attrNameLst>
                                      </p:cBhvr>
                                      <p:to>
                                        <p:strVal val="visible"/>
                                      </p:to>
                                    </p:set>
                                    <p:animEffect transition="in" filter="wipe(left)">
                                      <p:cBhvr>
                                        <p:cTn id="61" dur="500"/>
                                        <p:tgtEl>
                                          <p:spTgt spid="2">
                                            <p:graphicEl>
                                              <a:dgm id="{69917D77-2D02-49D4-97A4-28C3EB37B298}"/>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
                                            <p:graphicEl>
                                              <a:dgm id="{388242DB-4BDD-442B-9FBF-B41D1C0CF917}"/>
                                            </p:graphicEl>
                                          </p:spTgt>
                                        </p:tgtEl>
                                        <p:attrNameLst>
                                          <p:attrName>style.visibility</p:attrName>
                                        </p:attrNameLst>
                                      </p:cBhvr>
                                      <p:to>
                                        <p:strVal val="visible"/>
                                      </p:to>
                                    </p:set>
                                    <p:animEffect transition="in" filter="wipe(left)">
                                      <p:cBhvr>
                                        <p:cTn id="66" dur="500"/>
                                        <p:tgtEl>
                                          <p:spTgt spid="2">
                                            <p:graphicEl>
                                              <a:dgm id="{388242DB-4BDD-442B-9FBF-B41D1C0CF917}"/>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
                                            <p:graphicEl>
                                              <a:dgm id="{95BB56E6-DD29-4A3F-B65C-0285C72F6AC5}"/>
                                            </p:graphicEl>
                                          </p:spTgt>
                                        </p:tgtEl>
                                        <p:attrNameLst>
                                          <p:attrName>style.visibility</p:attrName>
                                        </p:attrNameLst>
                                      </p:cBhvr>
                                      <p:to>
                                        <p:strVal val="visible"/>
                                      </p:to>
                                    </p:set>
                                    <p:animEffect transition="in" filter="wipe(left)">
                                      <p:cBhvr>
                                        <p:cTn id="71" dur="500"/>
                                        <p:tgtEl>
                                          <p:spTgt spid="2">
                                            <p:graphicEl>
                                              <a:dgm id="{95BB56E6-DD29-4A3F-B65C-0285C72F6A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P spid="8"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AAA5D3B-A3EB-BAE5-4F43-FE8D5B1A1F48}"/>
              </a:ext>
            </a:extLst>
          </p:cNvPr>
          <p:cNvPicPr>
            <a:picLocks noChangeAspect="1"/>
          </p:cNvPicPr>
          <p:nvPr/>
        </p:nvPicPr>
        <p:blipFill>
          <a:blip r:embed="rId4"/>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889C7ED3-698F-E5A7-0514-39A8D08A76F9}"/>
              </a:ext>
            </a:extLst>
          </p:cNvPr>
          <p:cNvSpPr txBox="1"/>
          <p:nvPr/>
        </p:nvSpPr>
        <p:spPr>
          <a:xfrm>
            <a:off x="1302423" y="484710"/>
            <a:ext cx="2627873"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Sitka Subheading" pitchFamily="2" charset="0"/>
              </a:rPr>
              <a:t>Teaching the Fundamental Principles of Dress</a:t>
            </a:r>
            <a:endParaRPr lang="es-ES" b="1" dirty="0">
              <a:solidFill>
                <a:schemeClr val="bg1"/>
              </a:solidFill>
              <a:effectLst>
                <a:outerShdw blurRad="38100" dist="38100" dir="2700000" algn="tl">
                  <a:srgbClr val="000000">
                    <a:alpha val="43137"/>
                  </a:srgbClr>
                </a:outerShdw>
              </a:effectLst>
              <a:latin typeface="Sitka Subheading" pitchFamily="2" charset="0"/>
            </a:endParaRPr>
          </a:p>
        </p:txBody>
      </p:sp>
      <p:sp>
        <p:nvSpPr>
          <p:cNvPr id="6" name="CuadroTexto 5">
            <a:extLst>
              <a:ext uri="{FF2B5EF4-FFF2-40B4-BE49-F238E27FC236}">
                <a16:creationId xmlns:a16="http://schemas.microsoft.com/office/drawing/2014/main" id="{49C09E5D-907E-5C32-369B-85584A30D8ED}"/>
              </a:ext>
            </a:extLst>
          </p:cNvPr>
          <p:cNvSpPr txBox="1"/>
          <p:nvPr/>
        </p:nvSpPr>
        <p:spPr>
          <a:xfrm>
            <a:off x="5182995" y="168016"/>
            <a:ext cx="6126480" cy="369332"/>
          </a:xfrm>
          <a:prstGeom prst="rect">
            <a:avLst/>
          </a:prstGeom>
          <a:noFill/>
        </p:spPr>
        <p:txBody>
          <a:bodyPr wrap="square">
            <a:spAutoFit/>
          </a:bodyPr>
          <a:lstStyle/>
          <a:p>
            <a:pPr>
              <a:spcBef>
                <a:spcPts val="1200"/>
              </a:spcBef>
            </a:pPr>
            <a:r>
              <a:rPr lang="en-US" b="1" dirty="0"/>
              <a:t>Teaching the Fundamental Principles of Dress</a:t>
            </a:r>
            <a:r>
              <a:rPr lang="es-ES" b="1" dirty="0"/>
              <a:t>:</a:t>
            </a:r>
          </a:p>
        </p:txBody>
      </p:sp>
      <p:pic>
        <p:nvPicPr>
          <p:cNvPr id="3" name="Imagen 2" descr="Un grupo de niños posando para una foto&#10;&#10;Descripción generada automáticamente con confianza media">
            <a:extLst>
              <a:ext uri="{FF2B5EF4-FFF2-40B4-BE49-F238E27FC236}">
                <a16:creationId xmlns:a16="http://schemas.microsoft.com/office/drawing/2014/main" id="{900D8BB3-061C-5C31-711E-AE8541479F54}"/>
              </a:ext>
            </a:extLst>
          </p:cNvPr>
          <p:cNvPicPr>
            <a:picLocks noChangeAspect="1"/>
          </p:cNvPicPr>
          <p:nvPr/>
        </p:nvPicPr>
        <p:blipFill rotWithShape="1">
          <a:blip r:embed="rId5">
            <a:extLst>
              <a:ext uri="{28A0092B-C50C-407E-A947-70E740481C1C}">
                <a14:useLocalDpi xmlns:a14="http://schemas.microsoft.com/office/drawing/2010/main" val="0"/>
              </a:ext>
            </a:extLst>
          </a:blip>
          <a:srcRect l="53450"/>
          <a:stretch/>
        </p:blipFill>
        <p:spPr>
          <a:xfrm>
            <a:off x="382359" y="1990896"/>
            <a:ext cx="3947542" cy="477419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graphicFrame>
        <p:nvGraphicFramePr>
          <p:cNvPr id="9" name="Diagrama 8">
            <a:extLst>
              <a:ext uri="{FF2B5EF4-FFF2-40B4-BE49-F238E27FC236}">
                <a16:creationId xmlns:a16="http://schemas.microsoft.com/office/drawing/2014/main" id="{DED83523-DC13-DB7B-C042-138AC3A7E2B8}"/>
              </a:ext>
            </a:extLst>
          </p:cNvPr>
          <p:cNvGraphicFramePr/>
          <p:nvPr>
            <p:extLst>
              <p:ext uri="{D42A27DB-BD31-4B8C-83A1-F6EECF244321}">
                <p14:modId xmlns:p14="http://schemas.microsoft.com/office/powerpoint/2010/main" val="4190815614"/>
              </p:ext>
            </p:extLst>
          </p:nvPr>
        </p:nvGraphicFramePr>
        <p:xfrm>
          <a:off x="4682350" y="352682"/>
          <a:ext cx="7379179" cy="67650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270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graphicEl>
                                              <a:dgm id="{870EBB98-1F6B-4187-941E-830AAC710F30}"/>
                                            </p:graphicEl>
                                          </p:spTgt>
                                        </p:tgtEl>
                                        <p:attrNameLst>
                                          <p:attrName>style.visibility</p:attrName>
                                        </p:attrNameLst>
                                      </p:cBhvr>
                                      <p:to>
                                        <p:strVal val="visible"/>
                                      </p:to>
                                    </p:set>
                                    <p:animEffect transition="in" filter="wipe(left)">
                                      <p:cBhvr>
                                        <p:cTn id="14" dur="500"/>
                                        <p:tgtEl>
                                          <p:spTgt spid="9">
                                            <p:graphicEl>
                                              <a:dgm id="{870EBB98-1F6B-4187-941E-830AAC710F30}"/>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graphicEl>
                                              <a:dgm id="{87C4CA99-829F-48AB-92F0-3725F81AF9DD}"/>
                                            </p:graphicEl>
                                          </p:spTgt>
                                        </p:tgtEl>
                                        <p:attrNameLst>
                                          <p:attrName>style.visibility</p:attrName>
                                        </p:attrNameLst>
                                      </p:cBhvr>
                                      <p:to>
                                        <p:strVal val="visible"/>
                                      </p:to>
                                    </p:set>
                                    <p:animEffect transition="in" filter="wipe(left)">
                                      <p:cBhvr>
                                        <p:cTn id="19" dur="500"/>
                                        <p:tgtEl>
                                          <p:spTgt spid="9">
                                            <p:graphicEl>
                                              <a:dgm id="{87C4CA99-829F-48AB-92F0-3725F81AF9D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graphicEl>
                                              <a:dgm id="{096EB040-2747-4E44-980F-19DF624ADA36}"/>
                                            </p:graphicEl>
                                          </p:spTgt>
                                        </p:tgtEl>
                                        <p:attrNameLst>
                                          <p:attrName>style.visibility</p:attrName>
                                        </p:attrNameLst>
                                      </p:cBhvr>
                                      <p:to>
                                        <p:strVal val="visible"/>
                                      </p:to>
                                    </p:set>
                                    <p:animEffect transition="in" filter="wipe(left)">
                                      <p:cBhvr>
                                        <p:cTn id="24" dur="500"/>
                                        <p:tgtEl>
                                          <p:spTgt spid="9">
                                            <p:graphicEl>
                                              <a:dgm id="{096EB040-2747-4E44-980F-19DF624ADA3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graphicEl>
                                              <a:dgm id="{BC390AA9-EF37-4F03-90F2-EB61B6101978}"/>
                                            </p:graphicEl>
                                          </p:spTgt>
                                        </p:tgtEl>
                                        <p:attrNameLst>
                                          <p:attrName>style.visibility</p:attrName>
                                        </p:attrNameLst>
                                      </p:cBhvr>
                                      <p:to>
                                        <p:strVal val="visible"/>
                                      </p:to>
                                    </p:set>
                                    <p:animEffect transition="in" filter="wipe(left)">
                                      <p:cBhvr>
                                        <p:cTn id="29" dur="500"/>
                                        <p:tgtEl>
                                          <p:spTgt spid="9">
                                            <p:graphicEl>
                                              <a:dgm id="{BC390AA9-EF37-4F03-90F2-EB61B610197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graphicEl>
                                              <a:dgm id="{1A2550EB-C12D-4610-8359-3C2B27FB53F9}"/>
                                            </p:graphicEl>
                                          </p:spTgt>
                                        </p:tgtEl>
                                        <p:attrNameLst>
                                          <p:attrName>style.visibility</p:attrName>
                                        </p:attrNameLst>
                                      </p:cBhvr>
                                      <p:to>
                                        <p:strVal val="visible"/>
                                      </p:to>
                                    </p:set>
                                    <p:animEffect transition="in" filter="wipe(left)">
                                      <p:cBhvr>
                                        <p:cTn id="34" dur="500"/>
                                        <p:tgtEl>
                                          <p:spTgt spid="9">
                                            <p:graphicEl>
                                              <a:dgm id="{1A2550EB-C12D-4610-8359-3C2B27FB53F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6000"/>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B5EC235-78C6-6974-B317-60B15690590B}"/>
              </a:ext>
            </a:extLst>
          </p:cNvPr>
          <p:cNvGraphicFramePr/>
          <p:nvPr>
            <p:extLst>
              <p:ext uri="{D42A27DB-BD31-4B8C-83A1-F6EECF244321}">
                <p14:modId xmlns:p14="http://schemas.microsoft.com/office/powerpoint/2010/main" val="3781530186"/>
              </p:ext>
            </p:extLst>
          </p:nvPr>
        </p:nvGraphicFramePr>
        <p:xfrm>
          <a:off x="4868023" y="466344"/>
          <a:ext cx="7193505" cy="6346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1E66FB00-5D54-8A20-4BB2-F5B8800C1EE8}"/>
              </a:ext>
            </a:extLst>
          </p:cNvPr>
          <p:cNvPicPr>
            <a:picLocks noChangeAspect="1"/>
          </p:cNvPicPr>
          <p:nvPr/>
        </p:nvPicPr>
        <p:blipFill>
          <a:blip r:embed="rId9"/>
          <a:stretch>
            <a:fillRect/>
          </a:stretch>
        </p:blipFill>
        <p:spPr>
          <a:xfrm>
            <a:off x="130471" y="92906"/>
            <a:ext cx="4097867" cy="1745038"/>
          </a:xfrm>
          <a:prstGeom prst="rect">
            <a:avLst/>
          </a:prstGeom>
        </p:spPr>
      </p:pic>
      <p:sp>
        <p:nvSpPr>
          <p:cNvPr id="8" name="CuadroTexto 7">
            <a:extLst>
              <a:ext uri="{FF2B5EF4-FFF2-40B4-BE49-F238E27FC236}">
                <a16:creationId xmlns:a16="http://schemas.microsoft.com/office/drawing/2014/main" id="{4AD717ED-A265-3B7E-7891-10C84886FD88}"/>
              </a:ext>
            </a:extLst>
          </p:cNvPr>
          <p:cNvSpPr txBox="1"/>
          <p:nvPr/>
        </p:nvSpPr>
        <p:spPr>
          <a:xfrm>
            <a:off x="1154576" y="466344"/>
            <a:ext cx="2819095" cy="923330"/>
          </a:xfrm>
          <a:prstGeom prst="rect">
            <a:avLst/>
          </a:prstGeom>
          <a:noFill/>
        </p:spPr>
        <p:txBody>
          <a:bodyPr wrap="square">
            <a:spAutoFit/>
          </a:bodyPr>
          <a:lstStyle/>
          <a:p>
            <a:pPr algn="ctr"/>
            <a:r>
              <a:rPr lang="en-US" b="1" dirty="0">
                <a:solidFill>
                  <a:schemeClr val="bg1"/>
                </a:solidFill>
                <a:effectLst>
                  <a:outerShdw blurRad="38100" dist="38100" dir="2700000" algn="tl">
                    <a:srgbClr val="000000">
                      <a:alpha val="43137"/>
                    </a:srgbClr>
                  </a:outerShdw>
                </a:effectLst>
                <a:latin typeface="Sitka Subheading" pitchFamily="2" charset="0"/>
              </a:rPr>
              <a:t>Teaching the Fundamental Principles of Dress</a:t>
            </a:r>
          </a:p>
        </p:txBody>
      </p:sp>
      <p:sp>
        <p:nvSpPr>
          <p:cNvPr id="9" name="CuadroTexto 8">
            <a:extLst>
              <a:ext uri="{FF2B5EF4-FFF2-40B4-BE49-F238E27FC236}">
                <a16:creationId xmlns:a16="http://schemas.microsoft.com/office/drawing/2014/main" id="{D0CD7BD2-0800-B6F5-EE3F-00194A2F8707}"/>
              </a:ext>
            </a:extLst>
          </p:cNvPr>
          <p:cNvSpPr txBox="1"/>
          <p:nvPr/>
        </p:nvSpPr>
        <p:spPr>
          <a:xfrm>
            <a:off x="5182995" y="104008"/>
            <a:ext cx="6126480" cy="369332"/>
          </a:xfrm>
          <a:prstGeom prst="rect">
            <a:avLst/>
          </a:prstGeom>
          <a:noFill/>
        </p:spPr>
        <p:txBody>
          <a:bodyPr wrap="square">
            <a:spAutoFit/>
          </a:bodyPr>
          <a:lstStyle/>
          <a:p>
            <a:pPr>
              <a:spcBef>
                <a:spcPts val="1200"/>
              </a:spcBef>
            </a:pPr>
            <a:r>
              <a:rPr lang="en-US" b="1" dirty="0"/>
              <a:t>Teach your children these principles about dress</a:t>
            </a:r>
            <a:r>
              <a:rPr lang="es-ES" b="1" dirty="0"/>
              <a:t>:</a:t>
            </a:r>
          </a:p>
        </p:txBody>
      </p:sp>
      <p:pic>
        <p:nvPicPr>
          <p:cNvPr id="3" name="Imagen 2" descr="Imagen que contiene persona, interior, parado, sostener&#10;&#10;Descripción generada automáticamente">
            <a:extLst>
              <a:ext uri="{FF2B5EF4-FFF2-40B4-BE49-F238E27FC236}">
                <a16:creationId xmlns:a16="http://schemas.microsoft.com/office/drawing/2014/main" id="{ABFE7A0B-94D2-B1A9-A8A8-29E301988E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855" y="1959304"/>
            <a:ext cx="4203281" cy="236153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DE63F664-0AFD-9316-E635-FBF88F511B3E}"/>
              </a:ext>
            </a:extLst>
          </p:cNvPr>
          <p:cNvPicPr>
            <a:picLocks noChangeAspect="1"/>
          </p:cNvPicPr>
          <p:nvPr/>
        </p:nvPicPr>
        <p:blipFill rotWithShape="1">
          <a:blip r:embed="rId11"/>
          <a:srcRect t="2053" b="1993"/>
          <a:stretch/>
        </p:blipFill>
        <p:spPr>
          <a:xfrm>
            <a:off x="313855" y="4522028"/>
            <a:ext cx="4203281" cy="2205688"/>
          </a:xfrm>
          <a:prstGeom prst="round2DiagRect">
            <a:avLst>
              <a:gd name="adj1" fmla="val 16667"/>
              <a:gd name="adj2" fmla="val 0"/>
            </a:avLst>
          </a:prstGeom>
          <a:ln w="38100" cap="sq">
            <a:solidFill>
              <a:srgbClr val="438A6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064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
                                            <p:graphicEl>
                                              <a:dgm id="{DBDC25D0-BD24-439E-B680-AF1C1421B08F}"/>
                                            </p:graphicEl>
                                          </p:spTgt>
                                        </p:tgtEl>
                                        <p:attrNameLst>
                                          <p:attrName>style.visibility</p:attrName>
                                        </p:attrNameLst>
                                      </p:cBhvr>
                                      <p:to>
                                        <p:strVal val="visible"/>
                                      </p:to>
                                    </p:set>
                                    <p:anim calcmode="lin" valueType="num">
                                      <p:cBhvr>
                                        <p:cTn id="14" dur="500" fill="hold"/>
                                        <p:tgtEl>
                                          <p:spTgt spid="2">
                                            <p:graphicEl>
                                              <a:dgm id="{DBDC25D0-BD24-439E-B680-AF1C1421B08F}"/>
                                            </p:graphicEl>
                                          </p:spTgt>
                                        </p:tgtEl>
                                        <p:attrNameLst>
                                          <p:attrName>ppt_w</p:attrName>
                                        </p:attrNameLst>
                                      </p:cBhvr>
                                      <p:tavLst>
                                        <p:tav tm="0">
                                          <p:val>
                                            <p:fltVal val="0"/>
                                          </p:val>
                                        </p:tav>
                                        <p:tav tm="100000">
                                          <p:val>
                                            <p:strVal val="#ppt_w"/>
                                          </p:val>
                                        </p:tav>
                                      </p:tavLst>
                                    </p:anim>
                                    <p:anim calcmode="lin" valueType="num">
                                      <p:cBhvr>
                                        <p:cTn id="15" dur="500" fill="hold"/>
                                        <p:tgtEl>
                                          <p:spTgt spid="2">
                                            <p:graphicEl>
                                              <a:dgm id="{DBDC25D0-BD24-439E-B680-AF1C1421B08F}"/>
                                            </p:graphicEl>
                                          </p:spTgt>
                                        </p:tgtEl>
                                        <p:attrNameLst>
                                          <p:attrName>ppt_h</p:attrName>
                                        </p:attrNameLst>
                                      </p:cBhvr>
                                      <p:tavLst>
                                        <p:tav tm="0">
                                          <p:val>
                                            <p:fltVal val="0"/>
                                          </p:val>
                                        </p:tav>
                                        <p:tav tm="100000">
                                          <p:val>
                                            <p:strVal val="#ppt_h"/>
                                          </p:val>
                                        </p:tav>
                                      </p:tavLst>
                                    </p:anim>
                                    <p:animEffect transition="in" filter="fade">
                                      <p:cBhvr>
                                        <p:cTn id="16" dur="500"/>
                                        <p:tgtEl>
                                          <p:spTgt spid="2">
                                            <p:graphicEl>
                                              <a:dgm id="{DBDC25D0-BD24-439E-B680-AF1C1421B08F}"/>
                                            </p:graphic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graphicEl>
                                              <a:dgm id="{AC76FB05-82AD-4627-B021-CC98E0E11D01}"/>
                                            </p:graphicEl>
                                          </p:spTgt>
                                        </p:tgtEl>
                                        <p:attrNameLst>
                                          <p:attrName>style.visibility</p:attrName>
                                        </p:attrNameLst>
                                      </p:cBhvr>
                                      <p:to>
                                        <p:strVal val="visible"/>
                                      </p:to>
                                    </p:set>
                                    <p:animEffect transition="in" filter="wipe(left)">
                                      <p:cBhvr>
                                        <p:cTn id="19" dur="500"/>
                                        <p:tgtEl>
                                          <p:spTgt spid="2">
                                            <p:graphicEl>
                                              <a:dgm id="{AC76FB05-82AD-4627-B021-CC98E0E11D01}"/>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
                                            <p:graphicEl>
                                              <a:dgm id="{23F900B0-476D-42C1-BD58-902D600116B2}"/>
                                            </p:graphicEl>
                                          </p:spTgt>
                                        </p:tgtEl>
                                        <p:attrNameLst>
                                          <p:attrName>style.visibility</p:attrName>
                                        </p:attrNameLst>
                                      </p:cBhvr>
                                      <p:to>
                                        <p:strVal val="visible"/>
                                      </p:to>
                                    </p:set>
                                    <p:anim calcmode="lin" valueType="num">
                                      <p:cBhvr>
                                        <p:cTn id="24" dur="500" fill="hold"/>
                                        <p:tgtEl>
                                          <p:spTgt spid="2">
                                            <p:graphicEl>
                                              <a:dgm id="{23F900B0-476D-42C1-BD58-902D600116B2}"/>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23F900B0-476D-42C1-BD58-902D600116B2}"/>
                                            </p:graphicEl>
                                          </p:spTgt>
                                        </p:tgtEl>
                                        <p:attrNameLst>
                                          <p:attrName>ppt_h</p:attrName>
                                        </p:attrNameLst>
                                      </p:cBhvr>
                                      <p:tavLst>
                                        <p:tav tm="0">
                                          <p:val>
                                            <p:fltVal val="0"/>
                                          </p:val>
                                        </p:tav>
                                        <p:tav tm="100000">
                                          <p:val>
                                            <p:strVal val="#ppt_h"/>
                                          </p:val>
                                        </p:tav>
                                      </p:tavLst>
                                    </p:anim>
                                    <p:animEffect transition="in" filter="fade">
                                      <p:cBhvr>
                                        <p:cTn id="26" dur="500"/>
                                        <p:tgtEl>
                                          <p:spTgt spid="2">
                                            <p:graphicEl>
                                              <a:dgm id="{23F900B0-476D-42C1-BD58-902D600116B2}"/>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
                                            <p:graphicEl>
                                              <a:dgm id="{F6FFE740-6F33-4E1F-8FFA-8A778439CC88}"/>
                                            </p:graphicEl>
                                          </p:spTgt>
                                        </p:tgtEl>
                                        <p:attrNameLst>
                                          <p:attrName>style.visibility</p:attrName>
                                        </p:attrNameLst>
                                      </p:cBhvr>
                                      <p:to>
                                        <p:strVal val="visible"/>
                                      </p:to>
                                    </p:set>
                                    <p:animEffect transition="in" filter="wipe(left)">
                                      <p:cBhvr>
                                        <p:cTn id="29" dur="500"/>
                                        <p:tgtEl>
                                          <p:spTgt spid="2">
                                            <p:graphicEl>
                                              <a:dgm id="{F6FFE740-6F33-4E1F-8FFA-8A778439CC88}"/>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graphicEl>
                                              <a:dgm id="{8ADB062E-58F8-4CD2-9310-5FAE901422DA}"/>
                                            </p:graphicEl>
                                          </p:spTgt>
                                        </p:tgtEl>
                                        <p:attrNameLst>
                                          <p:attrName>style.visibility</p:attrName>
                                        </p:attrNameLst>
                                      </p:cBhvr>
                                      <p:to>
                                        <p:strVal val="visible"/>
                                      </p:to>
                                    </p:set>
                                    <p:anim calcmode="lin" valueType="num">
                                      <p:cBhvr>
                                        <p:cTn id="34" dur="500" fill="hold"/>
                                        <p:tgtEl>
                                          <p:spTgt spid="2">
                                            <p:graphicEl>
                                              <a:dgm id="{8ADB062E-58F8-4CD2-9310-5FAE901422DA}"/>
                                            </p:graphicEl>
                                          </p:spTgt>
                                        </p:tgtEl>
                                        <p:attrNameLst>
                                          <p:attrName>ppt_w</p:attrName>
                                        </p:attrNameLst>
                                      </p:cBhvr>
                                      <p:tavLst>
                                        <p:tav tm="0">
                                          <p:val>
                                            <p:fltVal val="0"/>
                                          </p:val>
                                        </p:tav>
                                        <p:tav tm="100000">
                                          <p:val>
                                            <p:strVal val="#ppt_w"/>
                                          </p:val>
                                        </p:tav>
                                      </p:tavLst>
                                    </p:anim>
                                    <p:anim calcmode="lin" valueType="num">
                                      <p:cBhvr>
                                        <p:cTn id="35" dur="500" fill="hold"/>
                                        <p:tgtEl>
                                          <p:spTgt spid="2">
                                            <p:graphicEl>
                                              <a:dgm id="{8ADB062E-58F8-4CD2-9310-5FAE901422DA}"/>
                                            </p:graphicEl>
                                          </p:spTgt>
                                        </p:tgtEl>
                                        <p:attrNameLst>
                                          <p:attrName>ppt_h</p:attrName>
                                        </p:attrNameLst>
                                      </p:cBhvr>
                                      <p:tavLst>
                                        <p:tav tm="0">
                                          <p:val>
                                            <p:fltVal val="0"/>
                                          </p:val>
                                        </p:tav>
                                        <p:tav tm="100000">
                                          <p:val>
                                            <p:strVal val="#ppt_h"/>
                                          </p:val>
                                        </p:tav>
                                      </p:tavLst>
                                    </p:anim>
                                    <p:animEffect transition="in" filter="fade">
                                      <p:cBhvr>
                                        <p:cTn id="36" dur="500"/>
                                        <p:tgtEl>
                                          <p:spTgt spid="2">
                                            <p:graphicEl>
                                              <a:dgm id="{8ADB062E-58F8-4CD2-9310-5FAE901422DA}"/>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graphicEl>
                                              <a:dgm id="{8ACE5C83-AB8F-442C-9838-ABA68D0572EC}"/>
                                            </p:graphicEl>
                                          </p:spTgt>
                                        </p:tgtEl>
                                        <p:attrNameLst>
                                          <p:attrName>style.visibility</p:attrName>
                                        </p:attrNameLst>
                                      </p:cBhvr>
                                      <p:to>
                                        <p:strVal val="visible"/>
                                      </p:to>
                                    </p:set>
                                    <p:animEffect transition="in" filter="wipe(left)">
                                      <p:cBhvr>
                                        <p:cTn id="39" dur="500"/>
                                        <p:tgtEl>
                                          <p:spTgt spid="2">
                                            <p:graphicEl>
                                              <a:dgm id="{8ACE5C83-AB8F-442C-9838-ABA68D0572EC}"/>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2">
                                            <p:graphicEl>
                                              <a:dgm id="{1CC5BE59-63A1-4E6B-A87E-C031090837E9}"/>
                                            </p:graphicEl>
                                          </p:spTgt>
                                        </p:tgtEl>
                                        <p:attrNameLst>
                                          <p:attrName>style.visibility</p:attrName>
                                        </p:attrNameLst>
                                      </p:cBhvr>
                                      <p:to>
                                        <p:strVal val="visible"/>
                                      </p:to>
                                    </p:set>
                                    <p:anim calcmode="lin" valueType="num">
                                      <p:cBhvr>
                                        <p:cTn id="51" dur="500" fill="hold"/>
                                        <p:tgtEl>
                                          <p:spTgt spid="2">
                                            <p:graphicEl>
                                              <a:dgm id="{1CC5BE59-63A1-4E6B-A87E-C031090837E9}"/>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CC5BE59-63A1-4E6B-A87E-C031090837E9}"/>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CC5BE59-63A1-4E6B-A87E-C031090837E9}"/>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
                                            <p:graphicEl>
                                              <a:dgm id="{412E5B0F-47A0-4CBA-9B81-4A77E2553D96}"/>
                                            </p:graphicEl>
                                          </p:spTgt>
                                        </p:tgtEl>
                                        <p:attrNameLst>
                                          <p:attrName>style.visibility</p:attrName>
                                        </p:attrNameLst>
                                      </p:cBhvr>
                                      <p:to>
                                        <p:strVal val="visible"/>
                                      </p:to>
                                    </p:set>
                                    <p:animEffect transition="in" filter="wipe(left)">
                                      <p:cBhvr>
                                        <p:cTn id="56" dur="500"/>
                                        <p:tgtEl>
                                          <p:spTgt spid="2">
                                            <p:graphicEl>
                                              <a:dgm id="{412E5B0F-47A0-4CBA-9B81-4A77E2553D96}"/>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2">
                                            <p:graphicEl>
                                              <a:dgm id="{13DF9E76-A38C-4EBA-9A36-D58D2E494070}"/>
                                            </p:graphicEl>
                                          </p:spTgt>
                                        </p:tgtEl>
                                        <p:attrNameLst>
                                          <p:attrName>style.visibility</p:attrName>
                                        </p:attrNameLst>
                                      </p:cBhvr>
                                      <p:to>
                                        <p:strVal val="visible"/>
                                      </p:to>
                                    </p:set>
                                    <p:anim calcmode="lin" valueType="num">
                                      <p:cBhvr>
                                        <p:cTn id="61" dur="500" fill="hold"/>
                                        <p:tgtEl>
                                          <p:spTgt spid="2">
                                            <p:graphicEl>
                                              <a:dgm id="{13DF9E76-A38C-4EBA-9A36-D58D2E494070}"/>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13DF9E76-A38C-4EBA-9A36-D58D2E494070}"/>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13DF9E76-A38C-4EBA-9A36-D58D2E494070}"/>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F9DDAC2C-302C-4672-A272-1D544B29A579}"/>
                                            </p:graphicEl>
                                          </p:spTgt>
                                        </p:tgtEl>
                                        <p:attrNameLst>
                                          <p:attrName>style.visibility</p:attrName>
                                        </p:attrNameLst>
                                      </p:cBhvr>
                                      <p:to>
                                        <p:strVal val="visible"/>
                                      </p:to>
                                    </p:set>
                                    <p:animEffect transition="in" filter="wipe(left)">
                                      <p:cBhvr>
                                        <p:cTn id="66" dur="500"/>
                                        <p:tgtEl>
                                          <p:spTgt spid="2">
                                            <p:graphicEl>
                                              <a:dgm id="{F9DDAC2C-302C-4672-A272-1D544B29A57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5DD481-03E7-EC6F-4718-052385CDA1F0}"/>
              </a:ext>
            </a:extLst>
          </p:cNvPr>
          <p:cNvSpPr txBox="1"/>
          <p:nvPr/>
        </p:nvSpPr>
        <p:spPr>
          <a:xfrm>
            <a:off x="267461" y="392301"/>
            <a:ext cx="7358289" cy="1477328"/>
          </a:xfrm>
          <a:prstGeom prst="rect">
            <a:avLst/>
          </a:prstGeom>
          <a:noFill/>
        </p:spPr>
        <p:txBody>
          <a:bodyPr wrap="square">
            <a:spAutoFit/>
          </a:bodyPr>
          <a:lstStyle/>
          <a:p>
            <a:r>
              <a:rPr lang="en-US" b="1" dirty="0">
                <a:solidFill>
                  <a:srgbClr val="C00000"/>
                </a:solidFill>
              </a:rPr>
              <a:t>Fashion rules the world; and she is a tyrannical mistress, often compelling her devotees to submit to the greatest inconvenience and discomfort. Fashion taxes without reason and collects without mercy. She has a fascinating power and stands ready to criticize and ridicule all who do not follow in her wake</a:t>
            </a:r>
            <a:r>
              <a:rPr lang="es-ES" b="1" dirty="0"/>
              <a:t>.—Christian </a:t>
            </a:r>
            <a:r>
              <a:rPr lang="es-ES" b="1" dirty="0" err="1"/>
              <a:t>Temperance</a:t>
            </a:r>
            <a:r>
              <a:rPr lang="es-ES" b="1" dirty="0"/>
              <a:t> and </a:t>
            </a:r>
            <a:r>
              <a:rPr lang="es-ES" b="1" dirty="0" err="1"/>
              <a:t>Bible</a:t>
            </a:r>
            <a:r>
              <a:rPr lang="es-ES" b="1" dirty="0"/>
              <a:t> </a:t>
            </a:r>
            <a:r>
              <a:rPr lang="es-ES" b="1" dirty="0" err="1"/>
              <a:t>Hygiene</a:t>
            </a:r>
            <a:r>
              <a:rPr lang="es-ES" b="1" dirty="0"/>
              <a:t>, 85. </a:t>
            </a:r>
          </a:p>
        </p:txBody>
      </p:sp>
      <p:sp>
        <p:nvSpPr>
          <p:cNvPr id="8" name="CuadroTexto 7">
            <a:extLst>
              <a:ext uri="{FF2B5EF4-FFF2-40B4-BE49-F238E27FC236}">
                <a16:creationId xmlns:a16="http://schemas.microsoft.com/office/drawing/2014/main" id="{3FAA5397-3BBD-76A0-44FF-222D3B044A3C}"/>
              </a:ext>
            </a:extLst>
          </p:cNvPr>
          <p:cNvSpPr txBox="1"/>
          <p:nvPr/>
        </p:nvSpPr>
        <p:spPr>
          <a:xfrm>
            <a:off x="273270" y="2004773"/>
            <a:ext cx="7605522" cy="1754326"/>
          </a:xfrm>
          <a:prstGeom prst="rect">
            <a:avLst/>
          </a:prstGeom>
          <a:noFill/>
        </p:spPr>
        <p:txBody>
          <a:bodyPr wrap="square">
            <a:spAutoFit/>
          </a:bodyPr>
          <a:lstStyle/>
          <a:p>
            <a:r>
              <a:rPr lang="es-ES" b="1" dirty="0"/>
              <a:t> </a:t>
            </a:r>
            <a:r>
              <a:rPr lang="en-US" b="1" dirty="0">
                <a:solidFill>
                  <a:srgbClr val="C00000"/>
                </a:solidFill>
              </a:rPr>
              <a:t>Pride and vanity are manifested </a:t>
            </a:r>
            <a:r>
              <a:rPr lang="en-US" b="1" dirty="0"/>
              <a:t>everywhere; but those who are inclined to look into the mirror to admire themselves will have little inclination to look into the law of God, the great moral mirror. </a:t>
            </a:r>
            <a:r>
              <a:rPr lang="en-US" b="1" dirty="0">
                <a:solidFill>
                  <a:srgbClr val="C00000"/>
                </a:solidFill>
              </a:rPr>
              <a:t>This idolatry of dress destroys all that is humble, meek, and lovely in character. It consumes the precious hours that should be devoted to meditation, to searching the heart, to the prayerful study of God's Word</a:t>
            </a:r>
            <a:r>
              <a:rPr lang="es-ES" b="1" dirty="0"/>
              <a:t>.—</a:t>
            </a:r>
            <a:r>
              <a:rPr lang="es-ES" b="1" dirty="0" err="1"/>
              <a:t>The</a:t>
            </a:r>
            <a:r>
              <a:rPr lang="es-ES" b="1" dirty="0"/>
              <a:t> </a:t>
            </a:r>
            <a:r>
              <a:rPr lang="es-ES" b="1" dirty="0" err="1"/>
              <a:t>Review</a:t>
            </a:r>
            <a:r>
              <a:rPr lang="es-ES" b="1" dirty="0"/>
              <a:t> and Herald, March 31, 1891. </a:t>
            </a:r>
          </a:p>
        </p:txBody>
      </p:sp>
      <p:sp>
        <p:nvSpPr>
          <p:cNvPr id="18" name="CuadroTexto 17">
            <a:extLst>
              <a:ext uri="{FF2B5EF4-FFF2-40B4-BE49-F238E27FC236}">
                <a16:creationId xmlns:a16="http://schemas.microsoft.com/office/drawing/2014/main" id="{03FBF3F6-A8C2-D384-5A07-9FF3C5546189}"/>
              </a:ext>
            </a:extLst>
          </p:cNvPr>
          <p:cNvSpPr txBox="1"/>
          <p:nvPr/>
        </p:nvSpPr>
        <p:spPr>
          <a:xfrm>
            <a:off x="267462" y="3913293"/>
            <a:ext cx="7648496" cy="2862322"/>
          </a:xfrm>
          <a:prstGeom prst="rect">
            <a:avLst/>
          </a:prstGeom>
          <a:noFill/>
        </p:spPr>
        <p:txBody>
          <a:bodyPr wrap="square">
            <a:spAutoFit/>
          </a:bodyPr>
          <a:lstStyle/>
          <a:p>
            <a:r>
              <a:rPr lang="en-US" b="1" dirty="0"/>
              <a:t>Your daughters are inclined, if they see a dress different from that which they have, to desire a dress similar to that. Or perhaps they want something else that they see others have, which you do not feel would be in accordance with your faith to grant them. Will you allow them to tease this thing out of you, letting them mold you instead of molding them according to the principles of the gospel? </a:t>
            </a:r>
            <a:r>
              <a:rPr lang="en-US" b="1" dirty="0">
                <a:solidFill>
                  <a:srgbClr val="C00000"/>
                </a:solidFill>
              </a:rPr>
              <a:t>Our children are very precious in the sight of God. Let us teach them the Word of God and train them in His ways. It is your privilege to teach your children to live so that they will have the commendation of Heaven</a:t>
            </a:r>
            <a:r>
              <a:rPr lang="es-ES" b="1" dirty="0">
                <a:solidFill>
                  <a:srgbClr val="C00000"/>
                </a:solidFill>
              </a:rPr>
              <a:t>... </a:t>
            </a:r>
            <a:r>
              <a:rPr lang="en-US" b="1" dirty="0">
                <a:solidFill>
                  <a:srgbClr val="C00000"/>
                </a:solidFill>
              </a:rPr>
              <a:t>The fashions of the world often take a ridiculous form, and you must take a firm position against them</a:t>
            </a:r>
            <a:r>
              <a:rPr lang="es-ES" b="1" dirty="0"/>
              <a:t>.—</a:t>
            </a:r>
            <a:r>
              <a:rPr lang="es-ES" b="1" dirty="0" err="1"/>
              <a:t>Manuscript</a:t>
            </a:r>
            <a:r>
              <a:rPr lang="es-ES" b="1" dirty="0"/>
              <a:t> 45, 1911. </a:t>
            </a:r>
          </a:p>
        </p:txBody>
      </p:sp>
      <p:pic>
        <p:nvPicPr>
          <p:cNvPr id="29" name="Imagen 28">
            <a:extLst>
              <a:ext uri="{FF2B5EF4-FFF2-40B4-BE49-F238E27FC236}">
                <a16:creationId xmlns:a16="http://schemas.microsoft.com/office/drawing/2014/main" id="{27D7BAE5-919B-E26C-195F-AC280A741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15957" y="74062"/>
            <a:ext cx="4087505" cy="1332089"/>
          </a:xfrm>
          <a:prstGeom prst="rect">
            <a:avLst/>
          </a:prstGeom>
        </p:spPr>
      </p:pic>
      <p:sp>
        <p:nvSpPr>
          <p:cNvPr id="30" name="CuadroTexto 29">
            <a:extLst>
              <a:ext uri="{FF2B5EF4-FFF2-40B4-BE49-F238E27FC236}">
                <a16:creationId xmlns:a16="http://schemas.microsoft.com/office/drawing/2014/main" id="{9C100FD1-6CB4-B748-84CF-D41DEDCBF75B}"/>
              </a:ext>
            </a:extLst>
          </p:cNvPr>
          <p:cNvSpPr txBox="1"/>
          <p:nvPr/>
        </p:nvSpPr>
        <p:spPr>
          <a:xfrm>
            <a:off x="8397948" y="315945"/>
            <a:ext cx="2465070"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latin typeface="Sitka Subheading" pitchFamily="2" charset="0"/>
              </a:rPr>
              <a:t>Fashion Is a Fascinating Power</a:t>
            </a:r>
            <a:endParaRPr lang="es-ES" sz="2000" b="1" dirty="0">
              <a:solidFill>
                <a:schemeClr val="bg1"/>
              </a:solidFill>
              <a:effectLst>
                <a:outerShdw blurRad="38100" dist="38100" dir="2700000" algn="tl">
                  <a:srgbClr val="000000">
                    <a:alpha val="43137"/>
                  </a:srgbClr>
                </a:outerShdw>
              </a:effectLst>
              <a:latin typeface="Sitka Subheading" pitchFamily="2" charset="0"/>
            </a:endParaRPr>
          </a:p>
        </p:txBody>
      </p:sp>
      <p:pic>
        <p:nvPicPr>
          <p:cNvPr id="3" name="Imagen 2" descr="Grupo de personas de pie&#10;&#10;Descripción generada automáticamente">
            <a:extLst>
              <a:ext uri="{FF2B5EF4-FFF2-40B4-BE49-F238E27FC236}">
                <a16:creationId xmlns:a16="http://schemas.microsoft.com/office/drawing/2014/main" id="{51C28F5F-9166-3902-308F-A1D0C7186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1834" y="1481906"/>
            <a:ext cx="3949896" cy="2862322"/>
          </a:xfrm>
          <a:prstGeom prst="round2DiagRect">
            <a:avLst>
              <a:gd name="adj1" fmla="val 0"/>
              <a:gd name="adj2" fmla="val 12778"/>
            </a:avLst>
          </a:prstGeom>
          <a:ln w="38100" cap="sq">
            <a:solidFill>
              <a:srgbClr val="009BCD"/>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4B83889F-B49C-8FEC-C249-46D66D0FCA9D}"/>
              </a:ext>
            </a:extLst>
          </p:cNvPr>
          <p:cNvPicPr>
            <a:picLocks noChangeAspect="1"/>
          </p:cNvPicPr>
          <p:nvPr/>
        </p:nvPicPr>
        <p:blipFill rotWithShape="1">
          <a:blip r:embed="rId5"/>
          <a:srcRect l="3732" r="3732"/>
          <a:stretch/>
        </p:blipFill>
        <p:spPr>
          <a:xfrm>
            <a:off x="8131834" y="4583699"/>
            <a:ext cx="3871628" cy="2050014"/>
          </a:xfrm>
          <a:prstGeom prst="round2DiagRect">
            <a:avLst>
              <a:gd name="adj1" fmla="val 16667"/>
              <a:gd name="adj2" fmla="val 0"/>
            </a:avLst>
          </a:prstGeom>
          <a:ln w="38100" cap="sq">
            <a:solidFill>
              <a:srgbClr val="009BCD"/>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354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0"/>
                                        </p:tgtEl>
                                        <p:attrNameLst>
                                          <p:attrName>style.visibility</p:attrName>
                                        </p:attrNameLst>
                                      </p:cBhvr>
                                      <p:to>
                                        <p:strVal val="visible"/>
                                      </p:to>
                                    </p:set>
                                    <p:anim calcmode="lin" valueType="num">
                                      <p:cBhvr>
                                        <p:cTn id="14" dur="2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5" dur="250" fill="hold"/>
                                        <p:tgtEl>
                                          <p:spTgt spid="30"/>
                                        </p:tgtEl>
                                        <p:attrNameLst>
                                          <p:attrName>ppt_y</p:attrName>
                                        </p:attrNameLst>
                                      </p:cBhvr>
                                      <p:tavLst>
                                        <p:tav tm="0">
                                          <p:val>
                                            <p:strVal val="#ppt_y"/>
                                          </p:val>
                                        </p:tav>
                                        <p:tav tm="100000">
                                          <p:val>
                                            <p:strVal val="#ppt_y"/>
                                          </p:val>
                                        </p:tav>
                                      </p:tavLst>
                                    </p:anim>
                                    <p:anim calcmode="lin" valueType="num">
                                      <p:cBhvr>
                                        <p:cTn id="16" dur="2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7" dur="2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50" tmFilter="0,0; .5, 1; 1, 1"/>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style.rotation</p:attrName>
                                        </p:attrNameLst>
                                      </p:cBhvr>
                                      <p:tavLst>
                                        <p:tav tm="0">
                                          <p:val>
                                            <p:fltVal val="360"/>
                                          </p:val>
                                        </p:tav>
                                        <p:tav tm="100000">
                                          <p:val>
                                            <p:fltVal val="0"/>
                                          </p:val>
                                        </p:tav>
                                      </p:tavLst>
                                    </p:anim>
                                    <p:animEffect transition="in" filter="fade">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style.rotation</p:attrName>
                                        </p:attrNameLst>
                                      </p:cBhvr>
                                      <p:tavLst>
                                        <p:tav tm="0">
                                          <p:val>
                                            <p:fltVal val="360"/>
                                          </p:val>
                                        </p:tav>
                                        <p:tav tm="100000">
                                          <p:val>
                                            <p:fltVal val="0"/>
                                          </p:val>
                                        </p:tav>
                                      </p:tavLst>
                                    </p:anim>
                                    <p:animEffect transition="in" filter="fade">
                                      <p:cBhvr>
                                        <p:cTn id="38" dur="500"/>
                                        <p:tgtEl>
                                          <p:spTgt spid="5"/>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8"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B6D2C9-7225-6B26-4AFD-B62E45EA7F2C}"/>
              </a:ext>
            </a:extLst>
          </p:cNvPr>
          <p:cNvSpPr txBox="1"/>
          <p:nvPr/>
        </p:nvSpPr>
        <p:spPr>
          <a:xfrm>
            <a:off x="2617213" y="1805473"/>
            <a:ext cx="8227314" cy="4431983"/>
          </a:xfrm>
          <a:prstGeom prst="rect">
            <a:avLst/>
          </a:prstGeom>
          <a:noFill/>
        </p:spPr>
        <p:txBody>
          <a:bodyPr wrap="square">
            <a:spAutoFit/>
          </a:bodyPr>
          <a:lstStyle/>
          <a:p>
            <a:pPr algn="ctr">
              <a:spcBef>
                <a:spcPts val="1200"/>
              </a:spcBef>
            </a:pPr>
            <a:r>
              <a:rPr lang="en-US" sz="2800" b="1" dirty="0">
                <a:solidFill>
                  <a:srgbClr val="1F576B"/>
                </a:solidFill>
              </a:rPr>
              <a:t>Parents may lay for their children the foundation for a healthy, happy life. They may send them forth from their homes with moral stamina to resist temptation, and courage and strength to wrestle successfully with life's problems. They may inspire in them the purpose and develop the power to make their lives an honor to God and a blessing to the world. They may make straight paths for their feet, through sunshine and shadow, to the glorious heights above</a:t>
            </a:r>
            <a:r>
              <a:rPr lang="es-ES" sz="2800" b="1" dirty="0">
                <a:solidFill>
                  <a:srgbClr val="1F576B"/>
                </a:solidFill>
              </a:rPr>
              <a:t>.</a:t>
            </a:r>
          </a:p>
          <a:p>
            <a:pPr algn="ctr">
              <a:spcBef>
                <a:spcPts val="1200"/>
              </a:spcBef>
            </a:pPr>
            <a:r>
              <a:rPr lang="es-ES" sz="2000" b="1" dirty="0">
                <a:solidFill>
                  <a:srgbClr val="1F576B"/>
                </a:solidFill>
              </a:rPr>
              <a:t>—</a:t>
            </a:r>
            <a:r>
              <a:rPr lang="es-ES" sz="2000" b="1" dirty="0" err="1">
                <a:solidFill>
                  <a:srgbClr val="1F576B"/>
                </a:solidFill>
              </a:rPr>
              <a:t>The</a:t>
            </a:r>
            <a:r>
              <a:rPr lang="es-ES" sz="2000" b="1" dirty="0">
                <a:solidFill>
                  <a:srgbClr val="1F576B"/>
                </a:solidFill>
              </a:rPr>
              <a:t> </a:t>
            </a:r>
            <a:r>
              <a:rPr lang="es-ES" sz="2000" b="1" dirty="0" err="1">
                <a:solidFill>
                  <a:srgbClr val="1F576B"/>
                </a:solidFill>
              </a:rPr>
              <a:t>Ministry</a:t>
            </a:r>
            <a:r>
              <a:rPr lang="es-ES" sz="2000" b="1" dirty="0">
                <a:solidFill>
                  <a:srgbClr val="1F576B"/>
                </a:solidFill>
              </a:rPr>
              <a:t> </a:t>
            </a:r>
            <a:r>
              <a:rPr lang="es-ES" sz="2000" b="1" dirty="0" err="1">
                <a:solidFill>
                  <a:srgbClr val="1F576B"/>
                </a:solidFill>
              </a:rPr>
              <a:t>of</a:t>
            </a:r>
            <a:r>
              <a:rPr lang="es-ES" sz="2000" b="1" dirty="0">
                <a:solidFill>
                  <a:srgbClr val="1F576B"/>
                </a:solidFill>
              </a:rPr>
              <a:t> </a:t>
            </a:r>
            <a:r>
              <a:rPr lang="es-ES" sz="2000" b="1" dirty="0" err="1">
                <a:solidFill>
                  <a:srgbClr val="1F576B"/>
                </a:solidFill>
              </a:rPr>
              <a:t>Healing</a:t>
            </a:r>
            <a:r>
              <a:rPr lang="es-ES" sz="2000" b="1" dirty="0">
                <a:solidFill>
                  <a:srgbClr val="1F576B"/>
                </a:solidFill>
              </a:rPr>
              <a:t>, 352.</a:t>
            </a:r>
          </a:p>
        </p:txBody>
      </p:sp>
    </p:spTree>
    <p:extLst>
      <p:ext uri="{BB962C8B-B14F-4D97-AF65-F5344CB8AC3E}">
        <p14:creationId xmlns:p14="http://schemas.microsoft.com/office/powerpoint/2010/main" val="5753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6C77198-1E50-304C-3F2A-DCFB409F7EFE}"/>
              </a:ext>
            </a:extLst>
          </p:cNvPr>
          <p:cNvSpPr txBox="1"/>
          <p:nvPr/>
        </p:nvSpPr>
        <p:spPr>
          <a:xfrm>
            <a:off x="312707" y="272775"/>
            <a:ext cx="8071637" cy="1477328"/>
          </a:xfrm>
          <a:prstGeom prst="rect">
            <a:avLst/>
          </a:prstGeom>
          <a:noFill/>
        </p:spPr>
        <p:txBody>
          <a:bodyPr wrap="square">
            <a:spAutoFit/>
          </a:bodyPr>
          <a:lstStyle/>
          <a:p>
            <a:r>
              <a:rPr lang="en-US" b="1" dirty="0">
                <a:solidFill>
                  <a:srgbClr val="C00000"/>
                </a:solidFill>
              </a:rPr>
              <a:t>It includes the harmonious development of all the physical powers and the mental faculties. It teaches the love and fear of God, and is a preparation for the faithful discharge of life's duties</a:t>
            </a:r>
            <a:r>
              <a:rPr lang="en-US" b="1" dirty="0"/>
              <a:t>.—CT 64</a:t>
            </a:r>
            <a:endParaRPr lang="es-ES" b="1" dirty="0"/>
          </a:p>
          <a:p>
            <a:r>
              <a:rPr lang="en-US" b="1" dirty="0">
                <a:solidFill>
                  <a:srgbClr val="C00000"/>
                </a:solidFill>
              </a:rPr>
              <a:t>Proper education includes not only mental discipline, but that training which will secure sound morals and correct deportment.</a:t>
            </a:r>
            <a:r>
              <a:rPr lang="en-US" b="1" dirty="0"/>
              <a:t>—CT 331</a:t>
            </a:r>
            <a:endParaRPr lang="es-ES" b="1" dirty="0"/>
          </a:p>
        </p:txBody>
      </p:sp>
      <p:sp>
        <p:nvSpPr>
          <p:cNvPr id="9" name="CuadroTexto 8">
            <a:extLst>
              <a:ext uri="{FF2B5EF4-FFF2-40B4-BE49-F238E27FC236}">
                <a16:creationId xmlns:a16="http://schemas.microsoft.com/office/drawing/2014/main" id="{226BF308-BBBF-EE3A-5628-49113A2BDB33}"/>
              </a:ext>
            </a:extLst>
          </p:cNvPr>
          <p:cNvSpPr txBox="1"/>
          <p:nvPr/>
        </p:nvSpPr>
        <p:spPr>
          <a:xfrm>
            <a:off x="308926" y="1733628"/>
            <a:ext cx="7718484" cy="4247317"/>
          </a:xfrm>
          <a:prstGeom prst="rect">
            <a:avLst/>
          </a:prstGeom>
          <a:noFill/>
        </p:spPr>
        <p:txBody>
          <a:bodyPr wrap="square">
            <a:spAutoFit/>
          </a:bodyPr>
          <a:lstStyle/>
          <a:p>
            <a:r>
              <a:rPr lang="en-US" b="1" dirty="0"/>
              <a:t>At such a time as this, </a:t>
            </a:r>
            <a:r>
              <a:rPr lang="en-US" b="1" dirty="0">
                <a:solidFill>
                  <a:srgbClr val="C00000"/>
                </a:solidFill>
              </a:rPr>
              <a:t>what is the trend of the education given? To what motive is appeal most often made? To self-seeking. Much of the education given is a perversion of the name. In true education the selfish ambition, the greed for power, the disregard for the rights and needs of humanity</a:t>
            </a:r>
            <a:r>
              <a:rPr lang="en-US" b="1" dirty="0"/>
              <a:t>, that are the curse of our world, find a counterinfluence. God's plan of life has a place for every human being. Each is to improve his talents to the  utmost; and faithfulness in doing this, be the gifts few or many, entitles one to honor. </a:t>
            </a:r>
          </a:p>
          <a:p>
            <a:r>
              <a:rPr lang="en-US" b="1" dirty="0"/>
              <a:t>In God's plan there is no place for selfish rivalry. Those who measure themselves by themselves, and compare themselves among themselves, are not wise. (2 Corinthians 10:12.) Whatever we do is to be done “as of the ability which God giveth.” 1 Peter 4:11. It is to be done “heartily, as to the Lord, and not unto men; knowing that of the Lord ye shall receive the reward of the inheritance: for ye serve the Lord Christ.” Colossians 3:23, 24. Precious the service done and the education gained in carrying out these principles. —CG 293-294</a:t>
            </a:r>
            <a:endParaRPr lang="es-ES" b="1" dirty="0"/>
          </a:p>
        </p:txBody>
      </p:sp>
      <p:sp>
        <p:nvSpPr>
          <p:cNvPr id="11" name="CuadroTexto 10">
            <a:extLst>
              <a:ext uri="{FF2B5EF4-FFF2-40B4-BE49-F238E27FC236}">
                <a16:creationId xmlns:a16="http://schemas.microsoft.com/office/drawing/2014/main" id="{29DBF7AF-DB2D-1805-2225-8E200A77054B}"/>
              </a:ext>
            </a:extLst>
          </p:cNvPr>
          <p:cNvSpPr txBox="1"/>
          <p:nvPr/>
        </p:nvSpPr>
        <p:spPr>
          <a:xfrm>
            <a:off x="308926" y="5938894"/>
            <a:ext cx="11569647" cy="646331"/>
          </a:xfrm>
          <a:prstGeom prst="rect">
            <a:avLst/>
          </a:prstGeom>
          <a:noFill/>
        </p:spPr>
        <p:txBody>
          <a:bodyPr wrap="square">
            <a:spAutoFit/>
          </a:bodyPr>
          <a:lstStyle/>
          <a:p>
            <a:r>
              <a:rPr lang="en-US" b="1" dirty="0">
                <a:solidFill>
                  <a:srgbClr val="C00000"/>
                </a:solidFill>
              </a:rPr>
              <a:t>The highest class of education is that which will give such knowledge and discipline as will lead to the best development of character, and will fit the soul for that life which measures with the life of God. </a:t>
            </a:r>
            <a:r>
              <a:rPr lang="en-US" b="1" dirty="0"/>
              <a:t>—CT 45 </a:t>
            </a:r>
            <a:endParaRPr lang="es-ES" b="1" dirty="0"/>
          </a:p>
        </p:txBody>
      </p:sp>
      <p:grpSp>
        <p:nvGrpSpPr>
          <p:cNvPr id="2" name="Grupo 1">
            <a:extLst>
              <a:ext uri="{FF2B5EF4-FFF2-40B4-BE49-F238E27FC236}">
                <a16:creationId xmlns:a16="http://schemas.microsoft.com/office/drawing/2014/main" id="{C1B602D4-9503-6B5A-1383-B4DB485A5059}"/>
              </a:ext>
            </a:extLst>
          </p:cNvPr>
          <p:cNvGrpSpPr/>
          <p:nvPr/>
        </p:nvGrpSpPr>
        <p:grpSpPr>
          <a:xfrm>
            <a:off x="8384345" y="183790"/>
            <a:ext cx="3601156" cy="839910"/>
            <a:chOff x="8384345" y="183790"/>
            <a:chExt cx="3601156" cy="839910"/>
          </a:xfrm>
        </p:grpSpPr>
        <p:pic>
          <p:nvPicPr>
            <p:cNvPr id="4" name="Imagen 3">
              <a:extLst>
                <a:ext uri="{FF2B5EF4-FFF2-40B4-BE49-F238E27FC236}">
                  <a16:creationId xmlns:a16="http://schemas.microsoft.com/office/drawing/2014/main" id="{807D08F2-4BD6-BDF9-B572-23943DB3A345}"/>
                </a:ext>
              </a:extLst>
            </p:cNvPr>
            <p:cNvPicPr>
              <a:picLocks noChangeAspect="1"/>
            </p:cNvPicPr>
            <p:nvPr/>
          </p:nvPicPr>
          <p:blipFill>
            <a:blip r:embed="rId3"/>
            <a:stretch>
              <a:fillRect/>
            </a:stretch>
          </p:blipFill>
          <p:spPr>
            <a:xfrm rot="5400000">
              <a:off x="9764968" y="-1196833"/>
              <a:ext cx="839910" cy="3601156"/>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D80790BB-CF12-D1A1-E229-B873E4D075E6}"/>
                </a:ext>
              </a:extLst>
            </p:cNvPr>
            <p:cNvSpPr txBox="1"/>
            <p:nvPr/>
          </p:nvSpPr>
          <p:spPr>
            <a:xfrm>
              <a:off x="8996634" y="214222"/>
              <a:ext cx="2605177" cy="656590"/>
            </a:xfrm>
            <a:prstGeom prst="rect">
              <a:avLst/>
            </a:prstGeom>
            <a:noFill/>
          </p:spPr>
          <p:txBody>
            <a:bodyPr wrap="square">
              <a:spAutoFit/>
            </a:bodyPr>
            <a:lstStyle/>
            <a:p>
              <a:pPr algn="ctr">
                <a:lnSpc>
                  <a:spcPts val="2200"/>
                </a:lnSpc>
              </a:pPr>
              <a:r>
                <a:rPr lang="en-US" sz="2000" b="1" dirty="0">
                  <a:solidFill>
                    <a:schemeClr val="bg1"/>
                  </a:solidFill>
                  <a:effectLst>
                    <a:outerShdw blurRad="38100" dist="38100" dir="2700000" algn="tl">
                      <a:srgbClr val="000000">
                        <a:alpha val="43137"/>
                      </a:srgbClr>
                    </a:outerShdw>
                  </a:effectLst>
                </a:rPr>
                <a:t>What does true education include</a:t>
              </a:r>
              <a:r>
                <a:rPr lang="es-ES" sz="2000" b="1" dirty="0">
                  <a:solidFill>
                    <a:schemeClr val="bg1"/>
                  </a:solidFill>
                  <a:effectLst>
                    <a:outerShdw blurRad="38100" dist="38100" dir="2700000" algn="tl">
                      <a:srgbClr val="000000">
                        <a:alpha val="43137"/>
                      </a:srgbClr>
                    </a:outerShdw>
                  </a:effectLst>
                </a:rPr>
                <a:t>?</a:t>
              </a:r>
            </a:p>
          </p:txBody>
        </p:sp>
      </p:grpSp>
      <p:pic>
        <p:nvPicPr>
          <p:cNvPr id="8" name="Imagen 7" descr="Un par de personas sentadas en una mesa&#10;&#10;Descripción generada automáticamente con confianza media">
            <a:extLst>
              <a:ext uri="{FF2B5EF4-FFF2-40B4-BE49-F238E27FC236}">
                <a16:creationId xmlns:a16="http://schemas.microsoft.com/office/drawing/2014/main" id="{5FC9D907-92DF-463D-C952-34949448F95F}"/>
              </a:ext>
            </a:extLst>
          </p:cNvPr>
          <p:cNvPicPr>
            <a:picLocks noChangeAspect="1"/>
          </p:cNvPicPr>
          <p:nvPr/>
        </p:nvPicPr>
        <p:blipFill rotWithShape="1">
          <a:blip r:embed="rId4">
            <a:extLst>
              <a:ext uri="{28A0092B-C50C-407E-A947-70E740481C1C}">
                <a14:useLocalDpi xmlns:a14="http://schemas.microsoft.com/office/drawing/2010/main" val="0"/>
              </a:ext>
            </a:extLst>
          </a:blip>
          <a:srcRect b="27071"/>
          <a:stretch/>
        </p:blipFill>
        <p:spPr>
          <a:xfrm>
            <a:off x="8384345" y="1211736"/>
            <a:ext cx="3410657" cy="2108028"/>
          </a:xfrm>
          <a:prstGeom prst="rect">
            <a:avLst/>
          </a:prstGeom>
          <a:ln w="38100" cap="sq">
            <a:solidFill>
              <a:srgbClr val="D38318"/>
            </a:solidFill>
            <a:prstDash val="solid"/>
            <a:miter lim="800000"/>
          </a:ln>
          <a:effectLst>
            <a:outerShdw blurRad="50800" dist="38100" dir="2700000" algn="tl" rotWithShape="0">
              <a:srgbClr val="000000">
                <a:alpha val="43000"/>
              </a:srgbClr>
            </a:outerShdw>
          </a:effectLst>
        </p:spPr>
      </p:pic>
      <p:pic>
        <p:nvPicPr>
          <p:cNvPr id="14" name="Imagen 13" descr="Un grupo de personas de pie sobre pasto&#10;&#10;Descripción generada automáticamente">
            <a:extLst>
              <a:ext uri="{FF2B5EF4-FFF2-40B4-BE49-F238E27FC236}">
                <a16:creationId xmlns:a16="http://schemas.microsoft.com/office/drawing/2014/main" id="{4822FA1F-8EDD-8D45-96A9-55CC1409C8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663" y="3507800"/>
            <a:ext cx="3410657" cy="2344913"/>
          </a:xfrm>
          <a:prstGeom prst="rect">
            <a:avLst/>
          </a:prstGeom>
          <a:ln w="38100" cap="sq">
            <a:solidFill>
              <a:srgbClr val="D383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84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 calcmode="lin" valueType="num">
                                      <p:cBhvr>
                                        <p:cTn id="19" dur="750" fill="hold"/>
                                        <p:tgtEl>
                                          <p:spTgt spid="8"/>
                                        </p:tgtEl>
                                        <p:attrNameLst>
                                          <p:attrName>style.rotation</p:attrName>
                                        </p:attrNameLst>
                                      </p:cBhvr>
                                      <p:tavLst>
                                        <p:tav tm="0">
                                          <p:val>
                                            <p:fltVal val="90"/>
                                          </p:val>
                                        </p:tav>
                                        <p:tav tm="100000">
                                          <p:val>
                                            <p:fltVal val="0"/>
                                          </p:val>
                                        </p:tav>
                                      </p:tavLst>
                                    </p:anim>
                                    <p:animEffect transition="in" filter="fade">
                                      <p:cBhvr>
                                        <p:cTn id="20" dur="750"/>
                                        <p:tgtEl>
                                          <p:spTgt spid="8"/>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750" fill="hold"/>
                                        <p:tgtEl>
                                          <p:spTgt spid="14"/>
                                        </p:tgtEl>
                                        <p:attrNameLst>
                                          <p:attrName>ppt_w</p:attrName>
                                        </p:attrNameLst>
                                      </p:cBhvr>
                                      <p:tavLst>
                                        <p:tav tm="0">
                                          <p:val>
                                            <p:fltVal val="0"/>
                                          </p:val>
                                        </p:tav>
                                        <p:tav tm="100000">
                                          <p:val>
                                            <p:strVal val="#ppt_w"/>
                                          </p:val>
                                        </p:tav>
                                      </p:tavLst>
                                    </p:anim>
                                    <p:anim calcmode="lin" valueType="num">
                                      <p:cBhvr>
                                        <p:cTn id="35" dur="750" fill="hold"/>
                                        <p:tgtEl>
                                          <p:spTgt spid="14"/>
                                        </p:tgtEl>
                                        <p:attrNameLst>
                                          <p:attrName>ppt_h</p:attrName>
                                        </p:attrNameLst>
                                      </p:cBhvr>
                                      <p:tavLst>
                                        <p:tav tm="0">
                                          <p:val>
                                            <p:fltVal val="0"/>
                                          </p:val>
                                        </p:tav>
                                        <p:tav tm="100000">
                                          <p:val>
                                            <p:strVal val="#ppt_h"/>
                                          </p:val>
                                        </p:tav>
                                      </p:tavLst>
                                    </p:anim>
                                    <p:anim calcmode="lin" valueType="num">
                                      <p:cBhvr>
                                        <p:cTn id="36" dur="750" fill="hold"/>
                                        <p:tgtEl>
                                          <p:spTgt spid="14"/>
                                        </p:tgtEl>
                                        <p:attrNameLst>
                                          <p:attrName>style.rotation</p:attrName>
                                        </p:attrNameLst>
                                      </p:cBhvr>
                                      <p:tavLst>
                                        <p:tav tm="0">
                                          <p:val>
                                            <p:fltVal val="90"/>
                                          </p:val>
                                        </p:tav>
                                        <p:tav tm="100000">
                                          <p:val>
                                            <p:fltVal val="0"/>
                                          </p:val>
                                        </p:tav>
                                      </p:tavLst>
                                    </p:anim>
                                    <p:animEffect transition="in" filter="fade">
                                      <p:cBhvr>
                                        <p:cTn id="37" dur="750"/>
                                        <p:tgtEl>
                                          <p:spTgt spid="14"/>
                                        </p:tgtEl>
                                      </p:cBhvr>
                                    </p:animEffect>
                                  </p:childTnLst>
                                </p:cTn>
                              </p:par>
                            </p:childTnLst>
                          </p:cTn>
                        </p:par>
                        <p:par>
                          <p:cTn id="38" fill="hold">
                            <p:stCondLst>
                              <p:cond delay="75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DB55B3A-7151-D1D1-163B-D175132007FB}"/>
              </a:ext>
            </a:extLst>
          </p:cNvPr>
          <p:cNvGrpSpPr/>
          <p:nvPr/>
        </p:nvGrpSpPr>
        <p:grpSpPr>
          <a:xfrm>
            <a:off x="8395634" y="104690"/>
            <a:ext cx="3589867" cy="707886"/>
            <a:chOff x="8395634" y="104690"/>
            <a:chExt cx="3589867" cy="707886"/>
          </a:xfrm>
        </p:grpSpPr>
        <p:pic>
          <p:nvPicPr>
            <p:cNvPr id="7" name="Imagen 6">
              <a:extLst>
                <a:ext uri="{FF2B5EF4-FFF2-40B4-BE49-F238E27FC236}">
                  <a16:creationId xmlns:a16="http://schemas.microsoft.com/office/drawing/2014/main" id="{4FB8EAFC-5BA5-9A80-A9E2-5173273B2393}"/>
                </a:ext>
              </a:extLst>
            </p:cNvPr>
            <p:cNvPicPr>
              <a:picLocks noChangeAspect="1"/>
            </p:cNvPicPr>
            <p:nvPr/>
          </p:nvPicPr>
          <p:blipFill>
            <a:blip r:embed="rId3"/>
            <a:stretch>
              <a:fillRect/>
            </a:stretch>
          </p:blipFill>
          <p:spPr>
            <a:xfrm>
              <a:off x="8395634" y="182379"/>
              <a:ext cx="3589867" cy="624219"/>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871BBD2-CDF3-2366-BA71-B0FC163A1F23}"/>
                </a:ext>
              </a:extLst>
            </p:cNvPr>
            <p:cNvSpPr txBox="1"/>
            <p:nvPr/>
          </p:nvSpPr>
          <p:spPr>
            <a:xfrm>
              <a:off x="9428673" y="104690"/>
              <a:ext cx="1915064" cy="707886"/>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School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Readiness</a:t>
              </a:r>
              <a:endParaRPr lang="es-ES" sz="2000"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5B0FE450-205B-3080-FE6D-28E005F4C30D}"/>
              </a:ext>
            </a:extLst>
          </p:cNvPr>
          <p:cNvSpPr txBox="1"/>
          <p:nvPr/>
        </p:nvSpPr>
        <p:spPr>
          <a:xfrm>
            <a:off x="313427" y="112945"/>
            <a:ext cx="6196015" cy="2031325"/>
          </a:xfrm>
          <a:prstGeom prst="rect">
            <a:avLst/>
          </a:prstGeom>
          <a:noFill/>
        </p:spPr>
        <p:txBody>
          <a:bodyPr wrap="square">
            <a:spAutoFit/>
          </a:bodyPr>
          <a:lstStyle/>
          <a:p>
            <a:r>
              <a:rPr lang="en-US" b="1" dirty="0">
                <a:solidFill>
                  <a:srgbClr val="C00000"/>
                </a:solidFill>
              </a:rPr>
              <a:t>For the first eight or ten years of a child's life the field or garden is the best schoolroom, the mother the best teacher, nature the best lesson book. Even when the child is old enough to attend school, his health should be regarded as of greater importance than a knowledge of books. </a:t>
            </a:r>
            <a:r>
              <a:rPr lang="en-US" b="1" dirty="0"/>
              <a:t>He should be surrounded with the conditions most favorable to both physical and mental growth. —Ed 208</a:t>
            </a:r>
            <a:endParaRPr lang="es-ES" b="1" dirty="0"/>
          </a:p>
        </p:txBody>
      </p:sp>
      <p:sp>
        <p:nvSpPr>
          <p:cNvPr id="6" name="CuadroTexto 5">
            <a:extLst>
              <a:ext uri="{FF2B5EF4-FFF2-40B4-BE49-F238E27FC236}">
                <a16:creationId xmlns:a16="http://schemas.microsoft.com/office/drawing/2014/main" id="{61647E03-96B2-955D-6773-CC80FF40A435}"/>
              </a:ext>
            </a:extLst>
          </p:cNvPr>
          <p:cNvSpPr txBox="1"/>
          <p:nvPr/>
        </p:nvSpPr>
        <p:spPr>
          <a:xfrm>
            <a:off x="189092" y="2197986"/>
            <a:ext cx="8233044" cy="923330"/>
          </a:xfrm>
          <a:prstGeom prst="rect">
            <a:avLst/>
          </a:prstGeom>
          <a:noFill/>
        </p:spPr>
        <p:txBody>
          <a:bodyPr wrap="square">
            <a:spAutoFit/>
          </a:bodyPr>
          <a:lstStyle/>
          <a:p>
            <a:r>
              <a:rPr lang="en-US" b="1" dirty="0">
                <a:solidFill>
                  <a:srgbClr val="C00000"/>
                </a:solidFill>
              </a:rPr>
              <a:t>Infancy extends to the age of six or seven years</a:t>
            </a:r>
            <a:r>
              <a:rPr lang="en-US" b="1" dirty="0"/>
              <a:t>. Up to this period, children should be left like little lambs, to roam around the house, and in the yards, in the buoyancy of their spirits, skipping and jumping free from care and trouble. —2SM 437</a:t>
            </a:r>
            <a:endParaRPr lang="es-ES" b="1" dirty="0"/>
          </a:p>
        </p:txBody>
      </p:sp>
      <p:sp>
        <p:nvSpPr>
          <p:cNvPr id="10" name="CuadroTexto 9">
            <a:extLst>
              <a:ext uri="{FF2B5EF4-FFF2-40B4-BE49-F238E27FC236}">
                <a16:creationId xmlns:a16="http://schemas.microsoft.com/office/drawing/2014/main" id="{BDD21215-3CCB-4F31-74C2-051BBA0E4DCE}"/>
              </a:ext>
            </a:extLst>
          </p:cNvPr>
          <p:cNvSpPr txBox="1"/>
          <p:nvPr/>
        </p:nvSpPr>
        <p:spPr>
          <a:xfrm>
            <a:off x="3765413" y="3429000"/>
            <a:ext cx="8121385" cy="2308324"/>
          </a:xfrm>
          <a:prstGeom prst="rect">
            <a:avLst/>
          </a:prstGeom>
          <a:noFill/>
        </p:spPr>
        <p:txBody>
          <a:bodyPr wrap="square">
            <a:spAutoFit/>
          </a:bodyPr>
          <a:lstStyle/>
          <a:p>
            <a:r>
              <a:rPr lang="en-US" b="1" dirty="0">
                <a:solidFill>
                  <a:srgbClr val="C00000"/>
                </a:solidFill>
              </a:rPr>
              <a:t>Mothers, let the little ones play in the open air; let them listen to the songs of the birds and learn the love of God as expressed in His beautiful works. Teach them simple lessons from the book of nature and the things about them; and as their minds expand, lessons from books may be added and firmly fixed in the memory. But let them also learn, even in their earliest years, to be useful. Train them to think that, as members of the household, they are to act an interested, helpful part in sharing the domestic burdens, and to seek healthful exercise in the performance of necessary home duties</a:t>
            </a:r>
            <a:r>
              <a:rPr lang="en-US" b="1" dirty="0"/>
              <a:t>. </a:t>
            </a:r>
            <a:r>
              <a:rPr lang="es-ES" b="1" dirty="0"/>
              <a:t>—</a:t>
            </a:r>
            <a:r>
              <a:rPr lang="en-US" b="1" dirty="0"/>
              <a:t>CG 301</a:t>
            </a:r>
            <a:endParaRPr lang="es-ES" b="1" dirty="0"/>
          </a:p>
        </p:txBody>
      </p:sp>
      <p:sp>
        <p:nvSpPr>
          <p:cNvPr id="12" name="CuadroTexto 11">
            <a:extLst>
              <a:ext uri="{FF2B5EF4-FFF2-40B4-BE49-F238E27FC236}">
                <a16:creationId xmlns:a16="http://schemas.microsoft.com/office/drawing/2014/main" id="{D8380553-EF7B-196D-82B5-B9F181BA7A23}"/>
              </a:ext>
            </a:extLst>
          </p:cNvPr>
          <p:cNvSpPr txBox="1"/>
          <p:nvPr/>
        </p:nvSpPr>
        <p:spPr>
          <a:xfrm>
            <a:off x="3765413" y="5862057"/>
            <a:ext cx="8241835" cy="646331"/>
          </a:xfrm>
          <a:prstGeom prst="rect">
            <a:avLst/>
          </a:prstGeom>
          <a:noFill/>
        </p:spPr>
        <p:txBody>
          <a:bodyPr wrap="square">
            <a:spAutoFit/>
          </a:bodyPr>
          <a:lstStyle/>
          <a:p>
            <a:r>
              <a:rPr lang="en-US" b="1" dirty="0">
                <a:solidFill>
                  <a:srgbClr val="C00000"/>
                </a:solidFill>
              </a:rPr>
              <a:t>Do not send your little ones to school too early. The mother should be careful how she trusts the molding of the infant mind to other hands. </a:t>
            </a:r>
            <a:r>
              <a:rPr lang="es-ES" b="1" dirty="0"/>
              <a:t>—</a:t>
            </a:r>
            <a:r>
              <a:rPr lang="en-US" b="1" dirty="0"/>
              <a:t>CG 302.1</a:t>
            </a:r>
            <a:endParaRPr lang="es-ES" b="1" dirty="0"/>
          </a:p>
        </p:txBody>
      </p:sp>
      <p:pic>
        <p:nvPicPr>
          <p:cNvPr id="5" name="Imagen 4" descr="Niño en el pasto&#10;&#10;Descripción generada automáticamente con confianza media">
            <a:extLst>
              <a:ext uri="{FF2B5EF4-FFF2-40B4-BE49-F238E27FC236}">
                <a16:creationId xmlns:a16="http://schemas.microsoft.com/office/drawing/2014/main" id="{0D2B9595-1D4F-8DD3-E139-A742080AC88F}"/>
              </a:ext>
            </a:extLst>
          </p:cNvPr>
          <p:cNvPicPr>
            <a:picLocks noChangeAspect="1"/>
          </p:cNvPicPr>
          <p:nvPr/>
        </p:nvPicPr>
        <p:blipFill rotWithShape="1">
          <a:blip r:embed="rId4">
            <a:extLst>
              <a:ext uri="{28A0092B-C50C-407E-A947-70E740481C1C}">
                <a14:useLocalDpi xmlns:a14="http://schemas.microsoft.com/office/drawing/2010/main" val="0"/>
              </a:ext>
            </a:extLst>
          </a:blip>
          <a:srcRect l="21655" t="94" r="13881" b="-94"/>
          <a:stretch/>
        </p:blipFill>
        <p:spPr>
          <a:xfrm>
            <a:off x="6480867" y="252412"/>
            <a:ext cx="1801639" cy="1864115"/>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9" name="Imagen 8" descr="Un niño sentado en el suelo&#10;&#10;Descripción generada automáticamente con confianza media">
            <a:extLst>
              <a:ext uri="{FF2B5EF4-FFF2-40B4-BE49-F238E27FC236}">
                <a16:creationId xmlns:a16="http://schemas.microsoft.com/office/drawing/2014/main" id="{09780584-86B3-EE57-BED7-E3E659476930}"/>
              </a:ext>
            </a:extLst>
          </p:cNvPr>
          <p:cNvPicPr>
            <a:picLocks noChangeAspect="1"/>
          </p:cNvPicPr>
          <p:nvPr/>
        </p:nvPicPr>
        <p:blipFill rotWithShape="1">
          <a:blip r:embed="rId5">
            <a:extLst>
              <a:ext uri="{28A0092B-C50C-407E-A947-70E740481C1C}">
                <a14:useLocalDpi xmlns:a14="http://schemas.microsoft.com/office/drawing/2010/main" val="0"/>
              </a:ext>
            </a:extLst>
          </a:blip>
          <a:srcRect l="7702" t="5425" r="3860"/>
          <a:stretch/>
        </p:blipFill>
        <p:spPr>
          <a:xfrm>
            <a:off x="8561766" y="1105576"/>
            <a:ext cx="3257602" cy="1959538"/>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13" name="Imagen 12" descr="Imagen que contiene bebé, persona, niño, interior&#10;&#10;Descripción generada automáticamente">
            <a:extLst>
              <a:ext uri="{FF2B5EF4-FFF2-40B4-BE49-F238E27FC236}">
                <a16:creationId xmlns:a16="http://schemas.microsoft.com/office/drawing/2014/main" id="{71676CC7-5B02-CEE4-9A5F-D58AC58BD023}"/>
              </a:ext>
            </a:extLst>
          </p:cNvPr>
          <p:cNvPicPr>
            <a:picLocks noChangeAspect="1"/>
          </p:cNvPicPr>
          <p:nvPr/>
        </p:nvPicPr>
        <p:blipFill rotWithShape="1">
          <a:blip r:embed="rId6">
            <a:extLst>
              <a:ext uri="{28A0092B-C50C-407E-A947-70E740481C1C}">
                <a14:useLocalDpi xmlns:a14="http://schemas.microsoft.com/office/drawing/2010/main" val="0"/>
              </a:ext>
            </a:extLst>
          </a:blip>
          <a:srcRect t="26929" b="3681"/>
          <a:stretch/>
        </p:blipFill>
        <p:spPr>
          <a:xfrm>
            <a:off x="467442" y="5077189"/>
            <a:ext cx="3135730" cy="1569737"/>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pic>
        <p:nvPicPr>
          <p:cNvPr id="15" name="Imagen 14" descr="Un niño parado en un campo de césped&#10;&#10;Descripción generada automáticamente con confianza media">
            <a:extLst>
              <a:ext uri="{FF2B5EF4-FFF2-40B4-BE49-F238E27FC236}">
                <a16:creationId xmlns:a16="http://schemas.microsoft.com/office/drawing/2014/main" id="{60D22EE4-E30B-E178-9AF2-7589CFC44DC6}"/>
              </a:ext>
            </a:extLst>
          </p:cNvPr>
          <p:cNvPicPr>
            <a:picLocks noChangeAspect="1"/>
          </p:cNvPicPr>
          <p:nvPr/>
        </p:nvPicPr>
        <p:blipFill rotWithShape="1">
          <a:blip r:embed="rId7">
            <a:extLst>
              <a:ext uri="{28A0092B-C50C-407E-A947-70E740481C1C}">
                <a14:useLocalDpi xmlns:a14="http://schemas.microsoft.com/office/drawing/2010/main" val="0"/>
              </a:ext>
            </a:extLst>
          </a:blip>
          <a:srcRect t="21233" b="8414"/>
          <a:stretch/>
        </p:blipFill>
        <p:spPr>
          <a:xfrm>
            <a:off x="362223" y="3361837"/>
            <a:ext cx="3346169" cy="1569737"/>
          </a:xfrm>
          <a:prstGeom prst="rect">
            <a:avLst/>
          </a:prstGeom>
          <a:ln w="38100" cap="sq">
            <a:solidFill>
              <a:srgbClr val="CE27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524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 calcmode="lin" valueType="num">
                                      <p:cBhvr>
                                        <p:cTn id="43" dur="1000" fill="hold"/>
                                        <p:tgtEl>
                                          <p:spTgt spid="15"/>
                                        </p:tgtEl>
                                        <p:attrNameLst>
                                          <p:attrName>style.rotation</p:attrName>
                                        </p:attrNameLst>
                                      </p:cBhvr>
                                      <p:tavLst>
                                        <p:tav tm="0">
                                          <p:val>
                                            <p:fltVal val="90"/>
                                          </p:val>
                                        </p:tav>
                                        <p:tav tm="100000">
                                          <p:val>
                                            <p:fltVal val="0"/>
                                          </p:val>
                                        </p:tav>
                                      </p:tavLst>
                                    </p:anim>
                                    <p:animEffect transition="in" filter="fade">
                                      <p:cBhvr>
                                        <p:cTn id="44" dur="1000"/>
                                        <p:tgtEl>
                                          <p:spTgt spid="15"/>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fltVal val="0"/>
                                          </p:val>
                                        </p:tav>
                                        <p:tav tm="100000">
                                          <p:val>
                                            <p:strVal val="#ppt_w"/>
                                          </p:val>
                                        </p:tav>
                                      </p:tavLst>
                                    </p:anim>
                                    <p:anim calcmode="lin" valueType="num">
                                      <p:cBhvr>
                                        <p:cTn id="54" dur="1000" fill="hold"/>
                                        <p:tgtEl>
                                          <p:spTgt spid="13"/>
                                        </p:tgtEl>
                                        <p:attrNameLst>
                                          <p:attrName>ppt_h</p:attrName>
                                        </p:attrNameLst>
                                      </p:cBhvr>
                                      <p:tavLst>
                                        <p:tav tm="0">
                                          <p:val>
                                            <p:fltVal val="0"/>
                                          </p:val>
                                        </p:tav>
                                        <p:tav tm="100000">
                                          <p:val>
                                            <p:strVal val="#ppt_h"/>
                                          </p:val>
                                        </p:tav>
                                      </p:tavLst>
                                    </p:anim>
                                    <p:anim calcmode="lin" valueType="num">
                                      <p:cBhvr>
                                        <p:cTn id="55" dur="1000" fill="hold"/>
                                        <p:tgtEl>
                                          <p:spTgt spid="13"/>
                                        </p:tgtEl>
                                        <p:attrNameLst>
                                          <p:attrName>style.rotation</p:attrName>
                                        </p:attrNameLst>
                                      </p:cBhvr>
                                      <p:tavLst>
                                        <p:tav tm="0">
                                          <p:val>
                                            <p:fltVal val="90"/>
                                          </p:val>
                                        </p:tav>
                                        <p:tav tm="100000">
                                          <p:val>
                                            <p:fltVal val="0"/>
                                          </p:val>
                                        </p:tav>
                                      </p:tavLst>
                                    </p:anim>
                                    <p:animEffect transition="in" filter="fade">
                                      <p:cBhvr>
                                        <p:cTn id="56" dur="1000"/>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373597F-B1AE-AEC6-1A3A-D39A5C9B0688}"/>
              </a:ext>
            </a:extLst>
          </p:cNvPr>
          <p:cNvSpPr txBox="1"/>
          <p:nvPr/>
        </p:nvSpPr>
        <p:spPr>
          <a:xfrm>
            <a:off x="235070" y="79567"/>
            <a:ext cx="7524340" cy="2031325"/>
          </a:xfrm>
          <a:prstGeom prst="rect">
            <a:avLst/>
          </a:prstGeom>
          <a:noFill/>
        </p:spPr>
        <p:txBody>
          <a:bodyPr wrap="square">
            <a:spAutoFit/>
          </a:bodyPr>
          <a:lstStyle/>
          <a:p>
            <a:r>
              <a:rPr lang="en-US" b="1" dirty="0"/>
              <a:t>In planning for the education of their children outside the home, parents should realize that it is no longer safe to send them to the public school, and </a:t>
            </a:r>
            <a:r>
              <a:rPr lang="en-US" b="1" dirty="0">
                <a:solidFill>
                  <a:srgbClr val="C00000"/>
                </a:solidFill>
              </a:rPr>
              <a:t>should endeavor to send them to schools where they will obtain an education based on a Scriptural foundation. Upon every Christian parent there rests the solemn obligation of giving to his children an education that will lead them to gain a knowledge of the Lord and to become partakers of the divine nature through obedience to God's will and way </a:t>
            </a:r>
            <a:r>
              <a:rPr lang="es-ES" b="1" dirty="0"/>
              <a:t>—</a:t>
            </a:r>
            <a:r>
              <a:rPr lang="en-US" b="1" dirty="0"/>
              <a:t>CT 205</a:t>
            </a:r>
            <a:endParaRPr lang="es-ES" b="1" dirty="0"/>
          </a:p>
        </p:txBody>
      </p:sp>
      <p:sp>
        <p:nvSpPr>
          <p:cNvPr id="6" name="CuadroTexto 5">
            <a:extLst>
              <a:ext uri="{FF2B5EF4-FFF2-40B4-BE49-F238E27FC236}">
                <a16:creationId xmlns:a16="http://schemas.microsoft.com/office/drawing/2014/main" id="{FEC24754-B185-8915-6C13-B0320564AFA6}"/>
              </a:ext>
            </a:extLst>
          </p:cNvPr>
          <p:cNvSpPr txBox="1"/>
          <p:nvPr/>
        </p:nvSpPr>
        <p:spPr>
          <a:xfrm>
            <a:off x="235070" y="4630165"/>
            <a:ext cx="7524340" cy="2031325"/>
          </a:xfrm>
          <a:prstGeom prst="rect">
            <a:avLst/>
          </a:prstGeom>
          <a:noFill/>
        </p:spPr>
        <p:txBody>
          <a:bodyPr wrap="square">
            <a:spAutoFit/>
          </a:bodyPr>
          <a:lstStyle/>
          <a:p>
            <a:r>
              <a:rPr lang="en-US" b="1" dirty="0">
                <a:solidFill>
                  <a:srgbClr val="C00000"/>
                </a:solidFill>
              </a:rPr>
              <a:t>To parents He sends the warning cry, Gather your children into your own houses; gather them away from those who are disregarding the commandments of God, who are teaching and practicing evil. Get out of the large cities  as fast as possible. Establish church schools. Give your children the Word of God as the foundation of all their education. </a:t>
            </a:r>
            <a:r>
              <a:rPr lang="en-US" b="1" dirty="0"/>
              <a:t>This is full of beautiful lessons, and if pupils make it their study in the primary grade below, they will be prepared for the higher grade above. </a:t>
            </a:r>
            <a:r>
              <a:rPr lang="es-ES" b="1" dirty="0"/>
              <a:t>—</a:t>
            </a:r>
            <a:r>
              <a:rPr lang="en-US" b="1" dirty="0"/>
              <a:t>CG 310</a:t>
            </a:r>
            <a:endParaRPr lang="es-ES" b="1" dirty="0"/>
          </a:p>
        </p:txBody>
      </p:sp>
      <p:sp>
        <p:nvSpPr>
          <p:cNvPr id="8" name="CuadroTexto 7">
            <a:extLst>
              <a:ext uri="{FF2B5EF4-FFF2-40B4-BE49-F238E27FC236}">
                <a16:creationId xmlns:a16="http://schemas.microsoft.com/office/drawing/2014/main" id="{D492FEFA-8174-97BE-85A8-DA6716571860}"/>
              </a:ext>
            </a:extLst>
          </p:cNvPr>
          <p:cNvSpPr txBox="1"/>
          <p:nvPr/>
        </p:nvSpPr>
        <p:spPr>
          <a:xfrm>
            <a:off x="225488" y="2216366"/>
            <a:ext cx="7533922" cy="2308324"/>
          </a:xfrm>
          <a:prstGeom prst="rect">
            <a:avLst/>
          </a:prstGeom>
          <a:noFill/>
        </p:spPr>
        <p:txBody>
          <a:bodyPr wrap="square">
            <a:spAutoFit/>
          </a:bodyPr>
          <a:lstStyle/>
          <a:p>
            <a:r>
              <a:rPr lang="en-US" b="1" dirty="0"/>
              <a:t>As far as possible, all our children should have the privilege of a Christian education.  To provide this </a:t>
            </a:r>
            <a:r>
              <a:rPr lang="en-US" b="1" dirty="0">
                <a:solidFill>
                  <a:srgbClr val="C00000"/>
                </a:solidFill>
              </a:rPr>
              <a:t>we must sometimes establish home church schools. It would be well if several families in a neighborhood would unite to employ a humble, God-fearing teacher to give to the parents that help that is needed in educating their children</a:t>
            </a:r>
            <a:r>
              <a:rPr lang="en-US" b="1" dirty="0"/>
              <a:t>. This will be a great blessing to many isolated groups of </a:t>
            </a:r>
            <a:r>
              <a:rPr lang="en-US" b="1" dirty="0" err="1"/>
              <a:t>Sabbathkeepers</a:t>
            </a:r>
            <a:r>
              <a:rPr lang="en-US" b="1" dirty="0"/>
              <a:t>, and a plan more pleasing to the Lord than that which has been sometimes followed, of sending young children away from their homes to attend one of our larger schools. </a:t>
            </a:r>
            <a:r>
              <a:rPr lang="es-ES" b="1" dirty="0"/>
              <a:t>—</a:t>
            </a:r>
            <a:r>
              <a:rPr lang="en-US" b="1" dirty="0"/>
              <a:t>CG 307</a:t>
            </a:r>
            <a:endParaRPr lang="es-ES" b="1" dirty="0"/>
          </a:p>
        </p:txBody>
      </p:sp>
      <p:grpSp>
        <p:nvGrpSpPr>
          <p:cNvPr id="2" name="Grupo 1">
            <a:extLst>
              <a:ext uri="{FF2B5EF4-FFF2-40B4-BE49-F238E27FC236}">
                <a16:creationId xmlns:a16="http://schemas.microsoft.com/office/drawing/2014/main" id="{7C8C8F8D-3E90-8F4B-2E4C-7006A10E39DD}"/>
              </a:ext>
            </a:extLst>
          </p:cNvPr>
          <p:cNvGrpSpPr/>
          <p:nvPr/>
        </p:nvGrpSpPr>
        <p:grpSpPr>
          <a:xfrm>
            <a:off x="8627318" y="226795"/>
            <a:ext cx="3367712" cy="594412"/>
            <a:chOff x="8635041" y="192830"/>
            <a:chExt cx="3367712" cy="594412"/>
          </a:xfrm>
        </p:grpSpPr>
        <p:pic>
          <p:nvPicPr>
            <p:cNvPr id="15" name="Imagen 14">
              <a:extLst>
                <a:ext uri="{FF2B5EF4-FFF2-40B4-BE49-F238E27FC236}">
                  <a16:creationId xmlns:a16="http://schemas.microsoft.com/office/drawing/2014/main" id="{89B31AF5-DB2E-639A-A6E3-F03309A01F36}"/>
                </a:ext>
              </a:extLst>
            </p:cNvPr>
            <p:cNvPicPr>
              <a:picLocks noChangeAspect="1"/>
            </p:cNvPicPr>
            <p:nvPr/>
          </p:nvPicPr>
          <p:blipFill>
            <a:blip r:embed="rId3"/>
            <a:stretch>
              <a:fillRect/>
            </a:stretch>
          </p:blipFill>
          <p:spPr>
            <a:xfrm>
              <a:off x="8635041" y="192830"/>
              <a:ext cx="3367712" cy="594412"/>
            </a:xfrm>
            <a:prstGeom prst="rect">
              <a:avLst/>
            </a:prstGeom>
            <a:effectLst>
              <a:outerShdw blurRad="63500" sx="102000" sy="102000" algn="ctr" rotWithShape="0">
                <a:prstClr val="black">
                  <a:alpha val="40000"/>
                </a:prstClr>
              </a:outerShdw>
            </a:effectLst>
          </p:spPr>
        </p:pic>
        <p:sp>
          <p:nvSpPr>
            <p:cNvPr id="11" name="CuadroTexto 10">
              <a:extLst>
                <a:ext uri="{FF2B5EF4-FFF2-40B4-BE49-F238E27FC236}">
                  <a16:creationId xmlns:a16="http://schemas.microsoft.com/office/drawing/2014/main" id="{4ED012C6-CC0C-C1EF-02DF-FFBACE36419D}"/>
                </a:ext>
              </a:extLst>
            </p:cNvPr>
            <p:cNvSpPr txBox="1"/>
            <p:nvPr/>
          </p:nvSpPr>
          <p:spPr>
            <a:xfrm>
              <a:off x="9468476" y="263703"/>
              <a:ext cx="1777041" cy="400110"/>
            </a:xfrm>
            <a:prstGeom prst="rect">
              <a:avLst/>
            </a:prstGeom>
            <a:noFill/>
          </p:spPr>
          <p:txBody>
            <a:bodyPr wrap="square">
              <a:spAutoFit/>
            </a:bodyPr>
            <a:lstStyle/>
            <a:p>
              <a:pPr algn="ctr"/>
              <a:r>
                <a:rPr lang="es-ES" sz="2000" b="1" dirty="0" err="1">
                  <a:solidFill>
                    <a:schemeClr val="bg1"/>
                  </a:solidFill>
                  <a:effectLst>
                    <a:outerShdw blurRad="38100" dist="38100" dir="2700000" algn="tl">
                      <a:srgbClr val="000000">
                        <a:alpha val="43137"/>
                      </a:srgbClr>
                    </a:outerShdw>
                  </a:effectLst>
                </a:rPr>
                <a:t>School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Choice</a:t>
              </a:r>
              <a:endParaRPr lang="es-ES" sz="2000" b="1" dirty="0">
                <a:solidFill>
                  <a:schemeClr val="bg1"/>
                </a:solidFill>
                <a:effectLst>
                  <a:outerShdw blurRad="38100" dist="38100" dir="2700000" algn="tl">
                    <a:srgbClr val="000000">
                      <a:alpha val="43137"/>
                    </a:srgbClr>
                  </a:outerShdw>
                </a:effectLst>
              </a:endParaRPr>
            </a:p>
          </p:txBody>
        </p:sp>
      </p:grpSp>
      <p:pic>
        <p:nvPicPr>
          <p:cNvPr id="3" name="Imagen 2" descr="Un grupo de personas en una tienda&#10;&#10;Descripción generada automáticamente">
            <a:extLst>
              <a:ext uri="{FF2B5EF4-FFF2-40B4-BE49-F238E27FC236}">
                <a16:creationId xmlns:a16="http://schemas.microsoft.com/office/drawing/2014/main" id="{79498664-7FD1-3EA1-E35C-FA05042CD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321" y="974459"/>
            <a:ext cx="4046626" cy="5687031"/>
          </a:xfrm>
          <a:prstGeom prst="rect">
            <a:avLst/>
          </a:prstGeom>
          <a:ln w="38100" cap="sq">
            <a:solidFill>
              <a:srgbClr val="CE496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755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anim calcmode="lin" valueType="num">
                                      <p:cBhvr>
                                        <p:cTn id="20" dur="500" fill="hold"/>
                                        <p:tgtEl>
                                          <p:spTgt spid="3"/>
                                        </p:tgtEl>
                                        <p:attrNameLst>
                                          <p:attrName>ppt_x</p:attrName>
                                        </p:attrNameLst>
                                      </p:cBhvr>
                                      <p:tavLst>
                                        <p:tav tm="0">
                                          <p:val>
                                            <p:fltVal val="0.5"/>
                                          </p:val>
                                        </p:tav>
                                        <p:tav tm="100000">
                                          <p:val>
                                            <p:strVal val="#ppt_x"/>
                                          </p:val>
                                        </p:tav>
                                      </p:tavLst>
                                    </p:anim>
                                    <p:anim calcmode="lin" valueType="num">
                                      <p:cBhvr>
                                        <p:cTn id="21" dur="500" fill="hold"/>
                                        <p:tgtEl>
                                          <p:spTgt spid="3"/>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7180807A-1AF5-AD38-ED72-61D2FDF559F7}"/>
              </a:ext>
            </a:extLst>
          </p:cNvPr>
          <p:cNvGrpSpPr/>
          <p:nvPr/>
        </p:nvGrpSpPr>
        <p:grpSpPr>
          <a:xfrm>
            <a:off x="8037844" y="143834"/>
            <a:ext cx="3964909" cy="707886"/>
            <a:chOff x="8037844" y="143834"/>
            <a:chExt cx="3964909" cy="707886"/>
          </a:xfrm>
        </p:grpSpPr>
        <p:pic>
          <p:nvPicPr>
            <p:cNvPr id="10" name="Imagen 9">
              <a:extLst>
                <a:ext uri="{FF2B5EF4-FFF2-40B4-BE49-F238E27FC236}">
                  <a16:creationId xmlns:a16="http://schemas.microsoft.com/office/drawing/2014/main" id="{9E32D403-CB33-B33B-9161-26D135874A94}"/>
                </a:ext>
              </a:extLst>
            </p:cNvPr>
            <p:cNvPicPr>
              <a:picLocks noChangeAspect="1"/>
            </p:cNvPicPr>
            <p:nvPr/>
          </p:nvPicPr>
          <p:blipFill>
            <a:blip r:embed="rId3"/>
            <a:stretch>
              <a:fillRect/>
            </a:stretch>
          </p:blipFill>
          <p:spPr>
            <a:xfrm>
              <a:off x="8037844" y="179234"/>
              <a:ext cx="3964909" cy="646317"/>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14A8770F-1161-E27F-0874-6647479F136B}"/>
                </a:ext>
              </a:extLst>
            </p:cNvPr>
            <p:cNvSpPr txBox="1"/>
            <p:nvPr/>
          </p:nvSpPr>
          <p:spPr>
            <a:xfrm>
              <a:off x="8990793" y="143834"/>
              <a:ext cx="2231468"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The Responsibility of the Church</a:t>
              </a:r>
              <a:endParaRPr lang="es-ES" sz="2000" b="1" dirty="0">
                <a:solidFill>
                  <a:schemeClr val="bg1"/>
                </a:solidFill>
                <a:effectLst>
                  <a:outerShdw blurRad="38100" dist="38100" dir="2700000" algn="tl">
                    <a:srgbClr val="000000">
                      <a:alpha val="43137"/>
                    </a:srgbClr>
                  </a:outerShdw>
                </a:effectLst>
              </a:endParaRPr>
            </a:p>
          </p:txBody>
        </p:sp>
      </p:grpSp>
      <p:sp>
        <p:nvSpPr>
          <p:cNvPr id="6" name="CuadroTexto 5">
            <a:extLst>
              <a:ext uri="{FF2B5EF4-FFF2-40B4-BE49-F238E27FC236}">
                <a16:creationId xmlns:a16="http://schemas.microsoft.com/office/drawing/2014/main" id="{42A6CC91-4972-C7E7-10B0-E52B75C12CAF}"/>
              </a:ext>
            </a:extLst>
          </p:cNvPr>
          <p:cNvSpPr txBox="1"/>
          <p:nvPr/>
        </p:nvSpPr>
        <p:spPr>
          <a:xfrm>
            <a:off x="3803289" y="3015763"/>
            <a:ext cx="8199464" cy="3693319"/>
          </a:xfrm>
          <a:prstGeom prst="rect">
            <a:avLst/>
          </a:prstGeom>
          <a:noFill/>
        </p:spPr>
        <p:txBody>
          <a:bodyPr wrap="square">
            <a:spAutoFit/>
          </a:bodyPr>
          <a:lstStyle/>
          <a:p>
            <a:r>
              <a:rPr lang="en-US" b="1" dirty="0"/>
              <a:t>The churches in different localities should feel that a solemn responsibility rests upon them to train youth and educate talent to engage in missionary work. When they see those in the church who give promise of making useful workers, but who are not able to support themselves in the school, they should assume the responsibility of sending them to one of our training schools. There is excellent ability in the churches that needs to be brought into service. </a:t>
            </a:r>
            <a:r>
              <a:rPr lang="en-US" b="1" dirty="0">
                <a:solidFill>
                  <a:srgbClr val="C00000"/>
                </a:solidFill>
              </a:rPr>
              <a:t>There are persons who would do good service in the Lord's vineyard, but many are too poor to obtain without assistance the education that they require. The churches should feel it a privilege to take a part in defraying the expenses of such.</a:t>
            </a:r>
            <a:r>
              <a:rPr lang="en-US" b="1" dirty="0"/>
              <a:t> Those who have the truth in their hearts are always openhearted, helping where it is necessary. They lead out, and others imitate their example. If there are some who should have the benefit of the school, but who cannot pay full price for their tuition, let the churches show their liberality by helping them. —CG 313-314</a:t>
            </a:r>
            <a:endParaRPr lang="es-ES" b="1" dirty="0"/>
          </a:p>
        </p:txBody>
      </p:sp>
      <p:sp>
        <p:nvSpPr>
          <p:cNvPr id="8" name="CuadroTexto 7">
            <a:extLst>
              <a:ext uri="{FF2B5EF4-FFF2-40B4-BE49-F238E27FC236}">
                <a16:creationId xmlns:a16="http://schemas.microsoft.com/office/drawing/2014/main" id="{F8FAC849-05C6-41F5-56FB-966FCCC0B205}"/>
              </a:ext>
            </a:extLst>
          </p:cNvPr>
          <p:cNvSpPr txBox="1"/>
          <p:nvPr/>
        </p:nvSpPr>
        <p:spPr>
          <a:xfrm>
            <a:off x="4431851" y="450148"/>
            <a:ext cx="3328298" cy="2308324"/>
          </a:xfrm>
          <a:prstGeom prst="rect">
            <a:avLst/>
          </a:prstGeom>
          <a:noFill/>
        </p:spPr>
        <p:txBody>
          <a:bodyPr wrap="square">
            <a:spAutoFit/>
          </a:bodyPr>
          <a:lstStyle/>
          <a:p>
            <a:r>
              <a:rPr lang="en-US" b="1" dirty="0"/>
              <a:t>The Lord would use the church school as an aid to the parents in educating and preparing their children for this time before us. </a:t>
            </a:r>
            <a:r>
              <a:rPr lang="en-US" b="1" dirty="0">
                <a:solidFill>
                  <a:srgbClr val="C00000"/>
                </a:solidFill>
              </a:rPr>
              <a:t>Then let the church take hold of the schoolwork in earnest and make it what the Lord desires it to be</a:t>
            </a:r>
            <a:r>
              <a:rPr lang="en-US" b="1" dirty="0"/>
              <a:t>. </a:t>
            </a:r>
            <a:r>
              <a:rPr lang="es-ES" b="1" dirty="0"/>
              <a:t>—</a:t>
            </a:r>
            <a:r>
              <a:rPr lang="en-US" b="1" dirty="0"/>
              <a:t>CG 312</a:t>
            </a:r>
            <a:endParaRPr lang="es-ES" b="1" dirty="0"/>
          </a:p>
        </p:txBody>
      </p:sp>
      <p:pic>
        <p:nvPicPr>
          <p:cNvPr id="4" name="Imagen 3" descr="Tienda con ventanas grandes y letras de colores&#10;&#10;Descripción generada automáticamente con confianza media">
            <a:extLst>
              <a:ext uri="{FF2B5EF4-FFF2-40B4-BE49-F238E27FC236}">
                <a16:creationId xmlns:a16="http://schemas.microsoft.com/office/drawing/2014/main" id="{D39CA68A-31DD-6BAE-91D4-BFB447416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482" y="960089"/>
            <a:ext cx="3969090" cy="1984545"/>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pic>
        <p:nvPicPr>
          <p:cNvPr id="7" name="Imagen 6" descr="Un grupo de personas en un salón de clases&#10;&#10;Descripción generada automáticamente">
            <a:extLst>
              <a:ext uri="{FF2B5EF4-FFF2-40B4-BE49-F238E27FC236}">
                <a16:creationId xmlns:a16="http://schemas.microsoft.com/office/drawing/2014/main" id="{86A28974-BC8A-487D-2053-CC4BECCE3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49" y="263986"/>
            <a:ext cx="3964908" cy="2680648"/>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E134BBBB-0B40-D332-D9F6-2D5B04B798F9}"/>
              </a:ext>
            </a:extLst>
          </p:cNvPr>
          <p:cNvPicPr>
            <a:picLocks noChangeAspect="1"/>
          </p:cNvPicPr>
          <p:nvPr/>
        </p:nvPicPr>
        <p:blipFill rotWithShape="1">
          <a:blip r:embed="rId6"/>
          <a:srcRect l="23393" r="33978"/>
          <a:stretch/>
        </p:blipFill>
        <p:spPr>
          <a:xfrm>
            <a:off x="310549" y="3179533"/>
            <a:ext cx="3295291" cy="3432251"/>
          </a:xfrm>
          <a:prstGeom prst="rect">
            <a:avLst/>
          </a:prstGeom>
          <a:ln w="38100" cap="sq">
            <a:solidFill>
              <a:srgbClr val="C64A8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6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out)">
                                      <p:cBhvr>
                                        <p:cTn id="17" dur="500"/>
                                        <p:tgtEl>
                                          <p:spTgt spid="7"/>
                                        </p:tgtEl>
                                      </p:cBhvr>
                                    </p:animEffect>
                                  </p:childTnLst>
                                </p:cTn>
                              </p:par>
                              <p:par>
                                <p:cTn id="18" presetID="8" presetClass="entr" presetSubtype="3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amond(out)">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amond(out)">
                                      <p:cBhvr>
                                        <p:cTn id="29" dur="500"/>
                                        <p:tgtEl>
                                          <p:spTgt spid="12"/>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470AC96-5DAD-B389-467D-B3F1B6E3A628}"/>
              </a:ext>
            </a:extLst>
          </p:cNvPr>
          <p:cNvSpPr txBox="1"/>
          <p:nvPr/>
        </p:nvSpPr>
        <p:spPr>
          <a:xfrm>
            <a:off x="366939" y="294161"/>
            <a:ext cx="7552110" cy="2308324"/>
          </a:xfrm>
          <a:prstGeom prst="rect">
            <a:avLst/>
          </a:prstGeom>
          <a:noFill/>
        </p:spPr>
        <p:txBody>
          <a:bodyPr wrap="square">
            <a:spAutoFit/>
          </a:bodyPr>
          <a:lstStyle/>
          <a:p>
            <a:r>
              <a:rPr lang="en-US" b="1" dirty="0"/>
              <a:t>Parents should remember that much more will be  accomplished by the work of the church school if they themselves realize the advantage that their children will obtain in such a school, and unite wholeheartedly with the teacher. By prayer, by patience, by forbearance, parents can undo much of the wrong caused by impatience and unwise indulgence. </a:t>
            </a:r>
            <a:r>
              <a:rPr lang="en-US" b="1" dirty="0">
                <a:solidFill>
                  <a:srgbClr val="C00000"/>
                </a:solidFill>
              </a:rPr>
              <a:t>Let parents and teacher take hold of the work together, the parents remembering that they themselves will be helped by the presence in the community of an earnest, God-fearing teacher.</a:t>
            </a:r>
            <a:r>
              <a:rPr lang="en-US" b="1" dirty="0"/>
              <a:t> </a:t>
            </a:r>
            <a:r>
              <a:rPr lang="es-ES" b="1" dirty="0"/>
              <a:t>—</a:t>
            </a:r>
            <a:r>
              <a:rPr lang="en-US" b="1" dirty="0"/>
              <a:t>CT 155</a:t>
            </a:r>
            <a:endParaRPr lang="es-ES" b="1" dirty="0"/>
          </a:p>
        </p:txBody>
      </p:sp>
      <p:sp>
        <p:nvSpPr>
          <p:cNvPr id="10" name="CuadroTexto 9">
            <a:extLst>
              <a:ext uri="{FF2B5EF4-FFF2-40B4-BE49-F238E27FC236}">
                <a16:creationId xmlns:a16="http://schemas.microsoft.com/office/drawing/2014/main" id="{D0E4A60A-8F9E-A92E-6698-FD603B2A8CF9}"/>
              </a:ext>
            </a:extLst>
          </p:cNvPr>
          <p:cNvSpPr txBox="1"/>
          <p:nvPr/>
        </p:nvSpPr>
        <p:spPr>
          <a:xfrm>
            <a:off x="6825295" y="3101354"/>
            <a:ext cx="5187884" cy="2308324"/>
          </a:xfrm>
          <a:prstGeom prst="rect">
            <a:avLst/>
          </a:prstGeom>
          <a:noFill/>
        </p:spPr>
        <p:txBody>
          <a:bodyPr wrap="square">
            <a:spAutoFit/>
          </a:bodyPr>
          <a:lstStyle/>
          <a:p>
            <a:r>
              <a:rPr lang="en-US" b="1" dirty="0">
                <a:solidFill>
                  <a:srgbClr val="C00000"/>
                </a:solidFill>
              </a:rPr>
              <a:t>The parents’ intimate knowledge both of the character of the children and of their physical peculiarities or infirmities, if imparted to the teacher, would be an assistance to him.</a:t>
            </a:r>
            <a:r>
              <a:rPr lang="en-US" b="1" dirty="0"/>
              <a:t> It is to be regretted that so many fail of realizing this. By most parents little interest is shown either to inform themselves as to the teacher's qualifications, or to co-operate with him in his work. </a:t>
            </a:r>
            <a:r>
              <a:rPr lang="es-ES" b="1" dirty="0"/>
              <a:t>—</a:t>
            </a:r>
            <a:r>
              <a:rPr lang="en-US" b="1" dirty="0"/>
              <a:t>Ed 284</a:t>
            </a:r>
            <a:endParaRPr lang="es-ES" b="1" dirty="0"/>
          </a:p>
        </p:txBody>
      </p:sp>
      <p:sp>
        <p:nvSpPr>
          <p:cNvPr id="12" name="CuadroTexto 11">
            <a:extLst>
              <a:ext uri="{FF2B5EF4-FFF2-40B4-BE49-F238E27FC236}">
                <a16:creationId xmlns:a16="http://schemas.microsoft.com/office/drawing/2014/main" id="{3081BE7A-95E9-F77F-D943-0A1DB56C98DE}"/>
              </a:ext>
            </a:extLst>
          </p:cNvPr>
          <p:cNvSpPr txBox="1"/>
          <p:nvPr/>
        </p:nvSpPr>
        <p:spPr>
          <a:xfrm>
            <a:off x="6844345" y="5418742"/>
            <a:ext cx="5141156" cy="1200329"/>
          </a:xfrm>
          <a:prstGeom prst="rect">
            <a:avLst/>
          </a:prstGeom>
          <a:noFill/>
        </p:spPr>
        <p:txBody>
          <a:bodyPr wrap="square">
            <a:spAutoFit/>
          </a:bodyPr>
          <a:lstStyle/>
          <a:p>
            <a:r>
              <a:rPr lang="en-US" b="1" dirty="0">
                <a:solidFill>
                  <a:srgbClr val="C00000"/>
                </a:solidFill>
              </a:rPr>
              <a:t>They [parents] must feel it their duty to co-operate with the teacher, to encourage wise discipline, and to pray much for the one who is teaching their children</a:t>
            </a:r>
            <a:r>
              <a:rPr lang="en-US" b="1" dirty="0"/>
              <a:t>. </a:t>
            </a:r>
            <a:r>
              <a:rPr lang="es-ES" b="1" dirty="0"/>
              <a:t>—</a:t>
            </a:r>
            <a:r>
              <a:rPr lang="en-US" b="1" dirty="0"/>
              <a:t>CG 321</a:t>
            </a:r>
            <a:endParaRPr lang="es-ES" b="1" dirty="0"/>
          </a:p>
        </p:txBody>
      </p:sp>
      <p:grpSp>
        <p:nvGrpSpPr>
          <p:cNvPr id="2" name="Grupo 1">
            <a:extLst>
              <a:ext uri="{FF2B5EF4-FFF2-40B4-BE49-F238E27FC236}">
                <a16:creationId xmlns:a16="http://schemas.microsoft.com/office/drawing/2014/main" id="{A2782E66-A78C-518E-D872-11FEF0384E9F}"/>
              </a:ext>
            </a:extLst>
          </p:cNvPr>
          <p:cNvGrpSpPr/>
          <p:nvPr/>
        </p:nvGrpSpPr>
        <p:grpSpPr>
          <a:xfrm>
            <a:off x="7919049" y="149281"/>
            <a:ext cx="4066452" cy="708091"/>
            <a:chOff x="7919049" y="149281"/>
            <a:chExt cx="4066452" cy="708091"/>
          </a:xfrm>
        </p:grpSpPr>
        <p:pic>
          <p:nvPicPr>
            <p:cNvPr id="7" name="Imagen 6">
              <a:extLst>
                <a:ext uri="{FF2B5EF4-FFF2-40B4-BE49-F238E27FC236}">
                  <a16:creationId xmlns:a16="http://schemas.microsoft.com/office/drawing/2014/main" id="{7CCA8CBB-E9C0-D382-E45D-CD7BE6532E5C}"/>
                </a:ext>
              </a:extLst>
            </p:cNvPr>
            <p:cNvPicPr>
              <a:picLocks noChangeAspect="1"/>
            </p:cNvPicPr>
            <p:nvPr/>
          </p:nvPicPr>
          <p:blipFill>
            <a:blip r:embed="rId3"/>
            <a:stretch>
              <a:fillRect/>
            </a:stretch>
          </p:blipFill>
          <p:spPr>
            <a:xfrm rot="5400000">
              <a:off x="9619798" y="-1508331"/>
              <a:ext cx="664954" cy="4066452"/>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A79AA0F4-E176-D92E-8758-5F8FA298C76E}"/>
                </a:ext>
              </a:extLst>
            </p:cNvPr>
            <p:cNvSpPr txBox="1"/>
            <p:nvPr/>
          </p:nvSpPr>
          <p:spPr>
            <a:xfrm>
              <a:off x="8945593" y="149281"/>
              <a:ext cx="2156601" cy="707886"/>
            </a:xfrm>
            <a:prstGeom prst="rect">
              <a:avLst/>
            </a:prstGeom>
            <a:noFill/>
          </p:spPr>
          <p:txBody>
            <a:bodyPr wrap="square">
              <a:spAutoFit/>
            </a:bodyPr>
            <a:lstStyle/>
            <a:p>
              <a:pPr algn="ctr">
                <a:spcBef>
                  <a:spcPts val="600"/>
                </a:spcBef>
              </a:pPr>
              <a:r>
                <a:rPr lang="en-US" sz="2000" b="1" dirty="0">
                  <a:solidFill>
                    <a:schemeClr val="bg1"/>
                  </a:solidFill>
                </a:rPr>
                <a:t>Teachers and Parents in Society</a:t>
              </a:r>
              <a:endParaRPr lang="es-ES" sz="2000" b="1" dirty="0">
                <a:solidFill>
                  <a:schemeClr val="bg1"/>
                </a:solidFill>
              </a:endParaRPr>
            </a:p>
          </p:txBody>
        </p:sp>
      </p:grpSp>
      <p:pic>
        <p:nvPicPr>
          <p:cNvPr id="4" name="Imagen 3" descr="Mujer sentada en una biblioteca&#10;&#10;Descripción generada automáticamente">
            <a:extLst>
              <a:ext uri="{FF2B5EF4-FFF2-40B4-BE49-F238E27FC236}">
                <a16:creationId xmlns:a16="http://schemas.microsoft.com/office/drawing/2014/main" id="{B1C853CD-1076-A143-D60F-35A6C1445B1A}"/>
              </a:ext>
            </a:extLst>
          </p:cNvPr>
          <p:cNvPicPr>
            <a:picLocks noChangeAspect="1"/>
          </p:cNvPicPr>
          <p:nvPr/>
        </p:nvPicPr>
        <p:blipFill rotWithShape="1">
          <a:blip r:embed="rId4">
            <a:extLst>
              <a:ext uri="{28A0092B-C50C-407E-A947-70E740481C1C}">
                <a14:useLocalDpi xmlns:a14="http://schemas.microsoft.com/office/drawing/2010/main" val="0"/>
              </a:ext>
            </a:extLst>
          </a:blip>
          <a:srcRect t="8651" b="8651"/>
          <a:stretch/>
        </p:blipFill>
        <p:spPr>
          <a:xfrm>
            <a:off x="8112430" y="1002056"/>
            <a:ext cx="3490097" cy="1923595"/>
          </a:xfrm>
          <a:prstGeom prst="rect">
            <a:avLst/>
          </a:prstGeom>
          <a:ln w="38100" cap="sq">
            <a:solidFill>
              <a:srgbClr val="6B39CE"/>
            </a:solidFill>
            <a:prstDash val="solid"/>
            <a:miter lim="800000"/>
          </a:ln>
          <a:effectLst>
            <a:outerShdw blurRad="50800" dist="38100" dir="2700000" algn="tl" rotWithShape="0">
              <a:srgbClr val="000000">
                <a:alpha val="43000"/>
              </a:srgbClr>
            </a:outerShdw>
          </a:effectLst>
        </p:spPr>
      </p:pic>
      <p:pic>
        <p:nvPicPr>
          <p:cNvPr id="8" name="Imagen 7" descr="Imagen que contiene tabla, cuarto, niño, joven&#10;&#10;Descripción generada automáticamente">
            <a:extLst>
              <a:ext uri="{FF2B5EF4-FFF2-40B4-BE49-F238E27FC236}">
                <a16:creationId xmlns:a16="http://schemas.microsoft.com/office/drawing/2014/main" id="{51C5A97D-C816-4FF7-520C-637ED24EE24D}"/>
              </a:ext>
            </a:extLst>
          </p:cNvPr>
          <p:cNvPicPr>
            <a:picLocks noChangeAspect="1"/>
          </p:cNvPicPr>
          <p:nvPr/>
        </p:nvPicPr>
        <p:blipFill rotWithShape="1">
          <a:blip r:embed="rId5">
            <a:extLst>
              <a:ext uri="{28A0092B-C50C-407E-A947-70E740481C1C}">
                <a14:useLocalDpi xmlns:a14="http://schemas.microsoft.com/office/drawing/2010/main" val="0"/>
              </a:ext>
            </a:extLst>
          </a:blip>
          <a:srcRect t="4280" b="4280"/>
          <a:stretch/>
        </p:blipFill>
        <p:spPr>
          <a:xfrm>
            <a:off x="361773" y="2704228"/>
            <a:ext cx="6337543" cy="3859611"/>
          </a:xfrm>
          <a:prstGeom prst="rect">
            <a:avLst/>
          </a:prstGeom>
          <a:ln w="38100" cap="sq">
            <a:solidFill>
              <a:srgbClr val="6B39C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927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ED989E1D-9A3E-4E75-D5AB-3C3B17C78AFC}"/>
              </a:ext>
            </a:extLst>
          </p:cNvPr>
          <p:cNvGrpSpPr/>
          <p:nvPr/>
        </p:nvGrpSpPr>
        <p:grpSpPr>
          <a:xfrm>
            <a:off x="8016608" y="138547"/>
            <a:ext cx="3986145" cy="707886"/>
            <a:chOff x="8016608" y="138547"/>
            <a:chExt cx="3986145" cy="707886"/>
          </a:xfrm>
        </p:grpSpPr>
        <p:pic>
          <p:nvPicPr>
            <p:cNvPr id="9" name="Imagen 8">
              <a:extLst>
                <a:ext uri="{FF2B5EF4-FFF2-40B4-BE49-F238E27FC236}">
                  <a16:creationId xmlns:a16="http://schemas.microsoft.com/office/drawing/2014/main" id="{4A531E40-1C46-089C-F656-D6E8D13DB7AF}"/>
                </a:ext>
              </a:extLst>
            </p:cNvPr>
            <p:cNvPicPr>
              <a:picLocks noChangeAspect="1"/>
            </p:cNvPicPr>
            <p:nvPr/>
          </p:nvPicPr>
          <p:blipFill>
            <a:blip r:embed="rId3"/>
            <a:stretch>
              <a:fillRect/>
            </a:stretch>
          </p:blipFill>
          <p:spPr>
            <a:xfrm>
              <a:off x="8016608" y="200002"/>
              <a:ext cx="3986145" cy="637283"/>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524B5025-E873-C816-9E8D-4B89250990E2}"/>
                </a:ext>
              </a:extLst>
            </p:cNvPr>
            <p:cNvSpPr txBox="1"/>
            <p:nvPr/>
          </p:nvSpPr>
          <p:spPr>
            <a:xfrm>
              <a:off x="8981628" y="138547"/>
              <a:ext cx="2505521" cy="707886"/>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Unity Between Parents and Teachers</a:t>
              </a:r>
              <a:endParaRPr lang="es-ES" sz="2000" b="1" dirty="0">
                <a:solidFill>
                  <a:schemeClr val="bg1"/>
                </a:solidFill>
                <a:effectLst>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45885032-797F-4B2D-0BA3-6B19D5C2A483}"/>
              </a:ext>
            </a:extLst>
          </p:cNvPr>
          <p:cNvSpPr txBox="1"/>
          <p:nvPr/>
        </p:nvSpPr>
        <p:spPr>
          <a:xfrm>
            <a:off x="2883102" y="297520"/>
            <a:ext cx="5045570" cy="2031325"/>
          </a:xfrm>
          <a:prstGeom prst="rect">
            <a:avLst/>
          </a:prstGeom>
          <a:noFill/>
        </p:spPr>
        <p:txBody>
          <a:bodyPr wrap="square">
            <a:spAutoFit/>
          </a:bodyPr>
          <a:lstStyle/>
          <a:p>
            <a:r>
              <a:rPr lang="en-US" b="1" dirty="0">
                <a:solidFill>
                  <a:srgbClr val="C00000"/>
                </a:solidFill>
              </a:rPr>
              <a:t>When parents justify the complaints of their children against the authority and discipline of the school, they do not see that they are increasing the demoralizing power which now prevails to such a fearful extent. </a:t>
            </a:r>
            <a:r>
              <a:rPr lang="en-US" b="1" dirty="0"/>
              <a:t>Every influence surrounding the youth needs to be on the right side, for youthful depravity is increasing. </a:t>
            </a:r>
            <a:r>
              <a:rPr lang="es-ES" b="1" dirty="0"/>
              <a:t>—</a:t>
            </a:r>
            <a:r>
              <a:rPr lang="en-US" b="1" dirty="0"/>
              <a:t>CG 325</a:t>
            </a:r>
            <a:endParaRPr lang="es-ES" b="1" dirty="0"/>
          </a:p>
        </p:txBody>
      </p:sp>
      <p:sp>
        <p:nvSpPr>
          <p:cNvPr id="6" name="CuadroTexto 5">
            <a:extLst>
              <a:ext uri="{FF2B5EF4-FFF2-40B4-BE49-F238E27FC236}">
                <a16:creationId xmlns:a16="http://schemas.microsoft.com/office/drawing/2014/main" id="{CAAE4406-8A8F-831B-F241-721E4A8056C8}"/>
              </a:ext>
            </a:extLst>
          </p:cNvPr>
          <p:cNvSpPr txBox="1"/>
          <p:nvPr/>
        </p:nvSpPr>
        <p:spPr>
          <a:xfrm>
            <a:off x="243695" y="2506716"/>
            <a:ext cx="7533633" cy="1477328"/>
          </a:xfrm>
          <a:prstGeom prst="rect">
            <a:avLst/>
          </a:prstGeom>
          <a:noFill/>
        </p:spPr>
        <p:txBody>
          <a:bodyPr wrap="square">
            <a:spAutoFit/>
          </a:bodyPr>
          <a:lstStyle/>
          <a:p>
            <a:r>
              <a:rPr lang="en-US" b="1" dirty="0">
                <a:solidFill>
                  <a:srgbClr val="C00000"/>
                </a:solidFill>
              </a:rPr>
              <a:t>If criticism or suggestion in regard to the teacher's work becomes necessary, it should be made to him in private</a:t>
            </a:r>
            <a:r>
              <a:rPr lang="en-US" b="1" dirty="0"/>
              <a:t>. If this proves ineffective, let the matter be  referred to those who are responsible for the management of the school. </a:t>
            </a:r>
            <a:r>
              <a:rPr lang="en-US" b="1" dirty="0">
                <a:solidFill>
                  <a:srgbClr val="C00000"/>
                </a:solidFill>
              </a:rPr>
              <a:t>Nothing should be said or done to weaken the children's respect for the one upon whom their well-being in so great degree depends</a:t>
            </a:r>
            <a:r>
              <a:rPr lang="en-US" b="1" dirty="0"/>
              <a:t>. </a:t>
            </a:r>
            <a:r>
              <a:rPr lang="es-ES" b="1" dirty="0"/>
              <a:t>—</a:t>
            </a:r>
            <a:r>
              <a:rPr lang="en-US" b="1" dirty="0"/>
              <a:t>CT 161</a:t>
            </a:r>
            <a:endParaRPr lang="es-ES" b="1" dirty="0"/>
          </a:p>
        </p:txBody>
      </p:sp>
      <p:sp>
        <p:nvSpPr>
          <p:cNvPr id="8" name="CuadroTexto 7">
            <a:extLst>
              <a:ext uri="{FF2B5EF4-FFF2-40B4-BE49-F238E27FC236}">
                <a16:creationId xmlns:a16="http://schemas.microsoft.com/office/drawing/2014/main" id="{9584E237-25A4-85B9-8342-1912C65C9EA8}"/>
              </a:ext>
            </a:extLst>
          </p:cNvPr>
          <p:cNvSpPr txBox="1"/>
          <p:nvPr/>
        </p:nvSpPr>
        <p:spPr>
          <a:xfrm>
            <a:off x="296127" y="4143618"/>
            <a:ext cx="8971251" cy="2585323"/>
          </a:xfrm>
          <a:prstGeom prst="rect">
            <a:avLst/>
          </a:prstGeom>
          <a:noFill/>
        </p:spPr>
        <p:txBody>
          <a:bodyPr wrap="square">
            <a:spAutoFit/>
          </a:bodyPr>
          <a:lstStyle/>
          <a:p>
            <a:r>
              <a:rPr lang="en-US" b="1" dirty="0">
                <a:solidFill>
                  <a:srgbClr val="C00000"/>
                </a:solidFill>
              </a:rPr>
              <a:t>In allowing children to do as they please, parents may think themselves affectionate, but they are practicing the </a:t>
            </a:r>
            <a:r>
              <a:rPr lang="en-US" b="1" dirty="0" err="1">
                <a:solidFill>
                  <a:srgbClr val="C00000"/>
                </a:solidFill>
              </a:rPr>
              <a:t>veriest</a:t>
            </a:r>
            <a:r>
              <a:rPr lang="en-US" b="1" dirty="0">
                <a:solidFill>
                  <a:srgbClr val="C00000"/>
                </a:solidFill>
              </a:rPr>
              <a:t> cruelty</a:t>
            </a:r>
            <a:r>
              <a:rPr lang="en-US" b="1" dirty="0"/>
              <a:t>. Children are able to reason, and their souls are hurt by inconsiderate kindness, however proper this kindness may be in the eyes of the parents. </a:t>
            </a:r>
            <a:r>
              <a:rPr lang="en-US" b="1" dirty="0">
                <a:solidFill>
                  <a:srgbClr val="C00000"/>
                </a:solidFill>
              </a:rPr>
              <a:t>As the children grow older, their insubordination grows. Their teachers may try to correct them, but too often the parents side with the children, and the evil continues to grow, clothed, if possible, with a still darker covering of deception than before. </a:t>
            </a:r>
            <a:r>
              <a:rPr lang="en-US" b="1" dirty="0"/>
              <a:t>Other children are led astray by the wrong course of these children, and yet the parents cannot see the wrong. The words of their children are listened to before the words of teachers, who mourn over the wrong. </a:t>
            </a:r>
            <a:r>
              <a:rPr lang="es-ES" b="1" dirty="0"/>
              <a:t>—</a:t>
            </a:r>
            <a:r>
              <a:rPr lang="en-US" b="1" dirty="0"/>
              <a:t>CG 326</a:t>
            </a:r>
            <a:endParaRPr lang="es-ES" b="1" dirty="0"/>
          </a:p>
        </p:txBody>
      </p:sp>
      <p:pic>
        <p:nvPicPr>
          <p:cNvPr id="5" name="Imagen 4" descr="Una persona sentada frente a una computadora&#10;&#10;Descripción generada automáticamente con confianza media">
            <a:extLst>
              <a:ext uri="{FF2B5EF4-FFF2-40B4-BE49-F238E27FC236}">
                <a16:creationId xmlns:a16="http://schemas.microsoft.com/office/drawing/2014/main" id="{84EADF71-75BF-DF5F-7667-9F4E63F46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5263" y="1176653"/>
            <a:ext cx="4029330" cy="2686220"/>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pic>
        <p:nvPicPr>
          <p:cNvPr id="10" name="Imagen 9" descr="Imagen que contiene persona, interior, niño, hombre&#10;&#10;Descripción generada automáticamente">
            <a:extLst>
              <a:ext uri="{FF2B5EF4-FFF2-40B4-BE49-F238E27FC236}">
                <a16:creationId xmlns:a16="http://schemas.microsoft.com/office/drawing/2014/main" id="{8A28F4F7-BD63-FE24-6A6B-5F4A2AEB06C4}"/>
              </a:ext>
            </a:extLst>
          </p:cNvPr>
          <p:cNvPicPr>
            <a:picLocks noChangeAspect="1"/>
          </p:cNvPicPr>
          <p:nvPr/>
        </p:nvPicPr>
        <p:blipFill rotWithShape="1">
          <a:blip r:embed="rId5">
            <a:extLst>
              <a:ext uri="{28A0092B-C50C-407E-A947-70E740481C1C}">
                <a14:useLocalDpi xmlns:a14="http://schemas.microsoft.com/office/drawing/2010/main" val="0"/>
              </a:ext>
            </a:extLst>
          </a:blip>
          <a:srcRect l="7149" r="7149"/>
          <a:stretch/>
        </p:blipFill>
        <p:spPr>
          <a:xfrm>
            <a:off x="296127" y="281850"/>
            <a:ext cx="2499040" cy="2046995"/>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pic>
        <p:nvPicPr>
          <p:cNvPr id="12" name="Imagen 11" descr="Un niño sentado en una cama&#10;&#10;Descripción generada automáticamente con confianza media">
            <a:extLst>
              <a:ext uri="{FF2B5EF4-FFF2-40B4-BE49-F238E27FC236}">
                <a16:creationId xmlns:a16="http://schemas.microsoft.com/office/drawing/2014/main" id="{89802C3D-9756-9666-E5DE-6F3E9515F72C}"/>
              </a:ext>
            </a:extLst>
          </p:cNvPr>
          <p:cNvPicPr>
            <a:picLocks noChangeAspect="1"/>
          </p:cNvPicPr>
          <p:nvPr/>
        </p:nvPicPr>
        <p:blipFill rotWithShape="1">
          <a:blip r:embed="rId6">
            <a:extLst>
              <a:ext uri="{28A0092B-C50C-407E-A947-70E740481C1C}">
                <a14:useLocalDpi xmlns:a14="http://schemas.microsoft.com/office/drawing/2010/main" val="0"/>
              </a:ext>
            </a:extLst>
          </a:blip>
          <a:srcRect l="27325" t="2351" r="12672" b="-2351"/>
          <a:stretch/>
        </p:blipFill>
        <p:spPr>
          <a:xfrm>
            <a:off x="9629192" y="4105215"/>
            <a:ext cx="2216164" cy="2614238"/>
          </a:xfrm>
          <a:prstGeom prst="rect">
            <a:avLst/>
          </a:prstGeom>
          <a:ln w="38100" cap="sq">
            <a:solidFill>
              <a:srgbClr val="3FACCE"/>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24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42"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Horizontal)">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4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Horizontal)">
                                      <p:cBhvr>
                                        <p:cTn id="35" dur="500"/>
                                        <p:tgtEl>
                                          <p:spTgt spid="12"/>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zul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themeOverride>
</file>

<file path=ppt/theme/themeOverride2.xml><?xml version="1.0" encoding="utf-8"?>
<a:themeOverride xmlns:a="http://schemas.openxmlformats.org/drawingml/2006/main">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otalTime>15547</TotalTime>
  <Words>9600</Words>
  <Application>Microsoft Office PowerPoint</Application>
  <PresentationFormat>Panorámica</PresentationFormat>
  <Paragraphs>176</Paragraphs>
  <Slides>39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39</vt:i4>
      </vt:variant>
    </vt:vector>
  </HeadingPairs>
  <TitlesOfParts>
    <vt:vector size="46" baseType="lpstr">
      <vt:lpstr>Calibri</vt:lpstr>
      <vt:lpstr>Sitka Subheading</vt:lpstr>
      <vt:lpstr>Calibri Light</vt:lpstr>
      <vt:lpstr>Arial</vt:lpstr>
      <vt:lpstr>Cascadia Code</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491</cp:revision>
  <dcterms:created xsi:type="dcterms:W3CDTF">2023-05-10T04:38:32Z</dcterms:created>
  <dcterms:modified xsi:type="dcterms:W3CDTF">2024-10-22T19:58:01Z</dcterms:modified>
</cp:coreProperties>
</file>