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409" r:id="rId4"/>
    <p:sldId id="362" r:id="rId5"/>
    <p:sldId id="262" r:id="rId6"/>
    <p:sldId id="258" r:id="rId7"/>
    <p:sldId id="259" r:id="rId8"/>
    <p:sldId id="368" r:id="rId9"/>
    <p:sldId id="367" r:id="rId10"/>
    <p:sldId id="372" r:id="rId11"/>
    <p:sldId id="369" r:id="rId12"/>
    <p:sldId id="373" r:id="rId13"/>
    <p:sldId id="363" r:id="rId14"/>
    <p:sldId id="364" r:id="rId15"/>
    <p:sldId id="375" r:id="rId16"/>
    <p:sldId id="376" r:id="rId17"/>
    <p:sldId id="400" r:id="rId18"/>
    <p:sldId id="402" r:id="rId19"/>
    <p:sldId id="403" r:id="rId20"/>
    <p:sldId id="406" r:id="rId21"/>
    <p:sldId id="405" r:id="rId22"/>
    <p:sldId id="365" r:id="rId23"/>
    <p:sldId id="260" r:id="rId24"/>
    <p:sldId id="377" r:id="rId25"/>
    <p:sldId id="378" r:id="rId26"/>
    <p:sldId id="380" r:id="rId27"/>
    <p:sldId id="384" r:id="rId28"/>
    <p:sldId id="385" r:id="rId29"/>
    <p:sldId id="407" r:id="rId30"/>
    <p:sldId id="387" r:id="rId31"/>
    <p:sldId id="390" r:id="rId32"/>
    <p:sldId id="389" r:id="rId33"/>
    <p:sldId id="391" r:id="rId34"/>
    <p:sldId id="393" r:id="rId35"/>
    <p:sldId id="366" r:id="rId36"/>
    <p:sldId id="382" r:id="rId37"/>
    <p:sldId id="383" r:id="rId38"/>
    <p:sldId id="396" r:id="rId39"/>
    <p:sldId id="397" r:id="rId40"/>
    <p:sldId id="410" r:id="rId4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FFC"/>
    <a:srgbClr val="00A99D"/>
    <a:srgbClr val="D47E1A"/>
    <a:srgbClr val="E7B67D"/>
    <a:srgbClr val="0071BC"/>
    <a:srgbClr val="DD0000"/>
    <a:srgbClr val="C06DB7"/>
    <a:srgbClr val="1980A6"/>
    <a:srgbClr val="B6E2F6"/>
    <a:srgbClr val="45BA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43239B-755A-4065-A62D-28888C2A9E26}" v="461" dt="2024-10-22T13:18:35.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10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3843239B-755A-4065-A62D-28888C2A9E26}"/>
    <pc:docChg chg="undo custSel addSld delSld modSld">
      <pc:chgData name="Yolanda Desarme" userId="da06884b4d1911c2" providerId="LiveId" clId="{3843239B-755A-4065-A62D-28888C2A9E26}" dt="2024-10-22T13:20:06.825" v="590" actId="14100"/>
      <pc:docMkLst>
        <pc:docMk/>
      </pc:docMkLst>
      <pc:sldChg chg="modSp">
        <pc:chgData name="Yolanda Desarme" userId="da06884b4d1911c2" providerId="LiveId" clId="{3843239B-755A-4065-A62D-28888C2A9E26}" dt="2024-10-21T19:06:29.417" v="124" actId="207"/>
        <pc:sldMkLst>
          <pc:docMk/>
          <pc:sldMk cId="966881084" sldId="258"/>
        </pc:sldMkLst>
        <pc:spChg chg="mod">
          <ac:chgData name="Yolanda Desarme" userId="da06884b4d1911c2" providerId="LiveId" clId="{3843239B-755A-4065-A62D-28888C2A9E26}" dt="2024-10-21T18:54:06.154" v="13" actId="6549"/>
          <ac:spMkLst>
            <pc:docMk/>
            <pc:sldMk cId="966881084" sldId="258"/>
            <ac:spMk id="7" creationId="{ACC147E0-71AF-40A4-5396-046ED288F52D}"/>
          </ac:spMkLst>
        </pc:spChg>
        <pc:spChg chg="mod">
          <ac:chgData name="Yolanda Desarme" userId="da06884b4d1911c2" providerId="LiveId" clId="{3843239B-755A-4065-A62D-28888C2A9E26}" dt="2024-10-21T19:04:58.731" v="122" actId="207"/>
          <ac:spMkLst>
            <pc:docMk/>
            <pc:sldMk cId="966881084" sldId="258"/>
            <ac:spMk id="8" creationId="{E5709810-DCB0-2803-ADA7-02E7BDE48E1E}"/>
          </ac:spMkLst>
        </pc:spChg>
        <pc:spChg chg="mod">
          <ac:chgData name="Yolanda Desarme" userId="da06884b4d1911c2" providerId="LiveId" clId="{3843239B-755A-4065-A62D-28888C2A9E26}" dt="2024-10-21T19:05:26.370" v="123" actId="207"/>
          <ac:spMkLst>
            <pc:docMk/>
            <pc:sldMk cId="966881084" sldId="258"/>
            <ac:spMk id="10" creationId="{F764332F-AC12-48C5-664E-619FEAB22076}"/>
          </ac:spMkLst>
        </pc:spChg>
        <pc:spChg chg="mod">
          <ac:chgData name="Yolanda Desarme" userId="da06884b4d1911c2" providerId="LiveId" clId="{3843239B-755A-4065-A62D-28888C2A9E26}" dt="2024-10-21T19:06:29.417" v="124" actId="207"/>
          <ac:spMkLst>
            <pc:docMk/>
            <pc:sldMk cId="966881084" sldId="258"/>
            <ac:spMk id="12" creationId="{04524508-BC11-483E-E019-F6A0A9439712}"/>
          </ac:spMkLst>
        </pc:spChg>
      </pc:sldChg>
      <pc:sldChg chg="modSp mod">
        <pc:chgData name="Yolanda Desarme" userId="da06884b4d1911c2" providerId="LiveId" clId="{3843239B-755A-4065-A62D-28888C2A9E26}" dt="2024-10-21T19:09:23.016" v="130" actId="207"/>
        <pc:sldMkLst>
          <pc:docMk/>
          <pc:sldMk cId="3692133849" sldId="259"/>
        </pc:sldMkLst>
        <pc:spChg chg="mod">
          <ac:chgData name="Yolanda Desarme" userId="da06884b4d1911c2" providerId="LiveId" clId="{3843239B-755A-4065-A62D-28888C2A9E26}" dt="2024-10-21T19:08:45.354" v="127" actId="6549"/>
          <ac:spMkLst>
            <pc:docMk/>
            <pc:sldMk cId="3692133849" sldId="259"/>
            <ac:spMk id="3" creationId="{EB0EED4F-3E29-2962-2C32-04B9F5ACEBC1}"/>
          </ac:spMkLst>
        </pc:spChg>
        <pc:spChg chg="mod">
          <ac:chgData name="Yolanda Desarme" userId="da06884b4d1911c2" providerId="LiveId" clId="{3843239B-755A-4065-A62D-28888C2A9E26}" dt="2024-10-21T18:54:15.397" v="17" actId="6549"/>
          <ac:spMkLst>
            <pc:docMk/>
            <pc:sldMk cId="3692133849" sldId="259"/>
            <ac:spMk id="5" creationId="{4E90A957-669E-D0DE-FF46-D8B432461E11}"/>
          </ac:spMkLst>
        </pc:spChg>
        <pc:spChg chg="mod">
          <ac:chgData name="Yolanda Desarme" userId="da06884b4d1911c2" providerId="LiveId" clId="{3843239B-755A-4065-A62D-28888C2A9E26}" dt="2024-10-21T19:09:14.772" v="129" actId="207"/>
          <ac:spMkLst>
            <pc:docMk/>
            <pc:sldMk cId="3692133849" sldId="259"/>
            <ac:spMk id="6" creationId="{A4F06724-3B98-93D6-32F7-5B843F21A60E}"/>
          </ac:spMkLst>
        </pc:spChg>
        <pc:spChg chg="mod">
          <ac:chgData name="Yolanda Desarme" userId="da06884b4d1911c2" providerId="LiveId" clId="{3843239B-755A-4065-A62D-28888C2A9E26}" dt="2024-10-21T19:08:58.473" v="128" actId="207"/>
          <ac:spMkLst>
            <pc:docMk/>
            <pc:sldMk cId="3692133849" sldId="259"/>
            <ac:spMk id="10" creationId="{00C62A7D-B8CC-7383-91E7-6498278F64E2}"/>
          </ac:spMkLst>
        </pc:spChg>
        <pc:spChg chg="mod">
          <ac:chgData name="Yolanda Desarme" userId="da06884b4d1911c2" providerId="LiveId" clId="{3843239B-755A-4065-A62D-28888C2A9E26}" dt="2024-10-21T19:09:23.016" v="130" actId="207"/>
          <ac:spMkLst>
            <pc:docMk/>
            <pc:sldMk cId="3692133849" sldId="259"/>
            <ac:spMk id="12" creationId="{33DE2111-9802-2639-6A3C-BDC8B9A72D2D}"/>
          </ac:spMkLst>
        </pc:spChg>
      </pc:sldChg>
      <pc:sldChg chg="modSp">
        <pc:chgData name="Yolanda Desarme" userId="da06884b4d1911c2" providerId="LiveId" clId="{3843239B-755A-4065-A62D-28888C2A9E26}" dt="2024-10-22T12:24:43.778" v="452" actId="6549"/>
        <pc:sldMkLst>
          <pc:docMk/>
          <pc:sldMk cId="2306722916" sldId="260"/>
        </pc:sldMkLst>
        <pc:spChg chg="mod">
          <ac:chgData name="Yolanda Desarme" userId="da06884b4d1911c2" providerId="LiveId" clId="{3843239B-755A-4065-A62D-28888C2A9E26}" dt="2024-10-21T22:19:10.730" v="190" actId="207"/>
          <ac:spMkLst>
            <pc:docMk/>
            <pc:sldMk cId="2306722916" sldId="260"/>
            <ac:spMk id="5" creationId="{912BF029-A3BF-D2F5-3197-1567EBE03025}"/>
          </ac:spMkLst>
        </pc:spChg>
        <pc:spChg chg="mod">
          <ac:chgData name="Yolanda Desarme" userId="da06884b4d1911c2" providerId="LiveId" clId="{3843239B-755A-4065-A62D-28888C2A9E26}" dt="2024-10-22T12:24:43.778" v="452" actId="6549"/>
          <ac:spMkLst>
            <pc:docMk/>
            <pc:sldMk cId="2306722916" sldId="260"/>
            <ac:spMk id="8" creationId="{E15AE2E6-DB7E-E8C7-0621-EB1D85D15B4F}"/>
          </ac:spMkLst>
        </pc:spChg>
      </pc:sldChg>
      <pc:sldChg chg="modSp mod modAnim">
        <pc:chgData name="Yolanda Desarme" userId="da06884b4d1911c2" providerId="LiveId" clId="{3843239B-755A-4065-A62D-28888C2A9E26}" dt="2024-10-22T11:40:36.892" v="340" actId="20577"/>
        <pc:sldMkLst>
          <pc:docMk/>
          <pc:sldMk cId="786820672" sldId="262"/>
        </pc:sldMkLst>
        <pc:spChg chg="mod">
          <ac:chgData name="Yolanda Desarme" userId="da06884b4d1911c2" providerId="LiveId" clId="{3843239B-755A-4065-A62D-28888C2A9E26}" dt="2024-10-21T18:53:49.899" v="9" actId="20577"/>
          <ac:spMkLst>
            <pc:docMk/>
            <pc:sldMk cId="786820672" sldId="262"/>
            <ac:spMk id="3" creationId="{80CBC72D-363F-2BC3-0986-C7553B7304D2}"/>
          </ac:spMkLst>
        </pc:spChg>
        <pc:spChg chg="mod">
          <ac:chgData name="Yolanda Desarme" userId="da06884b4d1911c2" providerId="LiveId" clId="{3843239B-755A-4065-A62D-28888C2A9E26}" dt="2024-10-21T23:32:55.654" v="336" actId="14100"/>
          <ac:spMkLst>
            <pc:docMk/>
            <pc:sldMk cId="786820672" sldId="262"/>
            <ac:spMk id="5" creationId="{248D8042-4F50-5E78-787F-09A206DF539D}"/>
          </ac:spMkLst>
        </pc:spChg>
        <pc:spChg chg="mod">
          <ac:chgData name="Yolanda Desarme" userId="da06884b4d1911c2" providerId="LiveId" clId="{3843239B-755A-4065-A62D-28888C2A9E26}" dt="2024-10-22T11:40:36.892" v="340" actId="20577"/>
          <ac:spMkLst>
            <pc:docMk/>
            <pc:sldMk cId="786820672" sldId="262"/>
            <ac:spMk id="9" creationId="{642405F6-5EFC-08ED-BF4D-8FA8726B184D}"/>
          </ac:spMkLst>
        </pc:spChg>
        <pc:picChg chg="mod">
          <ac:chgData name="Yolanda Desarme" userId="da06884b4d1911c2" providerId="LiveId" clId="{3843239B-755A-4065-A62D-28888C2A9E26}" dt="2024-10-21T23:33:36.995" v="337" actId="14100"/>
          <ac:picMkLst>
            <pc:docMk/>
            <pc:sldMk cId="786820672" sldId="262"/>
            <ac:picMk id="4" creationId="{06D5E5F8-B578-71F2-2605-AA854A2A2249}"/>
          </ac:picMkLst>
        </pc:picChg>
        <pc:picChg chg="mod">
          <ac:chgData name="Yolanda Desarme" userId="da06884b4d1911c2" providerId="LiveId" clId="{3843239B-755A-4065-A62D-28888C2A9E26}" dt="2024-10-21T23:33:42.216" v="338" actId="14100"/>
          <ac:picMkLst>
            <pc:docMk/>
            <pc:sldMk cId="786820672" sldId="262"/>
            <ac:picMk id="11" creationId="{6A7A2091-D2B8-137F-FCD0-30A650E9A758}"/>
          </ac:picMkLst>
        </pc:picChg>
      </pc:sldChg>
      <pc:sldChg chg="modSp">
        <pc:chgData name="Yolanda Desarme" userId="da06884b4d1911c2" providerId="LiveId" clId="{3843239B-755A-4065-A62D-28888C2A9E26}" dt="2024-10-21T18:53:39.713" v="5" actId="6549"/>
        <pc:sldMkLst>
          <pc:docMk/>
          <pc:sldMk cId="1526507347" sldId="362"/>
        </pc:sldMkLst>
        <pc:spChg chg="mod">
          <ac:chgData name="Yolanda Desarme" userId="da06884b4d1911c2" providerId="LiveId" clId="{3843239B-755A-4065-A62D-28888C2A9E26}" dt="2024-10-21T18:53:39.713" v="5" actId="6549"/>
          <ac:spMkLst>
            <pc:docMk/>
            <pc:sldMk cId="1526507347" sldId="362"/>
            <ac:spMk id="2" creationId="{410B1ED0-7E10-6E89-2D4B-E6FF88E8BDBC}"/>
          </ac:spMkLst>
        </pc:spChg>
      </pc:sldChg>
      <pc:sldChg chg="modSp">
        <pc:chgData name="Yolanda Desarme" userId="da06884b4d1911c2" providerId="LiveId" clId="{3843239B-755A-4065-A62D-28888C2A9E26}" dt="2024-10-22T12:11:41.735" v="406" actId="207"/>
        <pc:sldMkLst>
          <pc:docMk/>
          <pc:sldMk cId="1107161034" sldId="364"/>
        </pc:sldMkLst>
        <pc:spChg chg="mod">
          <ac:chgData name="Yolanda Desarme" userId="da06884b4d1911c2" providerId="LiveId" clId="{3843239B-755A-4065-A62D-28888C2A9E26}" dt="2024-10-22T12:11:41.735" v="406" actId="207"/>
          <ac:spMkLst>
            <pc:docMk/>
            <pc:sldMk cId="1107161034" sldId="364"/>
            <ac:spMk id="2" creationId="{C4EFCF18-1FDE-E64A-1CB4-BC506DABD7AB}"/>
          </ac:spMkLst>
        </pc:spChg>
        <pc:spChg chg="mod">
          <ac:chgData name="Yolanda Desarme" userId="da06884b4d1911c2" providerId="LiveId" clId="{3843239B-755A-4065-A62D-28888C2A9E26}" dt="2024-10-21T18:56:01.268" v="45" actId="6549"/>
          <ac:spMkLst>
            <pc:docMk/>
            <pc:sldMk cId="1107161034" sldId="364"/>
            <ac:spMk id="3" creationId="{84FF0DF6-A856-31A4-C77A-68A6EA65EF85}"/>
          </ac:spMkLst>
        </pc:spChg>
        <pc:spChg chg="mod">
          <ac:chgData name="Yolanda Desarme" userId="da06884b4d1911c2" providerId="LiveId" clId="{3843239B-755A-4065-A62D-28888C2A9E26}" dt="2024-10-21T22:03:50" v="150" actId="207"/>
          <ac:spMkLst>
            <pc:docMk/>
            <pc:sldMk cId="1107161034" sldId="364"/>
            <ac:spMk id="5" creationId="{720FE202-051E-513A-89A3-B81599A362B8}"/>
          </ac:spMkLst>
        </pc:spChg>
        <pc:spChg chg="mod">
          <ac:chgData name="Yolanda Desarme" userId="da06884b4d1911c2" providerId="LiveId" clId="{3843239B-755A-4065-A62D-28888C2A9E26}" dt="2024-10-21T22:04:08.948" v="152" actId="207"/>
          <ac:spMkLst>
            <pc:docMk/>
            <pc:sldMk cId="1107161034" sldId="364"/>
            <ac:spMk id="7" creationId="{7539637F-884E-21B8-510F-748B38717610}"/>
          </ac:spMkLst>
        </pc:spChg>
        <pc:spChg chg="mod">
          <ac:chgData name="Yolanda Desarme" userId="da06884b4d1911c2" providerId="LiveId" clId="{3843239B-755A-4065-A62D-28888C2A9E26}" dt="2024-10-21T22:04:22.904" v="153" actId="207"/>
          <ac:spMkLst>
            <pc:docMk/>
            <pc:sldMk cId="1107161034" sldId="364"/>
            <ac:spMk id="11" creationId="{7D16EF45-511C-CE68-55AE-F472B3073CAA}"/>
          </ac:spMkLst>
        </pc:spChg>
      </pc:sldChg>
      <pc:sldChg chg="modSp mod">
        <pc:chgData name="Yolanda Desarme" userId="da06884b4d1911c2" providerId="LiveId" clId="{3843239B-755A-4065-A62D-28888C2A9E26}" dt="2024-10-21T19:01:17.501" v="117" actId="1076"/>
        <pc:sldMkLst>
          <pc:docMk/>
          <pc:sldMk cId="153085573" sldId="365"/>
        </pc:sldMkLst>
        <pc:spChg chg="mod">
          <ac:chgData name="Yolanda Desarme" userId="da06884b4d1911c2" providerId="LiveId" clId="{3843239B-755A-4065-A62D-28888C2A9E26}" dt="2024-10-21T19:01:17.501" v="117" actId="1076"/>
          <ac:spMkLst>
            <pc:docMk/>
            <pc:sldMk cId="153085573" sldId="365"/>
            <ac:spMk id="2" creationId="{410B1ED0-7E10-6E89-2D4B-E6FF88E8BDBC}"/>
          </ac:spMkLst>
        </pc:spChg>
      </pc:sldChg>
      <pc:sldChg chg="modSp mod">
        <pc:chgData name="Yolanda Desarme" userId="da06884b4d1911c2" providerId="LiveId" clId="{3843239B-755A-4065-A62D-28888C2A9E26}" dt="2024-10-21T19:01:26.658" v="118" actId="1076"/>
        <pc:sldMkLst>
          <pc:docMk/>
          <pc:sldMk cId="1038077140" sldId="366"/>
        </pc:sldMkLst>
        <pc:spChg chg="mod">
          <ac:chgData name="Yolanda Desarme" userId="da06884b4d1911c2" providerId="LiveId" clId="{3843239B-755A-4065-A62D-28888C2A9E26}" dt="2024-10-21T19:01:26.658" v="118" actId="1076"/>
          <ac:spMkLst>
            <pc:docMk/>
            <pc:sldMk cId="1038077140" sldId="366"/>
            <ac:spMk id="2" creationId="{410B1ED0-7E10-6E89-2D4B-E6FF88E8BDBC}"/>
          </ac:spMkLst>
        </pc:spChg>
      </pc:sldChg>
      <pc:sldChg chg="modSp mod">
        <pc:chgData name="Yolanda Desarme" userId="da06884b4d1911c2" providerId="LiveId" clId="{3843239B-755A-4065-A62D-28888C2A9E26}" dt="2024-10-21T19:10:39.132" v="137" actId="207"/>
        <pc:sldMkLst>
          <pc:docMk/>
          <pc:sldMk cId="931706292" sldId="367"/>
        </pc:sldMkLst>
        <pc:spChg chg="mod">
          <ac:chgData name="Yolanda Desarme" userId="da06884b4d1911c2" providerId="LiveId" clId="{3843239B-755A-4065-A62D-28888C2A9E26}" dt="2024-10-21T18:54:54.704" v="26" actId="1076"/>
          <ac:spMkLst>
            <pc:docMk/>
            <pc:sldMk cId="931706292" sldId="367"/>
            <ac:spMk id="4" creationId="{4FF96F07-E6E5-3D8B-2BED-23C531F48F31}"/>
          </ac:spMkLst>
        </pc:spChg>
        <pc:spChg chg="mod">
          <ac:chgData name="Yolanda Desarme" userId="da06884b4d1911c2" providerId="LiveId" clId="{3843239B-755A-4065-A62D-28888C2A9E26}" dt="2024-10-21T19:10:19.374" v="135" actId="207"/>
          <ac:spMkLst>
            <pc:docMk/>
            <pc:sldMk cId="931706292" sldId="367"/>
            <ac:spMk id="5" creationId="{B571B410-E117-8C37-6EAC-2DC530742C41}"/>
          </ac:spMkLst>
        </pc:spChg>
        <pc:spChg chg="mod">
          <ac:chgData name="Yolanda Desarme" userId="da06884b4d1911c2" providerId="LiveId" clId="{3843239B-755A-4065-A62D-28888C2A9E26}" dt="2024-10-21T19:10:26.539" v="136" actId="207"/>
          <ac:spMkLst>
            <pc:docMk/>
            <pc:sldMk cId="931706292" sldId="367"/>
            <ac:spMk id="7" creationId="{008973AA-F7D3-F650-ED07-76FA6B906C18}"/>
          </ac:spMkLst>
        </pc:spChg>
        <pc:spChg chg="mod">
          <ac:chgData name="Yolanda Desarme" userId="da06884b4d1911c2" providerId="LiveId" clId="{3843239B-755A-4065-A62D-28888C2A9E26}" dt="2024-10-21T19:10:39.132" v="137" actId="207"/>
          <ac:spMkLst>
            <pc:docMk/>
            <pc:sldMk cId="931706292" sldId="367"/>
            <ac:spMk id="11" creationId="{DF15AD41-6CE5-0A6C-8504-1D69B10BB8CC}"/>
          </ac:spMkLst>
        </pc:spChg>
      </pc:sldChg>
      <pc:sldChg chg="modSp">
        <pc:chgData name="Yolanda Desarme" userId="da06884b4d1911c2" providerId="LiveId" clId="{3843239B-755A-4065-A62D-28888C2A9E26}" dt="2024-10-21T19:10:04.753" v="134" actId="207"/>
        <pc:sldMkLst>
          <pc:docMk/>
          <pc:sldMk cId="1095496872" sldId="368"/>
        </pc:sldMkLst>
        <pc:spChg chg="mod">
          <ac:chgData name="Yolanda Desarme" userId="da06884b4d1911c2" providerId="LiveId" clId="{3843239B-755A-4065-A62D-28888C2A9E26}" dt="2024-10-21T19:09:34.996" v="131" actId="207"/>
          <ac:spMkLst>
            <pc:docMk/>
            <pc:sldMk cId="1095496872" sldId="368"/>
            <ac:spMk id="3" creationId="{D0EB6C49-68FD-6037-EACD-D8761124A523}"/>
          </ac:spMkLst>
        </pc:spChg>
        <pc:spChg chg="mod">
          <ac:chgData name="Yolanda Desarme" userId="da06884b4d1911c2" providerId="LiveId" clId="{3843239B-755A-4065-A62D-28888C2A9E26}" dt="2024-10-21T18:54:22.130" v="19" actId="6549"/>
          <ac:spMkLst>
            <pc:docMk/>
            <pc:sldMk cId="1095496872" sldId="368"/>
            <ac:spMk id="7" creationId="{DC8BAB3E-138A-B4E7-A26E-12C4124ECB54}"/>
          </ac:spMkLst>
        </pc:spChg>
        <pc:spChg chg="mod">
          <ac:chgData name="Yolanda Desarme" userId="da06884b4d1911c2" providerId="LiveId" clId="{3843239B-755A-4065-A62D-28888C2A9E26}" dt="2024-10-21T19:09:44.719" v="132" actId="207"/>
          <ac:spMkLst>
            <pc:docMk/>
            <pc:sldMk cId="1095496872" sldId="368"/>
            <ac:spMk id="13" creationId="{21098723-78B5-346B-0482-EF370CDD34B3}"/>
          </ac:spMkLst>
        </pc:spChg>
        <pc:spChg chg="mod">
          <ac:chgData name="Yolanda Desarme" userId="da06884b4d1911c2" providerId="LiveId" clId="{3843239B-755A-4065-A62D-28888C2A9E26}" dt="2024-10-21T19:10:04.753" v="134" actId="207"/>
          <ac:spMkLst>
            <pc:docMk/>
            <pc:sldMk cId="1095496872" sldId="368"/>
            <ac:spMk id="19" creationId="{54770152-5A28-C6CC-75BB-92DFD183A6CF}"/>
          </ac:spMkLst>
        </pc:spChg>
      </pc:sldChg>
      <pc:sldChg chg="modSp mod">
        <pc:chgData name="Yolanda Desarme" userId="da06884b4d1911c2" providerId="LiveId" clId="{3843239B-755A-4065-A62D-28888C2A9E26}" dt="2024-10-21T19:12:32.556" v="145" actId="207"/>
        <pc:sldMkLst>
          <pc:docMk/>
          <pc:sldMk cId="2721346393" sldId="369"/>
        </pc:sldMkLst>
        <pc:spChg chg="mod">
          <ac:chgData name="Yolanda Desarme" userId="da06884b4d1911c2" providerId="LiveId" clId="{3843239B-755A-4065-A62D-28888C2A9E26}" dt="2024-10-21T19:12:32.556" v="145" actId="207"/>
          <ac:spMkLst>
            <pc:docMk/>
            <pc:sldMk cId="2721346393" sldId="369"/>
            <ac:spMk id="3" creationId="{C14B249F-F02C-7B1D-AF1C-DB4D02AE8153}"/>
          </ac:spMkLst>
        </pc:spChg>
        <pc:spChg chg="mod">
          <ac:chgData name="Yolanda Desarme" userId="da06884b4d1911c2" providerId="LiveId" clId="{3843239B-755A-4065-A62D-28888C2A9E26}" dt="2024-10-21T19:11:54.974" v="141" actId="207"/>
          <ac:spMkLst>
            <pc:docMk/>
            <pc:sldMk cId="2721346393" sldId="369"/>
            <ac:spMk id="5" creationId="{CEA09C61-AC3E-BFA6-8129-6F57F2BECB74}"/>
          </ac:spMkLst>
        </pc:spChg>
        <pc:spChg chg="mod">
          <ac:chgData name="Yolanda Desarme" userId="da06884b4d1911c2" providerId="LiveId" clId="{3843239B-755A-4065-A62D-28888C2A9E26}" dt="2024-10-21T18:55:34.870" v="37" actId="1076"/>
          <ac:spMkLst>
            <pc:docMk/>
            <pc:sldMk cId="2721346393" sldId="369"/>
            <ac:spMk id="6" creationId="{0B190A54-A7B4-3139-304C-631A9A723B5E}"/>
          </ac:spMkLst>
        </pc:spChg>
        <pc:spChg chg="mod">
          <ac:chgData name="Yolanda Desarme" userId="da06884b4d1911c2" providerId="LiveId" clId="{3843239B-755A-4065-A62D-28888C2A9E26}" dt="2024-10-21T19:12:23.755" v="144" actId="207"/>
          <ac:spMkLst>
            <pc:docMk/>
            <pc:sldMk cId="2721346393" sldId="369"/>
            <ac:spMk id="8" creationId="{3D13B529-E3B0-31A4-BBA2-B98471BFB54F}"/>
          </ac:spMkLst>
        </pc:spChg>
      </pc:sldChg>
      <pc:sldChg chg="modSp mod">
        <pc:chgData name="Yolanda Desarme" userId="da06884b4d1911c2" providerId="LiveId" clId="{3843239B-755A-4065-A62D-28888C2A9E26}" dt="2024-10-22T12:00:29.213" v="399" actId="14100"/>
        <pc:sldMkLst>
          <pc:docMk/>
          <pc:sldMk cId="3800523129" sldId="372"/>
        </pc:sldMkLst>
        <pc:spChg chg="mod">
          <ac:chgData name="Yolanda Desarme" userId="da06884b4d1911c2" providerId="LiveId" clId="{3843239B-755A-4065-A62D-28888C2A9E26}" dt="2024-10-22T12:00:29.213" v="399" actId="14100"/>
          <ac:spMkLst>
            <pc:docMk/>
            <pc:sldMk cId="3800523129" sldId="372"/>
            <ac:spMk id="2" creationId="{FC2FBC09-EFCF-A9FF-700A-759C681C801E}"/>
          </ac:spMkLst>
        </pc:spChg>
        <pc:spChg chg="mod">
          <ac:chgData name="Yolanda Desarme" userId="da06884b4d1911c2" providerId="LiveId" clId="{3843239B-755A-4065-A62D-28888C2A9E26}" dt="2024-10-21T19:11:40.268" v="140" actId="207"/>
          <ac:spMkLst>
            <pc:docMk/>
            <pc:sldMk cId="3800523129" sldId="372"/>
            <ac:spMk id="3" creationId="{F50A4DFD-14DF-2D5A-750A-12D3D7190228}"/>
          </ac:spMkLst>
        </pc:spChg>
        <pc:spChg chg="mod">
          <ac:chgData name="Yolanda Desarme" userId="da06884b4d1911c2" providerId="LiveId" clId="{3843239B-755A-4065-A62D-28888C2A9E26}" dt="2024-10-21T19:11:24.575" v="139" actId="207"/>
          <ac:spMkLst>
            <pc:docMk/>
            <pc:sldMk cId="3800523129" sldId="372"/>
            <ac:spMk id="5" creationId="{99804451-3194-5276-97F0-A2CD613BA719}"/>
          </ac:spMkLst>
        </pc:spChg>
        <pc:spChg chg="mod">
          <ac:chgData name="Yolanda Desarme" userId="da06884b4d1911c2" providerId="LiveId" clId="{3843239B-755A-4065-A62D-28888C2A9E26}" dt="2024-10-21T18:55:10.067" v="31" actId="14100"/>
          <ac:spMkLst>
            <pc:docMk/>
            <pc:sldMk cId="3800523129" sldId="372"/>
            <ac:spMk id="6" creationId="{919BB622-6F8B-509A-C4CC-DFB95A75F2AC}"/>
          </ac:spMkLst>
        </pc:spChg>
        <pc:picChg chg="mod">
          <ac:chgData name="Yolanda Desarme" userId="da06884b4d1911c2" providerId="LiveId" clId="{3843239B-755A-4065-A62D-28888C2A9E26}" dt="2024-10-22T12:00:18.097" v="398" actId="14100"/>
          <ac:picMkLst>
            <pc:docMk/>
            <pc:sldMk cId="3800523129" sldId="372"/>
            <ac:picMk id="8" creationId="{EC13406A-DC46-E063-17C3-9BDE306583A6}"/>
          </ac:picMkLst>
        </pc:picChg>
        <pc:picChg chg="mod">
          <ac:chgData name="Yolanda Desarme" userId="da06884b4d1911c2" providerId="LiveId" clId="{3843239B-755A-4065-A62D-28888C2A9E26}" dt="2024-10-22T12:00:12.349" v="397" actId="14100"/>
          <ac:picMkLst>
            <pc:docMk/>
            <pc:sldMk cId="3800523129" sldId="372"/>
            <ac:picMk id="14" creationId="{0EE40431-89BD-46AB-8285-C3F5B525D339}"/>
          </ac:picMkLst>
        </pc:picChg>
        <pc:picChg chg="mod">
          <ac:chgData name="Yolanda Desarme" userId="da06884b4d1911c2" providerId="LiveId" clId="{3843239B-755A-4065-A62D-28888C2A9E26}" dt="2024-10-22T12:00:07.973" v="396" actId="14100"/>
          <ac:picMkLst>
            <pc:docMk/>
            <pc:sldMk cId="3800523129" sldId="372"/>
            <ac:picMk id="16" creationId="{D924006E-5D24-4315-020D-741785119A6E}"/>
          </ac:picMkLst>
        </pc:picChg>
      </pc:sldChg>
      <pc:sldChg chg="modSp">
        <pc:chgData name="Yolanda Desarme" userId="da06884b4d1911c2" providerId="LiveId" clId="{3843239B-755A-4065-A62D-28888C2A9E26}" dt="2024-10-22T12:04:17.004" v="405" actId="6549"/>
        <pc:sldMkLst>
          <pc:docMk/>
          <pc:sldMk cId="3851680622" sldId="373"/>
        </pc:sldMkLst>
        <pc:spChg chg="mod">
          <ac:chgData name="Yolanda Desarme" userId="da06884b4d1911c2" providerId="LiveId" clId="{3843239B-755A-4065-A62D-28888C2A9E26}" dt="2024-10-21T18:55:45.128" v="41" actId="6549"/>
          <ac:spMkLst>
            <pc:docMk/>
            <pc:sldMk cId="3851680622" sldId="373"/>
            <ac:spMk id="5" creationId="{1EB611F8-FF4F-C956-7B35-273118256318}"/>
          </ac:spMkLst>
        </pc:spChg>
        <pc:spChg chg="mod">
          <ac:chgData name="Yolanda Desarme" userId="da06884b4d1911c2" providerId="LiveId" clId="{3843239B-755A-4065-A62D-28888C2A9E26}" dt="2024-10-22T12:04:17.004" v="405" actId="6549"/>
          <ac:spMkLst>
            <pc:docMk/>
            <pc:sldMk cId="3851680622" sldId="373"/>
            <ac:spMk id="6" creationId="{DA4F5F4C-844E-4A61-FD5C-0402B079039E}"/>
          </ac:spMkLst>
        </pc:spChg>
      </pc:sldChg>
      <pc:sldChg chg="modSp mod">
        <pc:chgData name="Yolanda Desarme" userId="da06884b4d1911c2" providerId="LiveId" clId="{3843239B-755A-4065-A62D-28888C2A9E26}" dt="2024-10-21T22:04:49.481" v="154" actId="207"/>
        <pc:sldMkLst>
          <pc:docMk/>
          <pc:sldMk cId="1989746927" sldId="375"/>
        </pc:sldMkLst>
        <pc:spChg chg="mod">
          <ac:chgData name="Yolanda Desarme" userId="da06884b4d1911c2" providerId="LiveId" clId="{3843239B-755A-4065-A62D-28888C2A9E26}" dt="2024-10-21T22:04:49.481" v="154" actId="207"/>
          <ac:spMkLst>
            <pc:docMk/>
            <pc:sldMk cId="1989746927" sldId="375"/>
            <ac:spMk id="2" creationId="{30A17DA5-1765-CCEE-160D-EF0BB725E7F3}"/>
          </ac:spMkLst>
        </pc:spChg>
        <pc:spChg chg="mod">
          <ac:chgData name="Yolanda Desarme" userId="da06884b4d1911c2" providerId="LiveId" clId="{3843239B-755A-4065-A62D-28888C2A9E26}" dt="2024-10-21T18:56:12.471" v="49" actId="6549"/>
          <ac:spMkLst>
            <pc:docMk/>
            <pc:sldMk cId="1989746927" sldId="375"/>
            <ac:spMk id="5" creationId="{089763C0-F201-9520-AF49-24D1BAB5E91E}"/>
          </ac:spMkLst>
        </pc:spChg>
      </pc:sldChg>
      <pc:sldChg chg="modSp mod">
        <pc:chgData name="Yolanda Desarme" userId="da06884b4d1911c2" providerId="LiveId" clId="{3843239B-755A-4065-A62D-28888C2A9E26}" dt="2024-10-21T22:06:02.207" v="157" actId="207"/>
        <pc:sldMkLst>
          <pc:docMk/>
          <pc:sldMk cId="3567928655" sldId="376"/>
        </pc:sldMkLst>
        <pc:spChg chg="mod">
          <ac:chgData name="Yolanda Desarme" userId="da06884b4d1911c2" providerId="LiveId" clId="{3843239B-755A-4065-A62D-28888C2A9E26}" dt="2024-10-21T18:56:22.903" v="53" actId="20577"/>
          <ac:spMkLst>
            <pc:docMk/>
            <pc:sldMk cId="3567928655" sldId="376"/>
            <ac:spMk id="4" creationId="{7C021D5C-F03E-A0E8-E43C-762C344E5AF6}"/>
          </ac:spMkLst>
        </pc:spChg>
        <pc:spChg chg="mod">
          <ac:chgData name="Yolanda Desarme" userId="da06884b4d1911c2" providerId="LiveId" clId="{3843239B-755A-4065-A62D-28888C2A9E26}" dt="2024-10-21T22:05:10.340" v="155" actId="207"/>
          <ac:spMkLst>
            <pc:docMk/>
            <pc:sldMk cId="3567928655" sldId="376"/>
            <ac:spMk id="5" creationId="{B0374561-FC81-740D-DB11-A733910EE5A8}"/>
          </ac:spMkLst>
        </pc:spChg>
        <pc:spChg chg="mod">
          <ac:chgData name="Yolanda Desarme" userId="da06884b4d1911c2" providerId="LiveId" clId="{3843239B-755A-4065-A62D-28888C2A9E26}" dt="2024-10-21T22:06:02.207" v="157" actId="207"/>
          <ac:spMkLst>
            <pc:docMk/>
            <pc:sldMk cId="3567928655" sldId="376"/>
            <ac:spMk id="7" creationId="{92167F72-FAE1-A956-4F51-F740A22F6856}"/>
          </ac:spMkLst>
        </pc:spChg>
      </pc:sldChg>
      <pc:sldChg chg="modSp">
        <pc:chgData name="Yolanda Desarme" userId="da06884b4d1911c2" providerId="LiveId" clId="{3843239B-755A-4065-A62D-28888C2A9E26}" dt="2024-10-21T22:22:26.988" v="196" actId="207"/>
        <pc:sldMkLst>
          <pc:docMk/>
          <pc:sldMk cId="2988357880" sldId="377"/>
        </pc:sldMkLst>
        <pc:spChg chg="mod">
          <ac:chgData name="Yolanda Desarme" userId="da06884b4d1911c2" providerId="LiveId" clId="{3843239B-755A-4065-A62D-28888C2A9E26}" dt="2024-10-21T22:22:26.988" v="196" actId="207"/>
          <ac:spMkLst>
            <pc:docMk/>
            <pc:sldMk cId="2988357880" sldId="377"/>
            <ac:spMk id="4" creationId="{B5332FBF-A9DA-361A-AB1D-47E2A545ACC8}"/>
          </ac:spMkLst>
        </pc:spChg>
        <pc:spChg chg="mod">
          <ac:chgData name="Yolanda Desarme" userId="da06884b4d1911c2" providerId="LiveId" clId="{3843239B-755A-4065-A62D-28888C2A9E26}" dt="2024-10-21T22:19:37.329" v="192" actId="207"/>
          <ac:spMkLst>
            <pc:docMk/>
            <pc:sldMk cId="2988357880" sldId="377"/>
            <ac:spMk id="6" creationId="{75A415C6-D9D8-2B1A-3614-3D3E05F058DF}"/>
          </ac:spMkLst>
        </pc:spChg>
      </pc:sldChg>
      <pc:sldChg chg="modSp mod">
        <pc:chgData name="Yolanda Desarme" userId="da06884b4d1911c2" providerId="LiveId" clId="{3843239B-755A-4065-A62D-28888C2A9E26}" dt="2024-10-22T12:39:26.454" v="468" actId="1076"/>
        <pc:sldMkLst>
          <pc:docMk/>
          <pc:sldMk cId="3270373619" sldId="378"/>
        </pc:sldMkLst>
        <pc:spChg chg="mod">
          <ac:chgData name="Yolanda Desarme" userId="da06884b4d1911c2" providerId="LiveId" clId="{3843239B-755A-4065-A62D-28888C2A9E26}" dt="2024-10-22T12:37:52.638" v="455" actId="255"/>
          <ac:spMkLst>
            <pc:docMk/>
            <pc:sldMk cId="3270373619" sldId="378"/>
            <ac:spMk id="4" creationId="{DEEBB00A-2D93-800C-7E1E-49BCA5549ADA}"/>
          </ac:spMkLst>
        </pc:spChg>
        <pc:spChg chg="mod">
          <ac:chgData name="Yolanda Desarme" userId="da06884b4d1911c2" providerId="LiveId" clId="{3843239B-755A-4065-A62D-28888C2A9E26}" dt="2024-10-22T12:39:26.454" v="468" actId="1076"/>
          <ac:spMkLst>
            <pc:docMk/>
            <pc:sldMk cId="3270373619" sldId="378"/>
            <ac:spMk id="6" creationId="{EFCDC598-2444-8E59-24E7-D4523A520B99}"/>
          </ac:spMkLst>
        </pc:spChg>
        <pc:picChg chg="mod">
          <ac:chgData name="Yolanda Desarme" userId="da06884b4d1911c2" providerId="LiveId" clId="{3843239B-755A-4065-A62D-28888C2A9E26}" dt="2024-10-22T12:39:11.957" v="467" actId="14100"/>
          <ac:picMkLst>
            <pc:docMk/>
            <pc:sldMk cId="3270373619" sldId="378"/>
            <ac:picMk id="18" creationId="{4D602D8B-57A6-7231-F451-4C79C3E6FD9C}"/>
          </ac:picMkLst>
        </pc:picChg>
        <pc:picChg chg="mod">
          <ac:chgData name="Yolanda Desarme" userId="da06884b4d1911c2" providerId="LiveId" clId="{3843239B-755A-4065-A62D-28888C2A9E26}" dt="2024-10-22T12:39:05.144" v="465" actId="14100"/>
          <ac:picMkLst>
            <pc:docMk/>
            <pc:sldMk cId="3270373619" sldId="378"/>
            <ac:picMk id="19" creationId="{9B6CC4C0-9C35-2F83-3B3C-E3D658C539F2}"/>
          </ac:picMkLst>
        </pc:picChg>
      </pc:sldChg>
      <pc:sldChg chg="modSp mod">
        <pc:chgData name="Yolanda Desarme" userId="da06884b4d1911c2" providerId="LiveId" clId="{3843239B-755A-4065-A62D-28888C2A9E26}" dt="2024-10-22T12:40:47.105" v="470" actId="14100"/>
        <pc:sldMkLst>
          <pc:docMk/>
          <pc:sldMk cId="2602079749" sldId="380"/>
        </pc:sldMkLst>
        <pc:spChg chg="mod">
          <ac:chgData name="Yolanda Desarme" userId="da06884b4d1911c2" providerId="LiveId" clId="{3843239B-755A-4065-A62D-28888C2A9E26}" dt="2024-10-21T22:28:50.082" v="203" actId="207"/>
          <ac:spMkLst>
            <pc:docMk/>
            <pc:sldMk cId="2602079749" sldId="380"/>
            <ac:spMk id="2" creationId="{794AACE5-1FB9-41EA-DB16-E5777E1333CF}"/>
          </ac:spMkLst>
        </pc:spChg>
        <pc:spChg chg="mod">
          <ac:chgData name="Yolanda Desarme" userId="da06884b4d1911c2" providerId="LiveId" clId="{3843239B-755A-4065-A62D-28888C2A9E26}" dt="2024-10-22T12:40:47.105" v="470" actId="14100"/>
          <ac:spMkLst>
            <pc:docMk/>
            <pc:sldMk cId="2602079749" sldId="380"/>
            <ac:spMk id="3" creationId="{0E02DC09-4099-DCA1-5334-46A21B89424A}"/>
          </ac:spMkLst>
        </pc:spChg>
        <pc:spChg chg="mod">
          <ac:chgData name="Yolanda Desarme" userId="da06884b4d1911c2" providerId="LiveId" clId="{3843239B-755A-4065-A62D-28888C2A9E26}" dt="2024-10-21T22:29:19.733" v="205" actId="207"/>
          <ac:spMkLst>
            <pc:docMk/>
            <pc:sldMk cId="2602079749" sldId="380"/>
            <ac:spMk id="7" creationId="{04CA2099-95F0-9406-0E97-AE204169E6FE}"/>
          </ac:spMkLst>
        </pc:spChg>
        <pc:spChg chg="mod">
          <ac:chgData name="Yolanda Desarme" userId="da06884b4d1911c2" providerId="LiveId" clId="{3843239B-755A-4065-A62D-28888C2A9E26}" dt="2024-10-21T18:56:58.953" v="54" actId="14100"/>
          <ac:spMkLst>
            <pc:docMk/>
            <pc:sldMk cId="2602079749" sldId="380"/>
            <ac:spMk id="8" creationId="{92AC068C-B1D0-0A33-7F1F-A1CE2F37E264}"/>
          </ac:spMkLst>
        </pc:spChg>
        <pc:spChg chg="mod">
          <ac:chgData name="Yolanda Desarme" userId="da06884b4d1911c2" providerId="LiveId" clId="{3843239B-755A-4065-A62D-28888C2A9E26}" dt="2024-10-21T22:29:34.327" v="206" actId="207"/>
          <ac:spMkLst>
            <pc:docMk/>
            <pc:sldMk cId="2602079749" sldId="380"/>
            <ac:spMk id="9" creationId="{A606060F-3F2D-F699-787C-83E86C5D7924}"/>
          </ac:spMkLst>
        </pc:spChg>
        <pc:spChg chg="mod">
          <ac:chgData name="Yolanda Desarme" userId="da06884b4d1911c2" providerId="LiveId" clId="{3843239B-755A-4065-A62D-28888C2A9E26}" dt="2024-10-21T22:28:08.222" v="201" actId="207"/>
          <ac:spMkLst>
            <pc:docMk/>
            <pc:sldMk cId="2602079749" sldId="380"/>
            <ac:spMk id="10" creationId="{78478B95-A141-DB7D-9D4E-9B7894592EC7}"/>
          </ac:spMkLst>
        </pc:spChg>
      </pc:sldChg>
      <pc:sldChg chg="modSp modAnim">
        <pc:chgData name="Yolanda Desarme" userId="da06884b4d1911c2" providerId="LiveId" clId="{3843239B-755A-4065-A62D-28888C2A9E26}" dt="2024-10-21T23:06:35.800" v="277" actId="207"/>
        <pc:sldMkLst>
          <pc:docMk/>
          <pc:sldMk cId="702429564" sldId="382"/>
        </pc:sldMkLst>
        <pc:spChg chg="mod">
          <ac:chgData name="Yolanda Desarme" userId="da06884b4d1911c2" providerId="LiveId" clId="{3843239B-755A-4065-A62D-28888C2A9E26}" dt="2024-10-21T23:06:15.807" v="275" actId="207"/>
          <ac:spMkLst>
            <pc:docMk/>
            <pc:sldMk cId="702429564" sldId="382"/>
            <ac:spMk id="5" creationId="{0CA1A4D1-43E7-CB08-9D53-BEF245A46F75}"/>
          </ac:spMkLst>
        </pc:spChg>
        <pc:spChg chg="mod">
          <ac:chgData name="Yolanda Desarme" userId="da06884b4d1911c2" providerId="LiveId" clId="{3843239B-755A-4065-A62D-28888C2A9E26}" dt="2024-10-21T23:06:26.584" v="276" actId="207"/>
          <ac:spMkLst>
            <pc:docMk/>
            <pc:sldMk cId="702429564" sldId="382"/>
            <ac:spMk id="7" creationId="{441F265C-1051-CF7C-7BCD-7B436A104F50}"/>
          </ac:spMkLst>
        </pc:spChg>
        <pc:spChg chg="mod">
          <ac:chgData name="Yolanda Desarme" userId="da06884b4d1911c2" providerId="LiveId" clId="{3843239B-755A-4065-A62D-28888C2A9E26}" dt="2024-10-21T19:00:36.480" v="110" actId="6549"/>
          <ac:spMkLst>
            <pc:docMk/>
            <pc:sldMk cId="702429564" sldId="382"/>
            <ac:spMk id="8" creationId="{8091F7A8-EA78-4068-C072-E616439F709C}"/>
          </ac:spMkLst>
        </pc:spChg>
        <pc:spChg chg="mod">
          <ac:chgData name="Yolanda Desarme" userId="da06884b4d1911c2" providerId="LiveId" clId="{3843239B-755A-4065-A62D-28888C2A9E26}" dt="2024-10-21T23:06:35.800" v="277" actId="207"/>
          <ac:spMkLst>
            <pc:docMk/>
            <pc:sldMk cId="702429564" sldId="382"/>
            <ac:spMk id="11" creationId="{10E48D8B-881B-88CA-FD26-FE9FDA1A8D5F}"/>
          </ac:spMkLst>
        </pc:spChg>
      </pc:sldChg>
      <pc:sldChg chg="modSp mod">
        <pc:chgData name="Yolanda Desarme" userId="da06884b4d1911c2" providerId="LiveId" clId="{3843239B-755A-4065-A62D-28888C2A9E26}" dt="2024-10-21T23:07:31.755" v="281" actId="207"/>
        <pc:sldMkLst>
          <pc:docMk/>
          <pc:sldMk cId="1023819553" sldId="383"/>
        </pc:sldMkLst>
        <pc:spChg chg="mod">
          <ac:chgData name="Yolanda Desarme" userId="da06884b4d1911c2" providerId="LiveId" clId="{3843239B-755A-4065-A62D-28888C2A9E26}" dt="2024-10-21T19:00:42.168" v="112" actId="20577"/>
          <ac:spMkLst>
            <pc:docMk/>
            <pc:sldMk cId="1023819553" sldId="383"/>
            <ac:spMk id="4" creationId="{B3468DA1-65B7-640E-C266-643538E770D3}"/>
          </ac:spMkLst>
        </pc:spChg>
        <pc:spChg chg="mod">
          <ac:chgData name="Yolanda Desarme" userId="da06884b4d1911c2" providerId="LiveId" clId="{3843239B-755A-4065-A62D-28888C2A9E26}" dt="2024-10-21T23:07:21.367" v="280" actId="207"/>
          <ac:spMkLst>
            <pc:docMk/>
            <pc:sldMk cId="1023819553" sldId="383"/>
            <ac:spMk id="5" creationId="{648F6C94-604E-F6DA-EEF6-90EE7D8393B6}"/>
          </ac:spMkLst>
        </pc:spChg>
        <pc:spChg chg="mod">
          <ac:chgData name="Yolanda Desarme" userId="da06884b4d1911c2" providerId="LiveId" clId="{3843239B-755A-4065-A62D-28888C2A9E26}" dt="2024-10-21T23:07:10.112" v="279" actId="207"/>
          <ac:spMkLst>
            <pc:docMk/>
            <pc:sldMk cId="1023819553" sldId="383"/>
            <ac:spMk id="6" creationId="{D89B0300-F027-C27B-7D95-E77EC4DBB623}"/>
          </ac:spMkLst>
        </pc:spChg>
        <pc:spChg chg="mod">
          <ac:chgData name="Yolanda Desarme" userId="da06884b4d1911c2" providerId="LiveId" clId="{3843239B-755A-4065-A62D-28888C2A9E26}" dt="2024-10-21T23:07:31.755" v="281" actId="207"/>
          <ac:spMkLst>
            <pc:docMk/>
            <pc:sldMk cId="1023819553" sldId="383"/>
            <ac:spMk id="7" creationId="{174812FB-5410-3BA5-2C68-FE830510A0D6}"/>
          </ac:spMkLst>
        </pc:spChg>
      </pc:sldChg>
      <pc:sldChg chg="modSp mod">
        <pc:chgData name="Yolanda Desarme" userId="da06884b4d1911c2" providerId="LiveId" clId="{3843239B-755A-4065-A62D-28888C2A9E26}" dt="2024-10-22T12:42:55.207" v="472" actId="20577"/>
        <pc:sldMkLst>
          <pc:docMk/>
          <pc:sldMk cId="371959809" sldId="384"/>
        </pc:sldMkLst>
        <pc:spChg chg="mod">
          <ac:chgData name="Yolanda Desarme" userId="da06884b4d1911c2" providerId="LiveId" clId="{3843239B-755A-4065-A62D-28888C2A9E26}" dt="2024-10-22T12:42:55.207" v="472" actId="20577"/>
          <ac:spMkLst>
            <pc:docMk/>
            <pc:sldMk cId="371959809" sldId="384"/>
            <ac:spMk id="3" creationId="{203640DD-CEE4-02F7-0B97-0BF3C7575222}"/>
          </ac:spMkLst>
        </pc:spChg>
        <pc:spChg chg="mod">
          <ac:chgData name="Yolanda Desarme" userId="da06884b4d1911c2" providerId="LiveId" clId="{3843239B-755A-4065-A62D-28888C2A9E26}" dt="2024-10-21T18:57:05.230" v="55" actId="14100"/>
          <ac:spMkLst>
            <pc:docMk/>
            <pc:sldMk cId="371959809" sldId="384"/>
            <ac:spMk id="4" creationId="{31A9BB3E-10D2-1875-5F03-A0132537F77A}"/>
          </ac:spMkLst>
        </pc:spChg>
        <pc:spChg chg="mod">
          <ac:chgData name="Yolanda Desarme" userId="da06884b4d1911c2" providerId="LiveId" clId="{3843239B-755A-4065-A62D-28888C2A9E26}" dt="2024-10-21T22:41:18.188" v="210" actId="207"/>
          <ac:spMkLst>
            <pc:docMk/>
            <pc:sldMk cId="371959809" sldId="384"/>
            <ac:spMk id="7" creationId="{4CFBCBDC-E052-8F8A-74BA-F1E290DEF107}"/>
          </ac:spMkLst>
        </pc:spChg>
        <pc:spChg chg="mod">
          <ac:chgData name="Yolanda Desarme" userId="da06884b4d1911c2" providerId="LiveId" clId="{3843239B-755A-4065-A62D-28888C2A9E26}" dt="2024-10-21T22:42:37.690" v="212" actId="207"/>
          <ac:spMkLst>
            <pc:docMk/>
            <pc:sldMk cId="371959809" sldId="384"/>
            <ac:spMk id="12" creationId="{5F82788C-688A-AB76-F08C-CD59C7EC306F}"/>
          </ac:spMkLst>
        </pc:spChg>
        <pc:spChg chg="mod">
          <ac:chgData name="Yolanda Desarme" userId="da06884b4d1911c2" providerId="LiveId" clId="{3843239B-755A-4065-A62D-28888C2A9E26}" dt="2024-10-21T22:42:52.358" v="214" actId="207"/>
          <ac:spMkLst>
            <pc:docMk/>
            <pc:sldMk cId="371959809" sldId="384"/>
            <ac:spMk id="16" creationId="{D6729DF3-DE64-9ECB-158C-7828492B1955}"/>
          </ac:spMkLst>
        </pc:spChg>
        <pc:picChg chg="mod">
          <ac:chgData name="Yolanda Desarme" userId="da06884b4d1911c2" providerId="LiveId" clId="{3843239B-755A-4065-A62D-28888C2A9E26}" dt="2024-10-21T22:37:19.901" v="207" actId="14100"/>
          <ac:picMkLst>
            <pc:docMk/>
            <pc:sldMk cId="371959809" sldId="384"/>
            <ac:picMk id="11" creationId="{34E1BD9B-8D8E-0BAD-4C90-8B0429560276}"/>
          </ac:picMkLst>
        </pc:picChg>
      </pc:sldChg>
      <pc:sldChg chg="modSp mod">
        <pc:chgData name="Yolanda Desarme" userId="da06884b4d1911c2" providerId="LiveId" clId="{3843239B-755A-4065-A62D-28888C2A9E26}" dt="2024-10-22T12:44:50.833" v="473" actId="14100"/>
        <pc:sldMkLst>
          <pc:docMk/>
          <pc:sldMk cId="3467138022" sldId="385"/>
        </pc:sldMkLst>
        <pc:spChg chg="mod">
          <ac:chgData name="Yolanda Desarme" userId="da06884b4d1911c2" providerId="LiveId" clId="{3843239B-755A-4065-A62D-28888C2A9E26}" dt="2024-10-21T22:43:39.289" v="217" actId="207"/>
          <ac:spMkLst>
            <pc:docMk/>
            <pc:sldMk cId="3467138022" sldId="385"/>
            <ac:spMk id="5" creationId="{A49D2599-D35B-D90D-CDE9-C2143AD9307C}"/>
          </ac:spMkLst>
        </pc:spChg>
        <pc:spChg chg="mod">
          <ac:chgData name="Yolanda Desarme" userId="da06884b4d1911c2" providerId="LiveId" clId="{3843239B-755A-4065-A62D-28888C2A9E26}" dt="2024-10-21T18:57:34.561" v="63" actId="1076"/>
          <ac:spMkLst>
            <pc:docMk/>
            <pc:sldMk cId="3467138022" sldId="385"/>
            <ac:spMk id="7" creationId="{FAFE6435-414E-95C9-2440-189C22155992}"/>
          </ac:spMkLst>
        </pc:spChg>
        <pc:spChg chg="mod">
          <ac:chgData name="Yolanda Desarme" userId="da06884b4d1911c2" providerId="LiveId" clId="{3843239B-755A-4065-A62D-28888C2A9E26}" dt="2024-10-21T22:45:36.876" v="222" actId="207"/>
          <ac:spMkLst>
            <pc:docMk/>
            <pc:sldMk cId="3467138022" sldId="385"/>
            <ac:spMk id="10" creationId="{242E7ED3-AD80-E536-8BDA-B8FA9DF97D1A}"/>
          </ac:spMkLst>
        </pc:spChg>
        <pc:picChg chg="mod">
          <ac:chgData name="Yolanda Desarme" userId="da06884b4d1911c2" providerId="LiveId" clId="{3843239B-755A-4065-A62D-28888C2A9E26}" dt="2024-10-22T12:44:50.833" v="473" actId="14100"/>
          <ac:picMkLst>
            <pc:docMk/>
            <pc:sldMk cId="3467138022" sldId="385"/>
            <ac:picMk id="19" creationId="{1C7AA419-C0C1-BB2E-6C97-80DE56D4FD64}"/>
          </ac:picMkLst>
        </pc:picChg>
      </pc:sldChg>
      <pc:sldChg chg="modSp mod modAnim">
        <pc:chgData name="Yolanda Desarme" userId="da06884b4d1911c2" providerId="LiveId" clId="{3843239B-755A-4065-A62D-28888C2A9E26}" dt="2024-10-22T13:03:22.534" v="545" actId="20577"/>
        <pc:sldMkLst>
          <pc:docMk/>
          <pc:sldMk cId="383612893" sldId="387"/>
        </pc:sldMkLst>
        <pc:spChg chg="mod">
          <ac:chgData name="Yolanda Desarme" userId="da06884b4d1911c2" providerId="LiveId" clId="{3843239B-755A-4065-A62D-28888C2A9E26}" dt="2024-10-21T22:57:12.102" v="232" actId="207"/>
          <ac:spMkLst>
            <pc:docMk/>
            <pc:sldMk cId="383612893" sldId="387"/>
            <ac:spMk id="3" creationId="{EA6205A6-D888-A938-E8D3-142CB9747C26}"/>
          </ac:spMkLst>
        </pc:spChg>
        <pc:spChg chg="mod">
          <ac:chgData name="Yolanda Desarme" userId="da06884b4d1911c2" providerId="LiveId" clId="{3843239B-755A-4065-A62D-28888C2A9E26}" dt="2024-10-21T18:59:14.404" v="84" actId="14100"/>
          <ac:spMkLst>
            <pc:docMk/>
            <pc:sldMk cId="383612893" sldId="387"/>
            <ac:spMk id="5" creationId="{3381C0F4-B5B9-89AC-9169-2878F307FF5B}"/>
          </ac:spMkLst>
        </pc:spChg>
        <pc:spChg chg="mod">
          <ac:chgData name="Yolanda Desarme" userId="da06884b4d1911c2" providerId="LiveId" clId="{3843239B-755A-4065-A62D-28888C2A9E26}" dt="2024-10-21T22:57:41.903" v="235" actId="207"/>
          <ac:spMkLst>
            <pc:docMk/>
            <pc:sldMk cId="383612893" sldId="387"/>
            <ac:spMk id="6" creationId="{10573F22-5B33-E008-9031-A67C3EE50B31}"/>
          </ac:spMkLst>
        </pc:spChg>
        <pc:spChg chg="mod">
          <ac:chgData name="Yolanda Desarme" userId="da06884b4d1911c2" providerId="LiveId" clId="{3843239B-755A-4065-A62D-28888C2A9E26}" dt="2024-10-22T13:03:22.534" v="545" actId="20577"/>
          <ac:spMkLst>
            <pc:docMk/>
            <pc:sldMk cId="383612893" sldId="387"/>
            <ac:spMk id="18" creationId="{32A22436-1E58-B12E-8829-6986A0659788}"/>
          </ac:spMkLst>
        </pc:spChg>
      </pc:sldChg>
      <pc:sldChg chg="modSp mod">
        <pc:chgData name="Yolanda Desarme" userId="da06884b4d1911c2" providerId="LiveId" clId="{3843239B-755A-4065-A62D-28888C2A9E26}" dt="2024-10-21T23:01:31.356" v="259" actId="207"/>
        <pc:sldMkLst>
          <pc:docMk/>
          <pc:sldMk cId="1954648968" sldId="389"/>
        </pc:sldMkLst>
        <pc:spChg chg="mod">
          <ac:chgData name="Yolanda Desarme" userId="da06884b4d1911c2" providerId="LiveId" clId="{3843239B-755A-4065-A62D-28888C2A9E26}" dt="2024-10-21T23:01:31.356" v="259" actId="207"/>
          <ac:spMkLst>
            <pc:docMk/>
            <pc:sldMk cId="1954648968" sldId="389"/>
            <ac:spMk id="2" creationId="{217C8DCF-3D4C-5970-4A23-042BA0F001A2}"/>
          </ac:spMkLst>
        </pc:spChg>
        <pc:spChg chg="mod">
          <ac:chgData name="Yolanda Desarme" userId="da06884b4d1911c2" providerId="LiveId" clId="{3843239B-755A-4065-A62D-28888C2A9E26}" dt="2024-10-21T23:01:18.384" v="258" actId="207"/>
          <ac:spMkLst>
            <pc:docMk/>
            <pc:sldMk cId="1954648968" sldId="389"/>
            <ac:spMk id="5" creationId="{12139A73-7A45-0834-439D-E24C2E8E001A}"/>
          </ac:spMkLst>
        </pc:spChg>
        <pc:spChg chg="mod">
          <ac:chgData name="Yolanda Desarme" userId="da06884b4d1911c2" providerId="LiveId" clId="{3843239B-755A-4065-A62D-28888C2A9E26}" dt="2024-10-21T23:00:57.327" v="256" actId="207"/>
          <ac:spMkLst>
            <pc:docMk/>
            <pc:sldMk cId="1954648968" sldId="389"/>
            <ac:spMk id="6" creationId="{EB03D10E-FAB8-E237-B257-B28E30CE1DF8}"/>
          </ac:spMkLst>
        </pc:spChg>
        <pc:spChg chg="mod">
          <ac:chgData name="Yolanda Desarme" userId="da06884b4d1911c2" providerId="LiveId" clId="{3843239B-755A-4065-A62D-28888C2A9E26}" dt="2024-10-21T18:59:38.587" v="92" actId="6549"/>
          <ac:spMkLst>
            <pc:docMk/>
            <pc:sldMk cId="1954648968" sldId="389"/>
            <ac:spMk id="8" creationId="{E7BF2CC8-E820-054A-40AB-D270E1CEBE95}"/>
          </ac:spMkLst>
        </pc:spChg>
        <pc:spChg chg="mod">
          <ac:chgData name="Yolanda Desarme" userId="da06884b4d1911c2" providerId="LiveId" clId="{3843239B-755A-4065-A62D-28888C2A9E26}" dt="2024-10-21T23:01:07.809" v="257" actId="207"/>
          <ac:spMkLst>
            <pc:docMk/>
            <pc:sldMk cId="1954648968" sldId="389"/>
            <ac:spMk id="10" creationId="{F7066B0A-C85B-D7AF-5156-BA236A430E8D}"/>
          </ac:spMkLst>
        </pc:spChg>
      </pc:sldChg>
      <pc:sldChg chg="modSp mod">
        <pc:chgData name="Yolanda Desarme" userId="da06884b4d1911c2" providerId="LiveId" clId="{3843239B-755A-4065-A62D-28888C2A9E26}" dt="2024-10-22T13:04:13.896" v="548" actId="6549"/>
        <pc:sldMkLst>
          <pc:docMk/>
          <pc:sldMk cId="2147700290" sldId="390"/>
        </pc:sldMkLst>
        <pc:spChg chg="mod">
          <ac:chgData name="Yolanda Desarme" userId="da06884b4d1911c2" providerId="LiveId" clId="{3843239B-755A-4065-A62D-28888C2A9E26}" dt="2024-10-21T23:00:31.053" v="255" actId="6549"/>
          <ac:spMkLst>
            <pc:docMk/>
            <pc:sldMk cId="2147700290" sldId="390"/>
            <ac:spMk id="2" creationId="{39388C5D-2C66-F615-8EB8-488016119C4A}"/>
          </ac:spMkLst>
        </pc:spChg>
        <pc:spChg chg="mod">
          <ac:chgData name="Yolanda Desarme" userId="da06884b4d1911c2" providerId="LiveId" clId="{3843239B-755A-4065-A62D-28888C2A9E26}" dt="2024-10-21T22:59:00.066" v="243" actId="207"/>
          <ac:spMkLst>
            <pc:docMk/>
            <pc:sldMk cId="2147700290" sldId="390"/>
            <ac:spMk id="5" creationId="{7F6E1377-8412-851E-09FF-422DC82DDCCE}"/>
          </ac:spMkLst>
        </pc:spChg>
        <pc:spChg chg="mod">
          <ac:chgData name="Yolanda Desarme" userId="da06884b4d1911c2" providerId="LiveId" clId="{3843239B-755A-4065-A62D-28888C2A9E26}" dt="2024-10-21T23:12:00.736" v="306" actId="20577"/>
          <ac:spMkLst>
            <pc:docMk/>
            <pc:sldMk cId="2147700290" sldId="390"/>
            <ac:spMk id="7" creationId="{11A8227B-25F7-79F9-1B74-78EA45F99186}"/>
          </ac:spMkLst>
        </pc:spChg>
        <pc:spChg chg="mod">
          <ac:chgData name="Yolanda Desarme" userId="da06884b4d1911c2" providerId="LiveId" clId="{3843239B-755A-4065-A62D-28888C2A9E26}" dt="2024-10-22T13:04:13.896" v="548" actId="6549"/>
          <ac:spMkLst>
            <pc:docMk/>
            <pc:sldMk cId="2147700290" sldId="390"/>
            <ac:spMk id="9" creationId="{774FF777-6DBD-E6A1-B887-3D1DAB838966}"/>
          </ac:spMkLst>
        </pc:spChg>
        <pc:spChg chg="mod">
          <ac:chgData name="Yolanda Desarme" userId="da06884b4d1911c2" providerId="LiveId" clId="{3843239B-755A-4065-A62D-28888C2A9E26}" dt="2024-10-21T18:59:26.284" v="88" actId="6549"/>
          <ac:spMkLst>
            <pc:docMk/>
            <pc:sldMk cId="2147700290" sldId="390"/>
            <ac:spMk id="11" creationId="{A0F2F679-03CA-2F03-14B5-388069D221FA}"/>
          </ac:spMkLst>
        </pc:spChg>
        <pc:spChg chg="mod">
          <ac:chgData name="Yolanda Desarme" userId="da06884b4d1911c2" providerId="LiveId" clId="{3843239B-755A-4065-A62D-28888C2A9E26}" dt="2024-10-21T23:00:07.695" v="251" actId="207"/>
          <ac:spMkLst>
            <pc:docMk/>
            <pc:sldMk cId="2147700290" sldId="390"/>
            <ac:spMk id="13" creationId="{C17D86AA-8435-D3D1-28A4-3D4D533714EE}"/>
          </ac:spMkLst>
        </pc:spChg>
      </pc:sldChg>
      <pc:sldChg chg="modSp mod">
        <pc:chgData name="Yolanda Desarme" userId="da06884b4d1911c2" providerId="LiveId" clId="{3843239B-755A-4065-A62D-28888C2A9E26}" dt="2024-10-22T13:09:30.640" v="559" actId="1076"/>
        <pc:sldMkLst>
          <pc:docMk/>
          <pc:sldMk cId="1476177211" sldId="391"/>
        </pc:sldMkLst>
        <pc:spChg chg="mod">
          <ac:chgData name="Yolanda Desarme" userId="da06884b4d1911c2" providerId="LiveId" clId="{3843239B-755A-4065-A62D-28888C2A9E26}" dt="2024-10-21T23:03:02.902" v="262" actId="207"/>
          <ac:spMkLst>
            <pc:docMk/>
            <pc:sldMk cId="1476177211" sldId="391"/>
            <ac:spMk id="2" creationId="{EB3EFE16-59C9-DC7F-070C-DBB3BBD7D34D}"/>
          </ac:spMkLst>
        </pc:spChg>
        <pc:spChg chg="mod">
          <ac:chgData name="Yolanda Desarme" userId="da06884b4d1911c2" providerId="LiveId" clId="{3843239B-755A-4065-A62D-28888C2A9E26}" dt="2024-10-22T13:09:30.640" v="559" actId="1076"/>
          <ac:spMkLst>
            <pc:docMk/>
            <pc:sldMk cId="1476177211" sldId="391"/>
            <ac:spMk id="3" creationId="{9F0D7B56-8593-4E2F-4462-D613B7E22B6F}"/>
          </ac:spMkLst>
        </pc:spChg>
        <pc:spChg chg="mod">
          <ac:chgData name="Yolanda Desarme" userId="da06884b4d1911c2" providerId="LiveId" clId="{3843239B-755A-4065-A62D-28888C2A9E26}" dt="2024-10-21T18:59:50.561" v="96" actId="6549"/>
          <ac:spMkLst>
            <pc:docMk/>
            <pc:sldMk cId="1476177211" sldId="391"/>
            <ac:spMk id="6" creationId="{A8D24ACB-9076-545B-B70A-4BEB9F15DE9C}"/>
          </ac:spMkLst>
        </pc:spChg>
        <pc:spChg chg="mod">
          <ac:chgData name="Yolanda Desarme" userId="da06884b4d1911c2" providerId="LiveId" clId="{3843239B-755A-4065-A62D-28888C2A9E26}" dt="2024-10-21T23:02:13.200" v="260" actId="207"/>
          <ac:spMkLst>
            <pc:docMk/>
            <pc:sldMk cId="1476177211" sldId="391"/>
            <ac:spMk id="9" creationId="{A4343E8F-92A7-35FD-5921-9C2E198D2A3B}"/>
          </ac:spMkLst>
        </pc:spChg>
        <pc:spChg chg="mod">
          <ac:chgData name="Yolanda Desarme" userId="da06884b4d1911c2" providerId="LiveId" clId="{3843239B-755A-4065-A62D-28888C2A9E26}" dt="2024-10-21T23:02:27.141" v="261" actId="207"/>
          <ac:spMkLst>
            <pc:docMk/>
            <pc:sldMk cId="1476177211" sldId="391"/>
            <ac:spMk id="12" creationId="{4D1BAAB6-E9A1-808A-A51F-392793C494B5}"/>
          </ac:spMkLst>
        </pc:spChg>
        <pc:spChg chg="mod">
          <ac:chgData name="Yolanda Desarme" userId="da06884b4d1911c2" providerId="LiveId" clId="{3843239B-755A-4065-A62D-28888C2A9E26}" dt="2024-10-22T13:09:05.967" v="555" actId="14100"/>
          <ac:spMkLst>
            <pc:docMk/>
            <pc:sldMk cId="1476177211" sldId="391"/>
            <ac:spMk id="22" creationId="{F4E3E789-F976-1E9C-7FCF-4404F6CE6723}"/>
          </ac:spMkLst>
        </pc:spChg>
        <pc:picChg chg="mod">
          <ac:chgData name="Yolanda Desarme" userId="da06884b4d1911c2" providerId="LiveId" clId="{3843239B-755A-4065-A62D-28888C2A9E26}" dt="2024-10-22T13:09:22.151" v="558" actId="14100"/>
          <ac:picMkLst>
            <pc:docMk/>
            <pc:sldMk cId="1476177211" sldId="391"/>
            <ac:picMk id="8" creationId="{2C08B200-F1CC-DB51-087C-73DAEF87AE33}"/>
          </ac:picMkLst>
        </pc:picChg>
        <pc:picChg chg="mod">
          <ac:chgData name="Yolanda Desarme" userId="da06884b4d1911c2" providerId="LiveId" clId="{3843239B-755A-4065-A62D-28888C2A9E26}" dt="2024-10-22T13:08:50.355" v="551" actId="14100"/>
          <ac:picMkLst>
            <pc:docMk/>
            <pc:sldMk cId="1476177211" sldId="391"/>
            <ac:picMk id="18" creationId="{C1435D16-B6F8-C95F-1D8D-AB2C26D5D05E}"/>
          </ac:picMkLst>
        </pc:picChg>
      </pc:sldChg>
      <pc:sldChg chg="modSp mod">
        <pc:chgData name="Yolanda Desarme" userId="da06884b4d1911c2" providerId="LiveId" clId="{3843239B-755A-4065-A62D-28888C2A9E26}" dt="2024-10-22T13:11:54.884" v="561" actId="14100"/>
        <pc:sldMkLst>
          <pc:docMk/>
          <pc:sldMk cId="2317949830" sldId="393"/>
        </pc:sldMkLst>
        <pc:spChg chg="mod">
          <ac:chgData name="Yolanda Desarme" userId="da06884b4d1911c2" providerId="LiveId" clId="{3843239B-755A-4065-A62D-28888C2A9E26}" dt="2024-10-21T23:05:00.029" v="271" actId="207"/>
          <ac:spMkLst>
            <pc:docMk/>
            <pc:sldMk cId="2317949830" sldId="393"/>
            <ac:spMk id="3" creationId="{50B15D7C-39F0-AE6D-EBF6-16BDB6AF911A}"/>
          </ac:spMkLst>
        </pc:spChg>
        <pc:spChg chg="mod">
          <ac:chgData name="Yolanda Desarme" userId="da06884b4d1911c2" providerId="LiveId" clId="{3843239B-755A-4065-A62D-28888C2A9E26}" dt="2024-10-21T19:00:00.014" v="100" actId="20577"/>
          <ac:spMkLst>
            <pc:docMk/>
            <pc:sldMk cId="2317949830" sldId="393"/>
            <ac:spMk id="4" creationId="{7AF6CC55-2F5F-5889-08E3-17A601A7221E}"/>
          </ac:spMkLst>
        </pc:spChg>
        <pc:spChg chg="mod">
          <ac:chgData name="Yolanda Desarme" userId="da06884b4d1911c2" providerId="LiveId" clId="{3843239B-755A-4065-A62D-28888C2A9E26}" dt="2024-10-21T23:05:15.892" v="272" actId="207"/>
          <ac:spMkLst>
            <pc:docMk/>
            <pc:sldMk cId="2317949830" sldId="393"/>
            <ac:spMk id="5" creationId="{5B1AFB29-BEB7-0AD6-1545-DD2C865D4901}"/>
          </ac:spMkLst>
        </pc:spChg>
        <pc:spChg chg="mod">
          <ac:chgData name="Yolanda Desarme" userId="da06884b4d1911c2" providerId="LiveId" clId="{3843239B-755A-4065-A62D-28888C2A9E26}" dt="2024-10-21T23:04:28.075" v="267" actId="207"/>
          <ac:spMkLst>
            <pc:docMk/>
            <pc:sldMk cId="2317949830" sldId="393"/>
            <ac:spMk id="6" creationId="{2C1217C0-B76B-8777-E3E1-D25BC4423570}"/>
          </ac:spMkLst>
        </pc:spChg>
        <pc:spChg chg="mod">
          <ac:chgData name="Yolanda Desarme" userId="da06884b4d1911c2" providerId="LiveId" clId="{3843239B-755A-4065-A62D-28888C2A9E26}" dt="2024-10-21T23:05:42.313" v="274" actId="207"/>
          <ac:spMkLst>
            <pc:docMk/>
            <pc:sldMk cId="2317949830" sldId="393"/>
            <ac:spMk id="7" creationId="{AD887288-F9AD-E6A1-3FE0-EB98467C5ADD}"/>
          </ac:spMkLst>
        </pc:spChg>
        <pc:spChg chg="mod">
          <ac:chgData name="Yolanda Desarme" userId="da06884b4d1911c2" providerId="LiveId" clId="{3843239B-755A-4065-A62D-28888C2A9E26}" dt="2024-10-22T13:10:10.942" v="560" actId="20577"/>
          <ac:spMkLst>
            <pc:docMk/>
            <pc:sldMk cId="2317949830" sldId="393"/>
            <ac:spMk id="8" creationId="{C5822986-A914-925B-9994-5558C9F5F45A}"/>
          </ac:spMkLst>
        </pc:spChg>
        <pc:spChg chg="mod">
          <ac:chgData name="Yolanda Desarme" userId="da06884b4d1911c2" providerId="LiveId" clId="{3843239B-755A-4065-A62D-28888C2A9E26}" dt="2024-10-21T23:04:44.810" v="269" actId="207"/>
          <ac:spMkLst>
            <pc:docMk/>
            <pc:sldMk cId="2317949830" sldId="393"/>
            <ac:spMk id="10" creationId="{D75EE795-A3EE-EEAF-C384-0476271E0A01}"/>
          </ac:spMkLst>
        </pc:spChg>
        <pc:picChg chg="mod">
          <ac:chgData name="Yolanda Desarme" userId="da06884b4d1911c2" providerId="LiveId" clId="{3843239B-755A-4065-A62D-28888C2A9E26}" dt="2024-10-22T13:11:54.884" v="561" actId="14100"/>
          <ac:picMkLst>
            <pc:docMk/>
            <pc:sldMk cId="2317949830" sldId="393"/>
            <ac:picMk id="12" creationId="{41D5DA6E-D3F5-E6A9-256D-EFA3C6A33660}"/>
          </ac:picMkLst>
        </pc:picChg>
      </pc:sldChg>
      <pc:sldChg chg="modSp">
        <pc:chgData name="Yolanda Desarme" userId="da06884b4d1911c2" providerId="LiveId" clId="{3843239B-755A-4065-A62D-28888C2A9E26}" dt="2024-10-21T23:08:48.071" v="287" actId="207"/>
        <pc:sldMkLst>
          <pc:docMk/>
          <pc:sldMk cId="447696738" sldId="396"/>
        </pc:sldMkLst>
        <pc:spChg chg="mod">
          <ac:chgData name="Yolanda Desarme" userId="da06884b4d1911c2" providerId="LiveId" clId="{3843239B-755A-4065-A62D-28888C2A9E26}" dt="2024-10-21T23:08:48.071" v="287" actId="207"/>
          <ac:spMkLst>
            <pc:docMk/>
            <pc:sldMk cId="447696738" sldId="396"/>
            <ac:spMk id="2" creationId="{4F5F0399-2964-5C77-B56F-3D00312048E6}"/>
          </ac:spMkLst>
        </pc:spChg>
        <pc:spChg chg="mod">
          <ac:chgData name="Yolanda Desarme" userId="da06884b4d1911c2" providerId="LiveId" clId="{3843239B-755A-4065-A62D-28888C2A9E26}" dt="2024-10-21T19:00:48.814" v="114" actId="20577"/>
          <ac:spMkLst>
            <pc:docMk/>
            <pc:sldMk cId="447696738" sldId="396"/>
            <ac:spMk id="6" creationId="{10A6EE2E-F3EE-8DC7-2D6D-24770955CABA}"/>
          </ac:spMkLst>
        </pc:spChg>
        <pc:spChg chg="mod">
          <ac:chgData name="Yolanda Desarme" userId="da06884b4d1911c2" providerId="LiveId" clId="{3843239B-755A-4065-A62D-28888C2A9E26}" dt="2024-10-21T23:07:57.574" v="282" actId="207"/>
          <ac:spMkLst>
            <pc:docMk/>
            <pc:sldMk cId="447696738" sldId="396"/>
            <ac:spMk id="7" creationId="{382FCE73-58B4-8A32-FFF5-1722C8336D3A}"/>
          </ac:spMkLst>
        </pc:spChg>
        <pc:spChg chg="mod">
          <ac:chgData name="Yolanda Desarme" userId="da06884b4d1911c2" providerId="LiveId" clId="{3843239B-755A-4065-A62D-28888C2A9E26}" dt="2024-10-21T23:08:12.015" v="284" actId="207"/>
          <ac:spMkLst>
            <pc:docMk/>
            <pc:sldMk cId="447696738" sldId="396"/>
            <ac:spMk id="11" creationId="{E59C1274-B0AD-A9AD-C49E-7DB429B16186}"/>
          </ac:spMkLst>
        </pc:spChg>
        <pc:spChg chg="mod">
          <ac:chgData name="Yolanda Desarme" userId="da06884b4d1911c2" providerId="LiveId" clId="{3843239B-755A-4065-A62D-28888C2A9E26}" dt="2024-10-21T23:08:35.042" v="286" actId="207"/>
          <ac:spMkLst>
            <pc:docMk/>
            <pc:sldMk cId="447696738" sldId="396"/>
            <ac:spMk id="15" creationId="{F0DE8D8B-DE8A-7B1C-3819-E75229625B56}"/>
          </ac:spMkLst>
        </pc:spChg>
      </pc:sldChg>
      <pc:sldChg chg="modSp mod">
        <pc:chgData name="Yolanda Desarme" userId="da06884b4d1911c2" providerId="LiveId" clId="{3843239B-755A-4065-A62D-28888C2A9E26}" dt="2024-10-22T13:18:35.283" v="589" actId="20577"/>
        <pc:sldMkLst>
          <pc:docMk/>
          <pc:sldMk cId="139215749" sldId="397"/>
        </pc:sldMkLst>
        <pc:spChg chg="mod">
          <ac:chgData name="Yolanda Desarme" userId="da06884b4d1911c2" providerId="LiveId" clId="{3843239B-755A-4065-A62D-28888C2A9E26}" dt="2024-10-21T19:00:57.361" v="116" actId="6549"/>
          <ac:spMkLst>
            <pc:docMk/>
            <pc:sldMk cId="139215749" sldId="397"/>
            <ac:spMk id="4" creationId="{579FCB8F-F879-0CC6-8774-A2F353F53891}"/>
          </ac:spMkLst>
        </pc:spChg>
        <pc:spChg chg="mod">
          <ac:chgData name="Yolanda Desarme" userId="da06884b4d1911c2" providerId="LiveId" clId="{3843239B-755A-4065-A62D-28888C2A9E26}" dt="2024-10-21T23:09:46.164" v="292" actId="6549"/>
          <ac:spMkLst>
            <pc:docMk/>
            <pc:sldMk cId="139215749" sldId="397"/>
            <ac:spMk id="5" creationId="{AF1F9C23-6433-BBBC-D2A7-A22DB5DC2426}"/>
          </ac:spMkLst>
        </pc:spChg>
        <pc:spChg chg="mod">
          <ac:chgData name="Yolanda Desarme" userId="da06884b4d1911c2" providerId="LiveId" clId="{3843239B-755A-4065-A62D-28888C2A9E26}" dt="2024-10-21T23:09:56.998" v="293" actId="207"/>
          <ac:spMkLst>
            <pc:docMk/>
            <pc:sldMk cId="139215749" sldId="397"/>
            <ac:spMk id="6" creationId="{7657FA57-7A92-1944-6CC5-2443DE89CD1A}"/>
          </ac:spMkLst>
        </pc:spChg>
        <pc:spChg chg="mod">
          <ac:chgData name="Yolanda Desarme" userId="da06884b4d1911c2" providerId="LiveId" clId="{3843239B-755A-4065-A62D-28888C2A9E26}" dt="2024-10-21T23:10:29.425" v="296" actId="207"/>
          <ac:spMkLst>
            <pc:docMk/>
            <pc:sldMk cId="139215749" sldId="397"/>
            <ac:spMk id="7" creationId="{B5523AF3-D59E-C3DC-3245-707858F6B728}"/>
          </ac:spMkLst>
        </pc:spChg>
        <pc:spChg chg="mod">
          <ac:chgData name="Yolanda Desarme" userId="da06884b4d1911c2" providerId="LiveId" clId="{3843239B-755A-4065-A62D-28888C2A9E26}" dt="2024-10-21T23:09:21.122" v="289" actId="207"/>
          <ac:spMkLst>
            <pc:docMk/>
            <pc:sldMk cId="139215749" sldId="397"/>
            <ac:spMk id="9" creationId="{3612BE30-8684-B7D7-76A5-4F1A6BF3E52F}"/>
          </ac:spMkLst>
        </pc:spChg>
        <pc:spChg chg="mod">
          <ac:chgData name="Yolanda Desarme" userId="da06884b4d1911c2" providerId="LiveId" clId="{3843239B-755A-4065-A62D-28888C2A9E26}" dt="2024-10-22T13:18:35.283" v="589" actId="20577"/>
          <ac:spMkLst>
            <pc:docMk/>
            <pc:sldMk cId="139215749" sldId="397"/>
            <ac:spMk id="11" creationId="{75810D79-F8C4-DBBA-618E-A9034DCD9C49}"/>
          </ac:spMkLst>
        </pc:spChg>
      </pc:sldChg>
      <pc:sldChg chg="modSp">
        <pc:chgData name="Yolanda Desarme" userId="da06884b4d1911c2" providerId="LiveId" clId="{3843239B-755A-4065-A62D-28888C2A9E26}" dt="2024-10-22T12:15:03.219" v="414" actId="20577"/>
        <pc:sldMkLst>
          <pc:docMk/>
          <pc:sldMk cId="1661507222" sldId="400"/>
        </pc:sldMkLst>
        <pc:spChg chg="mod">
          <ac:chgData name="Yolanda Desarme" userId="da06884b4d1911c2" providerId="LiveId" clId="{3843239B-755A-4065-A62D-28888C2A9E26}" dt="2024-10-22T12:15:03.219" v="414" actId="20577"/>
          <ac:spMkLst>
            <pc:docMk/>
            <pc:sldMk cId="1661507222" sldId="400"/>
            <ac:spMk id="2" creationId="{68DCE6AF-AA52-E914-7F5A-7FAD25169631}"/>
          </ac:spMkLst>
        </pc:spChg>
        <pc:spChg chg="mod">
          <ac:chgData name="Yolanda Desarme" userId="da06884b4d1911c2" providerId="LiveId" clId="{3843239B-755A-4065-A62D-28888C2A9E26}" dt="2024-10-21T22:11:52.862" v="164" actId="207"/>
          <ac:spMkLst>
            <pc:docMk/>
            <pc:sldMk cId="1661507222" sldId="400"/>
            <ac:spMk id="3" creationId="{1E07630D-E43B-2AF2-90AB-2374CAAB6F65}"/>
          </ac:spMkLst>
        </pc:spChg>
        <pc:spChg chg="mod">
          <ac:chgData name="Yolanda Desarme" userId="da06884b4d1911c2" providerId="LiveId" clId="{3843239B-755A-4065-A62D-28888C2A9E26}" dt="2024-10-21T22:12:05.234" v="165" actId="207"/>
          <ac:spMkLst>
            <pc:docMk/>
            <pc:sldMk cId="1661507222" sldId="400"/>
            <ac:spMk id="4" creationId="{B5792C59-CBD8-897F-B363-90627DF15202}"/>
          </ac:spMkLst>
        </pc:spChg>
        <pc:spChg chg="mod">
          <ac:chgData name="Yolanda Desarme" userId="da06884b4d1911c2" providerId="LiveId" clId="{3843239B-755A-4065-A62D-28888C2A9E26}" dt="2024-10-21T22:06:24.340" v="158" actId="207"/>
          <ac:spMkLst>
            <pc:docMk/>
            <pc:sldMk cId="1661507222" sldId="400"/>
            <ac:spMk id="5" creationId="{253ECB5B-471B-0BB2-A404-AE32B61285DF}"/>
          </ac:spMkLst>
        </pc:spChg>
        <pc:spChg chg="mod">
          <ac:chgData name="Yolanda Desarme" userId="da06884b4d1911c2" providerId="LiveId" clId="{3843239B-755A-4065-A62D-28888C2A9E26}" dt="2024-10-21T22:06:35.544" v="159" actId="207"/>
          <ac:spMkLst>
            <pc:docMk/>
            <pc:sldMk cId="1661507222" sldId="400"/>
            <ac:spMk id="7" creationId="{3DD144DC-2833-81D4-D85A-DA27FE9437BB}"/>
          </ac:spMkLst>
        </pc:spChg>
        <pc:spChg chg="mod">
          <ac:chgData name="Yolanda Desarme" userId="da06884b4d1911c2" providerId="LiveId" clId="{3843239B-755A-4065-A62D-28888C2A9E26}" dt="2024-10-21T22:11:04.222" v="161" actId="20577"/>
          <ac:spMkLst>
            <pc:docMk/>
            <pc:sldMk cId="1661507222" sldId="400"/>
            <ac:spMk id="9" creationId="{CC805F29-829B-72A4-B554-5A74626256FD}"/>
          </ac:spMkLst>
        </pc:spChg>
      </pc:sldChg>
      <pc:sldChg chg="modSp">
        <pc:chgData name="Yolanda Desarme" userId="da06884b4d1911c2" providerId="LiveId" clId="{3843239B-755A-4065-A62D-28888C2A9E26}" dt="2024-10-21T22:13:38.122" v="170" actId="207"/>
        <pc:sldMkLst>
          <pc:docMk/>
          <pc:sldMk cId="1254973033" sldId="402"/>
        </pc:sldMkLst>
        <pc:spChg chg="mod">
          <ac:chgData name="Yolanda Desarme" userId="da06884b4d1911c2" providerId="LiveId" clId="{3843239B-755A-4065-A62D-28888C2A9E26}" dt="2024-10-21T22:12:55.912" v="166" actId="207"/>
          <ac:spMkLst>
            <pc:docMk/>
            <pc:sldMk cId="1254973033" sldId="402"/>
            <ac:spMk id="5" creationId="{492338BC-7504-A516-E728-3DFDC10E0088}"/>
          </ac:spMkLst>
        </pc:spChg>
        <pc:spChg chg="mod">
          <ac:chgData name="Yolanda Desarme" userId="da06884b4d1911c2" providerId="LiveId" clId="{3843239B-755A-4065-A62D-28888C2A9E26}" dt="2024-10-21T22:13:24.673" v="169" actId="207"/>
          <ac:spMkLst>
            <pc:docMk/>
            <pc:sldMk cId="1254973033" sldId="402"/>
            <ac:spMk id="6" creationId="{796D52CA-9E62-ABF6-4638-6CEA789E72D5}"/>
          </ac:spMkLst>
        </pc:spChg>
        <pc:spChg chg="mod">
          <ac:chgData name="Yolanda Desarme" userId="da06884b4d1911c2" providerId="LiveId" clId="{3843239B-755A-4065-A62D-28888C2A9E26}" dt="2024-10-21T22:13:38.122" v="170" actId="207"/>
          <ac:spMkLst>
            <pc:docMk/>
            <pc:sldMk cId="1254973033" sldId="402"/>
            <ac:spMk id="9" creationId="{D2C4281E-19D0-9AE2-EA75-8F31C2DF346A}"/>
          </ac:spMkLst>
        </pc:spChg>
      </pc:sldChg>
      <pc:sldChg chg="modSp">
        <pc:chgData name="Yolanda Desarme" userId="da06884b4d1911c2" providerId="LiveId" clId="{3843239B-755A-4065-A62D-28888C2A9E26}" dt="2024-10-21T22:14:27.657" v="173" actId="207"/>
        <pc:sldMkLst>
          <pc:docMk/>
          <pc:sldMk cId="909051272" sldId="403"/>
        </pc:sldMkLst>
        <pc:spChg chg="mod">
          <ac:chgData name="Yolanda Desarme" userId="da06884b4d1911c2" providerId="LiveId" clId="{3843239B-755A-4065-A62D-28888C2A9E26}" dt="2024-10-21T22:14:17.821" v="172" actId="207"/>
          <ac:spMkLst>
            <pc:docMk/>
            <pc:sldMk cId="909051272" sldId="403"/>
            <ac:spMk id="8" creationId="{07A61DE9-6ED8-DE62-9332-742B618766BC}"/>
          </ac:spMkLst>
        </pc:spChg>
        <pc:spChg chg="mod">
          <ac:chgData name="Yolanda Desarme" userId="da06884b4d1911c2" providerId="LiveId" clId="{3843239B-755A-4065-A62D-28888C2A9E26}" dt="2024-10-21T22:14:27.657" v="173" actId="207"/>
          <ac:spMkLst>
            <pc:docMk/>
            <pc:sldMk cId="909051272" sldId="403"/>
            <ac:spMk id="12" creationId="{57630539-4AAC-C190-D9C8-8D772AEFCA26}"/>
          </ac:spMkLst>
        </pc:spChg>
      </pc:sldChg>
      <pc:sldChg chg="modSp">
        <pc:chgData name="Yolanda Desarme" userId="da06884b4d1911c2" providerId="LiveId" clId="{3843239B-755A-4065-A62D-28888C2A9E26}" dt="2024-10-22T12:20:27.084" v="433" actId="6549"/>
        <pc:sldMkLst>
          <pc:docMk/>
          <pc:sldMk cId="1757153085" sldId="405"/>
        </pc:sldMkLst>
        <pc:spChg chg="mod">
          <ac:chgData name="Yolanda Desarme" userId="da06884b4d1911c2" providerId="LiveId" clId="{3843239B-755A-4065-A62D-28888C2A9E26}" dt="2024-10-22T12:20:27.084" v="433" actId="6549"/>
          <ac:spMkLst>
            <pc:docMk/>
            <pc:sldMk cId="1757153085" sldId="405"/>
            <ac:spMk id="13" creationId="{B302BDD1-14F8-5A26-CEB6-489D040C5AFD}"/>
          </ac:spMkLst>
        </pc:spChg>
        <pc:spChg chg="mod">
          <ac:chgData name="Yolanda Desarme" userId="da06884b4d1911c2" providerId="LiveId" clId="{3843239B-755A-4065-A62D-28888C2A9E26}" dt="2024-10-22T12:20:13.793" v="429" actId="20577"/>
          <ac:spMkLst>
            <pc:docMk/>
            <pc:sldMk cId="1757153085" sldId="405"/>
            <ac:spMk id="14" creationId="{A480BDCA-43D7-2E6C-5D14-0E0D57B8D1C2}"/>
          </ac:spMkLst>
        </pc:spChg>
      </pc:sldChg>
      <pc:sldChg chg="modSp">
        <pc:chgData name="Yolanda Desarme" userId="da06884b4d1911c2" providerId="LiveId" clId="{3843239B-755A-4065-A62D-28888C2A9E26}" dt="2024-10-21T22:15:25.943" v="176" actId="207"/>
        <pc:sldMkLst>
          <pc:docMk/>
          <pc:sldMk cId="4100291294" sldId="406"/>
        </pc:sldMkLst>
        <pc:spChg chg="mod">
          <ac:chgData name="Yolanda Desarme" userId="da06884b4d1911c2" providerId="LiveId" clId="{3843239B-755A-4065-A62D-28888C2A9E26}" dt="2024-10-21T22:15:12.425" v="175" actId="207"/>
          <ac:spMkLst>
            <pc:docMk/>
            <pc:sldMk cId="4100291294" sldId="406"/>
            <ac:spMk id="7" creationId="{592AEA60-F210-C359-E09C-76815F1817BE}"/>
          </ac:spMkLst>
        </pc:spChg>
        <pc:spChg chg="mod">
          <ac:chgData name="Yolanda Desarme" userId="da06884b4d1911c2" providerId="LiveId" clId="{3843239B-755A-4065-A62D-28888C2A9E26}" dt="2024-10-21T22:15:25.943" v="176" actId="207"/>
          <ac:spMkLst>
            <pc:docMk/>
            <pc:sldMk cId="4100291294" sldId="406"/>
            <ac:spMk id="11" creationId="{4CC6F30D-E7E2-5799-6020-3A43D367DED3}"/>
          </ac:spMkLst>
        </pc:spChg>
      </pc:sldChg>
      <pc:sldChg chg="addSp modSp mod">
        <pc:chgData name="Yolanda Desarme" userId="da06884b4d1911c2" providerId="LiveId" clId="{3843239B-755A-4065-A62D-28888C2A9E26}" dt="2024-10-22T12:57:04.850" v="506" actId="20577"/>
        <pc:sldMkLst>
          <pc:docMk/>
          <pc:sldMk cId="3546498861" sldId="407"/>
        </pc:sldMkLst>
        <pc:spChg chg="mod">
          <ac:chgData name="Yolanda Desarme" userId="da06884b4d1911c2" providerId="LiveId" clId="{3843239B-755A-4065-A62D-28888C2A9E26}" dt="2024-10-21T22:46:04.769" v="223" actId="207"/>
          <ac:spMkLst>
            <pc:docMk/>
            <pc:sldMk cId="3546498861" sldId="407"/>
            <ac:spMk id="3" creationId="{686216AD-715A-FFAA-00AA-593148DE3E65}"/>
          </ac:spMkLst>
        </pc:spChg>
        <pc:spChg chg="mod">
          <ac:chgData name="Yolanda Desarme" userId="da06884b4d1911c2" providerId="LiveId" clId="{3843239B-755A-4065-A62D-28888C2A9E26}" dt="2024-10-21T18:58:40.668" v="74" actId="1076"/>
          <ac:spMkLst>
            <pc:docMk/>
            <pc:sldMk cId="3546498861" sldId="407"/>
            <ac:spMk id="5" creationId="{A49CD9B6-39C5-FECC-F2CB-F036E6795FF2}"/>
          </ac:spMkLst>
        </pc:spChg>
        <pc:spChg chg="mod">
          <ac:chgData name="Yolanda Desarme" userId="da06884b4d1911c2" providerId="LiveId" clId="{3843239B-755A-4065-A62D-28888C2A9E26}" dt="2024-10-22T12:55:30.184" v="493" actId="255"/>
          <ac:spMkLst>
            <pc:docMk/>
            <pc:sldMk cId="3546498861" sldId="407"/>
            <ac:spMk id="7" creationId="{649C8867-B951-AFDC-9F18-66B885824BB4}"/>
          </ac:spMkLst>
        </pc:spChg>
        <pc:spChg chg="mod">
          <ac:chgData name="Yolanda Desarme" userId="da06884b4d1911c2" providerId="LiveId" clId="{3843239B-755A-4065-A62D-28888C2A9E26}" dt="2024-10-22T12:57:04.850" v="506" actId="20577"/>
          <ac:spMkLst>
            <pc:docMk/>
            <pc:sldMk cId="3546498861" sldId="407"/>
            <ac:spMk id="12" creationId="{1F40243A-D5E1-5D3E-3ED5-80BCB3A95946}"/>
          </ac:spMkLst>
        </pc:spChg>
        <pc:picChg chg="add">
          <ac:chgData name="Yolanda Desarme" userId="da06884b4d1911c2" providerId="LiveId" clId="{3843239B-755A-4065-A62D-28888C2A9E26}" dt="2024-10-21T18:57:50.905" v="64"/>
          <ac:picMkLst>
            <pc:docMk/>
            <pc:sldMk cId="3546498861" sldId="407"/>
            <ac:picMk id="4" creationId="{3953A141-BE82-7D2E-6AE4-4472C9F99718}"/>
          </ac:picMkLst>
        </pc:picChg>
        <pc:picChg chg="mod">
          <ac:chgData name="Yolanda Desarme" userId="da06884b4d1911c2" providerId="LiveId" clId="{3843239B-755A-4065-A62D-28888C2A9E26}" dt="2024-10-22T12:53:41.551" v="480" actId="14100"/>
          <ac:picMkLst>
            <pc:docMk/>
            <pc:sldMk cId="3546498861" sldId="407"/>
            <ac:picMk id="6" creationId="{2261217E-35ED-8591-3A27-9FE08047A5D3}"/>
          </ac:picMkLst>
        </pc:picChg>
        <pc:picChg chg="mod">
          <ac:chgData name="Yolanda Desarme" userId="da06884b4d1911c2" providerId="LiveId" clId="{3843239B-755A-4065-A62D-28888C2A9E26}" dt="2024-10-22T12:54:57.167" v="488" actId="14100"/>
          <ac:picMkLst>
            <pc:docMk/>
            <pc:sldMk cId="3546498861" sldId="407"/>
            <ac:picMk id="8" creationId="{CB455AC7-2F87-E08B-99F2-934AE87B6416}"/>
          </ac:picMkLst>
        </pc:picChg>
        <pc:picChg chg="mod">
          <ac:chgData name="Yolanda Desarme" userId="da06884b4d1911c2" providerId="LiveId" clId="{3843239B-755A-4065-A62D-28888C2A9E26}" dt="2024-10-22T12:55:00.816" v="489" actId="14100"/>
          <ac:picMkLst>
            <pc:docMk/>
            <pc:sldMk cId="3546498861" sldId="407"/>
            <ac:picMk id="9" creationId="{E1C60FFD-72A5-E7AB-9515-7DCEDD23F8D5}"/>
          </ac:picMkLst>
        </pc:picChg>
        <pc:picChg chg="add">
          <ac:chgData name="Yolanda Desarme" userId="da06884b4d1911c2" providerId="LiveId" clId="{3843239B-755A-4065-A62D-28888C2A9E26}" dt="2024-10-21T18:58:02.437" v="65"/>
          <ac:picMkLst>
            <pc:docMk/>
            <pc:sldMk cId="3546498861" sldId="407"/>
            <ac:picMk id="10" creationId="{57B2C3FE-2EB8-8D1F-9184-2FAA6E1275C1}"/>
          </ac:picMkLst>
        </pc:picChg>
        <pc:picChg chg="mod">
          <ac:chgData name="Yolanda Desarme" userId="da06884b4d1911c2" providerId="LiveId" clId="{3843239B-755A-4065-A62D-28888C2A9E26}" dt="2024-10-22T12:55:02.698" v="490" actId="1076"/>
          <ac:picMkLst>
            <pc:docMk/>
            <pc:sldMk cId="3546498861" sldId="407"/>
            <ac:picMk id="11" creationId="{87300706-D5DB-EBF4-F837-05D0A282182A}"/>
          </ac:picMkLst>
        </pc:picChg>
        <pc:picChg chg="add">
          <ac:chgData name="Yolanda Desarme" userId="da06884b4d1911c2" providerId="LiveId" clId="{3843239B-755A-4065-A62D-28888C2A9E26}" dt="2024-10-21T18:58:10.485" v="66"/>
          <ac:picMkLst>
            <pc:docMk/>
            <pc:sldMk cId="3546498861" sldId="407"/>
            <ac:picMk id="13" creationId="{1D8C2F09-009F-25B6-0550-DA5A22DBB30D}"/>
          </ac:picMkLst>
        </pc:picChg>
      </pc:sldChg>
      <pc:sldChg chg="modSp">
        <pc:chgData name="Yolanda Desarme" userId="da06884b4d1911c2" providerId="LiveId" clId="{3843239B-755A-4065-A62D-28888C2A9E26}" dt="2024-10-21T23:29:45.880" v="327" actId="20577"/>
        <pc:sldMkLst>
          <pc:docMk/>
          <pc:sldMk cId="3267210340" sldId="409"/>
        </pc:sldMkLst>
        <pc:spChg chg="mod">
          <ac:chgData name="Yolanda Desarme" userId="da06884b4d1911c2" providerId="LiveId" clId="{3843239B-755A-4065-A62D-28888C2A9E26}" dt="2024-10-21T23:29:45.880" v="327" actId="20577"/>
          <ac:spMkLst>
            <pc:docMk/>
            <pc:sldMk cId="3267210340" sldId="409"/>
            <ac:spMk id="2" creationId="{3E18F507-0C19-A1C9-AE6F-0D284C395BF6}"/>
          </ac:spMkLst>
        </pc:spChg>
      </pc:sldChg>
      <pc:sldChg chg="modSp mod">
        <pc:chgData name="Yolanda Desarme" userId="da06884b4d1911c2" providerId="LiveId" clId="{3843239B-755A-4065-A62D-28888C2A9E26}" dt="2024-10-22T13:20:06.825" v="590" actId="14100"/>
        <pc:sldMkLst>
          <pc:docMk/>
          <pc:sldMk cId="3375526539" sldId="410"/>
        </pc:sldMkLst>
        <pc:spChg chg="mod">
          <ac:chgData name="Yolanda Desarme" userId="da06884b4d1911c2" providerId="LiveId" clId="{3843239B-755A-4065-A62D-28888C2A9E26}" dt="2024-10-22T13:20:06.825" v="590" actId="14100"/>
          <ac:spMkLst>
            <pc:docMk/>
            <pc:sldMk cId="3375526539" sldId="410"/>
            <ac:spMk id="5" creationId="{EC548797-7D1A-F9D2-7FBD-C3A463553A0B}"/>
          </ac:spMkLst>
        </pc:spChg>
      </pc:sldChg>
      <pc:sldChg chg="new del">
        <pc:chgData name="Yolanda Desarme" userId="da06884b4d1911c2" providerId="LiveId" clId="{3843239B-755A-4065-A62D-28888C2A9E26}" dt="2024-10-21T18:53:32.099" v="1" actId="680"/>
        <pc:sldMkLst>
          <pc:docMk/>
          <pc:sldMk cId="2821297236" sldId="41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095D88-6F19-6483-E0C8-B5631121184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2E597E6-B0CC-2727-486D-B46E37D559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ED191EB-AD87-5C87-29EC-77DEE2D48FB7}"/>
              </a:ext>
            </a:extLst>
          </p:cNvPr>
          <p:cNvSpPr>
            <a:spLocks noGrp="1"/>
          </p:cNvSpPr>
          <p:nvPr>
            <p:ph type="dt" sz="half" idx="10"/>
          </p:nvPr>
        </p:nvSpPr>
        <p:spPr/>
        <p:txBody>
          <a:bodyPr/>
          <a:lstStyle/>
          <a:p>
            <a:fld id="{8D144579-AAD8-43B2-950A-6AD2188676B9}" type="datetimeFigureOut">
              <a:rPr lang="es-ES" smtClean="0"/>
              <a:t>22/10/2024</a:t>
            </a:fld>
            <a:endParaRPr lang="es-ES"/>
          </a:p>
        </p:txBody>
      </p:sp>
      <p:sp>
        <p:nvSpPr>
          <p:cNvPr id="5" name="Marcador de pie de página 4">
            <a:extLst>
              <a:ext uri="{FF2B5EF4-FFF2-40B4-BE49-F238E27FC236}">
                <a16:creationId xmlns:a16="http://schemas.microsoft.com/office/drawing/2014/main" id="{63D072F8-B906-C998-F907-E8D4F5894BA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3EA37DD-FD89-A906-6D77-4E3ED5344423}"/>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226072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7EFAAA-BD57-13D0-3835-ACCF01E501A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89FF290-F18A-B9D4-7CF9-55613714497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A10BF47-1979-05ED-C4B2-CE5E7BC5B368}"/>
              </a:ext>
            </a:extLst>
          </p:cNvPr>
          <p:cNvSpPr>
            <a:spLocks noGrp="1"/>
          </p:cNvSpPr>
          <p:nvPr>
            <p:ph type="dt" sz="half" idx="10"/>
          </p:nvPr>
        </p:nvSpPr>
        <p:spPr/>
        <p:txBody>
          <a:bodyPr/>
          <a:lstStyle/>
          <a:p>
            <a:fld id="{8D144579-AAD8-43B2-950A-6AD2188676B9}" type="datetimeFigureOut">
              <a:rPr lang="es-ES" smtClean="0"/>
              <a:t>22/10/2024</a:t>
            </a:fld>
            <a:endParaRPr lang="es-ES"/>
          </a:p>
        </p:txBody>
      </p:sp>
      <p:sp>
        <p:nvSpPr>
          <p:cNvPr id="5" name="Marcador de pie de página 4">
            <a:extLst>
              <a:ext uri="{FF2B5EF4-FFF2-40B4-BE49-F238E27FC236}">
                <a16:creationId xmlns:a16="http://schemas.microsoft.com/office/drawing/2014/main" id="{B4DCC2A4-EB31-EEDE-34BA-B322EC6650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3A60503-4E5B-C4C2-E7EC-87C0A18A58DF}"/>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754848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677CA94-1A9F-431E-63FE-811B83DCE8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36B8CDB-B0F0-5DD2-E79C-1D74041046B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AC76FE4-3C5F-CF70-531A-15C56A73128D}"/>
              </a:ext>
            </a:extLst>
          </p:cNvPr>
          <p:cNvSpPr>
            <a:spLocks noGrp="1"/>
          </p:cNvSpPr>
          <p:nvPr>
            <p:ph type="dt" sz="half" idx="10"/>
          </p:nvPr>
        </p:nvSpPr>
        <p:spPr/>
        <p:txBody>
          <a:bodyPr/>
          <a:lstStyle/>
          <a:p>
            <a:fld id="{8D144579-AAD8-43B2-950A-6AD2188676B9}" type="datetimeFigureOut">
              <a:rPr lang="es-ES" smtClean="0"/>
              <a:t>22/10/2024</a:t>
            </a:fld>
            <a:endParaRPr lang="es-ES"/>
          </a:p>
        </p:txBody>
      </p:sp>
      <p:sp>
        <p:nvSpPr>
          <p:cNvPr id="5" name="Marcador de pie de página 4">
            <a:extLst>
              <a:ext uri="{FF2B5EF4-FFF2-40B4-BE49-F238E27FC236}">
                <a16:creationId xmlns:a16="http://schemas.microsoft.com/office/drawing/2014/main" id="{B3E936A6-96F5-732D-C373-7AD83936BA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AAE1E9-A7F6-7147-A87F-BA72F3D528AD}"/>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4073628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C50CB-BADE-EDAC-A891-98384BCA96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6AE3063-A638-E52E-9566-2CC150487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141C2FB-2E8A-CD95-A7E9-9261E2122D4E}"/>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5" name="Marcador de pie de página 4">
            <a:extLst>
              <a:ext uri="{FF2B5EF4-FFF2-40B4-BE49-F238E27FC236}">
                <a16:creationId xmlns:a16="http://schemas.microsoft.com/office/drawing/2014/main" id="{B8CD4063-FA7A-E7D8-ACA6-ECAF86E943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33E70E-8766-1D39-0F77-35855B3FC4C7}"/>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359400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A7253-C80B-F0E5-38A6-B230655E0A4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5538B3-DE0F-4191-AA67-AC8DC3E6912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64E0179-6B25-E81C-CFFB-B77EB0E6C330}"/>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5" name="Marcador de pie de página 4">
            <a:extLst>
              <a:ext uri="{FF2B5EF4-FFF2-40B4-BE49-F238E27FC236}">
                <a16:creationId xmlns:a16="http://schemas.microsoft.com/office/drawing/2014/main" id="{5493A114-06F4-4BC8-8862-10463FA803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724630-447C-CB24-3D32-AD5CE5C4482A}"/>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225617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25EA17-3137-34A1-0D6F-55FE316ABAE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670F2A-6DB6-7291-6A36-F3ABD83BD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D4398-D3B8-AF58-59BD-7E6B150E9C74}"/>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5" name="Marcador de pie de página 4">
            <a:extLst>
              <a:ext uri="{FF2B5EF4-FFF2-40B4-BE49-F238E27FC236}">
                <a16:creationId xmlns:a16="http://schemas.microsoft.com/office/drawing/2014/main" id="{9B69D62B-7683-6B79-50D3-6A5DE50106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B8A055-32D6-72CD-F710-67B02E877883}"/>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15175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5F263D-08D5-50FE-8555-F2E26C77F79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FB5ABDF-CA22-016E-3A43-A05BF0B5164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167EA30-2A93-131C-D344-AFDD7BADFB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3FB4A92-5C0A-F4D7-D6D7-25F2EB27F61A}"/>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6" name="Marcador de pie de página 5">
            <a:extLst>
              <a:ext uri="{FF2B5EF4-FFF2-40B4-BE49-F238E27FC236}">
                <a16:creationId xmlns:a16="http://schemas.microsoft.com/office/drawing/2014/main" id="{83D6E51C-3413-D4A8-3F47-8312E5412B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844188-4DFF-5ACE-0CEC-BE4EAA3712A4}"/>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96969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0061B-B63C-2C0D-5349-123CA0E06E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AA8F31-705B-DD88-F2E9-5B06AFB59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3861F14-C122-FC1F-D8B7-22DC10ADA7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2CB1CB1-F0D7-F7DF-C82C-0FAACD479E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E491B6C-20D5-090E-1483-A2C58353F6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FB87246-3941-ACD2-7D65-EC3E7E20CCED}"/>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8" name="Marcador de pie de página 7">
            <a:extLst>
              <a:ext uri="{FF2B5EF4-FFF2-40B4-BE49-F238E27FC236}">
                <a16:creationId xmlns:a16="http://schemas.microsoft.com/office/drawing/2014/main" id="{4920CC2A-5242-0914-20E8-2C9440D0FAF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6EE923-F7DB-BC61-4412-CBCB57FD7569}"/>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890749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4DC438-D5F6-D901-6223-E89941F57B1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7E5A21-F4CD-8CE9-2CD1-CB2A947D7FAD}"/>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4" name="Marcador de pie de página 3">
            <a:extLst>
              <a:ext uri="{FF2B5EF4-FFF2-40B4-BE49-F238E27FC236}">
                <a16:creationId xmlns:a16="http://schemas.microsoft.com/office/drawing/2014/main" id="{F3A7CF71-62AE-3316-7F7C-FEFD600D127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6F784A9-CC81-C955-B8C3-C02E96E85D72}"/>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070371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27EFDEA-3DF6-E214-981E-2276E1914822}"/>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3" name="Marcador de pie de página 2">
            <a:extLst>
              <a:ext uri="{FF2B5EF4-FFF2-40B4-BE49-F238E27FC236}">
                <a16:creationId xmlns:a16="http://schemas.microsoft.com/office/drawing/2014/main" id="{553E3FFE-861F-7E34-B41A-B4338FEDA9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90439AC-94C8-D682-8773-DCAEC986D918}"/>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56365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A90802-3326-FAB1-60AC-A6846333D47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B0E190-4CDF-AE1B-D7D3-D09F3B976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4C38DF-09C5-9987-6A7B-864754D8C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137AB8-DFB9-66C4-0BDC-11702BA2072A}"/>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6" name="Marcador de pie de página 5">
            <a:extLst>
              <a:ext uri="{FF2B5EF4-FFF2-40B4-BE49-F238E27FC236}">
                <a16:creationId xmlns:a16="http://schemas.microsoft.com/office/drawing/2014/main" id="{2AAF7851-73A3-4EC0-F018-59FE506431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F5F95E-579D-E146-8E2E-F96E07C63C5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54503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3FF878-A717-FC61-964B-FB635FAFB2E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037CDD-4F8F-7095-3064-373B230069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518BCFA-190D-934A-0D44-8E2FD817D560}"/>
              </a:ext>
            </a:extLst>
          </p:cNvPr>
          <p:cNvSpPr>
            <a:spLocks noGrp="1"/>
          </p:cNvSpPr>
          <p:nvPr>
            <p:ph type="dt" sz="half" idx="10"/>
          </p:nvPr>
        </p:nvSpPr>
        <p:spPr/>
        <p:txBody>
          <a:bodyPr/>
          <a:lstStyle/>
          <a:p>
            <a:fld id="{8D144579-AAD8-43B2-950A-6AD2188676B9}" type="datetimeFigureOut">
              <a:rPr lang="es-ES" smtClean="0"/>
              <a:t>22/10/2024</a:t>
            </a:fld>
            <a:endParaRPr lang="es-ES"/>
          </a:p>
        </p:txBody>
      </p:sp>
      <p:sp>
        <p:nvSpPr>
          <p:cNvPr id="5" name="Marcador de pie de página 4">
            <a:extLst>
              <a:ext uri="{FF2B5EF4-FFF2-40B4-BE49-F238E27FC236}">
                <a16:creationId xmlns:a16="http://schemas.microsoft.com/office/drawing/2014/main" id="{2AE1E423-D8B6-44C7-A7DC-728F37C7BC1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6FD638-AA1E-4B3B-AF45-6B8DC56B0795}"/>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3535507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DD8C0A-9CAB-7F30-7434-92F8BA1D96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515A669-47FF-E922-4F04-4C0525674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0B067B6-3129-BBA0-19D8-98FE29D8D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1229279-55CE-08B9-A34B-FCBA8492AEC1}"/>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6" name="Marcador de pie de página 5">
            <a:extLst>
              <a:ext uri="{FF2B5EF4-FFF2-40B4-BE49-F238E27FC236}">
                <a16:creationId xmlns:a16="http://schemas.microsoft.com/office/drawing/2014/main" id="{053C3922-3369-BF03-C687-312ACB20C5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AC2CF51-2E4A-8FE2-7FCA-775D8BD16B4E}"/>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610810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2CAEDB-7E31-19E5-DE3B-BD9A2AFD58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600AAAD-9508-45B6-57D3-8AD2B2EAB9E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95E1E3-8E72-6870-5BD0-8F5A8FAE2391}"/>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5" name="Marcador de pie de página 4">
            <a:extLst>
              <a:ext uri="{FF2B5EF4-FFF2-40B4-BE49-F238E27FC236}">
                <a16:creationId xmlns:a16="http://schemas.microsoft.com/office/drawing/2014/main" id="{DF630374-F795-3957-FC5A-C6F5900EA5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324D54-9D9D-C9AD-E81F-109208606E9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809491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A8D83EA-9DF5-0BB2-47CA-FAF9222041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482CEF3-43D6-66AA-8230-5D0348F9601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2A540-4740-EA28-E88B-4DD448C3AFFD}"/>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5" name="Marcador de pie de página 4">
            <a:extLst>
              <a:ext uri="{FF2B5EF4-FFF2-40B4-BE49-F238E27FC236}">
                <a16:creationId xmlns:a16="http://schemas.microsoft.com/office/drawing/2014/main" id="{DA6A420E-BF3E-1944-E0DE-4D61D0C51B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B80AD0-5111-3C40-F838-E3014390664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53010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5E3A67-B8BD-A92B-B3EA-7F72FECF1A9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8800A0B-C1FB-682E-2FEA-2DA36A18D7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13BEC8B-D3E9-9AE3-30C3-B906C056B7F2}"/>
              </a:ext>
            </a:extLst>
          </p:cNvPr>
          <p:cNvSpPr>
            <a:spLocks noGrp="1"/>
          </p:cNvSpPr>
          <p:nvPr>
            <p:ph type="dt" sz="half" idx="10"/>
          </p:nvPr>
        </p:nvSpPr>
        <p:spPr/>
        <p:txBody>
          <a:bodyPr/>
          <a:lstStyle/>
          <a:p>
            <a:fld id="{8D144579-AAD8-43B2-950A-6AD2188676B9}" type="datetimeFigureOut">
              <a:rPr lang="es-ES" smtClean="0"/>
              <a:t>22/10/2024</a:t>
            </a:fld>
            <a:endParaRPr lang="es-ES"/>
          </a:p>
        </p:txBody>
      </p:sp>
      <p:sp>
        <p:nvSpPr>
          <p:cNvPr id="5" name="Marcador de pie de página 4">
            <a:extLst>
              <a:ext uri="{FF2B5EF4-FFF2-40B4-BE49-F238E27FC236}">
                <a16:creationId xmlns:a16="http://schemas.microsoft.com/office/drawing/2014/main" id="{A7CD401A-53F5-8400-FA7D-DDA0F046D4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596E97-E2F4-37AB-A161-0D7D0E04C00D}"/>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3597734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46A538-C895-3A80-918E-054418591C7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FC2B435-6207-F712-AC2D-3A2B19CF913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DCCC40D-0292-91EE-7BFC-E27F2948205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45A46FF-75D1-B42B-C13C-DD7C1BEB10F3}"/>
              </a:ext>
            </a:extLst>
          </p:cNvPr>
          <p:cNvSpPr>
            <a:spLocks noGrp="1"/>
          </p:cNvSpPr>
          <p:nvPr>
            <p:ph type="dt" sz="half" idx="10"/>
          </p:nvPr>
        </p:nvSpPr>
        <p:spPr/>
        <p:txBody>
          <a:bodyPr/>
          <a:lstStyle/>
          <a:p>
            <a:fld id="{8D144579-AAD8-43B2-950A-6AD2188676B9}" type="datetimeFigureOut">
              <a:rPr lang="es-ES" smtClean="0"/>
              <a:t>22/10/2024</a:t>
            </a:fld>
            <a:endParaRPr lang="es-ES"/>
          </a:p>
        </p:txBody>
      </p:sp>
      <p:sp>
        <p:nvSpPr>
          <p:cNvPr id="6" name="Marcador de pie de página 5">
            <a:extLst>
              <a:ext uri="{FF2B5EF4-FFF2-40B4-BE49-F238E27FC236}">
                <a16:creationId xmlns:a16="http://schemas.microsoft.com/office/drawing/2014/main" id="{3AEBB73B-42E1-5FF8-DBED-2C294E059FA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E08378C-8475-2B82-3CA1-5EA566D55CFC}"/>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1157169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0CA5BE-233A-7A0E-C819-D82128ADCE0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ADC567-B196-72AB-DE81-F535EBA217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C616D2D-76B2-2EE1-E005-FE7975BC18C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4DD25B6-DE27-ACCD-F3A9-B70AF2B78B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37D1880-3D87-0DCF-DB18-82A23DBCE57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8B41919-A2DB-D436-65C2-0BCA10ADF98E}"/>
              </a:ext>
            </a:extLst>
          </p:cNvPr>
          <p:cNvSpPr>
            <a:spLocks noGrp="1"/>
          </p:cNvSpPr>
          <p:nvPr>
            <p:ph type="dt" sz="half" idx="10"/>
          </p:nvPr>
        </p:nvSpPr>
        <p:spPr/>
        <p:txBody>
          <a:bodyPr/>
          <a:lstStyle/>
          <a:p>
            <a:fld id="{8D144579-AAD8-43B2-950A-6AD2188676B9}" type="datetimeFigureOut">
              <a:rPr lang="es-ES" smtClean="0"/>
              <a:t>22/10/2024</a:t>
            </a:fld>
            <a:endParaRPr lang="es-ES"/>
          </a:p>
        </p:txBody>
      </p:sp>
      <p:sp>
        <p:nvSpPr>
          <p:cNvPr id="8" name="Marcador de pie de página 7">
            <a:extLst>
              <a:ext uri="{FF2B5EF4-FFF2-40B4-BE49-F238E27FC236}">
                <a16:creationId xmlns:a16="http://schemas.microsoft.com/office/drawing/2014/main" id="{B0242EFC-B731-DA44-99F7-C93DE74CCC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E2E1CB6-1071-E853-BE14-0DAF34DE7AEB}"/>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173156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E828FA-E86B-5607-B916-48725AF53E2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3731B84-3474-AF5B-6CAD-75C2780646EC}"/>
              </a:ext>
            </a:extLst>
          </p:cNvPr>
          <p:cNvSpPr>
            <a:spLocks noGrp="1"/>
          </p:cNvSpPr>
          <p:nvPr>
            <p:ph type="dt" sz="half" idx="10"/>
          </p:nvPr>
        </p:nvSpPr>
        <p:spPr/>
        <p:txBody>
          <a:bodyPr/>
          <a:lstStyle/>
          <a:p>
            <a:fld id="{8D144579-AAD8-43B2-950A-6AD2188676B9}" type="datetimeFigureOut">
              <a:rPr lang="es-ES" smtClean="0"/>
              <a:t>22/10/2024</a:t>
            </a:fld>
            <a:endParaRPr lang="es-ES"/>
          </a:p>
        </p:txBody>
      </p:sp>
      <p:sp>
        <p:nvSpPr>
          <p:cNvPr id="4" name="Marcador de pie de página 3">
            <a:extLst>
              <a:ext uri="{FF2B5EF4-FFF2-40B4-BE49-F238E27FC236}">
                <a16:creationId xmlns:a16="http://schemas.microsoft.com/office/drawing/2014/main" id="{FF929524-06A5-E9A3-8538-7689FFA899B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B93D87C-06BE-1994-DF5F-BF92EF9761D3}"/>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32897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FD4D652-9423-F0BB-79D3-3189798C02F9}"/>
              </a:ext>
            </a:extLst>
          </p:cNvPr>
          <p:cNvSpPr>
            <a:spLocks noGrp="1"/>
          </p:cNvSpPr>
          <p:nvPr>
            <p:ph type="dt" sz="half" idx="10"/>
          </p:nvPr>
        </p:nvSpPr>
        <p:spPr/>
        <p:txBody>
          <a:bodyPr/>
          <a:lstStyle/>
          <a:p>
            <a:fld id="{8D144579-AAD8-43B2-950A-6AD2188676B9}" type="datetimeFigureOut">
              <a:rPr lang="es-ES" smtClean="0"/>
              <a:t>22/10/2024</a:t>
            </a:fld>
            <a:endParaRPr lang="es-ES"/>
          </a:p>
        </p:txBody>
      </p:sp>
      <p:sp>
        <p:nvSpPr>
          <p:cNvPr id="3" name="Marcador de pie de página 2">
            <a:extLst>
              <a:ext uri="{FF2B5EF4-FFF2-40B4-BE49-F238E27FC236}">
                <a16:creationId xmlns:a16="http://schemas.microsoft.com/office/drawing/2014/main" id="{EFC3BB4A-FC15-6555-41C4-4ECA523E824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6E65819-35F6-1317-80D3-84DE9E3064B0}"/>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3094617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DB010-E16F-5D04-163F-19D4081A30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1C1A8DD-8614-6175-EDF6-077AEF7A9E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6C86754-B8B5-2D4E-4134-788220FA6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7CCA08B-164B-4F29-E3D1-A57678C0FC7F}"/>
              </a:ext>
            </a:extLst>
          </p:cNvPr>
          <p:cNvSpPr>
            <a:spLocks noGrp="1"/>
          </p:cNvSpPr>
          <p:nvPr>
            <p:ph type="dt" sz="half" idx="10"/>
          </p:nvPr>
        </p:nvSpPr>
        <p:spPr/>
        <p:txBody>
          <a:bodyPr/>
          <a:lstStyle/>
          <a:p>
            <a:fld id="{8D144579-AAD8-43B2-950A-6AD2188676B9}" type="datetimeFigureOut">
              <a:rPr lang="es-ES" smtClean="0"/>
              <a:t>22/10/2024</a:t>
            </a:fld>
            <a:endParaRPr lang="es-ES"/>
          </a:p>
        </p:txBody>
      </p:sp>
      <p:sp>
        <p:nvSpPr>
          <p:cNvPr id="6" name="Marcador de pie de página 5">
            <a:extLst>
              <a:ext uri="{FF2B5EF4-FFF2-40B4-BE49-F238E27FC236}">
                <a16:creationId xmlns:a16="http://schemas.microsoft.com/office/drawing/2014/main" id="{48FAC68F-E769-65A9-A727-0D87205333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7DE57C3-418F-274F-5BDE-E6E08C8CD6A0}"/>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4111102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3F2DE8-5D7F-CCFF-9510-E86EC5CC6C0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BBD98E3-9E03-45BB-75B4-CCDC46C408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4D9BB52-6A27-69CA-776D-F519601000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8B3203-C102-494E-5D93-FD6E2CEAAD5A}"/>
              </a:ext>
            </a:extLst>
          </p:cNvPr>
          <p:cNvSpPr>
            <a:spLocks noGrp="1"/>
          </p:cNvSpPr>
          <p:nvPr>
            <p:ph type="dt" sz="half" idx="10"/>
          </p:nvPr>
        </p:nvSpPr>
        <p:spPr/>
        <p:txBody>
          <a:bodyPr/>
          <a:lstStyle/>
          <a:p>
            <a:fld id="{8D144579-AAD8-43B2-950A-6AD2188676B9}" type="datetimeFigureOut">
              <a:rPr lang="es-ES" smtClean="0"/>
              <a:t>22/10/2024</a:t>
            </a:fld>
            <a:endParaRPr lang="es-ES"/>
          </a:p>
        </p:txBody>
      </p:sp>
      <p:sp>
        <p:nvSpPr>
          <p:cNvPr id="6" name="Marcador de pie de página 5">
            <a:extLst>
              <a:ext uri="{FF2B5EF4-FFF2-40B4-BE49-F238E27FC236}">
                <a16:creationId xmlns:a16="http://schemas.microsoft.com/office/drawing/2014/main" id="{DADA472E-5B4E-1A1B-C108-BEA20FF44A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41DF0C2-01A2-01E0-4CEB-7E0C458FC9F4}"/>
              </a:ext>
            </a:extLst>
          </p:cNvPr>
          <p:cNvSpPr>
            <a:spLocks noGrp="1"/>
          </p:cNvSpPr>
          <p:nvPr>
            <p:ph type="sldNum" sz="quarter" idx="12"/>
          </p:nvPr>
        </p:nvSpPr>
        <p:spPr/>
        <p:txBody>
          <a:bodyPr/>
          <a:lstStyle/>
          <a:p>
            <a:fld id="{C4A487CE-DD05-4F1F-AC76-FF370865DF71}" type="slidenum">
              <a:rPr lang="es-ES" smtClean="0"/>
              <a:t>‹Nº›</a:t>
            </a:fld>
            <a:endParaRPr lang="es-ES"/>
          </a:p>
        </p:txBody>
      </p:sp>
    </p:spTree>
    <p:extLst>
      <p:ext uri="{BB962C8B-B14F-4D97-AF65-F5344CB8AC3E}">
        <p14:creationId xmlns:p14="http://schemas.microsoft.com/office/powerpoint/2010/main" val="2279930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43956EC-0C8F-D5FA-7C45-5185FDB372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F972D8-1EA7-5D78-313E-8FADA30697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C750C5D-80D3-D8C7-7584-D0D55DF315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144579-AAD8-43B2-950A-6AD2188676B9}" type="datetimeFigureOut">
              <a:rPr lang="es-ES" smtClean="0"/>
              <a:t>22/10/2024</a:t>
            </a:fld>
            <a:endParaRPr lang="es-ES"/>
          </a:p>
        </p:txBody>
      </p:sp>
      <p:sp>
        <p:nvSpPr>
          <p:cNvPr id="5" name="Marcador de pie de página 4">
            <a:extLst>
              <a:ext uri="{FF2B5EF4-FFF2-40B4-BE49-F238E27FC236}">
                <a16:creationId xmlns:a16="http://schemas.microsoft.com/office/drawing/2014/main" id="{5668C3C2-720C-C681-B79D-126349DDF8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80007D93-4B58-CAF6-DBAA-F140A29DDE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487CE-DD05-4F1F-AC76-FF370865DF71}" type="slidenum">
              <a:rPr lang="es-ES" smtClean="0"/>
              <a:t>‹Nº›</a:t>
            </a:fld>
            <a:endParaRPr lang="es-ES"/>
          </a:p>
        </p:txBody>
      </p:sp>
    </p:spTree>
    <p:extLst>
      <p:ext uri="{BB962C8B-B14F-4D97-AF65-F5344CB8AC3E}">
        <p14:creationId xmlns:p14="http://schemas.microsoft.com/office/powerpoint/2010/main" val="1188607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9894925-4DB1-6D53-C9FC-51D3C190A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469D6D1-7DE8-F3F8-2E4A-4DBF78FC7C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38276AA-38BE-C46E-59A9-FB7D87572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CB9B3-A628-41AD-9A97-26BDF635E4DE}" type="datetimeFigureOut">
              <a:rPr lang="es-ES" smtClean="0"/>
              <a:t>22/10/2024</a:t>
            </a:fld>
            <a:endParaRPr lang="es-ES"/>
          </a:p>
        </p:txBody>
      </p:sp>
      <p:sp>
        <p:nvSpPr>
          <p:cNvPr id="5" name="Marcador de pie de página 4">
            <a:extLst>
              <a:ext uri="{FF2B5EF4-FFF2-40B4-BE49-F238E27FC236}">
                <a16:creationId xmlns:a16="http://schemas.microsoft.com/office/drawing/2014/main" id="{47E8583A-0918-FE0B-2A22-217250CF15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238ABB5-A08C-72AC-0DD7-A903E00667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309BC-E768-4277-AA5C-D313464B6898}" type="slidenum">
              <a:rPr lang="es-ES" smtClean="0"/>
              <a:t>‹Nº›</a:t>
            </a:fld>
            <a:endParaRPr lang="es-ES"/>
          </a:p>
        </p:txBody>
      </p:sp>
    </p:spTree>
    <p:extLst>
      <p:ext uri="{BB962C8B-B14F-4D97-AF65-F5344CB8AC3E}">
        <p14:creationId xmlns:p14="http://schemas.microsoft.com/office/powerpoint/2010/main" val="2639653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jp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8.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18.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emf"/></Relationships>
</file>

<file path=ppt/slides/_rels/slide14.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5.jpg"/><Relationship Id="rId2" Type="http://schemas.openxmlformats.org/officeDocument/2006/relationships/image" Target="../media/image47.jpg"/><Relationship Id="rId1" Type="http://schemas.openxmlformats.org/officeDocument/2006/relationships/slideLayout" Target="../slideLayouts/slideLayout18.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49.emf"/></Relationships>
</file>

<file path=ppt/slides/_rels/slide1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jpg"/><Relationship Id="rId1" Type="http://schemas.openxmlformats.org/officeDocument/2006/relationships/slideLayout" Target="../slideLayouts/slideLayout18.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49.emf"/></Relationships>
</file>

<file path=ppt/slides/_rels/slide1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jpg"/><Relationship Id="rId1" Type="http://schemas.openxmlformats.org/officeDocument/2006/relationships/slideLayout" Target="../slideLayouts/slideLayout18.xml"/><Relationship Id="rId5" Type="http://schemas.openxmlformats.org/officeDocument/2006/relationships/image" Target="../media/image61.jp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7.jpg"/><Relationship Id="rId2" Type="http://schemas.openxmlformats.org/officeDocument/2006/relationships/image" Target="../media/image62.jpg"/><Relationship Id="rId1" Type="http://schemas.openxmlformats.org/officeDocument/2006/relationships/slideLayout" Target="../slideLayouts/slideLayout18.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64.png"/><Relationship Id="rId2" Type="http://schemas.openxmlformats.org/officeDocument/2006/relationships/image" Target="../media/image62.jpg"/><Relationship Id="rId1" Type="http://schemas.openxmlformats.org/officeDocument/2006/relationships/slideLayout" Target="../slideLayouts/slideLayout18.xml"/><Relationship Id="rId6" Type="http://schemas.openxmlformats.org/officeDocument/2006/relationships/image" Target="../media/image63.emf"/><Relationship Id="rId5" Type="http://schemas.openxmlformats.org/officeDocument/2006/relationships/image" Target="../media/image70.jpg"/><Relationship Id="rId4" Type="http://schemas.openxmlformats.org/officeDocument/2006/relationships/image" Target="../media/image69.jpg"/></Relationships>
</file>

<file path=ppt/slides/_rels/slide19.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73.jpg"/><Relationship Id="rId2" Type="http://schemas.openxmlformats.org/officeDocument/2006/relationships/image" Target="../media/image62.jpg"/><Relationship Id="rId1" Type="http://schemas.openxmlformats.org/officeDocument/2006/relationships/slideLayout" Target="../slideLayouts/slideLayout18.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jpg"/><Relationship Id="rId1" Type="http://schemas.openxmlformats.org/officeDocument/2006/relationships/slideLayout" Target="../slideLayouts/slideLayout18.xml"/><Relationship Id="rId5" Type="http://schemas.openxmlformats.org/officeDocument/2006/relationships/image" Target="../media/image77.jp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jpg"/><Relationship Id="rId1" Type="http://schemas.openxmlformats.org/officeDocument/2006/relationships/slideLayout" Target="../slideLayouts/slideLayout7.xml"/><Relationship Id="rId5" Type="http://schemas.openxmlformats.org/officeDocument/2006/relationships/image" Target="../media/image83.jpg"/><Relationship Id="rId4" Type="http://schemas.openxmlformats.org/officeDocument/2006/relationships/image" Target="../media/image82.jpg"/></Relationships>
</file>

<file path=ppt/slides/_rels/slide2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jpg"/><Relationship Id="rId1" Type="http://schemas.openxmlformats.org/officeDocument/2006/relationships/slideLayout" Target="../slideLayouts/slideLayout7.xml"/><Relationship Id="rId5" Type="http://schemas.openxmlformats.org/officeDocument/2006/relationships/image" Target="../media/image85.JPG"/><Relationship Id="rId4" Type="http://schemas.openxmlformats.org/officeDocument/2006/relationships/image" Target="../media/image84.jp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1.emf"/></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eg"/><Relationship Id="rId4" Type="http://schemas.openxmlformats.org/officeDocument/2006/relationships/image" Target="../media/image91.jp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7.jp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g"/><Relationship Id="rId2" Type="http://schemas.openxmlformats.org/officeDocument/2006/relationships/image" Target="../media/image98.jp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jpg"/><Relationship Id="rId4" Type="http://schemas.openxmlformats.org/officeDocument/2006/relationships/image" Target="../media/image100.jp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7.jpg"/><Relationship Id="rId2" Type="http://schemas.openxmlformats.org/officeDocument/2006/relationships/image" Target="../media/image98.jp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11.jpeg"/><Relationship Id="rId2" Type="http://schemas.openxmlformats.org/officeDocument/2006/relationships/image" Target="../media/image98.jpg"/><Relationship Id="rId1" Type="http://schemas.openxmlformats.org/officeDocument/2006/relationships/slideLayout" Target="../slideLayouts/slideLayout7.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png"/><Relationship Id="rId7" Type="http://schemas.openxmlformats.org/officeDocument/2006/relationships/image" Target="../media/image117.jpg"/><Relationship Id="rId2" Type="http://schemas.openxmlformats.org/officeDocument/2006/relationships/image" Target="../media/image112.jpg"/><Relationship Id="rId1" Type="http://schemas.openxmlformats.org/officeDocument/2006/relationships/slideLayout" Target="../slideLayouts/slideLayout7.xml"/><Relationship Id="rId6" Type="http://schemas.openxmlformats.org/officeDocument/2006/relationships/image" Target="../media/image116.jpg"/><Relationship Id="rId5" Type="http://schemas.openxmlformats.org/officeDocument/2006/relationships/image" Target="../media/image115.jpeg"/><Relationship Id="rId4" Type="http://schemas.openxmlformats.org/officeDocument/2006/relationships/image" Target="../media/image114.jpg"/></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3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3.png"/><Relationship Id="rId7" Type="http://schemas.openxmlformats.org/officeDocument/2006/relationships/image" Target="../media/image123.jpg"/><Relationship Id="rId2" Type="http://schemas.openxmlformats.org/officeDocument/2006/relationships/image" Target="../media/image112.jp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jpg"/><Relationship Id="rId4" Type="http://schemas.openxmlformats.org/officeDocument/2006/relationships/image" Target="../media/image120.jpg"/></Relationships>
</file>

<file path=ppt/slides/_rels/slide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g"/><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g"/></Relationships>
</file>

<file path=ppt/slides/_rels/slide3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18.xml"/><Relationship Id="rId6" Type="http://schemas.openxmlformats.org/officeDocument/2006/relationships/image" Target="../media/image135.jpg"/><Relationship Id="rId5" Type="http://schemas.openxmlformats.org/officeDocument/2006/relationships/image" Target="../media/image134.png"/><Relationship Id="rId4" Type="http://schemas.openxmlformats.org/officeDocument/2006/relationships/image" Target="../media/image133.png"/></Relationships>
</file>

<file path=ppt/slides/_rels/slide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18.xml"/><Relationship Id="rId6" Type="http://schemas.openxmlformats.org/officeDocument/2006/relationships/image" Target="../media/image138.png"/><Relationship Id="rId5" Type="http://schemas.openxmlformats.org/officeDocument/2006/relationships/image" Target="../media/image137.jpg"/><Relationship Id="rId4" Type="http://schemas.openxmlformats.org/officeDocument/2006/relationships/image" Target="../media/image136.jpg"/></Relationships>
</file>

<file path=ppt/slides/_rels/slide37.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jpg"/><Relationship Id="rId1" Type="http://schemas.openxmlformats.org/officeDocument/2006/relationships/slideLayout" Target="../slideLayouts/slideLayout18.xml"/><Relationship Id="rId5" Type="http://schemas.openxmlformats.org/officeDocument/2006/relationships/image" Target="../media/image142.jpg"/><Relationship Id="rId4" Type="http://schemas.openxmlformats.org/officeDocument/2006/relationships/image" Target="../media/image141.jpg"/></Relationships>
</file>

<file path=ppt/slides/_rels/slide38.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jpg"/><Relationship Id="rId1" Type="http://schemas.openxmlformats.org/officeDocument/2006/relationships/slideLayout" Target="../slideLayouts/slideLayout18.xml"/><Relationship Id="rId6" Type="http://schemas.openxmlformats.org/officeDocument/2006/relationships/image" Target="../media/image145.jpg"/><Relationship Id="rId5" Type="http://schemas.openxmlformats.org/officeDocument/2006/relationships/image" Target="../media/image144.jpg"/><Relationship Id="rId4" Type="http://schemas.openxmlformats.org/officeDocument/2006/relationships/image" Target="../media/image143.jpg"/></Relationships>
</file>

<file path=ppt/slides/_rels/slide39.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2.jpg"/><Relationship Id="rId1" Type="http://schemas.openxmlformats.org/officeDocument/2006/relationships/slideLayout" Target="../slideLayouts/slideLayout18.xml"/><Relationship Id="rId5" Type="http://schemas.openxmlformats.org/officeDocument/2006/relationships/image" Target="../media/image148.png"/><Relationship Id="rId4" Type="http://schemas.openxmlformats.org/officeDocument/2006/relationships/image" Target="../media/image147.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6.png"/><Relationship Id="rId7" Type="http://schemas.openxmlformats.org/officeDocument/2006/relationships/image" Target="../media/image33.jp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208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EA09C61-AC3E-BFA6-8129-6F57F2BECB74}"/>
              </a:ext>
            </a:extLst>
          </p:cNvPr>
          <p:cNvSpPr txBox="1"/>
          <p:nvPr/>
        </p:nvSpPr>
        <p:spPr>
          <a:xfrm>
            <a:off x="2609659" y="112048"/>
            <a:ext cx="7103134" cy="1477328"/>
          </a:xfrm>
          <a:prstGeom prst="rect">
            <a:avLst/>
          </a:prstGeom>
          <a:noFill/>
        </p:spPr>
        <p:txBody>
          <a:bodyPr wrap="square">
            <a:spAutoFit/>
          </a:bodyPr>
          <a:lstStyle/>
          <a:p>
            <a:pPr marL="342900" indent="-342900">
              <a:buFont typeface="+mj-lt"/>
              <a:buAutoNum type="arabicPeriod" startAt="7"/>
            </a:pPr>
            <a:r>
              <a:rPr lang="en-US" b="1" dirty="0">
                <a:solidFill>
                  <a:schemeClr val="accent5">
                    <a:lumMod val="50000"/>
                  </a:schemeClr>
                </a:solidFill>
              </a:rPr>
              <a:t>Put clean, neat and non-tight clothes on them</a:t>
            </a:r>
            <a:r>
              <a:rPr lang="es-ES" b="1" dirty="0">
                <a:solidFill>
                  <a:schemeClr val="accent5">
                    <a:lumMod val="50000"/>
                  </a:schemeClr>
                </a:solidFill>
              </a:rPr>
              <a:t>:</a:t>
            </a:r>
          </a:p>
          <a:p>
            <a:r>
              <a:rPr lang="en-US" b="1" dirty="0">
                <a:solidFill>
                  <a:srgbClr val="C00000"/>
                </a:solidFill>
              </a:rPr>
              <a:t>Having the clothing neat and clean will be one means of keeping the thoughts  pure and sweet</a:t>
            </a:r>
            <a:r>
              <a:rPr lang="es-ES" b="1" dirty="0">
                <a:solidFill>
                  <a:srgbClr val="C00000"/>
                </a:solidFill>
              </a:rPr>
              <a:t>… </a:t>
            </a:r>
            <a:r>
              <a:rPr lang="en-US" b="1" dirty="0">
                <a:solidFill>
                  <a:srgbClr val="C00000"/>
                </a:solidFill>
              </a:rPr>
              <a:t>Nothing of an irritating character should touch the bodies of children, nor should their clothing be allowed to bind them in any way</a:t>
            </a:r>
            <a:r>
              <a:rPr lang="es-ES" b="1" dirty="0">
                <a:solidFill>
                  <a:srgbClr val="C00000"/>
                </a:solidFill>
              </a:rPr>
              <a:t>.—</a:t>
            </a:r>
            <a:r>
              <a:rPr lang="es-ES" b="1" dirty="0"/>
              <a:t>Christian </a:t>
            </a:r>
            <a:r>
              <a:rPr lang="es-ES" b="1" dirty="0" err="1"/>
              <a:t>Temperance</a:t>
            </a:r>
            <a:r>
              <a:rPr lang="es-ES" b="1" dirty="0"/>
              <a:t> and Bible </a:t>
            </a:r>
            <a:r>
              <a:rPr lang="es-ES" b="1" dirty="0" err="1"/>
              <a:t>Hygiene</a:t>
            </a:r>
            <a:r>
              <a:rPr lang="es-ES" b="1" dirty="0"/>
              <a:t>, 142.</a:t>
            </a:r>
          </a:p>
        </p:txBody>
      </p:sp>
      <p:sp>
        <p:nvSpPr>
          <p:cNvPr id="8" name="CuadroTexto 7">
            <a:extLst>
              <a:ext uri="{FF2B5EF4-FFF2-40B4-BE49-F238E27FC236}">
                <a16:creationId xmlns:a16="http://schemas.microsoft.com/office/drawing/2014/main" id="{3D13B529-E3B0-31A4-BBA2-B98471BFB54F}"/>
              </a:ext>
            </a:extLst>
          </p:cNvPr>
          <p:cNvSpPr txBox="1"/>
          <p:nvPr/>
        </p:nvSpPr>
        <p:spPr>
          <a:xfrm>
            <a:off x="1895828" y="1638012"/>
            <a:ext cx="6958460" cy="3139321"/>
          </a:xfrm>
          <a:prstGeom prst="rect">
            <a:avLst/>
          </a:prstGeom>
          <a:noFill/>
        </p:spPr>
        <p:txBody>
          <a:bodyPr wrap="square">
            <a:spAutoFit/>
          </a:bodyPr>
          <a:lstStyle/>
          <a:p>
            <a:pPr marL="342900" indent="-342900">
              <a:buFont typeface="+mj-lt"/>
              <a:buAutoNum type="arabicPeriod" startAt="8"/>
            </a:pPr>
            <a:r>
              <a:rPr lang="en-US" b="1" dirty="0">
                <a:solidFill>
                  <a:schemeClr val="accent5">
                    <a:lumMod val="50000"/>
                  </a:schemeClr>
                </a:solidFill>
              </a:rPr>
              <a:t>Give them work to do</a:t>
            </a:r>
            <a:r>
              <a:rPr lang="es-ES" b="1" dirty="0">
                <a:solidFill>
                  <a:schemeClr val="accent5">
                    <a:lumMod val="50000"/>
                  </a:schemeClr>
                </a:solidFill>
              </a:rPr>
              <a:t>:</a:t>
            </a:r>
          </a:p>
          <a:p>
            <a:r>
              <a:rPr lang="en-US" b="1" dirty="0">
                <a:solidFill>
                  <a:srgbClr val="C00000"/>
                </a:solidFill>
              </a:rPr>
              <a:t>Give your children physical labor, which will call into exercise the nerves and muscles. </a:t>
            </a:r>
            <a:r>
              <a:rPr lang="en-US" b="1" dirty="0"/>
              <a:t>The weariness attending such labor will lessen their inclination to indulge in vicious habits</a:t>
            </a:r>
            <a:r>
              <a:rPr lang="es-ES" b="1" dirty="0"/>
              <a:t>.—</a:t>
            </a:r>
            <a:r>
              <a:rPr lang="en-US" b="1" dirty="0"/>
              <a:t>Testimonies for the Church 2:348-349</a:t>
            </a:r>
            <a:r>
              <a:rPr lang="es-ES" b="1" dirty="0"/>
              <a:t>. </a:t>
            </a:r>
          </a:p>
          <a:p>
            <a:r>
              <a:rPr lang="en-US" b="1" dirty="0">
                <a:solidFill>
                  <a:srgbClr val="C00000"/>
                </a:solidFill>
              </a:rPr>
              <a:t>Indolence will not be favorable to physical, mental, or moral health</a:t>
            </a:r>
            <a:r>
              <a:rPr lang="es-ES" b="1" dirty="0">
                <a:solidFill>
                  <a:srgbClr val="C00000"/>
                </a:solidFill>
              </a:rPr>
              <a:t>... </a:t>
            </a:r>
            <a:r>
              <a:rPr lang="en-US" b="1" dirty="0"/>
              <a:t>By indolence not only the moral strength is weakened, and the impulse of passion increased, but Satan's angels take possession of the whole citadel of the mind and  compel conscience to surrender to vile passion. </a:t>
            </a:r>
            <a:r>
              <a:rPr lang="en-US" b="1" dirty="0">
                <a:solidFill>
                  <a:srgbClr val="C00000"/>
                </a:solidFill>
              </a:rPr>
              <a:t>We should teach our children habits of patient industry</a:t>
            </a:r>
            <a:r>
              <a:rPr lang="es-ES" b="1" dirty="0"/>
              <a:t>.—</a:t>
            </a:r>
            <a:r>
              <a:rPr lang="es-ES" b="1" dirty="0" err="1"/>
              <a:t>An</a:t>
            </a:r>
            <a:r>
              <a:rPr lang="es-ES" b="1" dirty="0"/>
              <a:t> Appeal </a:t>
            </a:r>
            <a:r>
              <a:rPr lang="es-ES" b="1" dirty="0" err="1"/>
              <a:t>to</a:t>
            </a:r>
            <a:r>
              <a:rPr lang="es-ES" b="1" dirty="0"/>
              <a:t> </a:t>
            </a:r>
            <a:r>
              <a:rPr lang="es-ES" b="1" dirty="0" err="1"/>
              <a:t>Mothers</a:t>
            </a:r>
            <a:r>
              <a:rPr lang="es-ES" b="1" dirty="0"/>
              <a:t>, 18, 19. </a:t>
            </a:r>
          </a:p>
        </p:txBody>
      </p:sp>
      <p:pic>
        <p:nvPicPr>
          <p:cNvPr id="2" name="Imagen 1">
            <a:extLst>
              <a:ext uri="{FF2B5EF4-FFF2-40B4-BE49-F238E27FC236}">
                <a16:creationId xmlns:a16="http://schemas.microsoft.com/office/drawing/2014/main" id="{D54D12E4-B209-E51D-9BC3-E346F2F821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2794" y="112048"/>
            <a:ext cx="2351170" cy="1152000"/>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0B190A54-A7B4-3139-304C-631A9A723B5E}"/>
              </a:ext>
            </a:extLst>
          </p:cNvPr>
          <p:cNvSpPr txBox="1"/>
          <p:nvPr/>
        </p:nvSpPr>
        <p:spPr>
          <a:xfrm>
            <a:off x="9647567" y="252573"/>
            <a:ext cx="2481624"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Parental </a:t>
            </a:r>
            <a:r>
              <a:rPr lang="es-ES" sz="2000" b="1" dirty="0" err="1">
                <a:solidFill>
                  <a:schemeClr val="bg1"/>
                </a:solidFill>
                <a:effectLst>
                  <a:outerShdw blurRad="38100" dist="38100" dir="2700000" algn="tl">
                    <a:srgbClr val="000000">
                      <a:alpha val="43137"/>
                    </a:srgbClr>
                  </a:outerShdw>
                </a:effectLst>
              </a:rPr>
              <a:t>Supervision</a:t>
            </a:r>
            <a:r>
              <a:rPr lang="es-ES" sz="2000" b="1" dirty="0">
                <a:solidFill>
                  <a:schemeClr val="bg1"/>
                </a:solidFill>
                <a:effectLst>
                  <a:outerShdw blurRad="38100" dist="38100" dir="2700000" algn="tl">
                    <a:srgbClr val="000000">
                      <a:alpha val="43137"/>
                    </a:srgbClr>
                  </a:outerShdw>
                </a:effectLst>
              </a:rPr>
              <a:t> and </a:t>
            </a:r>
            <a:r>
              <a:rPr lang="es-ES" sz="2000" b="1" dirty="0" err="1">
                <a:solidFill>
                  <a:schemeClr val="bg1"/>
                </a:solidFill>
                <a:effectLst>
                  <a:outerShdw blurRad="38100" dist="38100" dir="2700000" algn="tl">
                    <a:srgbClr val="000000">
                      <a:alpha val="43137"/>
                    </a:srgbClr>
                  </a:outerShdw>
                </a:effectLst>
              </a:rPr>
              <a:t>Help</a:t>
            </a:r>
            <a:endParaRPr lang="es-ES" sz="2000" b="1" dirty="0">
              <a:solidFill>
                <a:schemeClr val="bg1"/>
              </a:solidFill>
              <a:effectLst>
                <a:outerShdw blurRad="38100" dist="38100" dir="2700000" algn="tl">
                  <a:srgbClr val="000000">
                    <a:alpha val="43137"/>
                  </a:srgbClr>
                </a:outerShdw>
              </a:effectLst>
            </a:endParaRPr>
          </a:p>
        </p:txBody>
      </p:sp>
      <p:sp>
        <p:nvSpPr>
          <p:cNvPr id="3" name="CuadroTexto 2">
            <a:extLst>
              <a:ext uri="{FF2B5EF4-FFF2-40B4-BE49-F238E27FC236}">
                <a16:creationId xmlns:a16="http://schemas.microsoft.com/office/drawing/2014/main" id="{C14B249F-F02C-7B1D-AF1C-DB4D02AE8153}"/>
              </a:ext>
            </a:extLst>
          </p:cNvPr>
          <p:cNvSpPr txBox="1"/>
          <p:nvPr/>
        </p:nvSpPr>
        <p:spPr>
          <a:xfrm>
            <a:off x="195169" y="4714627"/>
            <a:ext cx="9167506" cy="2031325"/>
          </a:xfrm>
          <a:prstGeom prst="rect">
            <a:avLst/>
          </a:prstGeom>
          <a:noFill/>
        </p:spPr>
        <p:txBody>
          <a:bodyPr wrap="square">
            <a:spAutoFit/>
          </a:bodyPr>
          <a:lstStyle/>
          <a:p>
            <a:pPr marL="342900" indent="-342900">
              <a:buFont typeface="+mj-lt"/>
              <a:buAutoNum type="arabicPeriod" startAt="9"/>
            </a:pPr>
            <a:r>
              <a:rPr lang="en-US" b="1" dirty="0">
                <a:solidFill>
                  <a:schemeClr val="accent5">
                    <a:lumMod val="50000"/>
                  </a:schemeClr>
                </a:solidFill>
              </a:rPr>
              <a:t>Teach them that if they repent, God accepts them</a:t>
            </a:r>
            <a:r>
              <a:rPr lang="es-ES" b="1" dirty="0">
                <a:solidFill>
                  <a:schemeClr val="accent5">
                    <a:lumMod val="50000"/>
                  </a:schemeClr>
                </a:solidFill>
              </a:rPr>
              <a:t>:</a:t>
            </a:r>
          </a:p>
          <a:p>
            <a:r>
              <a:rPr lang="en-US" b="1" dirty="0">
                <a:solidFill>
                  <a:srgbClr val="C00000"/>
                </a:solidFill>
              </a:rPr>
              <a:t>You should present encouragements before your children that a merciful God will accept true heart repentance and will bless their endeavors to cleanse themselves from all filthiness of the flesh and spirit</a:t>
            </a:r>
            <a:r>
              <a:rPr lang="es-ES" b="1" dirty="0">
                <a:solidFill>
                  <a:srgbClr val="C00000"/>
                </a:solidFill>
              </a:rPr>
              <a:t>... </a:t>
            </a:r>
            <a:r>
              <a:rPr lang="en-US" b="1" dirty="0"/>
              <a:t>If they in humility entreat God for purity of thought and a refined and sanctified imagination, He will hear them and grant their petitions. God has not left them to perish in their sins, but will help the weak and helpless, if they cast themselves in faith upon Him. </a:t>
            </a:r>
            <a:r>
              <a:rPr lang="es-ES" b="1" dirty="0"/>
              <a:t>—</a:t>
            </a:r>
            <a:r>
              <a:rPr lang="es-ES" b="1" dirty="0" err="1"/>
              <a:t>An</a:t>
            </a:r>
            <a:r>
              <a:rPr lang="es-ES" b="1" dirty="0"/>
              <a:t> Appeal </a:t>
            </a:r>
            <a:r>
              <a:rPr lang="es-ES" b="1" dirty="0" err="1"/>
              <a:t>to</a:t>
            </a:r>
            <a:r>
              <a:rPr lang="es-ES" b="1" dirty="0"/>
              <a:t> </a:t>
            </a:r>
            <a:r>
              <a:rPr lang="es-ES" b="1" dirty="0" err="1"/>
              <a:t>Mothers</a:t>
            </a:r>
            <a:r>
              <a:rPr lang="es-ES" b="1" dirty="0"/>
              <a:t>, 22, 23.</a:t>
            </a:r>
          </a:p>
        </p:txBody>
      </p:sp>
      <p:pic>
        <p:nvPicPr>
          <p:cNvPr id="4" name="Imagen 3">
            <a:extLst>
              <a:ext uri="{FF2B5EF4-FFF2-40B4-BE49-F238E27FC236}">
                <a16:creationId xmlns:a16="http://schemas.microsoft.com/office/drawing/2014/main" id="{090B1CC6-E1A6-2235-082E-61225FC8D889}"/>
              </a:ext>
            </a:extLst>
          </p:cNvPr>
          <p:cNvPicPr>
            <a:picLocks noChangeAspect="1"/>
          </p:cNvPicPr>
          <p:nvPr/>
        </p:nvPicPr>
        <p:blipFill rotWithShape="1">
          <a:blip r:embed="rId4"/>
          <a:srcRect t="6512" b="6663"/>
          <a:stretch/>
        </p:blipFill>
        <p:spPr>
          <a:xfrm>
            <a:off x="9494302" y="4573120"/>
            <a:ext cx="2502529" cy="2172832"/>
          </a:xfrm>
          <a:prstGeom prst="roundRect">
            <a:avLst>
              <a:gd name="adj" fmla="val 4167"/>
            </a:avLst>
          </a:prstGeom>
          <a:solidFill>
            <a:srgbClr val="FFFFFF"/>
          </a:solidFill>
          <a:ln w="57150" cap="sq">
            <a:solidFill>
              <a:srgbClr val="BB5700"/>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Imagen que contiene contenedor, tabla&#10;&#10;Descripción generada automáticamente">
            <a:extLst>
              <a:ext uri="{FF2B5EF4-FFF2-40B4-BE49-F238E27FC236}">
                <a16:creationId xmlns:a16="http://schemas.microsoft.com/office/drawing/2014/main" id="{2E40A8C5-1536-9C7A-7D4A-3681D45B8E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28" y="180700"/>
            <a:ext cx="2400145" cy="1350082"/>
          </a:xfrm>
          <a:prstGeom prst="roundRect">
            <a:avLst>
              <a:gd name="adj" fmla="val 4167"/>
            </a:avLst>
          </a:prstGeom>
          <a:solidFill>
            <a:srgbClr val="FFFFFF"/>
          </a:solidFill>
          <a:ln w="57150" cap="sq">
            <a:solidFill>
              <a:srgbClr val="BB5700"/>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descr="Niña sentada en el suelo&#10;&#10;Descripción generada automáticamente con confianza media">
            <a:extLst>
              <a:ext uri="{FF2B5EF4-FFF2-40B4-BE49-F238E27FC236}">
                <a16:creationId xmlns:a16="http://schemas.microsoft.com/office/drawing/2014/main" id="{DF282C0D-E0E4-2EEA-5A80-62AC98A7D7DA}"/>
              </a:ext>
            </a:extLst>
          </p:cNvPr>
          <p:cNvPicPr>
            <a:picLocks noChangeAspect="1"/>
          </p:cNvPicPr>
          <p:nvPr/>
        </p:nvPicPr>
        <p:blipFill rotWithShape="1">
          <a:blip r:embed="rId6">
            <a:extLst>
              <a:ext uri="{28A0092B-C50C-407E-A947-70E740481C1C}">
                <a14:useLocalDpi xmlns:a14="http://schemas.microsoft.com/office/drawing/2010/main" val="0"/>
              </a:ext>
            </a:extLst>
          </a:blip>
          <a:srcRect l="12253" r="12253"/>
          <a:stretch/>
        </p:blipFill>
        <p:spPr>
          <a:xfrm>
            <a:off x="8854288" y="1638012"/>
            <a:ext cx="3209675" cy="2834400"/>
          </a:xfrm>
          <a:prstGeom prst="roundRect">
            <a:avLst>
              <a:gd name="adj" fmla="val 4167"/>
            </a:avLst>
          </a:prstGeom>
          <a:solidFill>
            <a:srgbClr val="FFFFFF"/>
          </a:solidFill>
          <a:ln w="57150" cap="sq">
            <a:solidFill>
              <a:srgbClr val="BB5700"/>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Imagen que contiene interior, muebles, persona, asiento&#10;&#10;Descripción generada automáticamente">
            <a:extLst>
              <a:ext uri="{FF2B5EF4-FFF2-40B4-BE49-F238E27FC236}">
                <a16:creationId xmlns:a16="http://schemas.microsoft.com/office/drawing/2014/main" id="{AB170CBE-0078-2E09-784A-A0EE808B84DB}"/>
              </a:ext>
            </a:extLst>
          </p:cNvPr>
          <p:cNvPicPr>
            <a:picLocks noChangeAspect="1"/>
          </p:cNvPicPr>
          <p:nvPr/>
        </p:nvPicPr>
        <p:blipFill rotWithShape="1">
          <a:blip r:embed="rId7">
            <a:extLst>
              <a:ext uri="{28A0092B-C50C-407E-A947-70E740481C1C}">
                <a14:useLocalDpi xmlns:a14="http://schemas.microsoft.com/office/drawing/2010/main" val="0"/>
              </a:ext>
            </a:extLst>
          </a:blip>
          <a:srcRect l="35707" r="21003"/>
          <a:stretch/>
        </p:blipFill>
        <p:spPr>
          <a:xfrm>
            <a:off x="71063" y="1768272"/>
            <a:ext cx="1718778" cy="2648151"/>
          </a:xfrm>
          <a:prstGeom prst="roundRect">
            <a:avLst>
              <a:gd name="adj" fmla="val 4167"/>
            </a:avLst>
          </a:prstGeom>
          <a:solidFill>
            <a:srgbClr val="FFFFFF"/>
          </a:solidFill>
          <a:ln w="57150" cap="sq">
            <a:solidFill>
              <a:srgbClr val="BB5700"/>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72134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500"/>
                                        <p:tgtEl>
                                          <p:spTgt spid="8">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left)">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wipe(left)">
                                      <p:cBhvr>
                                        <p:cTn id="35" dur="500"/>
                                        <p:tgtEl>
                                          <p:spTgt spid="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uiExpand="1" build="p"/>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25983A6-D4B2-3066-E61F-49281AF110C8}"/>
              </a:ext>
            </a:extLst>
          </p:cNvPr>
          <p:cNvSpPr txBox="1"/>
          <p:nvPr/>
        </p:nvSpPr>
        <p:spPr>
          <a:xfrm>
            <a:off x="444668" y="65038"/>
            <a:ext cx="4965532" cy="400110"/>
          </a:xfrm>
          <a:prstGeom prst="rect">
            <a:avLst/>
          </a:prstGeom>
          <a:noFill/>
        </p:spPr>
        <p:txBody>
          <a:bodyPr wrap="square" rtlCol="0">
            <a:spAutoFit/>
          </a:bodyPr>
          <a:lstStyle/>
          <a:p>
            <a:r>
              <a:rPr lang="en-US" sz="2000" b="1" dirty="0">
                <a:ln w="12700">
                  <a:solidFill>
                    <a:schemeClr val="accent4">
                      <a:lumMod val="50000"/>
                    </a:schemeClr>
                  </a:solidFill>
                  <a:prstDash val="solid"/>
                </a:ln>
                <a:solidFill>
                  <a:srgbClr val="FFC000"/>
                </a:solidFill>
                <a:effectLst>
                  <a:innerShdw blurRad="177800">
                    <a:schemeClr val="accent3">
                      <a:lumMod val="50000"/>
                    </a:schemeClr>
                  </a:innerShdw>
                </a:effectLst>
              </a:rPr>
              <a:t>DO YOU WANT TO REFORM YOUR HABITS</a:t>
            </a:r>
            <a:r>
              <a:rPr lang="es-ES" sz="2000" b="1" dirty="0">
                <a:ln w="12700">
                  <a:solidFill>
                    <a:schemeClr val="accent4">
                      <a:lumMod val="50000"/>
                    </a:schemeClr>
                  </a:solidFill>
                  <a:prstDash val="solid"/>
                </a:ln>
                <a:solidFill>
                  <a:srgbClr val="FFC000"/>
                </a:solidFill>
                <a:effectLst>
                  <a:innerShdw blurRad="177800">
                    <a:schemeClr val="accent3">
                      <a:lumMod val="50000"/>
                    </a:schemeClr>
                  </a:innerShdw>
                </a:effectLst>
              </a:rPr>
              <a:t>?</a:t>
            </a:r>
          </a:p>
        </p:txBody>
      </p:sp>
      <p:sp>
        <p:nvSpPr>
          <p:cNvPr id="6" name="CuadroTexto 5">
            <a:extLst>
              <a:ext uri="{FF2B5EF4-FFF2-40B4-BE49-F238E27FC236}">
                <a16:creationId xmlns:a16="http://schemas.microsoft.com/office/drawing/2014/main" id="{DA4F5F4C-844E-4A61-FD5C-0402B079039E}"/>
              </a:ext>
            </a:extLst>
          </p:cNvPr>
          <p:cNvSpPr txBox="1"/>
          <p:nvPr/>
        </p:nvSpPr>
        <p:spPr>
          <a:xfrm>
            <a:off x="0" y="357268"/>
            <a:ext cx="8724900" cy="2970044"/>
          </a:xfrm>
          <a:prstGeom prst="rect">
            <a:avLst/>
          </a:prstGeom>
          <a:noFill/>
        </p:spPr>
        <p:txBody>
          <a:bodyPr wrap="square">
            <a:spAutoFit/>
          </a:bodyPr>
          <a:lstStyle/>
          <a:p>
            <a:pPr marL="342900" indent="-342900">
              <a:spcBef>
                <a:spcPts val="600"/>
              </a:spcBef>
              <a:buFont typeface="+mj-lt"/>
              <a:buAutoNum type="arabicPeriod"/>
            </a:pPr>
            <a:r>
              <a:rPr lang="en-US" b="1" dirty="0">
                <a:solidFill>
                  <a:srgbClr val="C00000"/>
                </a:solidFill>
              </a:rPr>
              <a:t>Repent sincerely and make a determined effort to resist temptation and refuse corrupt indulgence</a:t>
            </a:r>
            <a:r>
              <a:rPr lang="es-ES" b="1" dirty="0">
                <a:solidFill>
                  <a:srgbClr val="C00000"/>
                </a:solidFill>
              </a:rPr>
              <a:t>.</a:t>
            </a:r>
          </a:p>
          <a:p>
            <a:pPr marL="342900" indent="-342900">
              <a:spcBef>
                <a:spcPts val="600"/>
              </a:spcBef>
              <a:buFont typeface="+mj-lt"/>
              <a:buAutoNum type="arabicPeriod"/>
            </a:pPr>
            <a:r>
              <a:rPr lang="en-US" b="1" dirty="0">
                <a:solidFill>
                  <a:srgbClr val="C00000"/>
                </a:solidFill>
              </a:rPr>
              <a:t>Master your thoughts</a:t>
            </a:r>
            <a:r>
              <a:rPr lang="en-US" b="1" dirty="0"/>
              <a:t>, direct them to pure, holy, and uplifting themes. The power of God's grace alone can accomplish this most desirable work</a:t>
            </a:r>
            <a:r>
              <a:rPr lang="es-ES" sz="1800" b="1" i="0" u="none" strike="noStrike" baseline="0" dirty="0">
                <a:latin typeface="NimbusRomNo9L-Regu"/>
              </a:rPr>
              <a:t>.</a:t>
            </a:r>
          </a:p>
          <a:p>
            <a:pPr marL="342900" indent="-342900">
              <a:spcBef>
                <a:spcPts val="600"/>
              </a:spcBef>
              <a:buFont typeface="+mj-lt"/>
              <a:buAutoNum type="arabicPeriod"/>
            </a:pPr>
            <a:r>
              <a:rPr lang="en-US" b="1" dirty="0">
                <a:solidFill>
                  <a:srgbClr val="C00000"/>
                </a:solidFill>
              </a:rPr>
              <a:t>It submits passions and affections to reason. </a:t>
            </a:r>
            <a:r>
              <a:rPr lang="en-US" b="1" dirty="0"/>
              <a:t>Hold back your thoughts, your reading, and your words. Avoid reading and seeing things that would suggest impure thoughts</a:t>
            </a:r>
            <a:r>
              <a:rPr lang="es-ES" b="1" dirty="0"/>
              <a:t>.</a:t>
            </a:r>
          </a:p>
          <a:p>
            <a:pPr marL="342900" indent="-342900">
              <a:spcBef>
                <a:spcPts val="600"/>
              </a:spcBef>
              <a:buFont typeface="+mj-lt"/>
              <a:buAutoNum type="arabicPeriod"/>
            </a:pPr>
            <a:r>
              <a:rPr lang="en-US" b="1" dirty="0">
                <a:solidFill>
                  <a:srgbClr val="C00000"/>
                </a:solidFill>
              </a:rPr>
              <a:t>Cultivate moral and intellectual faculties</a:t>
            </a:r>
            <a:r>
              <a:rPr lang="es-ES" b="1" dirty="0">
                <a:solidFill>
                  <a:srgbClr val="C00000"/>
                </a:solidFill>
              </a:rPr>
              <a:t>.</a:t>
            </a:r>
          </a:p>
          <a:p>
            <a:pPr marL="342900" indent="-342900">
              <a:spcBef>
                <a:spcPts val="600"/>
              </a:spcBef>
              <a:buFont typeface="+mj-lt"/>
              <a:buAutoNum type="arabicPeriod"/>
            </a:pPr>
            <a:r>
              <a:rPr lang="en-US" b="1" dirty="0">
                <a:solidFill>
                  <a:srgbClr val="C00000"/>
                </a:solidFill>
              </a:rPr>
              <a:t>Close your eyes so as not to see or learn evil</a:t>
            </a:r>
            <a:r>
              <a:rPr lang="es-ES" b="1" dirty="0">
                <a:solidFill>
                  <a:srgbClr val="C00000"/>
                </a:solidFill>
              </a:rPr>
              <a:t>. </a:t>
            </a:r>
          </a:p>
          <a:p>
            <a:pPr marL="342900" indent="-342900">
              <a:spcBef>
                <a:spcPts val="600"/>
              </a:spcBef>
              <a:buFont typeface="+mj-lt"/>
              <a:buAutoNum type="arabicPeriod"/>
            </a:pPr>
            <a:r>
              <a:rPr lang="en-US" b="1" dirty="0">
                <a:solidFill>
                  <a:srgbClr val="C00000"/>
                </a:solidFill>
              </a:rPr>
              <a:t>Avoid inactivity coupled with excessive studying</a:t>
            </a:r>
            <a:r>
              <a:rPr lang="es-ES" b="1" dirty="0">
                <a:solidFill>
                  <a:srgbClr val="C00000"/>
                </a:solidFill>
              </a:rPr>
              <a:t>. </a:t>
            </a:r>
          </a:p>
        </p:txBody>
      </p:sp>
      <p:pic>
        <p:nvPicPr>
          <p:cNvPr id="2" name="Imagen 1">
            <a:extLst>
              <a:ext uri="{FF2B5EF4-FFF2-40B4-BE49-F238E27FC236}">
                <a16:creationId xmlns:a16="http://schemas.microsoft.com/office/drawing/2014/main" id="{BB40D4CB-DD87-7C67-9D0D-9D4EF6A7B7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3342" y="134401"/>
            <a:ext cx="2126883" cy="1107294"/>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1EB611F8-FF4F-C956-7B35-273118256318}"/>
              </a:ext>
            </a:extLst>
          </p:cNvPr>
          <p:cNvSpPr txBox="1"/>
          <p:nvPr/>
        </p:nvSpPr>
        <p:spPr>
          <a:xfrm>
            <a:off x="9713341" y="249704"/>
            <a:ext cx="2126885"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The </a:t>
            </a:r>
            <a:r>
              <a:rPr lang="es-ES" sz="2000" b="1" dirty="0" err="1">
                <a:solidFill>
                  <a:schemeClr val="bg1"/>
                </a:solidFill>
                <a:effectLst>
                  <a:outerShdw blurRad="38100" dist="38100" dir="2700000" algn="tl">
                    <a:srgbClr val="000000">
                      <a:alpha val="43137"/>
                    </a:srgbClr>
                  </a:outerShdw>
                </a:effectLst>
              </a:rPr>
              <a:t>Battle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for</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Reform</a:t>
            </a:r>
            <a:endParaRPr lang="es-ES" sz="2000" b="1" dirty="0">
              <a:solidFill>
                <a:schemeClr val="bg1"/>
              </a:solidFill>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C98DB1D6-FA51-77CE-5C2B-900D6653C608}"/>
              </a:ext>
            </a:extLst>
          </p:cNvPr>
          <p:cNvSpPr txBox="1"/>
          <p:nvPr/>
        </p:nvSpPr>
        <p:spPr>
          <a:xfrm>
            <a:off x="2633801" y="3287792"/>
            <a:ext cx="9558199" cy="3570208"/>
          </a:xfrm>
          <a:prstGeom prst="rect">
            <a:avLst/>
          </a:prstGeom>
          <a:noFill/>
        </p:spPr>
        <p:txBody>
          <a:bodyPr wrap="square">
            <a:spAutoFit/>
          </a:bodyPr>
          <a:lstStyle/>
          <a:p>
            <a:pPr marL="342900" indent="-342900">
              <a:spcBef>
                <a:spcPts val="600"/>
              </a:spcBef>
              <a:buFont typeface="+mj-lt"/>
              <a:buAutoNum type="arabicPeriod" startAt="7"/>
            </a:pPr>
            <a:r>
              <a:rPr lang="es-ES" b="1" dirty="0" err="1">
                <a:solidFill>
                  <a:srgbClr val="C00000"/>
                </a:solidFill>
              </a:rPr>
              <a:t>Don't</a:t>
            </a:r>
            <a:r>
              <a:rPr lang="es-ES" b="1" dirty="0">
                <a:solidFill>
                  <a:srgbClr val="C00000"/>
                </a:solidFill>
              </a:rPr>
              <a:t> be </a:t>
            </a:r>
            <a:r>
              <a:rPr lang="es-ES" b="1" dirty="0" err="1">
                <a:solidFill>
                  <a:srgbClr val="C00000"/>
                </a:solidFill>
              </a:rPr>
              <a:t>hesitant</a:t>
            </a:r>
            <a:r>
              <a:rPr lang="es-ES" b="1" dirty="0"/>
              <a:t>. </a:t>
            </a:r>
            <a:r>
              <a:rPr lang="en-US" b="1" dirty="0"/>
              <a:t>Satan tells the young that there is time enough yet, that they may indulge in sin and vice this once and never again; but that one indulgence will poison their whole life</a:t>
            </a:r>
            <a:r>
              <a:rPr lang="es-ES" b="1" dirty="0"/>
              <a:t>… </a:t>
            </a:r>
            <a:r>
              <a:rPr lang="en-US" b="1" dirty="0"/>
              <a:t>heartfelt cry of the young be raised to heaven: “Wherewithal shall a young man cleanse his way</a:t>
            </a:r>
            <a:r>
              <a:rPr lang="es-ES" b="1" dirty="0"/>
              <a:t>?”… </a:t>
            </a:r>
            <a:r>
              <a:rPr lang="en-US" b="1" dirty="0"/>
              <a:t>the answer, “By taking heed thereto, according to thy word.</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2:408, 409.</a:t>
            </a:r>
          </a:p>
          <a:p>
            <a:pPr marL="342900" indent="-342900">
              <a:spcBef>
                <a:spcPts val="600"/>
              </a:spcBef>
              <a:buFont typeface="+mj-lt"/>
              <a:buAutoNum type="arabicPeriod" startAt="7"/>
            </a:pPr>
            <a:r>
              <a:rPr lang="es-ES" b="1" dirty="0">
                <a:solidFill>
                  <a:srgbClr val="C00000"/>
                </a:solidFill>
              </a:rPr>
              <a:t>Trust in </a:t>
            </a:r>
            <a:r>
              <a:rPr lang="es-ES" b="1" dirty="0" err="1">
                <a:solidFill>
                  <a:srgbClr val="C00000"/>
                </a:solidFill>
              </a:rPr>
              <a:t>God</a:t>
            </a:r>
            <a:r>
              <a:rPr lang="es-ES" b="1" dirty="0"/>
              <a:t>. </a:t>
            </a:r>
            <a:r>
              <a:rPr lang="en-US" b="1" dirty="0"/>
              <a:t>The only safety for the youth in this age of pollution is to make God their trust. Without divine help they will be unable to control human passions and appetites. In Christ is the very help needed</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2:409.</a:t>
            </a:r>
          </a:p>
          <a:p>
            <a:pPr marL="342900" indent="-342900">
              <a:spcBef>
                <a:spcPts val="600"/>
              </a:spcBef>
              <a:buFont typeface="+mj-lt"/>
              <a:buAutoNum type="arabicPeriod" startAt="7"/>
            </a:pPr>
            <a:r>
              <a:rPr lang="en-US" b="1" dirty="0">
                <a:solidFill>
                  <a:srgbClr val="C00000"/>
                </a:solidFill>
              </a:rPr>
              <a:t>Read the Bible and pray</a:t>
            </a:r>
            <a:r>
              <a:rPr lang="es-ES" b="1" dirty="0"/>
              <a:t>. </a:t>
            </a:r>
            <a:r>
              <a:rPr lang="en-US" b="1" dirty="0"/>
              <a:t>The  reading of God's Word will not fascinate the imagination and inflame the passions, like a fictitious storybook, but softens, soothes, elevates, and sanctifies the heart. When in trouble, when assailed by fierce temptations, they have the privilege of prayer. What an exalted privilege! </a:t>
            </a:r>
            <a:r>
              <a:rPr lang="es-ES" b="1" dirty="0"/>
              <a:t>—</a:t>
            </a:r>
            <a:r>
              <a:rPr lang="es-ES" b="1" dirty="0" err="1"/>
              <a:t>An</a:t>
            </a:r>
            <a:r>
              <a:rPr lang="es-ES" b="1" dirty="0"/>
              <a:t> Appeal </a:t>
            </a:r>
            <a:r>
              <a:rPr lang="es-ES" b="1" dirty="0" err="1"/>
              <a:t>to</a:t>
            </a:r>
            <a:r>
              <a:rPr lang="es-ES" b="1" dirty="0"/>
              <a:t> </a:t>
            </a:r>
            <a:r>
              <a:rPr lang="es-ES" b="1" dirty="0" err="1"/>
              <a:t>Mothers</a:t>
            </a:r>
            <a:r>
              <a:rPr lang="es-ES" b="1" dirty="0"/>
              <a:t>, 23, 24.</a:t>
            </a:r>
          </a:p>
        </p:txBody>
      </p:sp>
      <p:pic>
        <p:nvPicPr>
          <p:cNvPr id="11" name="Imagen 10" descr="Imagen que contiene persona, sostener, mujer, joven&#10;&#10;Descripción generada automáticamente">
            <a:extLst>
              <a:ext uri="{FF2B5EF4-FFF2-40B4-BE49-F238E27FC236}">
                <a16:creationId xmlns:a16="http://schemas.microsoft.com/office/drawing/2014/main" id="{BCCA6FAE-B14D-FA71-9108-5455ED52097C}"/>
              </a:ext>
            </a:extLst>
          </p:cNvPr>
          <p:cNvPicPr>
            <a:picLocks noChangeAspect="1"/>
          </p:cNvPicPr>
          <p:nvPr/>
        </p:nvPicPr>
        <p:blipFill rotWithShape="1">
          <a:blip r:embed="rId4">
            <a:extLst>
              <a:ext uri="{28A0092B-C50C-407E-A947-70E740481C1C}">
                <a14:useLocalDpi xmlns:a14="http://schemas.microsoft.com/office/drawing/2010/main" val="0"/>
              </a:ext>
            </a:extLst>
          </a:blip>
          <a:srcRect l="18621" r="12781"/>
          <a:stretch/>
        </p:blipFill>
        <p:spPr>
          <a:xfrm>
            <a:off x="8549513" y="775129"/>
            <a:ext cx="1122819" cy="944573"/>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Imagen 12" descr="Una persona en frente de un pizarrón&#10;&#10;Descripción generada automáticamente con confianza baja">
            <a:extLst>
              <a:ext uri="{FF2B5EF4-FFF2-40B4-BE49-F238E27FC236}">
                <a16:creationId xmlns:a16="http://schemas.microsoft.com/office/drawing/2014/main" id="{435C0C35-0BD0-AF73-AC75-64C6A4164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4098" y="1446377"/>
            <a:ext cx="1774369" cy="1774369"/>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Imagen 14" descr="Niño sentado en un escritorio&#10;&#10;Descripción generada automáticamente con confianza media">
            <a:extLst>
              <a:ext uri="{FF2B5EF4-FFF2-40B4-BE49-F238E27FC236}">
                <a16:creationId xmlns:a16="http://schemas.microsoft.com/office/drawing/2014/main" id="{82ADC50E-4105-085D-DBD5-A890E3889EE0}"/>
              </a:ext>
            </a:extLst>
          </p:cNvPr>
          <p:cNvPicPr>
            <a:picLocks noChangeAspect="1"/>
          </p:cNvPicPr>
          <p:nvPr/>
        </p:nvPicPr>
        <p:blipFill>
          <a:blip r:embed="rId6">
            <a:extLst>
              <a:ext uri="{28A0092B-C50C-407E-A947-70E740481C1C}">
                <a14:useLocalDpi xmlns:a14="http://schemas.microsoft.com/office/drawing/2010/main" val="0"/>
              </a:ext>
            </a:extLst>
          </a:blip>
          <a:srcRect r="17147"/>
          <a:stretch/>
        </p:blipFill>
        <p:spPr>
          <a:xfrm>
            <a:off x="8472426" y="2209127"/>
            <a:ext cx="1391294" cy="944573"/>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n 16" descr="Mujer sentada en el pasto&#10;&#10;Descripción generada automáticamente con confianza media">
            <a:extLst>
              <a:ext uri="{FF2B5EF4-FFF2-40B4-BE49-F238E27FC236}">
                <a16:creationId xmlns:a16="http://schemas.microsoft.com/office/drawing/2014/main" id="{E1A0C492-34C9-6CB9-FA65-64FBA4644F37}"/>
              </a:ext>
            </a:extLst>
          </p:cNvPr>
          <p:cNvPicPr>
            <a:picLocks noChangeAspect="1"/>
          </p:cNvPicPr>
          <p:nvPr/>
        </p:nvPicPr>
        <p:blipFill rotWithShape="1">
          <a:blip r:embed="rId7">
            <a:extLst>
              <a:ext uri="{28A0092B-C50C-407E-A947-70E740481C1C}">
                <a14:useLocalDpi xmlns:a14="http://schemas.microsoft.com/office/drawing/2010/main" val="0"/>
              </a:ext>
            </a:extLst>
          </a:blip>
          <a:srcRect l="4468" t="2154" r="45420" b="1798"/>
          <a:stretch/>
        </p:blipFill>
        <p:spPr>
          <a:xfrm>
            <a:off x="282074" y="3620612"/>
            <a:ext cx="2170047" cy="2878494"/>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5168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6" presetClass="emph" presetSubtype="0" fill="hold" grpId="1" nodeType="after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style.rotation</p:attrName>
                                        </p:attrNameLst>
                                      </p:cBhvr>
                                      <p:tavLst>
                                        <p:tav tm="0">
                                          <p:val>
                                            <p:fltVal val="90"/>
                                          </p:val>
                                        </p:tav>
                                        <p:tav tm="100000">
                                          <p:val>
                                            <p:fltVal val="0"/>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500"/>
                                        <p:tgtEl>
                                          <p:spTgt spid="11"/>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wipe(left)">
                                      <p:cBhvr>
                                        <p:cTn id="33" dur="5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wipe(left)">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500"/>
                                        <p:tgtEl>
                                          <p:spTgt spid="1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wipe(left)">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wipe(left)">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wipe(left)">
                                      <p:cBhvr>
                                        <p:cTn id="57" dur="500"/>
                                        <p:tgtEl>
                                          <p:spTgt spid="6">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circle(in)">
                                      <p:cBhvr>
                                        <p:cTn id="62" dur="500"/>
                                        <p:tgtEl>
                                          <p:spTgt spid="15"/>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6">
                                            <p:txEl>
                                              <p:pRg st="5" end="5"/>
                                            </p:txEl>
                                          </p:spTgt>
                                        </p:tgtEl>
                                        <p:attrNameLst>
                                          <p:attrName>style.visibility</p:attrName>
                                        </p:attrNameLst>
                                      </p:cBhvr>
                                      <p:to>
                                        <p:strVal val="visible"/>
                                      </p:to>
                                    </p:set>
                                    <p:animEffect transition="in" filter="wipe(left)">
                                      <p:cBhvr>
                                        <p:cTn id="66" dur="500"/>
                                        <p:tgtEl>
                                          <p:spTgt spid="6">
                                            <p:txEl>
                                              <p:pRg st="5" end="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7">
                                            <p:txEl>
                                              <p:pRg st="0" end="0"/>
                                            </p:txEl>
                                          </p:spTgt>
                                        </p:tgtEl>
                                        <p:attrNameLst>
                                          <p:attrName>style.visibility</p:attrName>
                                        </p:attrNameLst>
                                      </p:cBhvr>
                                      <p:to>
                                        <p:strVal val="visible"/>
                                      </p:to>
                                    </p:set>
                                    <p:animEffect transition="in" filter="wipe(left)">
                                      <p:cBhvr>
                                        <p:cTn id="71" dur="500"/>
                                        <p:tgtEl>
                                          <p:spTgt spid="7">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circle(in)">
                                      <p:cBhvr>
                                        <p:cTn id="76" dur="500"/>
                                        <p:tgtEl>
                                          <p:spTgt spid="17"/>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7">
                                            <p:txEl>
                                              <p:pRg st="1" end="1"/>
                                            </p:txEl>
                                          </p:spTgt>
                                        </p:tgtEl>
                                        <p:attrNameLst>
                                          <p:attrName>style.visibility</p:attrName>
                                        </p:attrNameLst>
                                      </p:cBhvr>
                                      <p:to>
                                        <p:strVal val="visible"/>
                                      </p:to>
                                    </p:set>
                                    <p:animEffect transition="in" filter="wipe(left)">
                                      <p:cBhvr>
                                        <p:cTn id="80" dur="500"/>
                                        <p:tgtEl>
                                          <p:spTgt spid="7">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7">
                                            <p:txEl>
                                              <p:pRg st="2" end="2"/>
                                            </p:txEl>
                                          </p:spTgt>
                                        </p:tgtEl>
                                        <p:attrNameLst>
                                          <p:attrName>style.visibility</p:attrName>
                                        </p:attrNameLst>
                                      </p:cBhvr>
                                      <p:to>
                                        <p:strVal val="visible"/>
                                      </p:to>
                                    </p:set>
                                    <p:animEffect transition="in" filter="wipe(left)">
                                      <p:cBhvr>
                                        <p:cTn id="8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P spid="5" grpId="0"/>
      <p:bldP spid="5" grpId="1"/>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6007" b="6007"/>
          <a:stretch/>
        </p:blipFill>
        <p:spPr>
          <a:xfrm>
            <a:off x="205274" y="625059"/>
            <a:ext cx="4534678" cy="5607882"/>
          </a:xfrm>
          <a:prstGeom prst="rect">
            <a:avLst/>
          </a:prstGeom>
          <a:solidFill>
            <a:schemeClr val="bg1"/>
          </a:solidFill>
        </p:spPr>
      </p:pic>
      <p:sp>
        <p:nvSpPr>
          <p:cNvPr id="3" name="CuadroTexto 2">
            <a:extLst>
              <a:ext uri="{FF2B5EF4-FFF2-40B4-BE49-F238E27FC236}">
                <a16:creationId xmlns:a16="http://schemas.microsoft.com/office/drawing/2014/main" id="{1A4BCE6B-C7FA-650F-59EB-9AD28C4C9915}"/>
              </a:ext>
            </a:extLst>
          </p:cNvPr>
          <p:cNvSpPr txBox="1"/>
          <p:nvPr/>
        </p:nvSpPr>
        <p:spPr>
          <a:xfrm>
            <a:off x="5204218" y="870472"/>
            <a:ext cx="579994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n-US" sz="6000" b="1" dirty="0">
                <a:ln w="6600">
                  <a:solidFill>
                    <a:srgbClr val="E13B44"/>
                  </a:solidFill>
                  <a:prstDash val="solid"/>
                </a:ln>
                <a:solidFill>
                  <a:srgbClr val="FFFF66"/>
                </a:solidFill>
                <a:effectLst>
                  <a:outerShdw dist="38100" dir="2700000" algn="tl" rotWithShape="0">
                    <a:srgbClr val="000000"/>
                  </a:outerShdw>
                </a:effectLst>
              </a:rPr>
              <a:t>The Awakening of the Spiritual Faculties</a:t>
            </a:r>
            <a:endParaRPr lang="es-ES" sz="6000" b="1" dirty="0">
              <a:ln w="6600">
                <a:solidFill>
                  <a:srgbClr val="E13B44"/>
                </a:solidFill>
                <a:prstDash val="solid"/>
              </a:ln>
              <a:solidFill>
                <a:srgbClr val="FFFF66"/>
              </a:solidFill>
              <a:effectLst>
                <a:outerShdw dist="38100" dir="2700000" algn="tl" rotWithShape="0">
                  <a:srgbClr val="000000"/>
                </a:outerShdw>
              </a:effectLst>
            </a:endParaRPr>
          </a:p>
        </p:txBody>
      </p:sp>
    </p:spTree>
    <p:extLst>
      <p:ext uri="{BB962C8B-B14F-4D97-AF65-F5344CB8AC3E}">
        <p14:creationId xmlns:p14="http://schemas.microsoft.com/office/powerpoint/2010/main" val="342788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4" presetClass="emph" presetSubtype="0" fill="hold" grpId="1" nodeType="withEffect">
                                  <p:stCondLst>
                                    <p:cond delay="0"/>
                                  </p:stCondLst>
                                  <p:iterate type="lt">
                                    <p:tmPct val="10000"/>
                                  </p:iterate>
                                  <p:childTnLst>
                                    <p:animMotion origin="layout" path="M 1.66667E-6 -1.85185E-6 L 1.66667E-6 -0.07222 " pathEditMode="relative" rAng="0" ptsTypes="AA">
                                      <p:cBhvr>
                                        <p:cTn id="9" dur="250" accel="50000" decel="50000" autoRev="1" fill="hold">
                                          <p:stCondLst>
                                            <p:cond delay="0"/>
                                          </p:stCondLst>
                                        </p:cTn>
                                        <p:tgtEl>
                                          <p:spTgt spid="3"/>
                                        </p:tgtEl>
                                        <p:attrNameLst>
                                          <p:attrName>ppt_x</p:attrName>
                                          <p:attrName>ppt_y</p:attrName>
                                        </p:attrNameLst>
                                      </p:cBhvr>
                                      <p:rCtr x="0" y="-3611"/>
                                    </p:animMotion>
                                    <p:animRot by="1500000">
                                      <p:cBhvr>
                                        <p:cTn id="10" dur="125" fill="hold">
                                          <p:stCondLst>
                                            <p:cond delay="0"/>
                                          </p:stCondLst>
                                        </p:cTn>
                                        <p:tgtEl>
                                          <p:spTgt spid="3"/>
                                        </p:tgtEl>
                                        <p:attrNameLst>
                                          <p:attrName>r</p:attrName>
                                        </p:attrNameLst>
                                      </p:cBhvr>
                                    </p:animRot>
                                    <p:animRot by="-1500000">
                                      <p:cBhvr>
                                        <p:cTn id="11" dur="125" fill="hold">
                                          <p:stCondLst>
                                            <p:cond delay="125"/>
                                          </p:stCondLst>
                                        </p:cTn>
                                        <p:tgtEl>
                                          <p:spTgt spid="3"/>
                                        </p:tgtEl>
                                        <p:attrNameLst>
                                          <p:attrName>r</p:attrName>
                                        </p:attrNameLst>
                                      </p:cBhvr>
                                    </p:animRot>
                                    <p:animRot by="-1500000">
                                      <p:cBhvr>
                                        <p:cTn id="12" dur="125" fill="hold">
                                          <p:stCondLst>
                                            <p:cond delay="250"/>
                                          </p:stCondLst>
                                        </p:cTn>
                                        <p:tgtEl>
                                          <p:spTgt spid="3"/>
                                        </p:tgtEl>
                                        <p:attrNameLst>
                                          <p:attrName>r</p:attrName>
                                        </p:attrNameLst>
                                      </p:cBhvr>
                                    </p:animRot>
                                    <p:animRot by="1500000">
                                      <p:cBhvr>
                                        <p:cTn id="13"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7580635-27F5-0669-85B6-5FE941926609}"/>
              </a:ext>
            </a:extLst>
          </p:cNvPr>
          <p:cNvGrpSpPr/>
          <p:nvPr/>
        </p:nvGrpSpPr>
        <p:grpSpPr>
          <a:xfrm>
            <a:off x="8720049" y="107723"/>
            <a:ext cx="3279295" cy="1196824"/>
            <a:chOff x="8720049" y="107723"/>
            <a:chExt cx="3279295" cy="1196824"/>
          </a:xfrm>
        </p:grpSpPr>
        <p:pic>
          <p:nvPicPr>
            <p:cNvPr id="15" name="Imagen 14">
              <a:extLst>
                <a:ext uri="{FF2B5EF4-FFF2-40B4-BE49-F238E27FC236}">
                  <a16:creationId xmlns:a16="http://schemas.microsoft.com/office/drawing/2014/main" id="{8B715AE6-82D7-8855-7663-9C254E79255C}"/>
                </a:ext>
              </a:extLst>
            </p:cNvPr>
            <p:cNvPicPr>
              <a:picLocks noChangeAspect="1"/>
            </p:cNvPicPr>
            <p:nvPr/>
          </p:nvPicPr>
          <p:blipFill rotWithShape="1">
            <a:blip r:embed="rId3"/>
            <a:srcRect r="2399"/>
            <a:stretch/>
          </p:blipFill>
          <p:spPr>
            <a:xfrm>
              <a:off x="9190966" y="107723"/>
              <a:ext cx="2808378" cy="1187493"/>
            </a:xfrm>
            <a:prstGeom prst="rect">
              <a:avLst/>
            </a:prstGeom>
            <a:effectLst>
              <a:outerShdw blurRad="50800" dist="38100" dir="5400000" algn="t" rotWithShape="0">
                <a:prstClr val="black">
                  <a:alpha val="40000"/>
                </a:prstClr>
              </a:outerShdw>
            </a:effectLst>
          </p:spPr>
        </p:pic>
        <p:pic>
          <p:nvPicPr>
            <p:cNvPr id="13" name="Imagen 12">
              <a:extLst>
                <a:ext uri="{FF2B5EF4-FFF2-40B4-BE49-F238E27FC236}">
                  <a16:creationId xmlns:a16="http://schemas.microsoft.com/office/drawing/2014/main" id="{A55159F8-1956-B117-D9CF-5B18A47FC378}"/>
                </a:ext>
              </a:extLst>
            </p:cNvPr>
            <p:cNvPicPr>
              <a:picLocks noChangeAspect="1"/>
            </p:cNvPicPr>
            <p:nvPr/>
          </p:nvPicPr>
          <p:blipFill>
            <a:blip r:embed="rId4"/>
            <a:stretch>
              <a:fillRect/>
            </a:stretch>
          </p:blipFill>
          <p:spPr>
            <a:xfrm>
              <a:off x="8720049" y="117054"/>
              <a:ext cx="548075" cy="1187493"/>
            </a:xfrm>
            <a:prstGeom prst="rect">
              <a:avLst/>
            </a:prstGeom>
            <a:effectLst>
              <a:outerShdw blurRad="50800" dist="38100" dir="5400000" algn="t" rotWithShape="0">
                <a:prstClr val="black">
                  <a:alpha val="40000"/>
                </a:prstClr>
              </a:outerShdw>
            </a:effectLst>
          </p:spPr>
        </p:pic>
      </p:grpSp>
      <p:sp>
        <p:nvSpPr>
          <p:cNvPr id="5" name="CuadroTexto 4">
            <a:extLst>
              <a:ext uri="{FF2B5EF4-FFF2-40B4-BE49-F238E27FC236}">
                <a16:creationId xmlns:a16="http://schemas.microsoft.com/office/drawing/2014/main" id="{720FE202-051E-513A-89A3-B81599A362B8}"/>
              </a:ext>
            </a:extLst>
          </p:cNvPr>
          <p:cNvSpPr txBox="1"/>
          <p:nvPr/>
        </p:nvSpPr>
        <p:spPr>
          <a:xfrm>
            <a:off x="364943" y="265174"/>
            <a:ext cx="8181528" cy="1200329"/>
          </a:xfrm>
          <a:prstGeom prst="rect">
            <a:avLst/>
          </a:prstGeom>
          <a:noFill/>
        </p:spPr>
        <p:txBody>
          <a:bodyPr wrap="square">
            <a:spAutoFit/>
          </a:bodyPr>
          <a:lstStyle/>
          <a:p>
            <a:r>
              <a:rPr lang="en-US" b="1" dirty="0"/>
              <a:t>While he [Satan] is seeking to accomplish the ruin of their children, let not parents flatter themselves that there is no particular danger. </a:t>
            </a:r>
            <a:r>
              <a:rPr lang="en-US" b="1" dirty="0">
                <a:solidFill>
                  <a:srgbClr val="C00000"/>
                </a:solidFill>
              </a:rPr>
              <a:t>Let them not give thought and care to the things of this world, while the higher, eternal interests of their children are neglected</a:t>
            </a:r>
            <a:r>
              <a:rPr lang="es-ES" b="1" dirty="0">
                <a:solidFill>
                  <a:srgbClr val="C00000"/>
                </a:solidFill>
              </a:rPr>
              <a:t>.—</a:t>
            </a:r>
            <a:r>
              <a:rPr lang="es-ES" b="1" dirty="0" err="1"/>
              <a:t>The</a:t>
            </a:r>
            <a:r>
              <a:rPr lang="es-ES" b="1" dirty="0"/>
              <a:t> </a:t>
            </a:r>
            <a:r>
              <a:rPr lang="es-ES" b="1" dirty="0" err="1"/>
              <a:t>Review</a:t>
            </a:r>
            <a:r>
              <a:rPr lang="es-ES" b="1" dirty="0"/>
              <a:t> and Herald, June 13, 1882.</a:t>
            </a:r>
          </a:p>
        </p:txBody>
      </p:sp>
      <p:sp>
        <p:nvSpPr>
          <p:cNvPr id="7" name="CuadroTexto 6">
            <a:extLst>
              <a:ext uri="{FF2B5EF4-FFF2-40B4-BE49-F238E27FC236}">
                <a16:creationId xmlns:a16="http://schemas.microsoft.com/office/drawing/2014/main" id="{7539637F-884E-21B8-510F-748B38717610}"/>
              </a:ext>
            </a:extLst>
          </p:cNvPr>
          <p:cNvSpPr txBox="1"/>
          <p:nvPr/>
        </p:nvSpPr>
        <p:spPr>
          <a:xfrm>
            <a:off x="364943" y="1406253"/>
            <a:ext cx="6761039" cy="923330"/>
          </a:xfrm>
          <a:prstGeom prst="rect">
            <a:avLst/>
          </a:prstGeom>
          <a:noFill/>
        </p:spPr>
        <p:txBody>
          <a:bodyPr wrap="square">
            <a:spAutoFit/>
          </a:bodyPr>
          <a:lstStyle/>
          <a:p>
            <a:r>
              <a:rPr lang="en-US" b="1" dirty="0">
                <a:solidFill>
                  <a:srgbClr val="C00000"/>
                </a:solidFill>
              </a:rPr>
              <a:t>If Christ is in the home, if mothers have made Him their counselor, they will educate their children from their very babyhood in the principles of true religion</a:t>
            </a:r>
            <a:r>
              <a:rPr lang="es-ES" b="1" dirty="0">
                <a:solidFill>
                  <a:srgbClr val="C00000"/>
                </a:solidFill>
              </a:rPr>
              <a:t>.</a:t>
            </a:r>
            <a:r>
              <a:rPr lang="es-ES" b="1" dirty="0"/>
              <a:t>—The </a:t>
            </a:r>
            <a:r>
              <a:rPr lang="es-ES" b="1" dirty="0" err="1"/>
              <a:t>Signs</a:t>
            </a:r>
            <a:r>
              <a:rPr lang="es-ES" b="1" dirty="0"/>
              <a:t> of the Times, </a:t>
            </a:r>
            <a:r>
              <a:rPr lang="es-ES" b="1" dirty="0" err="1"/>
              <a:t>July</a:t>
            </a:r>
            <a:r>
              <a:rPr lang="es-ES" b="1" dirty="0"/>
              <a:t> 22, 1889.</a:t>
            </a:r>
          </a:p>
        </p:txBody>
      </p:sp>
      <p:sp>
        <p:nvSpPr>
          <p:cNvPr id="11" name="CuadroTexto 10">
            <a:extLst>
              <a:ext uri="{FF2B5EF4-FFF2-40B4-BE49-F238E27FC236}">
                <a16:creationId xmlns:a16="http://schemas.microsoft.com/office/drawing/2014/main" id="{7D16EF45-511C-CE68-55AE-F472B3073CAA}"/>
              </a:ext>
            </a:extLst>
          </p:cNvPr>
          <p:cNvSpPr txBox="1"/>
          <p:nvPr/>
        </p:nvSpPr>
        <p:spPr>
          <a:xfrm>
            <a:off x="364943" y="4713083"/>
            <a:ext cx="11618103" cy="1477328"/>
          </a:xfrm>
          <a:prstGeom prst="rect">
            <a:avLst/>
          </a:prstGeom>
          <a:noFill/>
        </p:spPr>
        <p:txBody>
          <a:bodyPr wrap="square">
            <a:spAutoFit/>
          </a:bodyPr>
          <a:lstStyle/>
          <a:p>
            <a:r>
              <a:rPr lang="en-US" b="1" dirty="0"/>
              <a:t>Parents, you have taken the responsibility of bringing children into the world without any voice of theirs, and you are responsible for the lives and souls of your children. </a:t>
            </a:r>
            <a:r>
              <a:rPr lang="en-US" b="1" dirty="0">
                <a:solidFill>
                  <a:srgbClr val="C00000"/>
                </a:solidFill>
              </a:rPr>
              <a:t>They have the attractions of the world to fascinate and allure. You can educate them so as to fortify them against its corrupting influence. You can train them to bear life's responsibilities and to realize their obligations to God, truth, and duty, and the bearing that their actions will have upon their future immortal life.</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a:t>
            </a:r>
            <a:r>
              <a:rPr lang="es-ES" b="1" dirty="0" err="1"/>
              <a:t>December</a:t>
            </a:r>
            <a:r>
              <a:rPr lang="es-ES" b="1" dirty="0"/>
              <a:t> 9, 1875. </a:t>
            </a:r>
          </a:p>
        </p:txBody>
      </p:sp>
      <p:sp>
        <p:nvSpPr>
          <p:cNvPr id="3" name="CuadroTexto 2">
            <a:extLst>
              <a:ext uri="{FF2B5EF4-FFF2-40B4-BE49-F238E27FC236}">
                <a16:creationId xmlns:a16="http://schemas.microsoft.com/office/drawing/2014/main" id="{84FF0DF6-A856-31A4-C77A-68A6EA65EF85}"/>
              </a:ext>
            </a:extLst>
          </p:cNvPr>
          <p:cNvSpPr txBox="1"/>
          <p:nvPr/>
        </p:nvSpPr>
        <p:spPr>
          <a:xfrm>
            <a:off x="9268123" y="532997"/>
            <a:ext cx="2723072" cy="707886"/>
          </a:xfrm>
          <a:prstGeom prst="rect">
            <a:avLst/>
          </a:prstGeom>
          <a:noFill/>
        </p:spPr>
        <p:txBody>
          <a:bodyPr wrap="square">
            <a:spAutoFit/>
          </a:bodyPr>
          <a:lstStyle/>
          <a:p>
            <a:pPr algn="ctr"/>
            <a:r>
              <a:rPr lang="es-ES" sz="2000" b="1" dirty="0" err="1"/>
              <a:t>Responsibility</a:t>
            </a:r>
            <a:r>
              <a:rPr lang="es-ES" sz="2000" b="1" dirty="0"/>
              <a:t> </a:t>
            </a:r>
            <a:r>
              <a:rPr lang="es-ES" sz="2000" b="1" dirty="0" err="1"/>
              <a:t>for</a:t>
            </a:r>
            <a:r>
              <a:rPr lang="es-ES" sz="2000" b="1" dirty="0"/>
              <a:t> Eternal </a:t>
            </a:r>
            <a:r>
              <a:rPr lang="es-ES" sz="2000" b="1" dirty="0" err="1"/>
              <a:t>Interests</a:t>
            </a:r>
            <a:endParaRPr lang="es-ES" sz="2000" b="1" dirty="0"/>
          </a:p>
        </p:txBody>
      </p:sp>
      <p:sp>
        <p:nvSpPr>
          <p:cNvPr id="2" name="CuadroTexto 1">
            <a:extLst>
              <a:ext uri="{FF2B5EF4-FFF2-40B4-BE49-F238E27FC236}">
                <a16:creationId xmlns:a16="http://schemas.microsoft.com/office/drawing/2014/main" id="{C4EFCF18-1FDE-E64A-1CB4-BC506DABD7AB}"/>
              </a:ext>
            </a:extLst>
          </p:cNvPr>
          <p:cNvSpPr txBox="1"/>
          <p:nvPr/>
        </p:nvSpPr>
        <p:spPr>
          <a:xfrm>
            <a:off x="148628" y="6120242"/>
            <a:ext cx="11894744" cy="646331"/>
          </a:xfrm>
          <a:prstGeom prst="rect">
            <a:avLst/>
          </a:prstGeom>
          <a:noFill/>
        </p:spPr>
        <p:txBody>
          <a:bodyPr wrap="square">
            <a:spAutoFit/>
          </a:bodyPr>
          <a:lstStyle/>
          <a:p>
            <a:r>
              <a:rPr lang="en-US" b="1" dirty="0">
                <a:solidFill>
                  <a:srgbClr val="C00000"/>
                </a:solidFill>
              </a:rPr>
              <a:t>Parents should allow nothing to prevent them from giving to their children all the time that is necessary to make them understand what it means to obey and trust the Lord fully</a:t>
            </a:r>
            <a:r>
              <a:rPr lang="es-ES" b="1" dirty="0">
                <a:solidFill>
                  <a:srgbClr val="C00000"/>
                </a:solidFill>
              </a:rPr>
              <a:t>.</a:t>
            </a:r>
            <a:r>
              <a:rPr lang="es-ES" b="1" dirty="0"/>
              <a:t>—</a:t>
            </a:r>
            <a:r>
              <a:rPr lang="en-US" b="1" dirty="0"/>
              <a:t>Counsels to parents, teachers, and students</a:t>
            </a:r>
            <a:r>
              <a:rPr lang="es-ES" b="1" dirty="0"/>
              <a:t>, 129.</a:t>
            </a:r>
          </a:p>
        </p:txBody>
      </p:sp>
      <p:pic>
        <p:nvPicPr>
          <p:cNvPr id="6" name="Imagen 5" descr="Un par de hombres sentados en un sillón&#10;&#10;Descripción generada automáticamente">
            <a:extLst>
              <a:ext uri="{FF2B5EF4-FFF2-40B4-BE49-F238E27FC236}">
                <a16:creationId xmlns:a16="http://schemas.microsoft.com/office/drawing/2014/main" id="{CB70690E-960C-9322-7EDC-7F6D2E6AD9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355" y="2442496"/>
            <a:ext cx="3835865" cy="2157674"/>
          </a:xfrm>
          <a:prstGeom prst="round2DiagRect">
            <a:avLst>
              <a:gd name="adj1" fmla="val 0"/>
              <a:gd name="adj2" fmla="val 13838"/>
            </a:avLst>
          </a:prstGeom>
          <a:ln w="38100" cap="sq">
            <a:solidFill>
              <a:srgbClr val="EA222C"/>
            </a:solidFill>
            <a:miter lim="800000"/>
          </a:ln>
          <a:effectLst>
            <a:outerShdw blurRad="50800" dist="38100" dir="2700000" algn="tl" rotWithShape="0">
              <a:prstClr val="black">
                <a:alpha val="40000"/>
              </a:prstClr>
            </a:outerShdw>
          </a:effectLst>
        </p:spPr>
      </p:pic>
      <p:pic>
        <p:nvPicPr>
          <p:cNvPr id="9" name="Imagen 8" descr="Personas sentadas en una mesa&#10;&#10;Descripción generada automáticamente con confianza media">
            <a:extLst>
              <a:ext uri="{FF2B5EF4-FFF2-40B4-BE49-F238E27FC236}">
                <a16:creationId xmlns:a16="http://schemas.microsoft.com/office/drawing/2014/main" id="{B0686D6F-B628-6667-C0B2-A1229C75921E}"/>
              </a:ext>
            </a:extLst>
          </p:cNvPr>
          <p:cNvPicPr>
            <a:picLocks noChangeAspect="1"/>
          </p:cNvPicPr>
          <p:nvPr/>
        </p:nvPicPr>
        <p:blipFill rotWithShape="1">
          <a:blip r:embed="rId6">
            <a:extLst>
              <a:ext uri="{28A0092B-C50C-407E-A947-70E740481C1C}">
                <a14:useLocalDpi xmlns:a14="http://schemas.microsoft.com/office/drawing/2010/main" val="0"/>
              </a:ext>
            </a:extLst>
          </a:blip>
          <a:srcRect t="7686" b="17272"/>
          <a:stretch/>
        </p:blipFill>
        <p:spPr>
          <a:xfrm>
            <a:off x="7025489" y="1582458"/>
            <a:ext cx="4934232" cy="2962231"/>
          </a:xfrm>
          <a:prstGeom prst="round2DiagRect">
            <a:avLst>
              <a:gd name="adj1" fmla="val 16667"/>
              <a:gd name="adj2" fmla="val 0"/>
            </a:avLst>
          </a:prstGeom>
          <a:ln w="38100" cap="sq">
            <a:solidFill>
              <a:srgbClr val="EA222C"/>
            </a:solidFill>
            <a:miter lim="800000"/>
          </a:ln>
          <a:effectLst>
            <a:outerShdw blurRad="50800" dist="38100" dir="2700000" algn="tl" rotWithShape="0">
              <a:prstClr val="black">
                <a:alpha val="40000"/>
              </a:prstClr>
            </a:outerShdw>
          </a:effectLst>
        </p:spPr>
      </p:pic>
      <p:pic>
        <p:nvPicPr>
          <p:cNvPr id="12" name="Imagen 11" descr="Imagen que contiene mujer, persona, cama, joven&#10;&#10;Descripción generada automáticamente">
            <a:extLst>
              <a:ext uri="{FF2B5EF4-FFF2-40B4-BE49-F238E27FC236}">
                <a16:creationId xmlns:a16="http://schemas.microsoft.com/office/drawing/2014/main" id="{748ADBBA-BED6-6699-55D8-E0270D894F94}"/>
              </a:ext>
            </a:extLst>
          </p:cNvPr>
          <p:cNvPicPr>
            <a:picLocks noChangeAspect="1"/>
          </p:cNvPicPr>
          <p:nvPr/>
        </p:nvPicPr>
        <p:blipFill rotWithShape="1">
          <a:blip r:embed="rId7">
            <a:extLst>
              <a:ext uri="{28A0092B-C50C-407E-A947-70E740481C1C}">
                <a14:useLocalDpi xmlns:a14="http://schemas.microsoft.com/office/drawing/2010/main" val="0"/>
              </a:ext>
            </a:extLst>
          </a:blip>
          <a:srcRect l="775" t="6773" r="-775" b="37609"/>
          <a:stretch/>
        </p:blipFill>
        <p:spPr>
          <a:xfrm>
            <a:off x="4268737" y="2431915"/>
            <a:ext cx="2630003" cy="2190661"/>
          </a:xfrm>
          <a:prstGeom prst="round2DiagRect">
            <a:avLst>
              <a:gd name="adj1" fmla="val 16667"/>
              <a:gd name="adj2" fmla="val 8093"/>
            </a:avLst>
          </a:prstGeom>
          <a:ln w="38100" cap="sq">
            <a:solidFill>
              <a:srgbClr val="EA222C"/>
            </a:solid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716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iterate type="lt">
                                    <p:tmPct val="0"/>
                                  </p:iterate>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750" fill="hold"/>
                                        <p:tgtEl>
                                          <p:spTgt spid="6"/>
                                        </p:tgtEl>
                                        <p:attrNameLst>
                                          <p:attrName>ppt_w</p:attrName>
                                        </p:attrNameLst>
                                      </p:cBhvr>
                                      <p:tavLst>
                                        <p:tav tm="0">
                                          <p:val>
                                            <p:strVal val="#ppt_w*0.70"/>
                                          </p:val>
                                        </p:tav>
                                        <p:tav tm="100000">
                                          <p:val>
                                            <p:strVal val="#ppt_w"/>
                                          </p:val>
                                        </p:tav>
                                      </p:tavLst>
                                    </p:anim>
                                    <p:anim calcmode="lin" valueType="num">
                                      <p:cBhvr>
                                        <p:cTn id="25" dur="750" fill="hold"/>
                                        <p:tgtEl>
                                          <p:spTgt spid="6"/>
                                        </p:tgtEl>
                                        <p:attrNameLst>
                                          <p:attrName>ppt_h</p:attrName>
                                        </p:attrNameLst>
                                      </p:cBhvr>
                                      <p:tavLst>
                                        <p:tav tm="0">
                                          <p:val>
                                            <p:strVal val="#ppt_h"/>
                                          </p:val>
                                        </p:tav>
                                        <p:tav tm="100000">
                                          <p:val>
                                            <p:strVal val="#ppt_h"/>
                                          </p:val>
                                        </p:tav>
                                      </p:tavLst>
                                    </p:anim>
                                    <p:animEffect transition="in" filter="fade">
                                      <p:cBhvr>
                                        <p:cTn id="26" dur="750"/>
                                        <p:tgtEl>
                                          <p:spTgt spid="6"/>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750" fill="hold"/>
                                        <p:tgtEl>
                                          <p:spTgt spid="12"/>
                                        </p:tgtEl>
                                        <p:attrNameLst>
                                          <p:attrName>ppt_w</p:attrName>
                                        </p:attrNameLst>
                                      </p:cBhvr>
                                      <p:tavLst>
                                        <p:tav tm="0">
                                          <p:val>
                                            <p:strVal val="#ppt_w*0.70"/>
                                          </p:val>
                                        </p:tav>
                                        <p:tav tm="100000">
                                          <p:val>
                                            <p:strVal val="#ppt_w"/>
                                          </p:val>
                                        </p:tav>
                                      </p:tavLst>
                                    </p:anim>
                                    <p:anim calcmode="lin" valueType="num">
                                      <p:cBhvr>
                                        <p:cTn id="36" dur="750" fill="hold"/>
                                        <p:tgtEl>
                                          <p:spTgt spid="12"/>
                                        </p:tgtEl>
                                        <p:attrNameLst>
                                          <p:attrName>ppt_h</p:attrName>
                                        </p:attrNameLst>
                                      </p:cBhvr>
                                      <p:tavLst>
                                        <p:tav tm="0">
                                          <p:val>
                                            <p:strVal val="#ppt_h"/>
                                          </p:val>
                                        </p:tav>
                                        <p:tav tm="100000">
                                          <p:val>
                                            <p:strVal val="#ppt_h"/>
                                          </p:val>
                                        </p:tav>
                                      </p:tavLst>
                                    </p:anim>
                                    <p:animEffect transition="in" filter="fade">
                                      <p:cBhvr>
                                        <p:cTn id="37" dur="750"/>
                                        <p:tgtEl>
                                          <p:spTgt spid="12"/>
                                        </p:tgtEl>
                                      </p:cBhvr>
                                    </p:animEffect>
                                  </p:childTnLst>
                                </p:cTn>
                              </p:par>
                            </p:childTnLst>
                          </p:cTn>
                        </p:par>
                        <p:par>
                          <p:cTn id="38" fill="hold">
                            <p:stCondLst>
                              <p:cond delay="75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750" fill="hold"/>
                                        <p:tgtEl>
                                          <p:spTgt spid="9"/>
                                        </p:tgtEl>
                                        <p:attrNameLst>
                                          <p:attrName>ppt_w</p:attrName>
                                        </p:attrNameLst>
                                      </p:cBhvr>
                                      <p:tavLst>
                                        <p:tav tm="0">
                                          <p:val>
                                            <p:strVal val="#ppt_w*0.70"/>
                                          </p:val>
                                        </p:tav>
                                        <p:tav tm="100000">
                                          <p:val>
                                            <p:strVal val="#ppt_w"/>
                                          </p:val>
                                        </p:tav>
                                      </p:tavLst>
                                    </p:anim>
                                    <p:anim calcmode="lin" valueType="num">
                                      <p:cBhvr>
                                        <p:cTn id="47" dur="750" fill="hold"/>
                                        <p:tgtEl>
                                          <p:spTgt spid="9"/>
                                        </p:tgtEl>
                                        <p:attrNameLst>
                                          <p:attrName>ppt_h</p:attrName>
                                        </p:attrNameLst>
                                      </p:cBhvr>
                                      <p:tavLst>
                                        <p:tav tm="0">
                                          <p:val>
                                            <p:strVal val="#ppt_h"/>
                                          </p:val>
                                        </p:tav>
                                        <p:tav tm="100000">
                                          <p:val>
                                            <p:strVal val="#ppt_h"/>
                                          </p:val>
                                        </p:tav>
                                      </p:tavLst>
                                    </p:anim>
                                    <p:animEffect transition="in" filter="fade">
                                      <p:cBhvr>
                                        <p:cTn id="48" dur="750"/>
                                        <p:tgtEl>
                                          <p:spTgt spid="9"/>
                                        </p:tgtEl>
                                      </p:cBhvr>
                                    </p:animEffect>
                                  </p:childTnLst>
                                </p:cTn>
                              </p:par>
                            </p:childTnLst>
                          </p:cTn>
                        </p:par>
                        <p:par>
                          <p:cTn id="49" fill="hold">
                            <p:stCondLst>
                              <p:cond delay="75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left)">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C92F126-52C7-DC4D-86CB-68D568BFB9CE}"/>
              </a:ext>
            </a:extLst>
          </p:cNvPr>
          <p:cNvSpPr txBox="1"/>
          <p:nvPr/>
        </p:nvSpPr>
        <p:spPr>
          <a:xfrm>
            <a:off x="200805" y="236073"/>
            <a:ext cx="5895195" cy="2031325"/>
          </a:xfrm>
          <a:prstGeom prst="rect">
            <a:avLst/>
          </a:prstGeom>
          <a:noFill/>
        </p:spPr>
        <p:txBody>
          <a:bodyPr wrap="square">
            <a:spAutoFit/>
          </a:bodyPr>
          <a:lstStyle/>
          <a:p>
            <a:r>
              <a:rPr lang="en-US" b="1" dirty="0">
                <a:solidFill>
                  <a:srgbClr val="C00000"/>
                </a:solidFill>
              </a:rPr>
              <a:t>Make it your lifework to form the characters of your children according to the divine Pattern. If they ever possess the inward adorning, the ornament of a meek and quiet spirit, it will be because you perseveringly trained them to love the teachings of God's Word and to seek the approval of Jesus above the approbation of the world</a:t>
            </a:r>
            <a:r>
              <a:rPr lang="es-ES" b="1" dirty="0"/>
              <a:t>.—</a:t>
            </a:r>
            <a:r>
              <a:rPr lang="es-ES" b="1" dirty="0" err="1"/>
              <a:t>The</a:t>
            </a:r>
            <a:r>
              <a:rPr lang="es-ES" b="1" dirty="0"/>
              <a:t> </a:t>
            </a:r>
            <a:r>
              <a:rPr lang="es-ES" b="1" dirty="0" err="1"/>
              <a:t>Review</a:t>
            </a:r>
            <a:r>
              <a:rPr lang="es-ES" b="1" dirty="0"/>
              <a:t> and Herald, </a:t>
            </a:r>
            <a:r>
              <a:rPr lang="es-ES" b="1" dirty="0" err="1"/>
              <a:t>October</a:t>
            </a:r>
            <a:r>
              <a:rPr lang="es-ES" b="1" dirty="0"/>
              <a:t> 9, 1883.</a:t>
            </a:r>
          </a:p>
        </p:txBody>
      </p:sp>
      <p:sp>
        <p:nvSpPr>
          <p:cNvPr id="10" name="CuadroTexto 9">
            <a:extLst>
              <a:ext uri="{FF2B5EF4-FFF2-40B4-BE49-F238E27FC236}">
                <a16:creationId xmlns:a16="http://schemas.microsoft.com/office/drawing/2014/main" id="{658B0F29-117D-46B9-A710-62AB871C9C05}"/>
              </a:ext>
            </a:extLst>
          </p:cNvPr>
          <p:cNvSpPr txBox="1"/>
          <p:nvPr/>
        </p:nvSpPr>
        <p:spPr>
          <a:xfrm>
            <a:off x="200805" y="2338458"/>
            <a:ext cx="5949285" cy="923330"/>
          </a:xfrm>
          <a:prstGeom prst="rect">
            <a:avLst/>
          </a:prstGeom>
          <a:noFill/>
        </p:spPr>
        <p:txBody>
          <a:bodyPr wrap="square">
            <a:spAutoFit/>
          </a:bodyPr>
          <a:lstStyle/>
          <a:p>
            <a:r>
              <a:rPr lang="en-US" b="1" dirty="0">
                <a:solidFill>
                  <a:srgbClr val="C00000"/>
                </a:solidFill>
              </a:rPr>
              <a:t>As workers for God, our work is to begin with those nearest. It is to begin in our own home. There is no more important missionary field than this</a:t>
            </a:r>
            <a:r>
              <a:rPr lang="es-ES" b="1" dirty="0"/>
              <a:t>.—</a:t>
            </a:r>
            <a:r>
              <a:rPr lang="es-ES" b="1" dirty="0" err="1"/>
              <a:t>Manuscript</a:t>
            </a:r>
            <a:r>
              <a:rPr lang="es-ES" b="1" dirty="0"/>
              <a:t> 19, 1900.</a:t>
            </a:r>
          </a:p>
        </p:txBody>
      </p:sp>
      <p:pic>
        <p:nvPicPr>
          <p:cNvPr id="3" name="Imagen 2">
            <a:extLst>
              <a:ext uri="{FF2B5EF4-FFF2-40B4-BE49-F238E27FC236}">
                <a16:creationId xmlns:a16="http://schemas.microsoft.com/office/drawing/2014/main" id="{A171BA91-BE45-2B25-2522-B9CEF210A822}"/>
              </a:ext>
            </a:extLst>
          </p:cNvPr>
          <p:cNvPicPr>
            <a:picLocks noChangeAspect="1"/>
          </p:cNvPicPr>
          <p:nvPr/>
        </p:nvPicPr>
        <p:blipFill rotWithShape="1">
          <a:blip r:embed="rId3"/>
          <a:srcRect r="2399"/>
          <a:stretch/>
        </p:blipFill>
        <p:spPr>
          <a:xfrm>
            <a:off x="9190966" y="107723"/>
            <a:ext cx="2808378" cy="1187493"/>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089763C0-F201-9520-AF49-24D1BAB5E91E}"/>
              </a:ext>
            </a:extLst>
          </p:cNvPr>
          <p:cNvSpPr txBox="1"/>
          <p:nvPr/>
        </p:nvSpPr>
        <p:spPr>
          <a:xfrm>
            <a:off x="9268123" y="532997"/>
            <a:ext cx="2723072" cy="707886"/>
          </a:xfrm>
          <a:prstGeom prst="rect">
            <a:avLst/>
          </a:prstGeom>
          <a:noFill/>
        </p:spPr>
        <p:txBody>
          <a:bodyPr wrap="square">
            <a:spAutoFit/>
          </a:bodyPr>
          <a:lstStyle/>
          <a:p>
            <a:pPr algn="ctr"/>
            <a:r>
              <a:rPr lang="es-ES" sz="2000" b="1" dirty="0" err="1"/>
              <a:t>Responsibility</a:t>
            </a:r>
            <a:r>
              <a:rPr lang="es-ES" sz="2000" b="1" dirty="0"/>
              <a:t> </a:t>
            </a:r>
            <a:r>
              <a:rPr lang="es-ES" sz="2000" b="1" dirty="0" err="1"/>
              <a:t>for</a:t>
            </a:r>
            <a:r>
              <a:rPr lang="es-ES" sz="2000" b="1" dirty="0"/>
              <a:t> Eternal </a:t>
            </a:r>
            <a:r>
              <a:rPr lang="es-ES" sz="2000" b="1" dirty="0" err="1"/>
              <a:t>Interests</a:t>
            </a:r>
            <a:endParaRPr lang="es-ES" sz="2000" b="1" dirty="0"/>
          </a:p>
        </p:txBody>
      </p:sp>
      <p:pic>
        <p:nvPicPr>
          <p:cNvPr id="7" name="Imagen 6">
            <a:extLst>
              <a:ext uri="{FF2B5EF4-FFF2-40B4-BE49-F238E27FC236}">
                <a16:creationId xmlns:a16="http://schemas.microsoft.com/office/drawing/2014/main" id="{E42B7290-DA8D-E371-F4C3-8D2B8DE4E90C}"/>
              </a:ext>
            </a:extLst>
          </p:cNvPr>
          <p:cNvPicPr>
            <a:picLocks noChangeAspect="1"/>
          </p:cNvPicPr>
          <p:nvPr/>
        </p:nvPicPr>
        <p:blipFill>
          <a:blip r:embed="rId4"/>
          <a:stretch>
            <a:fillRect/>
          </a:stretch>
        </p:blipFill>
        <p:spPr>
          <a:xfrm>
            <a:off x="8720049" y="107723"/>
            <a:ext cx="548075" cy="1187493"/>
          </a:xfrm>
          <a:prstGeom prst="rect">
            <a:avLst/>
          </a:prstGeom>
          <a:effectLst>
            <a:outerShdw blurRad="50800" dist="38100" dir="8100000" algn="tr" rotWithShape="0">
              <a:prstClr val="black">
                <a:alpha val="40000"/>
              </a:prstClr>
            </a:outerShdw>
          </a:effectLst>
        </p:spPr>
      </p:pic>
      <p:sp>
        <p:nvSpPr>
          <p:cNvPr id="2" name="CuadroTexto 1">
            <a:extLst>
              <a:ext uri="{FF2B5EF4-FFF2-40B4-BE49-F238E27FC236}">
                <a16:creationId xmlns:a16="http://schemas.microsoft.com/office/drawing/2014/main" id="{30A17DA5-1765-CCEE-160D-EF0BB725E7F3}"/>
              </a:ext>
            </a:extLst>
          </p:cNvPr>
          <p:cNvSpPr txBox="1"/>
          <p:nvPr/>
        </p:nvSpPr>
        <p:spPr>
          <a:xfrm>
            <a:off x="6255945" y="3461183"/>
            <a:ext cx="5735250" cy="3139321"/>
          </a:xfrm>
          <a:prstGeom prst="rect">
            <a:avLst/>
          </a:prstGeom>
          <a:noFill/>
        </p:spPr>
        <p:txBody>
          <a:bodyPr wrap="square">
            <a:spAutoFit/>
          </a:bodyPr>
          <a:lstStyle/>
          <a:p>
            <a:r>
              <a:rPr lang="en-US" b="1" dirty="0"/>
              <a:t>As the patient artist studies, and works, and forms plans to make the results of his labors more perfect, so should </a:t>
            </a:r>
            <a:r>
              <a:rPr lang="en-US" b="1" dirty="0">
                <a:solidFill>
                  <a:srgbClr val="C00000"/>
                </a:solidFill>
              </a:rPr>
              <a:t>the parent consider time well spent that is occupied in training the children for useful lives and fitting them for the immortal kingdom</a:t>
            </a:r>
            <a:r>
              <a:rPr lang="en-US" b="1" dirty="0"/>
              <a:t>. The artist's work is small and unimportant compared with that of the parent. The one deals with lifeless material, from which he fashions forms of beauty; but the other deals with a human being whose life can be shaped for good or ill, to bless humanity or to curse it; to go out in darkness, or to live forever in a future sinless world</a:t>
            </a:r>
            <a:r>
              <a:rPr lang="es-ES" b="1" dirty="0"/>
              <a:t>.—</a:t>
            </a:r>
            <a:r>
              <a:rPr lang="es-ES" b="1" dirty="0" err="1"/>
              <a:t>Pacific</a:t>
            </a:r>
            <a:r>
              <a:rPr lang="es-ES" b="1" dirty="0"/>
              <a:t> </a:t>
            </a:r>
            <a:r>
              <a:rPr lang="es-ES" b="1" dirty="0" err="1"/>
              <a:t>Health</a:t>
            </a:r>
            <a:r>
              <a:rPr lang="es-ES" b="1" dirty="0"/>
              <a:t> </a:t>
            </a:r>
            <a:r>
              <a:rPr lang="es-ES" b="1" dirty="0" err="1"/>
              <a:t>Journal</a:t>
            </a:r>
            <a:r>
              <a:rPr lang="es-ES" b="1" dirty="0"/>
              <a:t>, May 1890.</a:t>
            </a:r>
          </a:p>
        </p:txBody>
      </p:sp>
      <p:pic>
        <p:nvPicPr>
          <p:cNvPr id="6" name="Imagen 5" descr="Imagen borrosa de una persona&#10;&#10;Descripción generada automáticamente con confianza media">
            <a:extLst>
              <a:ext uri="{FF2B5EF4-FFF2-40B4-BE49-F238E27FC236}">
                <a16:creationId xmlns:a16="http://schemas.microsoft.com/office/drawing/2014/main" id="{C3AA35F0-4D6D-BBD8-8C7D-08560E0F396E}"/>
              </a:ext>
            </a:extLst>
          </p:cNvPr>
          <p:cNvPicPr>
            <a:picLocks noChangeAspect="1"/>
          </p:cNvPicPr>
          <p:nvPr/>
        </p:nvPicPr>
        <p:blipFill rotWithShape="1">
          <a:blip r:embed="rId5">
            <a:extLst>
              <a:ext uri="{28A0092B-C50C-407E-A947-70E740481C1C}">
                <a14:useLocalDpi xmlns:a14="http://schemas.microsoft.com/office/drawing/2010/main" val="0"/>
              </a:ext>
            </a:extLst>
          </a:blip>
          <a:srcRect l="31446" r="24182"/>
          <a:stretch/>
        </p:blipFill>
        <p:spPr>
          <a:xfrm>
            <a:off x="6586218" y="310717"/>
            <a:ext cx="2027976" cy="2941693"/>
          </a:xfrm>
          <a:prstGeom prst="roundRect">
            <a:avLst>
              <a:gd name="adj" fmla="val 4167"/>
            </a:avLst>
          </a:prstGeom>
          <a:solidFill>
            <a:srgbClr val="FFFFFF"/>
          </a:solidFill>
          <a:ln w="76200" cap="sq">
            <a:solidFill>
              <a:srgbClr val="EB232D"/>
            </a:solidFill>
            <a:miter lim="800000"/>
          </a:ln>
          <a:effectLst/>
          <a:scene3d>
            <a:camera prst="orthographicFront"/>
            <a:lightRig rig="threePt" dir="t">
              <a:rot lat="0" lon="0" rev="2700000"/>
            </a:lightRig>
          </a:scene3d>
          <a:sp3d>
            <a:bevelT h="38100"/>
            <a:contourClr>
              <a:srgbClr val="C0C0C0"/>
            </a:contourClr>
          </a:sp3d>
        </p:spPr>
      </p:pic>
      <p:pic>
        <p:nvPicPr>
          <p:cNvPr id="11" name="Imagen 10" descr="Un hombre y un niño sentados en una mesa&#10;&#10;Descripción generada automáticamente con confianza media">
            <a:extLst>
              <a:ext uri="{FF2B5EF4-FFF2-40B4-BE49-F238E27FC236}">
                <a16:creationId xmlns:a16="http://schemas.microsoft.com/office/drawing/2014/main" id="{901CCCD4-511B-C40C-BF12-4D55E13E7DED}"/>
              </a:ext>
            </a:extLst>
          </p:cNvPr>
          <p:cNvPicPr>
            <a:picLocks noChangeAspect="1"/>
          </p:cNvPicPr>
          <p:nvPr/>
        </p:nvPicPr>
        <p:blipFill rotWithShape="1">
          <a:blip r:embed="rId6">
            <a:extLst>
              <a:ext uri="{28A0092B-C50C-407E-A947-70E740481C1C}">
                <a14:useLocalDpi xmlns:a14="http://schemas.microsoft.com/office/drawing/2010/main" val="0"/>
              </a:ext>
            </a:extLst>
          </a:blip>
          <a:srcRect t="8231" b="8231"/>
          <a:stretch/>
        </p:blipFill>
        <p:spPr>
          <a:xfrm>
            <a:off x="360751" y="3429000"/>
            <a:ext cx="5735249" cy="3192927"/>
          </a:xfrm>
          <a:prstGeom prst="roundRect">
            <a:avLst>
              <a:gd name="adj" fmla="val 4167"/>
            </a:avLst>
          </a:prstGeom>
          <a:solidFill>
            <a:srgbClr val="FFFFFF"/>
          </a:solidFill>
          <a:ln w="76200" cap="sq">
            <a:solidFill>
              <a:srgbClr val="EB232D"/>
            </a:solidFill>
            <a:miter lim="800000"/>
          </a:ln>
          <a:effectLst/>
          <a:scene3d>
            <a:camera prst="orthographicFront"/>
            <a:lightRig rig="threePt" dir="t">
              <a:rot lat="0" lon="0" rev="2700000"/>
            </a:lightRig>
          </a:scene3d>
          <a:sp3d>
            <a:bevelT h="38100"/>
            <a:contourClr>
              <a:srgbClr val="C0C0C0"/>
            </a:contourClr>
          </a:sp3d>
        </p:spPr>
      </p:pic>
      <p:pic>
        <p:nvPicPr>
          <p:cNvPr id="13" name="Imagen 12" descr="Un grupo de personas haciendo gestos con la cara de un niño&#10;&#10;Descripción generada automáticamente con confianza media">
            <a:extLst>
              <a:ext uri="{FF2B5EF4-FFF2-40B4-BE49-F238E27FC236}">
                <a16:creationId xmlns:a16="http://schemas.microsoft.com/office/drawing/2014/main" id="{107A3FE7-1CAD-A51F-E628-991BDDEE7E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7532" y="1442328"/>
            <a:ext cx="2179422" cy="1891629"/>
          </a:xfrm>
          <a:prstGeom prst="roundRect">
            <a:avLst>
              <a:gd name="adj" fmla="val 4167"/>
            </a:avLst>
          </a:prstGeom>
          <a:solidFill>
            <a:srgbClr val="FFFFFF"/>
          </a:solidFill>
          <a:ln w="76200" cap="sq">
            <a:solidFill>
              <a:srgbClr val="EB232D"/>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98974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5"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vertical)">
                                      <p:cBhvr>
                                        <p:cTn id="16" dur="500"/>
                                        <p:tgtEl>
                                          <p:spTgt spid="1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5"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vertical)">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0374561-FC81-740D-DB11-A733910EE5A8}"/>
              </a:ext>
            </a:extLst>
          </p:cNvPr>
          <p:cNvSpPr txBox="1"/>
          <p:nvPr/>
        </p:nvSpPr>
        <p:spPr>
          <a:xfrm>
            <a:off x="4166970" y="283892"/>
            <a:ext cx="4739866" cy="1754326"/>
          </a:xfrm>
          <a:prstGeom prst="rect">
            <a:avLst/>
          </a:prstGeom>
          <a:noFill/>
        </p:spPr>
        <p:txBody>
          <a:bodyPr wrap="square">
            <a:spAutoFit/>
          </a:bodyPr>
          <a:lstStyle/>
          <a:p>
            <a:r>
              <a:rPr lang="en-US" b="1" dirty="0"/>
              <a:t>God loves them, and </a:t>
            </a:r>
            <a:r>
              <a:rPr lang="en-US" b="1" dirty="0">
                <a:solidFill>
                  <a:srgbClr val="C00000"/>
                </a:solidFill>
              </a:rPr>
              <a:t>He calls upon you to co-operate with Him in teaching them to form perfect characters. The Lord requires perfection from His redeemed family. He expects from us the perfection which Christ revealed in His humanity</a:t>
            </a:r>
            <a:r>
              <a:rPr lang="es-ES" b="1" dirty="0">
                <a:solidFill>
                  <a:srgbClr val="C00000"/>
                </a:solidFill>
              </a:rPr>
              <a:t>.</a:t>
            </a:r>
            <a:r>
              <a:rPr lang="es-ES" b="1" dirty="0"/>
              <a:t>—</a:t>
            </a:r>
            <a:r>
              <a:rPr lang="es-ES" b="1" dirty="0" err="1"/>
              <a:t>Manuscript</a:t>
            </a:r>
            <a:r>
              <a:rPr lang="es-ES" b="1" dirty="0"/>
              <a:t> 19, 1900.</a:t>
            </a:r>
          </a:p>
        </p:txBody>
      </p:sp>
      <p:sp>
        <p:nvSpPr>
          <p:cNvPr id="7" name="CuadroTexto 6">
            <a:extLst>
              <a:ext uri="{FF2B5EF4-FFF2-40B4-BE49-F238E27FC236}">
                <a16:creationId xmlns:a16="http://schemas.microsoft.com/office/drawing/2014/main" id="{92167F72-FAE1-A956-4F51-F740A22F6856}"/>
              </a:ext>
            </a:extLst>
          </p:cNvPr>
          <p:cNvSpPr txBox="1"/>
          <p:nvPr/>
        </p:nvSpPr>
        <p:spPr>
          <a:xfrm>
            <a:off x="232853" y="2377093"/>
            <a:ext cx="6661820" cy="4247317"/>
          </a:xfrm>
          <a:prstGeom prst="rect">
            <a:avLst/>
          </a:prstGeom>
          <a:noFill/>
        </p:spPr>
        <p:txBody>
          <a:bodyPr wrap="square">
            <a:spAutoFit/>
          </a:bodyPr>
          <a:lstStyle/>
          <a:p>
            <a:r>
              <a:rPr lang="es-ES" b="1" dirty="0" err="1"/>
              <a:t>Parents</a:t>
            </a:r>
            <a:r>
              <a:rPr lang="es-ES" b="1" dirty="0"/>
              <a:t>, … </a:t>
            </a:r>
            <a:r>
              <a:rPr lang="en-US" b="1" dirty="0"/>
              <a:t>Pray much more than you do. Lovingly, tenderly, teach your children to come to God as their heavenly Father. By your example teach them self-control and helpfulness. Tell them that Christ lived not to please Himself</a:t>
            </a:r>
            <a:r>
              <a:rPr lang="es-ES" b="1" dirty="0"/>
              <a:t>…</a:t>
            </a:r>
          </a:p>
          <a:p>
            <a:r>
              <a:rPr lang="en-US" b="1" dirty="0">
                <a:solidFill>
                  <a:srgbClr val="C00000"/>
                </a:solidFill>
              </a:rPr>
              <a:t>As you take hold of the work of helping your children to serve God, the most provoking trials will come; but do not lose your hold; cling to Jesus.</a:t>
            </a:r>
            <a:r>
              <a:rPr lang="en-US" b="1" dirty="0"/>
              <a:t> He says, “Let him take hold of My strength, that he may make peace with Me; and he shall make peace with Me.” Isaiah 27:5. </a:t>
            </a:r>
            <a:r>
              <a:rPr lang="en-US" b="1" dirty="0">
                <a:solidFill>
                  <a:srgbClr val="C00000"/>
                </a:solidFill>
              </a:rPr>
              <a:t>Difficulties will arise; you will meet with obstacles; but look constantly to Jesus. When an emergency arises, ask, Lord, what shall I do now? If you refuse to fret or scold, the Lord will show you the way.</a:t>
            </a:r>
            <a:r>
              <a:rPr lang="en-US" b="1" dirty="0"/>
              <a:t> He will help you to use the talent of speech in so Christlike a way that peace and  love will reign in the home. By following a consistent course of action, you may be evangelists in the home, ministers of grace to your children</a:t>
            </a:r>
            <a:r>
              <a:rPr lang="es-ES" b="1" dirty="0"/>
              <a:t>.—CT 156.</a:t>
            </a:r>
          </a:p>
        </p:txBody>
      </p:sp>
      <p:pic>
        <p:nvPicPr>
          <p:cNvPr id="2" name="Imagen 1">
            <a:extLst>
              <a:ext uri="{FF2B5EF4-FFF2-40B4-BE49-F238E27FC236}">
                <a16:creationId xmlns:a16="http://schemas.microsoft.com/office/drawing/2014/main" id="{BD8F269C-0F86-4CAE-32B9-4068302689AB}"/>
              </a:ext>
            </a:extLst>
          </p:cNvPr>
          <p:cNvPicPr>
            <a:picLocks noChangeAspect="1"/>
          </p:cNvPicPr>
          <p:nvPr/>
        </p:nvPicPr>
        <p:blipFill rotWithShape="1">
          <a:blip r:embed="rId3"/>
          <a:srcRect r="2399"/>
          <a:stretch/>
        </p:blipFill>
        <p:spPr>
          <a:xfrm>
            <a:off x="9190966" y="107723"/>
            <a:ext cx="2808378" cy="1187493"/>
          </a:xfrm>
          <a:prstGeom prst="rect">
            <a:avLst/>
          </a:prstGeom>
          <a:effectLst>
            <a:outerShdw blurRad="50800" dist="38100" dir="8100000" algn="tr" rotWithShape="0">
              <a:prstClr val="black">
                <a:alpha val="40000"/>
              </a:prstClr>
            </a:outerShdw>
          </a:effectLst>
        </p:spPr>
      </p:pic>
      <p:sp>
        <p:nvSpPr>
          <p:cNvPr id="4" name="CuadroTexto 3">
            <a:extLst>
              <a:ext uri="{FF2B5EF4-FFF2-40B4-BE49-F238E27FC236}">
                <a16:creationId xmlns:a16="http://schemas.microsoft.com/office/drawing/2014/main" id="{7C021D5C-F03E-A0E8-E43C-762C344E5AF6}"/>
              </a:ext>
            </a:extLst>
          </p:cNvPr>
          <p:cNvSpPr txBox="1"/>
          <p:nvPr/>
        </p:nvSpPr>
        <p:spPr>
          <a:xfrm>
            <a:off x="9268123" y="532997"/>
            <a:ext cx="2723072" cy="707886"/>
          </a:xfrm>
          <a:prstGeom prst="rect">
            <a:avLst/>
          </a:prstGeom>
          <a:noFill/>
        </p:spPr>
        <p:txBody>
          <a:bodyPr wrap="square">
            <a:spAutoFit/>
          </a:bodyPr>
          <a:lstStyle/>
          <a:p>
            <a:pPr algn="ctr"/>
            <a:r>
              <a:rPr lang="es-ES" sz="2000" b="1" dirty="0" err="1"/>
              <a:t>Responsibility</a:t>
            </a:r>
            <a:r>
              <a:rPr lang="es-ES" sz="2000" b="1" dirty="0"/>
              <a:t> </a:t>
            </a:r>
            <a:r>
              <a:rPr lang="es-ES" sz="2000" b="1" dirty="0" err="1"/>
              <a:t>for</a:t>
            </a:r>
            <a:r>
              <a:rPr lang="es-ES" sz="2000" b="1" dirty="0"/>
              <a:t> Eternal </a:t>
            </a:r>
            <a:r>
              <a:rPr lang="es-ES" sz="2000" b="1" dirty="0" err="1"/>
              <a:t>Interests</a:t>
            </a:r>
            <a:endParaRPr lang="es-ES" sz="2000" b="1" dirty="0"/>
          </a:p>
        </p:txBody>
      </p:sp>
      <p:pic>
        <p:nvPicPr>
          <p:cNvPr id="6" name="Imagen 5">
            <a:extLst>
              <a:ext uri="{FF2B5EF4-FFF2-40B4-BE49-F238E27FC236}">
                <a16:creationId xmlns:a16="http://schemas.microsoft.com/office/drawing/2014/main" id="{D96C2E93-1DB9-B7D6-D4F4-AD7ACE53210B}"/>
              </a:ext>
            </a:extLst>
          </p:cNvPr>
          <p:cNvPicPr>
            <a:picLocks noChangeAspect="1"/>
          </p:cNvPicPr>
          <p:nvPr/>
        </p:nvPicPr>
        <p:blipFill>
          <a:blip r:embed="rId4"/>
          <a:stretch>
            <a:fillRect/>
          </a:stretch>
        </p:blipFill>
        <p:spPr>
          <a:xfrm>
            <a:off x="8720049" y="107723"/>
            <a:ext cx="548075" cy="1187493"/>
          </a:xfrm>
          <a:prstGeom prst="rect">
            <a:avLst/>
          </a:prstGeom>
          <a:effectLst>
            <a:outerShdw blurRad="50800" dist="38100" dir="8100000" algn="tr" rotWithShape="0">
              <a:prstClr val="black">
                <a:alpha val="40000"/>
              </a:prstClr>
            </a:outerShdw>
          </a:effectLst>
        </p:spPr>
      </p:pic>
      <p:pic>
        <p:nvPicPr>
          <p:cNvPr id="8" name="Imagen 7" descr="Un par de personas de pie&#10;&#10;Descripción generada automáticamente con confianza baja">
            <a:extLst>
              <a:ext uri="{FF2B5EF4-FFF2-40B4-BE49-F238E27FC236}">
                <a16:creationId xmlns:a16="http://schemas.microsoft.com/office/drawing/2014/main" id="{34BD775A-4844-A988-0B1A-EF836DCAB7BE}"/>
              </a:ext>
            </a:extLst>
          </p:cNvPr>
          <p:cNvPicPr>
            <a:picLocks noChangeAspect="1"/>
          </p:cNvPicPr>
          <p:nvPr/>
        </p:nvPicPr>
        <p:blipFill rotWithShape="1">
          <a:blip r:embed="rId5">
            <a:extLst>
              <a:ext uri="{28A0092B-C50C-407E-A947-70E740481C1C}">
                <a14:useLocalDpi xmlns:a14="http://schemas.microsoft.com/office/drawing/2010/main" val="0"/>
              </a:ext>
            </a:extLst>
          </a:blip>
          <a:srcRect t="31588" b="31588"/>
          <a:stretch/>
        </p:blipFill>
        <p:spPr>
          <a:xfrm>
            <a:off x="192657" y="256917"/>
            <a:ext cx="3856830" cy="2101126"/>
          </a:xfrm>
          <a:prstGeom prst="rect">
            <a:avLst/>
          </a:prstGeom>
          <a:ln>
            <a:noFill/>
          </a:ln>
          <a:effectLst>
            <a:softEdge rad="112500"/>
          </a:effectLst>
        </p:spPr>
      </p:pic>
      <p:pic>
        <p:nvPicPr>
          <p:cNvPr id="10" name="Imagen 9" descr="Imagen que contiene persona, hombre, mujer, pastel&#10;&#10;Descripción generada automáticamente">
            <a:extLst>
              <a:ext uri="{FF2B5EF4-FFF2-40B4-BE49-F238E27FC236}">
                <a16:creationId xmlns:a16="http://schemas.microsoft.com/office/drawing/2014/main" id="{CDA109A8-8711-EB32-A6B3-291A02C9A30A}"/>
              </a:ext>
            </a:extLst>
          </p:cNvPr>
          <p:cNvPicPr>
            <a:picLocks noChangeAspect="1"/>
          </p:cNvPicPr>
          <p:nvPr/>
        </p:nvPicPr>
        <p:blipFill rotWithShape="1">
          <a:blip r:embed="rId6">
            <a:extLst>
              <a:ext uri="{28A0092B-C50C-407E-A947-70E740481C1C}">
                <a14:useLocalDpi xmlns:a14="http://schemas.microsoft.com/office/drawing/2010/main" val="0"/>
              </a:ext>
            </a:extLst>
          </a:blip>
          <a:srcRect l="8282" r="15094"/>
          <a:stretch/>
        </p:blipFill>
        <p:spPr>
          <a:xfrm>
            <a:off x="6799243" y="2151176"/>
            <a:ext cx="5200100" cy="4524315"/>
          </a:xfrm>
          <a:prstGeom prst="rect">
            <a:avLst/>
          </a:prstGeom>
          <a:ln>
            <a:noFill/>
          </a:ln>
          <a:effectLst>
            <a:softEdge rad="112500"/>
          </a:effectLst>
        </p:spPr>
      </p:pic>
    </p:spTree>
    <p:extLst>
      <p:ext uri="{BB962C8B-B14F-4D97-AF65-F5344CB8AC3E}">
        <p14:creationId xmlns:p14="http://schemas.microsoft.com/office/powerpoint/2010/main" val="3567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Scale>
                                      <p:cBhvr>
                                        <p:cTn id="18"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0"/>
                                        </p:tgtEl>
                                        <p:attrNameLst>
                                          <p:attrName>ppt_x</p:attrName>
                                          <p:attrName>ppt_y</p:attrName>
                                        </p:attrNameLst>
                                      </p:cBhvr>
                                    </p:animMotion>
                                    <p:animEffect transition="in" filter="fade">
                                      <p:cBhvr>
                                        <p:cTn id="20" dur="1000"/>
                                        <p:tgtEl>
                                          <p:spTgt spid="1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F70264F-54C3-9DBE-E344-52E11CA43C31}"/>
              </a:ext>
            </a:extLst>
          </p:cNvPr>
          <p:cNvGrpSpPr/>
          <p:nvPr/>
        </p:nvGrpSpPr>
        <p:grpSpPr>
          <a:xfrm>
            <a:off x="8775302" y="138973"/>
            <a:ext cx="3256390" cy="1118678"/>
            <a:chOff x="8775302" y="138973"/>
            <a:chExt cx="3256390" cy="1118678"/>
          </a:xfrm>
        </p:grpSpPr>
        <p:grpSp>
          <p:nvGrpSpPr>
            <p:cNvPr id="20" name="Grupo 19">
              <a:extLst>
                <a:ext uri="{FF2B5EF4-FFF2-40B4-BE49-F238E27FC236}">
                  <a16:creationId xmlns:a16="http://schemas.microsoft.com/office/drawing/2014/main" id="{BBBA58AE-3D7B-67EA-E698-CC1C59FD15FA}"/>
                </a:ext>
              </a:extLst>
            </p:cNvPr>
            <p:cNvGrpSpPr/>
            <p:nvPr/>
          </p:nvGrpSpPr>
          <p:grpSpPr>
            <a:xfrm>
              <a:off x="9020753" y="165132"/>
              <a:ext cx="3010939" cy="1092519"/>
              <a:chOff x="9039225" y="109716"/>
              <a:chExt cx="3010939" cy="1092519"/>
            </a:xfrm>
            <a:effectLst>
              <a:outerShdw blurRad="50800" dist="38100" dir="8100000" algn="tr" rotWithShape="0">
                <a:prstClr val="black">
                  <a:alpha val="40000"/>
                </a:prstClr>
              </a:outerShdw>
            </a:effectLst>
          </p:grpSpPr>
          <p:pic>
            <p:nvPicPr>
              <p:cNvPr id="16" name="Imagen 15">
                <a:extLst>
                  <a:ext uri="{FF2B5EF4-FFF2-40B4-BE49-F238E27FC236}">
                    <a16:creationId xmlns:a16="http://schemas.microsoft.com/office/drawing/2014/main" id="{9B700960-2E65-B1FB-2FB3-D4CF86CFBBDD}"/>
                  </a:ext>
                </a:extLst>
              </p:cNvPr>
              <p:cNvPicPr>
                <a:picLocks noChangeAspect="1"/>
              </p:cNvPicPr>
              <p:nvPr/>
            </p:nvPicPr>
            <p:blipFill>
              <a:blip r:embed="rId3"/>
              <a:stretch>
                <a:fillRect/>
              </a:stretch>
            </p:blipFill>
            <p:spPr>
              <a:xfrm>
                <a:off x="9182099" y="109716"/>
                <a:ext cx="2868065" cy="1092519"/>
              </a:xfrm>
              <a:prstGeom prst="rect">
                <a:avLst/>
              </a:prstGeom>
            </p:spPr>
          </p:pic>
          <p:sp>
            <p:nvSpPr>
              <p:cNvPr id="17" name="Rectángulo 16">
                <a:extLst>
                  <a:ext uri="{FF2B5EF4-FFF2-40B4-BE49-F238E27FC236}">
                    <a16:creationId xmlns:a16="http://schemas.microsoft.com/office/drawing/2014/main" id="{DD8CB551-627F-8277-F9D4-C539DEB8700B}"/>
                  </a:ext>
                </a:extLst>
              </p:cNvPr>
              <p:cNvSpPr/>
              <p:nvPr/>
            </p:nvSpPr>
            <p:spPr>
              <a:xfrm>
                <a:off x="9039225" y="733425"/>
                <a:ext cx="384848" cy="348820"/>
              </a:xfrm>
              <a:prstGeom prst="rect">
                <a:avLst/>
              </a:prstGeom>
              <a:solidFill>
                <a:srgbClr val="F4D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9" name="Imagen 18" descr="Dibujo en fondo negro&#10;&#10;Descripción generada automáticamente con confianza media">
              <a:extLst>
                <a:ext uri="{FF2B5EF4-FFF2-40B4-BE49-F238E27FC236}">
                  <a16:creationId xmlns:a16="http://schemas.microsoft.com/office/drawing/2014/main" id="{E36F80F0-D1BE-4C9C-D860-637A6D3DB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5302" y="138973"/>
              <a:ext cx="630299" cy="1092519"/>
            </a:xfrm>
            <a:prstGeom prst="rect">
              <a:avLst/>
            </a:prstGeom>
            <a:effectLst>
              <a:outerShdw blurRad="50800" dist="38100" dir="8100000" algn="tr" rotWithShape="0">
                <a:prstClr val="black">
                  <a:alpha val="40000"/>
                </a:prstClr>
              </a:outerShdw>
            </a:effectLst>
          </p:spPr>
        </p:pic>
      </p:grpSp>
      <p:sp>
        <p:nvSpPr>
          <p:cNvPr id="5" name="CuadroTexto 4">
            <a:extLst>
              <a:ext uri="{FF2B5EF4-FFF2-40B4-BE49-F238E27FC236}">
                <a16:creationId xmlns:a16="http://schemas.microsoft.com/office/drawing/2014/main" id="{253ECB5B-471B-0BB2-A404-AE32B61285DF}"/>
              </a:ext>
            </a:extLst>
          </p:cNvPr>
          <p:cNvSpPr txBox="1"/>
          <p:nvPr/>
        </p:nvSpPr>
        <p:spPr>
          <a:xfrm>
            <a:off x="189531" y="132756"/>
            <a:ext cx="8455188" cy="646331"/>
          </a:xfrm>
          <a:prstGeom prst="rect">
            <a:avLst/>
          </a:prstGeom>
          <a:noFill/>
        </p:spPr>
        <p:txBody>
          <a:bodyPr wrap="square">
            <a:spAutoFit/>
          </a:bodyPr>
          <a:lstStyle/>
          <a:p>
            <a:r>
              <a:rPr lang="en-US" b="1" dirty="0">
                <a:solidFill>
                  <a:srgbClr val="C00000"/>
                </a:solidFill>
              </a:rPr>
              <a:t>Parents are to consider that they are in the place of God to their children, to encourage every right principle and repress every wrong thought</a:t>
            </a:r>
            <a:r>
              <a:rPr lang="es-ES" b="1" dirty="0">
                <a:solidFill>
                  <a:srgbClr val="C00000"/>
                </a:solidFill>
              </a:rPr>
              <a:t>.</a:t>
            </a:r>
            <a:r>
              <a:rPr lang="es-ES" b="1" dirty="0"/>
              <a:t>—</a:t>
            </a:r>
            <a:r>
              <a:rPr lang="es-ES" b="1" dirty="0" err="1"/>
              <a:t>Letter</a:t>
            </a:r>
            <a:r>
              <a:rPr lang="es-ES" b="1" dirty="0"/>
              <a:t> 104, 1897.</a:t>
            </a:r>
          </a:p>
        </p:txBody>
      </p:sp>
      <p:sp>
        <p:nvSpPr>
          <p:cNvPr id="7" name="CuadroTexto 6">
            <a:extLst>
              <a:ext uri="{FF2B5EF4-FFF2-40B4-BE49-F238E27FC236}">
                <a16:creationId xmlns:a16="http://schemas.microsoft.com/office/drawing/2014/main" id="{3DD144DC-2833-81D4-D85A-DA27FE9437BB}"/>
              </a:ext>
            </a:extLst>
          </p:cNvPr>
          <p:cNvSpPr txBox="1"/>
          <p:nvPr/>
        </p:nvSpPr>
        <p:spPr>
          <a:xfrm>
            <a:off x="189531" y="714094"/>
            <a:ext cx="8198224" cy="923330"/>
          </a:xfrm>
          <a:prstGeom prst="rect">
            <a:avLst/>
          </a:prstGeom>
          <a:noFill/>
        </p:spPr>
        <p:txBody>
          <a:bodyPr wrap="square">
            <a:spAutoFit/>
          </a:bodyPr>
          <a:lstStyle/>
          <a:p>
            <a:r>
              <a:rPr lang="en-US" b="1" dirty="0"/>
              <a:t>A knowledge of the character of God and our obligations to Him should not be regarded as a matter of minor consequence. </a:t>
            </a:r>
            <a:r>
              <a:rPr lang="en-US" b="1" dirty="0">
                <a:solidFill>
                  <a:srgbClr val="C00000"/>
                </a:solidFill>
              </a:rPr>
              <a:t>The religion of the Bible is the only safeguard for the young</a:t>
            </a:r>
            <a:r>
              <a:rPr lang="es-ES" b="1" dirty="0">
                <a:solidFill>
                  <a:srgbClr val="C00000"/>
                </a:solidFill>
              </a:rPr>
              <a:t>.</a:t>
            </a:r>
            <a:r>
              <a:rPr lang="es-ES" b="1" dirty="0"/>
              <a:t>— Testimonies </a:t>
            </a:r>
            <a:r>
              <a:rPr lang="es-ES" b="1" dirty="0" err="1"/>
              <a:t>for</a:t>
            </a:r>
            <a:r>
              <a:rPr lang="es-ES" b="1" dirty="0"/>
              <a:t> </a:t>
            </a:r>
            <a:r>
              <a:rPr lang="es-ES" b="1" dirty="0" err="1"/>
              <a:t>the</a:t>
            </a:r>
            <a:r>
              <a:rPr lang="es-ES" b="1" dirty="0"/>
              <a:t> </a:t>
            </a:r>
            <a:r>
              <a:rPr lang="es-ES" b="1" dirty="0" err="1"/>
              <a:t>Church</a:t>
            </a:r>
            <a:r>
              <a:rPr lang="es-ES" b="1" dirty="0"/>
              <a:t> 5:23-24</a:t>
            </a:r>
          </a:p>
        </p:txBody>
      </p:sp>
      <p:sp>
        <p:nvSpPr>
          <p:cNvPr id="9" name="CuadroTexto 8">
            <a:extLst>
              <a:ext uri="{FF2B5EF4-FFF2-40B4-BE49-F238E27FC236}">
                <a16:creationId xmlns:a16="http://schemas.microsoft.com/office/drawing/2014/main" id="{CC805F29-829B-72A4-B554-5A74626256FD}"/>
              </a:ext>
            </a:extLst>
          </p:cNvPr>
          <p:cNvSpPr txBox="1"/>
          <p:nvPr/>
        </p:nvSpPr>
        <p:spPr>
          <a:xfrm>
            <a:off x="189531" y="1716019"/>
            <a:ext cx="7708795" cy="1200329"/>
          </a:xfrm>
          <a:prstGeom prst="rect">
            <a:avLst/>
          </a:prstGeom>
          <a:noFill/>
        </p:spPr>
        <p:txBody>
          <a:bodyPr wrap="square">
            <a:spAutoFit/>
          </a:bodyPr>
          <a:lstStyle/>
          <a:p>
            <a:r>
              <a:rPr lang="en-US" b="1" dirty="0"/>
              <a:t>Consider the family institution a training school, preparatory for the performance of religious duties. </a:t>
            </a:r>
            <a:r>
              <a:rPr lang="en-US" b="1" dirty="0">
                <a:solidFill>
                  <a:srgbClr val="C00000"/>
                </a:solidFill>
              </a:rPr>
              <a:t>Your children are to act a part in church capacity, and every power of the mind, every physical capacity is to be kept strong and active for the service of Christ. </a:t>
            </a:r>
            <a:r>
              <a:rPr lang="en-US" b="1" dirty="0"/>
              <a:t>CG 482.1</a:t>
            </a:r>
            <a:r>
              <a:rPr lang="es-ES" b="1" dirty="0">
                <a:solidFill>
                  <a:srgbClr val="C00000"/>
                </a:solidFill>
              </a:rPr>
              <a:t>.</a:t>
            </a:r>
            <a:r>
              <a:rPr lang="es-ES" b="1" dirty="0"/>
              <a:t>—</a:t>
            </a:r>
            <a:r>
              <a:rPr lang="es-ES" b="1" dirty="0" err="1"/>
              <a:t>Manuscript</a:t>
            </a:r>
            <a:r>
              <a:rPr lang="es-ES" b="1" dirty="0"/>
              <a:t> 12, 1898</a:t>
            </a:r>
          </a:p>
        </p:txBody>
      </p:sp>
      <p:sp>
        <p:nvSpPr>
          <p:cNvPr id="18" name="CuadroTexto 17">
            <a:extLst>
              <a:ext uri="{FF2B5EF4-FFF2-40B4-BE49-F238E27FC236}">
                <a16:creationId xmlns:a16="http://schemas.microsoft.com/office/drawing/2014/main" id="{F33BAAC4-AECE-26D3-822B-9E4671DAFB77}"/>
              </a:ext>
            </a:extLst>
          </p:cNvPr>
          <p:cNvSpPr txBox="1"/>
          <p:nvPr/>
        </p:nvSpPr>
        <p:spPr>
          <a:xfrm>
            <a:off x="9306682" y="711392"/>
            <a:ext cx="2716384" cy="400110"/>
          </a:xfrm>
          <a:prstGeom prst="rect">
            <a:avLst/>
          </a:prstGeom>
          <a:noFill/>
        </p:spPr>
        <p:txBody>
          <a:bodyPr wrap="square">
            <a:spAutoFit/>
          </a:bodyPr>
          <a:lstStyle/>
          <a:p>
            <a:pPr algn="ctr"/>
            <a:r>
              <a:rPr lang="es-ES" sz="2000" b="1" dirty="0" err="1"/>
              <a:t>Every</a:t>
            </a:r>
            <a:r>
              <a:rPr lang="es-ES" sz="2000" b="1" dirty="0"/>
              <a:t> Home a </a:t>
            </a:r>
            <a:r>
              <a:rPr lang="es-ES" sz="2000" b="1" dirty="0" err="1"/>
              <a:t>Church</a:t>
            </a:r>
            <a:endParaRPr lang="es-ES" sz="2000" b="1" dirty="0"/>
          </a:p>
        </p:txBody>
      </p:sp>
      <p:sp>
        <p:nvSpPr>
          <p:cNvPr id="2" name="CuadroTexto 1">
            <a:extLst>
              <a:ext uri="{FF2B5EF4-FFF2-40B4-BE49-F238E27FC236}">
                <a16:creationId xmlns:a16="http://schemas.microsoft.com/office/drawing/2014/main" id="{68DCE6AF-AA52-E914-7F5A-7FAD25169631}"/>
              </a:ext>
            </a:extLst>
          </p:cNvPr>
          <p:cNvSpPr txBox="1"/>
          <p:nvPr/>
        </p:nvSpPr>
        <p:spPr>
          <a:xfrm>
            <a:off x="189531" y="2984766"/>
            <a:ext cx="7564521" cy="923330"/>
          </a:xfrm>
          <a:prstGeom prst="rect">
            <a:avLst/>
          </a:prstGeom>
          <a:noFill/>
        </p:spPr>
        <p:txBody>
          <a:bodyPr wrap="square">
            <a:spAutoFit/>
          </a:bodyPr>
          <a:lstStyle/>
          <a:p>
            <a:r>
              <a:rPr lang="en-US" b="1" dirty="0"/>
              <a:t>The home is to be regarded as a sacred place</a:t>
            </a:r>
            <a:r>
              <a:rPr lang="es-ES" b="1" dirty="0"/>
              <a:t>… </a:t>
            </a:r>
            <a:r>
              <a:rPr lang="en-US" b="1" dirty="0"/>
              <a:t>Every word should be guarded, for </a:t>
            </a:r>
            <a:r>
              <a:rPr lang="en-US" b="1" dirty="0">
                <a:solidFill>
                  <a:srgbClr val="C00000"/>
                </a:solidFill>
              </a:rPr>
              <a:t>we are responsible to God to represent in our lives as far as possible the character of Christ</a:t>
            </a:r>
            <a:r>
              <a:rPr lang="es-ES" b="1" dirty="0">
                <a:solidFill>
                  <a:srgbClr val="C00000"/>
                </a:solidFill>
              </a:rPr>
              <a:t>.</a:t>
            </a:r>
            <a:r>
              <a:rPr lang="es-ES" b="1" dirty="0"/>
              <a:t>—</a:t>
            </a:r>
            <a:r>
              <a:rPr lang="es-ES" b="1" dirty="0" err="1"/>
              <a:t>Manuscript</a:t>
            </a:r>
            <a:r>
              <a:rPr lang="es-ES" b="1" dirty="0"/>
              <a:t> 140, 1897.</a:t>
            </a:r>
          </a:p>
        </p:txBody>
      </p:sp>
      <p:sp>
        <p:nvSpPr>
          <p:cNvPr id="3" name="CuadroTexto 2">
            <a:extLst>
              <a:ext uri="{FF2B5EF4-FFF2-40B4-BE49-F238E27FC236}">
                <a16:creationId xmlns:a16="http://schemas.microsoft.com/office/drawing/2014/main" id="{1E07630D-E43B-2AF2-90AB-2374CAAB6F65}"/>
              </a:ext>
            </a:extLst>
          </p:cNvPr>
          <p:cNvSpPr txBox="1"/>
          <p:nvPr/>
        </p:nvSpPr>
        <p:spPr>
          <a:xfrm>
            <a:off x="207394" y="3908096"/>
            <a:ext cx="7419109" cy="1754326"/>
          </a:xfrm>
          <a:prstGeom prst="rect">
            <a:avLst/>
          </a:prstGeom>
          <a:noFill/>
        </p:spPr>
        <p:txBody>
          <a:bodyPr wrap="square">
            <a:spAutoFit/>
          </a:bodyPr>
          <a:lstStyle/>
          <a:p>
            <a:r>
              <a:rPr lang="en-US" b="1" dirty="0"/>
              <a:t>We know not in what line our children may be called to serve. They may spend their lives within the circle of the home; they may engage in life's common vocations or go as teachers of the gospel to heathen lands; </a:t>
            </a:r>
            <a:r>
              <a:rPr lang="en-US" b="1" dirty="0">
                <a:solidFill>
                  <a:srgbClr val="C00000"/>
                </a:solidFill>
              </a:rPr>
              <a:t>but all are alike called to be missionaries for God, ministers of mercy to the world. They are to obtain an education that will help them to stand by the side of Christ in unselfish service</a:t>
            </a:r>
            <a:r>
              <a:rPr lang="es-ES" b="1" dirty="0">
                <a:solidFill>
                  <a:srgbClr val="C00000"/>
                </a:solidFill>
              </a:rPr>
              <a:t>.</a:t>
            </a:r>
            <a:r>
              <a:rPr lang="es-ES" b="1" dirty="0"/>
              <a:t>—</a:t>
            </a:r>
            <a:r>
              <a:rPr lang="es-ES" b="1" dirty="0" err="1"/>
              <a:t>Prophets</a:t>
            </a:r>
            <a:r>
              <a:rPr lang="es-ES" b="1" dirty="0"/>
              <a:t> and Kings, 245.</a:t>
            </a:r>
          </a:p>
        </p:txBody>
      </p:sp>
      <p:sp>
        <p:nvSpPr>
          <p:cNvPr id="4" name="CuadroTexto 3">
            <a:extLst>
              <a:ext uri="{FF2B5EF4-FFF2-40B4-BE49-F238E27FC236}">
                <a16:creationId xmlns:a16="http://schemas.microsoft.com/office/drawing/2014/main" id="{B5792C59-CBD8-897F-B363-90627DF15202}"/>
              </a:ext>
            </a:extLst>
          </p:cNvPr>
          <p:cNvSpPr txBox="1"/>
          <p:nvPr/>
        </p:nvSpPr>
        <p:spPr>
          <a:xfrm>
            <a:off x="218754" y="5657671"/>
            <a:ext cx="11812938" cy="1200329"/>
          </a:xfrm>
          <a:prstGeom prst="rect">
            <a:avLst/>
          </a:prstGeom>
          <a:noFill/>
        </p:spPr>
        <p:txBody>
          <a:bodyPr wrap="square">
            <a:spAutoFit/>
          </a:bodyPr>
          <a:lstStyle/>
          <a:p>
            <a:r>
              <a:rPr lang="en-US" b="1" dirty="0">
                <a:solidFill>
                  <a:srgbClr val="C00000"/>
                </a:solidFill>
              </a:rPr>
              <a:t>If they are instructed to rely upon divine aid in their difficulties and dangers, they will not lack power to curb passion and to check the inward temptations to do wrong</a:t>
            </a:r>
            <a:r>
              <a:rPr lang="en-US" b="1" dirty="0"/>
              <a:t>. Connection with the Source of wisdom will give light and the power of discernment between right and wrong. Those so endowed will become morally and intellectually strong and will have clearer views and better judgment even in temporal affairs</a:t>
            </a:r>
            <a:r>
              <a:rPr lang="es-ES" b="1" dirty="0"/>
              <a:t>. —</a:t>
            </a:r>
            <a:r>
              <a:rPr lang="es-ES" b="1" dirty="0" err="1"/>
              <a:t>The</a:t>
            </a:r>
            <a:r>
              <a:rPr lang="es-ES" b="1" dirty="0"/>
              <a:t> </a:t>
            </a:r>
            <a:r>
              <a:rPr lang="es-ES" b="1" dirty="0" err="1"/>
              <a:t>Health</a:t>
            </a:r>
            <a:r>
              <a:rPr lang="es-ES" b="1" dirty="0"/>
              <a:t> </a:t>
            </a:r>
            <a:r>
              <a:rPr lang="es-ES" b="1" dirty="0" err="1"/>
              <a:t>Reformer</a:t>
            </a:r>
            <a:r>
              <a:rPr lang="es-ES" b="1" dirty="0"/>
              <a:t>, </a:t>
            </a:r>
            <a:r>
              <a:rPr lang="es-ES" b="1" dirty="0" err="1"/>
              <a:t>November</a:t>
            </a:r>
            <a:r>
              <a:rPr lang="es-ES" b="1" dirty="0"/>
              <a:t> 1, 1878 </a:t>
            </a:r>
          </a:p>
        </p:txBody>
      </p:sp>
      <p:pic>
        <p:nvPicPr>
          <p:cNvPr id="8" name="Imagen 7" descr="Grupo de personas alrededor de una mesa&#10;&#10;Descripción generada automáticamente con confianza media">
            <a:extLst>
              <a:ext uri="{FF2B5EF4-FFF2-40B4-BE49-F238E27FC236}">
                <a16:creationId xmlns:a16="http://schemas.microsoft.com/office/drawing/2014/main" id="{30E7F816-21A4-B944-0F2C-2DA244FCAD12}"/>
              </a:ext>
            </a:extLst>
          </p:cNvPr>
          <p:cNvPicPr>
            <a:picLocks noChangeAspect="1"/>
          </p:cNvPicPr>
          <p:nvPr/>
        </p:nvPicPr>
        <p:blipFill rotWithShape="1">
          <a:blip r:embed="rId5">
            <a:extLst>
              <a:ext uri="{28A0092B-C50C-407E-A947-70E740481C1C}">
                <a14:useLocalDpi xmlns:a14="http://schemas.microsoft.com/office/drawing/2010/main" val="0"/>
              </a:ext>
            </a:extLst>
          </a:blip>
          <a:srcRect r="6481" b="4154"/>
          <a:stretch/>
        </p:blipFill>
        <p:spPr>
          <a:xfrm>
            <a:off x="7955867" y="1463115"/>
            <a:ext cx="3968050" cy="40668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6150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iterate type="lt">
                                    <p:tmPct val="5000"/>
                                  </p:iterate>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fltVal val="0"/>
                                          </p:val>
                                        </p:tav>
                                        <p:tav tm="100000">
                                          <p:val>
                                            <p:strVal val="#ppt_w"/>
                                          </p:val>
                                        </p:tav>
                                      </p:tavLst>
                                    </p:anim>
                                    <p:anim calcmode="lin" valueType="num">
                                      <p:cBhvr>
                                        <p:cTn id="17" dur="1000" fill="hold"/>
                                        <p:tgtEl>
                                          <p:spTgt spid="18"/>
                                        </p:tgtEl>
                                        <p:attrNameLst>
                                          <p:attrName>ppt_h</p:attrName>
                                        </p:attrNameLst>
                                      </p:cBhvr>
                                      <p:tavLst>
                                        <p:tav tm="0">
                                          <p:val>
                                            <p:fltVal val="0"/>
                                          </p:val>
                                        </p:tav>
                                        <p:tav tm="100000">
                                          <p:val>
                                            <p:strVal val="#ppt_h"/>
                                          </p:val>
                                        </p:tav>
                                      </p:tavLst>
                                    </p:anim>
                                    <p:anim calcmode="lin" valueType="num">
                                      <p:cBhvr>
                                        <p:cTn id="18" dur="1000" fill="hold"/>
                                        <p:tgtEl>
                                          <p:spTgt spid="18"/>
                                        </p:tgtEl>
                                        <p:attrNameLst>
                                          <p:attrName>style.rotation</p:attrName>
                                        </p:attrNameLst>
                                      </p:cBhvr>
                                      <p:tavLst>
                                        <p:tav tm="0">
                                          <p:val>
                                            <p:fltVal val="90"/>
                                          </p:val>
                                        </p:tav>
                                        <p:tav tm="100000">
                                          <p:val>
                                            <p:fltVal val="0"/>
                                          </p:val>
                                        </p:tav>
                                      </p:tavLst>
                                    </p:anim>
                                    <p:animEffect transition="in" filter="fade">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ppt_w</p:attrName>
                                        </p:attrNameLst>
                                      </p:cBhvr>
                                      <p:tavLst>
                                        <p:tav tm="0" fmla="#ppt_w*sin(2.5*pi*$)">
                                          <p:val>
                                            <p:fltVal val="0"/>
                                          </p:val>
                                        </p:tav>
                                        <p:tav tm="100000">
                                          <p:val>
                                            <p:fltVal val="1"/>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left)">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8" grpId="0"/>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31636887-1695-ABAD-2C11-71CFACA62822}"/>
              </a:ext>
            </a:extLst>
          </p:cNvPr>
          <p:cNvGrpSpPr/>
          <p:nvPr/>
        </p:nvGrpSpPr>
        <p:grpSpPr>
          <a:xfrm>
            <a:off x="8636117" y="250968"/>
            <a:ext cx="3337947" cy="1188927"/>
            <a:chOff x="8636117" y="250968"/>
            <a:chExt cx="3337947" cy="1188927"/>
          </a:xfrm>
        </p:grpSpPr>
        <p:pic>
          <p:nvPicPr>
            <p:cNvPr id="4" name="Imagen 3">
              <a:extLst>
                <a:ext uri="{FF2B5EF4-FFF2-40B4-BE49-F238E27FC236}">
                  <a16:creationId xmlns:a16="http://schemas.microsoft.com/office/drawing/2014/main" id="{60FEA430-9CD7-FFBB-40E7-8F5C2888CF05}"/>
                </a:ext>
              </a:extLst>
            </p:cNvPr>
            <p:cNvPicPr>
              <a:picLocks noChangeAspect="1"/>
            </p:cNvPicPr>
            <p:nvPr/>
          </p:nvPicPr>
          <p:blipFill>
            <a:blip r:embed="rId3"/>
            <a:stretch>
              <a:fillRect/>
            </a:stretch>
          </p:blipFill>
          <p:spPr>
            <a:xfrm>
              <a:off x="9093200" y="250968"/>
              <a:ext cx="2880864" cy="1188927"/>
            </a:xfrm>
            <a:prstGeom prst="rect">
              <a:avLst/>
            </a:prstGeom>
            <a:effectLst>
              <a:outerShdw blurRad="50800" dist="38100" dir="8100000" algn="tr" rotWithShape="0">
                <a:prstClr val="black">
                  <a:alpha val="40000"/>
                </a:prstClr>
              </a:outerShdw>
            </a:effectLst>
          </p:spPr>
        </p:pic>
        <p:pic>
          <p:nvPicPr>
            <p:cNvPr id="8" name="Imagen 7" descr="Icono&#10;&#10;Descripción generada automáticamente">
              <a:extLst>
                <a:ext uri="{FF2B5EF4-FFF2-40B4-BE49-F238E27FC236}">
                  <a16:creationId xmlns:a16="http://schemas.microsoft.com/office/drawing/2014/main" id="{229488A0-4398-F7DE-B6BD-6D3BAC2A4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6117" y="250968"/>
              <a:ext cx="711324" cy="1188927"/>
            </a:xfrm>
            <a:prstGeom prst="rect">
              <a:avLst/>
            </a:prstGeom>
            <a:effectLst>
              <a:outerShdw blurRad="50800" dist="38100" dir="8100000" algn="tr" rotWithShape="0">
                <a:prstClr val="black">
                  <a:alpha val="40000"/>
                </a:prstClr>
              </a:outerShdw>
            </a:effectLst>
          </p:spPr>
        </p:pic>
      </p:grpSp>
      <p:sp>
        <p:nvSpPr>
          <p:cNvPr id="3" name="CuadroTexto 2">
            <a:extLst>
              <a:ext uri="{FF2B5EF4-FFF2-40B4-BE49-F238E27FC236}">
                <a16:creationId xmlns:a16="http://schemas.microsoft.com/office/drawing/2014/main" id="{FC256AA6-361C-BB12-E8AA-57F2D1C81493}"/>
              </a:ext>
            </a:extLst>
          </p:cNvPr>
          <p:cNvSpPr txBox="1"/>
          <p:nvPr/>
        </p:nvSpPr>
        <p:spPr>
          <a:xfrm>
            <a:off x="9429632" y="732009"/>
            <a:ext cx="2443191" cy="707886"/>
          </a:xfrm>
          <a:prstGeom prst="rect">
            <a:avLst/>
          </a:prstGeom>
          <a:noFill/>
        </p:spPr>
        <p:txBody>
          <a:bodyPr wrap="square">
            <a:spAutoFit/>
          </a:bodyPr>
          <a:lstStyle/>
          <a:p>
            <a:pPr algn="ctr"/>
            <a:r>
              <a:rPr lang="en-US" sz="2000" b="1" dirty="0"/>
              <a:t>Leading Little Children to Christ</a:t>
            </a:r>
            <a:endParaRPr lang="es-ES" sz="2000" b="1" dirty="0"/>
          </a:p>
        </p:txBody>
      </p:sp>
      <p:sp>
        <p:nvSpPr>
          <p:cNvPr id="5" name="CuadroTexto 4">
            <a:extLst>
              <a:ext uri="{FF2B5EF4-FFF2-40B4-BE49-F238E27FC236}">
                <a16:creationId xmlns:a16="http://schemas.microsoft.com/office/drawing/2014/main" id="{492338BC-7504-A516-E728-3DFDC10E0088}"/>
              </a:ext>
            </a:extLst>
          </p:cNvPr>
          <p:cNvSpPr txBox="1"/>
          <p:nvPr/>
        </p:nvSpPr>
        <p:spPr>
          <a:xfrm>
            <a:off x="3668196" y="711244"/>
            <a:ext cx="4739380" cy="2585323"/>
          </a:xfrm>
          <a:prstGeom prst="rect">
            <a:avLst/>
          </a:prstGeom>
          <a:noFill/>
        </p:spPr>
        <p:txBody>
          <a:bodyPr wrap="square">
            <a:spAutoFit/>
          </a:bodyPr>
          <a:lstStyle/>
          <a:p>
            <a:r>
              <a:rPr lang="en-US" b="1" dirty="0"/>
              <a:t>God wants every child of tender age to be His child, to be adopted into His family. </a:t>
            </a:r>
            <a:r>
              <a:rPr lang="en-US" b="1" dirty="0">
                <a:solidFill>
                  <a:srgbClr val="C00000"/>
                </a:solidFill>
              </a:rPr>
              <a:t>Young though they may be, the youth may be members of the household of faith and have a most precious experience. They may have hearts that are tender and ready to receive impressions that will be lasting. They may have their hearts drawn out in confidence and love for Jesus and live for the </a:t>
            </a:r>
            <a:r>
              <a:rPr lang="en-US" b="1" dirty="0" err="1">
                <a:solidFill>
                  <a:srgbClr val="C00000"/>
                </a:solidFill>
              </a:rPr>
              <a:t>Saviour</a:t>
            </a:r>
            <a:r>
              <a:rPr lang="en-US" b="1" dirty="0">
                <a:solidFill>
                  <a:srgbClr val="C00000"/>
                </a:solidFill>
              </a:rPr>
              <a:t>.</a:t>
            </a:r>
            <a:r>
              <a:rPr lang="es-ES" b="1" dirty="0"/>
              <a:t>—</a:t>
            </a:r>
            <a:r>
              <a:rPr lang="en-US" b="1" dirty="0"/>
              <a:t>CG 486</a:t>
            </a:r>
            <a:endParaRPr lang="es-ES" b="1" dirty="0"/>
          </a:p>
        </p:txBody>
      </p:sp>
      <p:sp>
        <p:nvSpPr>
          <p:cNvPr id="10" name="CuadroTexto 9">
            <a:extLst>
              <a:ext uri="{FF2B5EF4-FFF2-40B4-BE49-F238E27FC236}">
                <a16:creationId xmlns:a16="http://schemas.microsoft.com/office/drawing/2014/main" id="{07E27A32-B76A-91C3-883E-A5366A6A2153}"/>
              </a:ext>
            </a:extLst>
          </p:cNvPr>
          <p:cNvSpPr txBox="1"/>
          <p:nvPr/>
        </p:nvSpPr>
        <p:spPr>
          <a:xfrm>
            <a:off x="3668195" y="220779"/>
            <a:ext cx="4995546" cy="369332"/>
          </a:xfrm>
          <a:prstGeom prst="rect">
            <a:avLst/>
          </a:prstGeom>
          <a:noFill/>
        </p:spPr>
        <p:txBody>
          <a:bodyPr wrap="square" rtlCol="0">
            <a:spAutoFit/>
          </a:bodyPr>
          <a:lstStyle/>
          <a:p>
            <a:r>
              <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WHAT AGE DO YOU LEAD CHILDREN TO JESUS</a:t>
            </a:r>
            <a:r>
              <a:rPr lang="es-E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p:txBody>
      </p:sp>
      <p:sp>
        <p:nvSpPr>
          <p:cNvPr id="2" name="CuadroTexto 1">
            <a:extLst>
              <a:ext uri="{FF2B5EF4-FFF2-40B4-BE49-F238E27FC236}">
                <a16:creationId xmlns:a16="http://schemas.microsoft.com/office/drawing/2014/main" id="{EBE9618C-CB8B-D8F4-6215-92C28601C9E3}"/>
              </a:ext>
            </a:extLst>
          </p:cNvPr>
          <p:cNvSpPr txBox="1"/>
          <p:nvPr/>
        </p:nvSpPr>
        <p:spPr>
          <a:xfrm>
            <a:off x="5464266" y="3635878"/>
            <a:ext cx="3435749" cy="369332"/>
          </a:xfrm>
          <a:prstGeom prst="rect">
            <a:avLst/>
          </a:prstGeom>
          <a:noFill/>
        </p:spPr>
        <p:txBody>
          <a:bodyPr wrap="square" rtlCol="0">
            <a:spAutoFit/>
          </a:bodyPr>
          <a:lstStyle/>
          <a:p>
            <a:r>
              <a:rPr lang="en-U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WHAT CAN I TEACH HIM</a:t>
            </a:r>
            <a:r>
              <a:rPr lang="es-ES"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p:txBody>
      </p:sp>
      <p:sp>
        <p:nvSpPr>
          <p:cNvPr id="6" name="CuadroTexto 5">
            <a:extLst>
              <a:ext uri="{FF2B5EF4-FFF2-40B4-BE49-F238E27FC236}">
                <a16:creationId xmlns:a16="http://schemas.microsoft.com/office/drawing/2014/main" id="{796D52CA-9E62-ABF6-4638-6CEA789E72D5}"/>
              </a:ext>
            </a:extLst>
          </p:cNvPr>
          <p:cNvSpPr txBox="1"/>
          <p:nvPr/>
        </p:nvSpPr>
        <p:spPr>
          <a:xfrm>
            <a:off x="5464266" y="4074988"/>
            <a:ext cx="6666062" cy="1477328"/>
          </a:xfrm>
          <a:prstGeom prst="rect">
            <a:avLst/>
          </a:prstGeom>
          <a:noFill/>
        </p:spPr>
        <p:txBody>
          <a:bodyPr wrap="square">
            <a:spAutoFit/>
          </a:bodyPr>
          <a:lstStyle/>
          <a:p>
            <a:r>
              <a:rPr lang="es-ES" b="1" dirty="0" err="1">
                <a:solidFill>
                  <a:srgbClr val="0070C0"/>
                </a:solidFill>
              </a:rPr>
              <a:t>God</a:t>
            </a:r>
            <a:r>
              <a:rPr lang="es-ES" b="1" dirty="0">
                <a:solidFill>
                  <a:srgbClr val="0070C0"/>
                </a:solidFill>
              </a:rPr>
              <a:t> </a:t>
            </a:r>
            <a:r>
              <a:rPr lang="es-ES" b="1" dirty="0" err="1">
                <a:solidFill>
                  <a:srgbClr val="0070C0"/>
                </a:solidFill>
              </a:rPr>
              <a:t>is</a:t>
            </a:r>
            <a:r>
              <a:rPr lang="es-ES" b="1" dirty="0">
                <a:solidFill>
                  <a:srgbClr val="0070C0"/>
                </a:solidFill>
              </a:rPr>
              <a:t> </a:t>
            </a:r>
            <a:r>
              <a:rPr lang="es-ES" b="1" dirty="0" err="1">
                <a:solidFill>
                  <a:srgbClr val="0070C0"/>
                </a:solidFill>
              </a:rPr>
              <a:t>love</a:t>
            </a:r>
            <a:r>
              <a:rPr lang="es-ES" b="1" dirty="0">
                <a:solidFill>
                  <a:srgbClr val="0070C0"/>
                </a:solidFill>
              </a:rPr>
              <a:t>:</a:t>
            </a:r>
            <a:r>
              <a:rPr lang="es-ES" b="1" dirty="0">
                <a:solidFill>
                  <a:srgbClr val="C00000"/>
                </a:solidFill>
              </a:rPr>
              <a:t> </a:t>
            </a:r>
            <a:r>
              <a:rPr lang="en-US" b="1" dirty="0">
                <a:solidFill>
                  <a:srgbClr val="C00000"/>
                </a:solidFill>
              </a:rPr>
              <a:t>In every lesson it should be taught that God is love</a:t>
            </a:r>
            <a:r>
              <a:rPr lang="es-ES" b="1" dirty="0"/>
              <a:t>.—</a:t>
            </a:r>
            <a:r>
              <a:rPr lang="es-ES" b="1" dirty="0" err="1"/>
              <a:t>The</a:t>
            </a:r>
            <a:r>
              <a:rPr lang="es-ES" b="1" dirty="0"/>
              <a:t> </a:t>
            </a:r>
            <a:r>
              <a:rPr lang="es-ES" b="1" dirty="0" err="1"/>
              <a:t>Review</a:t>
            </a:r>
            <a:r>
              <a:rPr lang="es-ES" b="1" dirty="0"/>
              <a:t> and Herald, 6 June, 1899.</a:t>
            </a:r>
          </a:p>
          <a:p>
            <a:r>
              <a:rPr lang="en-US" b="1" dirty="0"/>
              <a:t>Fathers and mothers should teach the infant, the child, and the youth of the love of Jesus. </a:t>
            </a:r>
            <a:r>
              <a:rPr lang="en-US" b="1" dirty="0">
                <a:solidFill>
                  <a:srgbClr val="C00000"/>
                </a:solidFill>
              </a:rPr>
              <a:t>Let the first baby </a:t>
            </a:r>
            <a:r>
              <a:rPr lang="en-US" b="1" dirty="0" err="1">
                <a:solidFill>
                  <a:srgbClr val="C00000"/>
                </a:solidFill>
              </a:rPr>
              <a:t>lispings</a:t>
            </a:r>
            <a:r>
              <a:rPr lang="en-US" b="1" dirty="0">
                <a:solidFill>
                  <a:srgbClr val="C00000"/>
                </a:solidFill>
              </a:rPr>
              <a:t> be of Christ</a:t>
            </a:r>
            <a:r>
              <a:rPr lang="es-ES" b="1" dirty="0">
                <a:solidFill>
                  <a:srgbClr val="C00000"/>
                </a:solidFill>
              </a:rPr>
              <a:t>.</a:t>
            </a:r>
            <a:r>
              <a:rPr lang="es-ES" b="1" dirty="0"/>
              <a:t>—</a:t>
            </a:r>
            <a:r>
              <a:rPr lang="es-ES" b="1" dirty="0" err="1"/>
              <a:t>The</a:t>
            </a:r>
            <a:r>
              <a:rPr lang="es-ES" b="1" dirty="0"/>
              <a:t> </a:t>
            </a:r>
            <a:r>
              <a:rPr lang="es-ES" b="1" dirty="0" err="1"/>
              <a:t>Review</a:t>
            </a:r>
            <a:r>
              <a:rPr lang="es-ES" b="1" dirty="0"/>
              <a:t> and Herald, </a:t>
            </a:r>
            <a:r>
              <a:rPr lang="es-ES" b="1" dirty="0" err="1"/>
              <a:t>October</a:t>
            </a:r>
            <a:r>
              <a:rPr lang="es-ES" b="1" dirty="0"/>
              <a:t> 9, 1900.</a:t>
            </a:r>
          </a:p>
        </p:txBody>
      </p:sp>
      <p:sp>
        <p:nvSpPr>
          <p:cNvPr id="9" name="CuadroTexto 8">
            <a:extLst>
              <a:ext uri="{FF2B5EF4-FFF2-40B4-BE49-F238E27FC236}">
                <a16:creationId xmlns:a16="http://schemas.microsoft.com/office/drawing/2014/main" id="{D2C4281E-19D0-9AE2-EA75-8F31C2DF346A}"/>
              </a:ext>
            </a:extLst>
          </p:cNvPr>
          <p:cNvSpPr txBox="1"/>
          <p:nvPr/>
        </p:nvSpPr>
        <p:spPr>
          <a:xfrm>
            <a:off x="216662" y="5691872"/>
            <a:ext cx="11557049" cy="923330"/>
          </a:xfrm>
          <a:prstGeom prst="rect">
            <a:avLst/>
          </a:prstGeom>
          <a:noFill/>
        </p:spPr>
        <p:txBody>
          <a:bodyPr wrap="square">
            <a:spAutoFit/>
          </a:bodyPr>
          <a:lstStyle/>
          <a:p>
            <a:r>
              <a:rPr lang="es-ES" b="1" dirty="0" err="1">
                <a:solidFill>
                  <a:srgbClr val="0070C0"/>
                </a:solidFill>
              </a:rPr>
              <a:t>The</a:t>
            </a:r>
            <a:r>
              <a:rPr lang="es-ES" b="1" dirty="0">
                <a:solidFill>
                  <a:srgbClr val="0070C0"/>
                </a:solidFill>
              </a:rPr>
              <a:t> </a:t>
            </a:r>
            <a:r>
              <a:rPr lang="es-ES" b="1" dirty="0" err="1">
                <a:solidFill>
                  <a:srgbClr val="0070C0"/>
                </a:solidFill>
              </a:rPr>
              <a:t>name</a:t>
            </a:r>
            <a:r>
              <a:rPr lang="es-ES" b="1" dirty="0">
                <a:solidFill>
                  <a:srgbClr val="0070C0"/>
                </a:solidFill>
              </a:rPr>
              <a:t> </a:t>
            </a:r>
            <a:r>
              <a:rPr lang="es-ES" b="1" dirty="0" err="1">
                <a:solidFill>
                  <a:srgbClr val="0070C0"/>
                </a:solidFill>
              </a:rPr>
              <a:t>of</a:t>
            </a:r>
            <a:r>
              <a:rPr lang="es-ES" b="1" dirty="0">
                <a:solidFill>
                  <a:srgbClr val="0070C0"/>
                </a:solidFill>
              </a:rPr>
              <a:t> Jesus:</a:t>
            </a:r>
            <a:r>
              <a:rPr lang="es-ES" b="1" dirty="0">
                <a:solidFill>
                  <a:srgbClr val="C00000"/>
                </a:solidFill>
              </a:rPr>
              <a:t> </a:t>
            </a:r>
            <a:r>
              <a:rPr lang="en-US" b="1" dirty="0">
                <a:solidFill>
                  <a:srgbClr val="C00000"/>
                </a:solidFill>
              </a:rPr>
              <a:t>One of the first sounds that should attract their attention is the name of Jesus, and in their earliest years they should be led to the footstool of prayer. </a:t>
            </a:r>
            <a:r>
              <a:rPr lang="en-US" b="1" dirty="0"/>
              <a:t>Their minds should be filled with stories of the life of the Lord, and their imaginations encouraged in picturing the glories of the world to come</a:t>
            </a:r>
            <a:r>
              <a:rPr lang="es-ES" b="1" dirty="0"/>
              <a:t>.—</a:t>
            </a:r>
            <a:r>
              <a:rPr lang="es-ES" b="1" dirty="0" err="1"/>
              <a:t>The</a:t>
            </a:r>
            <a:r>
              <a:rPr lang="es-ES" b="1" dirty="0"/>
              <a:t> </a:t>
            </a:r>
            <a:r>
              <a:rPr lang="es-ES" b="1" dirty="0" err="1"/>
              <a:t>Review</a:t>
            </a:r>
            <a:r>
              <a:rPr lang="es-ES" b="1" dirty="0"/>
              <a:t> and Herald, </a:t>
            </a:r>
            <a:r>
              <a:rPr lang="es-ES" b="1" dirty="0" err="1"/>
              <a:t>February</a:t>
            </a:r>
            <a:r>
              <a:rPr lang="es-ES" b="1" dirty="0"/>
              <a:t>, 1895.</a:t>
            </a:r>
          </a:p>
        </p:txBody>
      </p:sp>
      <p:pic>
        <p:nvPicPr>
          <p:cNvPr id="11" name="Imagen 10" descr="Imagen que contiene persona, niña, mujer, niño&#10;&#10;Descripción generada automáticamente">
            <a:extLst>
              <a:ext uri="{FF2B5EF4-FFF2-40B4-BE49-F238E27FC236}">
                <a16:creationId xmlns:a16="http://schemas.microsoft.com/office/drawing/2014/main" id="{D8C5D3E2-7CCC-2805-F7AE-F8FD8DFD347F}"/>
              </a:ext>
            </a:extLst>
          </p:cNvPr>
          <p:cNvPicPr>
            <a:picLocks noChangeAspect="1"/>
          </p:cNvPicPr>
          <p:nvPr/>
        </p:nvPicPr>
        <p:blipFill rotWithShape="1">
          <a:blip r:embed="rId5">
            <a:extLst>
              <a:ext uri="{28A0092B-C50C-407E-A947-70E740481C1C}">
                <a14:useLocalDpi xmlns:a14="http://schemas.microsoft.com/office/drawing/2010/main" val="0"/>
              </a:ext>
            </a:extLst>
          </a:blip>
          <a:srcRect r="12513"/>
          <a:stretch/>
        </p:blipFill>
        <p:spPr>
          <a:xfrm>
            <a:off x="216662" y="250968"/>
            <a:ext cx="3315432" cy="5048724"/>
          </a:xfrm>
          <a:prstGeom prst="roundRect">
            <a:avLst>
              <a:gd name="adj" fmla="val 4167"/>
            </a:avLst>
          </a:prstGeom>
          <a:solidFill>
            <a:srgbClr val="FFFFFF"/>
          </a:solidFill>
          <a:ln w="76200" cap="sq">
            <a:solidFill>
              <a:srgbClr val="74BA0B"/>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Imagen que contiene persona, ropa, sostener, mujer&#10;&#10;Descripción generada automáticamente">
            <a:extLst>
              <a:ext uri="{FF2B5EF4-FFF2-40B4-BE49-F238E27FC236}">
                <a16:creationId xmlns:a16="http://schemas.microsoft.com/office/drawing/2014/main" id="{F0128F85-A2C8-E8EA-012E-82E035853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7610" y="3477828"/>
            <a:ext cx="1450391" cy="1934931"/>
          </a:xfrm>
          <a:prstGeom prst="roundRect">
            <a:avLst>
              <a:gd name="adj" fmla="val 4167"/>
            </a:avLst>
          </a:prstGeom>
          <a:solidFill>
            <a:srgbClr val="FFFFFF"/>
          </a:solidFill>
          <a:ln w="76200" cap="sq">
            <a:solidFill>
              <a:srgbClr val="74BA0B"/>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descr="Un grupo de personas haciendo gestos con la mano&#10;&#10;Descripción generada automáticamente con confianza baja">
            <a:extLst>
              <a:ext uri="{FF2B5EF4-FFF2-40B4-BE49-F238E27FC236}">
                <a16:creationId xmlns:a16="http://schemas.microsoft.com/office/drawing/2014/main" id="{50C47EB5-508A-CE3B-F4D1-B9D810C9C513}"/>
              </a:ext>
            </a:extLst>
          </p:cNvPr>
          <p:cNvPicPr>
            <a:picLocks noChangeAspect="1"/>
          </p:cNvPicPr>
          <p:nvPr/>
        </p:nvPicPr>
        <p:blipFill rotWithShape="1">
          <a:blip r:embed="rId7">
            <a:extLst>
              <a:ext uri="{28A0092B-C50C-407E-A947-70E740481C1C}">
                <a14:useLocalDpi xmlns:a14="http://schemas.microsoft.com/office/drawing/2010/main" val="0"/>
              </a:ext>
            </a:extLst>
          </a:blip>
          <a:srcRect t="8420" b="8420"/>
          <a:stretch/>
        </p:blipFill>
        <p:spPr>
          <a:xfrm>
            <a:off x="8407574" y="1612245"/>
            <a:ext cx="3566489" cy="2326169"/>
          </a:xfrm>
          <a:prstGeom prst="roundRect">
            <a:avLst>
              <a:gd name="adj" fmla="val 4167"/>
            </a:avLst>
          </a:prstGeom>
          <a:solidFill>
            <a:srgbClr val="FFFFFF"/>
          </a:solidFill>
          <a:ln w="76200" cap="sq">
            <a:solidFill>
              <a:srgbClr val="74BA0B"/>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5497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iterate type="lt">
                                    <p:tmPct val="5000"/>
                                  </p:iterate>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 calcmode="lin" valueType="num">
                                      <p:cBhvr>
                                        <p:cTn id="26" dur="500" fill="hold"/>
                                        <p:tgtEl>
                                          <p:spTgt spid="10"/>
                                        </p:tgtEl>
                                        <p:attrNameLst>
                                          <p:attrName>style.rotation</p:attrName>
                                        </p:attrNameLst>
                                      </p:cBhvr>
                                      <p:tavLst>
                                        <p:tav tm="0">
                                          <p:val>
                                            <p:fltVal val="90"/>
                                          </p:val>
                                        </p:tav>
                                        <p:tav tm="100000">
                                          <p:val>
                                            <p:fltVal val="0"/>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80">
                                          <p:stCondLst>
                                            <p:cond delay="0"/>
                                          </p:stCondLst>
                                        </p:cTn>
                                        <p:tgtEl>
                                          <p:spTgt spid="11"/>
                                        </p:tgtEl>
                                      </p:cBhvr>
                                    </p:animEffect>
                                    <p:anim calcmode="lin" valueType="num">
                                      <p:cBhvr>
                                        <p:cTn id="3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8" dur="26">
                                          <p:stCondLst>
                                            <p:cond delay="650"/>
                                          </p:stCondLst>
                                        </p:cTn>
                                        <p:tgtEl>
                                          <p:spTgt spid="11"/>
                                        </p:tgtEl>
                                      </p:cBhvr>
                                      <p:to x="100000" y="60000"/>
                                    </p:animScale>
                                    <p:animScale>
                                      <p:cBhvr>
                                        <p:cTn id="39" dur="166" decel="50000">
                                          <p:stCondLst>
                                            <p:cond delay="676"/>
                                          </p:stCondLst>
                                        </p:cTn>
                                        <p:tgtEl>
                                          <p:spTgt spid="11"/>
                                        </p:tgtEl>
                                      </p:cBhvr>
                                      <p:to x="100000" y="100000"/>
                                    </p:animScale>
                                    <p:animScale>
                                      <p:cBhvr>
                                        <p:cTn id="40" dur="26">
                                          <p:stCondLst>
                                            <p:cond delay="1312"/>
                                          </p:stCondLst>
                                        </p:cTn>
                                        <p:tgtEl>
                                          <p:spTgt spid="11"/>
                                        </p:tgtEl>
                                      </p:cBhvr>
                                      <p:to x="100000" y="80000"/>
                                    </p:animScale>
                                    <p:animScale>
                                      <p:cBhvr>
                                        <p:cTn id="41" dur="166" decel="50000">
                                          <p:stCondLst>
                                            <p:cond delay="1338"/>
                                          </p:stCondLst>
                                        </p:cTn>
                                        <p:tgtEl>
                                          <p:spTgt spid="11"/>
                                        </p:tgtEl>
                                      </p:cBhvr>
                                      <p:to x="100000" y="100000"/>
                                    </p:animScale>
                                    <p:animScale>
                                      <p:cBhvr>
                                        <p:cTn id="42" dur="26">
                                          <p:stCondLst>
                                            <p:cond delay="1642"/>
                                          </p:stCondLst>
                                        </p:cTn>
                                        <p:tgtEl>
                                          <p:spTgt spid="11"/>
                                        </p:tgtEl>
                                      </p:cBhvr>
                                      <p:to x="100000" y="90000"/>
                                    </p:animScale>
                                    <p:animScale>
                                      <p:cBhvr>
                                        <p:cTn id="43" dur="166" decel="50000">
                                          <p:stCondLst>
                                            <p:cond delay="1668"/>
                                          </p:stCondLst>
                                        </p:cTn>
                                        <p:tgtEl>
                                          <p:spTgt spid="11"/>
                                        </p:tgtEl>
                                      </p:cBhvr>
                                      <p:to x="100000" y="100000"/>
                                    </p:animScale>
                                    <p:animScale>
                                      <p:cBhvr>
                                        <p:cTn id="44" dur="26">
                                          <p:stCondLst>
                                            <p:cond delay="1808"/>
                                          </p:stCondLst>
                                        </p:cTn>
                                        <p:tgtEl>
                                          <p:spTgt spid="11"/>
                                        </p:tgtEl>
                                      </p:cBhvr>
                                      <p:to x="100000" y="95000"/>
                                    </p:animScale>
                                    <p:animScale>
                                      <p:cBhvr>
                                        <p:cTn id="45" dur="166" decel="50000">
                                          <p:stCondLst>
                                            <p:cond delay="1834"/>
                                          </p:stCondLst>
                                        </p:cTn>
                                        <p:tgtEl>
                                          <p:spTgt spid="11"/>
                                        </p:tgtEl>
                                      </p:cBhvr>
                                      <p:to x="100000" y="100000"/>
                                    </p:animScale>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1000" fill="hold"/>
                                        <p:tgtEl>
                                          <p:spTgt spid="2"/>
                                        </p:tgtEl>
                                        <p:attrNameLst>
                                          <p:attrName>ppt_w</p:attrName>
                                        </p:attrNameLst>
                                      </p:cBhvr>
                                      <p:tavLst>
                                        <p:tav tm="0">
                                          <p:val>
                                            <p:fltVal val="0"/>
                                          </p:val>
                                        </p:tav>
                                        <p:tav tm="100000">
                                          <p:val>
                                            <p:strVal val="#ppt_w"/>
                                          </p:val>
                                        </p:tav>
                                      </p:tavLst>
                                    </p:anim>
                                    <p:anim calcmode="lin" valueType="num">
                                      <p:cBhvr>
                                        <p:cTn id="55" dur="1000" fill="hold"/>
                                        <p:tgtEl>
                                          <p:spTgt spid="2"/>
                                        </p:tgtEl>
                                        <p:attrNameLst>
                                          <p:attrName>ppt_h</p:attrName>
                                        </p:attrNameLst>
                                      </p:cBhvr>
                                      <p:tavLst>
                                        <p:tav tm="0">
                                          <p:val>
                                            <p:fltVal val="0"/>
                                          </p:val>
                                        </p:tav>
                                        <p:tav tm="100000">
                                          <p:val>
                                            <p:strVal val="#ppt_h"/>
                                          </p:val>
                                        </p:tav>
                                      </p:tavLst>
                                    </p:anim>
                                    <p:anim calcmode="lin" valueType="num">
                                      <p:cBhvr>
                                        <p:cTn id="56" dur="1000" fill="hold"/>
                                        <p:tgtEl>
                                          <p:spTgt spid="2"/>
                                        </p:tgtEl>
                                        <p:attrNameLst>
                                          <p:attrName>style.rotation</p:attrName>
                                        </p:attrNameLst>
                                      </p:cBhvr>
                                      <p:tavLst>
                                        <p:tav tm="0">
                                          <p:val>
                                            <p:fltVal val="90"/>
                                          </p:val>
                                        </p:tav>
                                        <p:tav tm="100000">
                                          <p:val>
                                            <p:fltVal val="0"/>
                                          </p:val>
                                        </p:tav>
                                      </p:tavLst>
                                    </p:anim>
                                    <p:animEffect transition="in" filter="fade">
                                      <p:cBhvr>
                                        <p:cTn id="57" dur="1000"/>
                                        <p:tgtEl>
                                          <p:spTgt spid="2"/>
                                        </p:tgtEl>
                                      </p:cBhvr>
                                    </p:animEffect>
                                  </p:childTnLst>
                                </p:cTn>
                              </p:par>
                            </p:childTnLst>
                          </p:cTn>
                        </p:par>
                        <p:par>
                          <p:cTn id="58" fill="hold">
                            <p:stCondLst>
                              <p:cond delay="1000"/>
                            </p:stCondLst>
                            <p:childTnLst>
                              <p:par>
                                <p:cTn id="59" presetID="26" presetClass="entr" presetSubtype="0"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childTnLst>
                          </p:cTn>
                        </p:par>
                        <p:par>
                          <p:cTn id="75" fill="hold">
                            <p:stCondLst>
                              <p:cond delay="3000"/>
                            </p:stCondLst>
                            <p:childTnLst>
                              <p:par>
                                <p:cTn id="76" presetID="22" presetClass="entr" presetSubtype="8" fill="hold" grpId="0"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ipe(left)">
                                      <p:cBhvr>
                                        <p:cTn id="78" dur="500"/>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wipe(down)">
                                      <p:cBhvr>
                                        <p:cTn id="83" dur="580">
                                          <p:stCondLst>
                                            <p:cond delay="0"/>
                                          </p:stCondLst>
                                        </p:cTn>
                                        <p:tgtEl>
                                          <p:spTgt spid="15"/>
                                        </p:tgtEl>
                                      </p:cBhvr>
                                    </p:animEffect>
                                    <p:anim calcmode="lin" valueType="num">
                                      <p:cBhvr>
                                        <p:cTn id="8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9" dur="26">
                                          <p:stCondLst>
                                            <p:cond delay="650"/>
                                          </p:stCondLst>
                                        </p:cTn>
                                        <p:tgtEl>
                                          <p:spTgt spid="15"/>
                                        </p:tgtEl>
                                      </p:cBhvr>
                                      <p:to x="100000" y="60000"/>
                                    </p:animScale>
                                    <p:animScale>
                                      <p:cBhvr>
                                        <p:cTn id="90" dur="166" decel="50000">
                                          <p:stCondLst>
                                            <p:cond delay="676"/>
                                          </p:stCondLst>
                                        </p:cTn>
                                        <p:tgtEl>
                                          <p:spTgt spid="15"/>
                                        </p:tgtEl>
                                      </p:cBhvr>
                                      <p:to x="100000" y="100000"/>
                                    </p:animScale>
                                    <p:animScale>
                                      <p:cBhvr>
                                        <p:cTn id="91" dur="26">
                                          <p:stCondLst>
                                            <p:cond delay="1312"/>
                                          </p:stCondLst>
                                        </p:cTn>
                                        <p:tgtEl>
                                          <p:spTgt spid="15"/>
                                        </p:tgtEl>
                                      </p:cBhvr>
                                      <p:to x="100000" y="80000"/>
                                    </p:animScale>
                                    <p:animScale>
                                      <p:cBhvr>
                                        <p:cTn id="92" dur="166" decel="50000">
                                          <p:stCondLst>
                                            <p:cond delay="1338"/>
                                          </p:stCondLst>
                                        </p:cTn>
                                        <p:tgtEl>
                                          <p:spTgt spid="15"/>
                                        </p:tgtEl>
                                      </p:cBhvr>
                                      <p:to x="100000" y="100000"/>
                                    </p:animScale>
                                    <p:animScale>
                                      <p:cBhvr>
                                        <p:cTn id="93" dur="26">
                                          <p:stCondLst>
                                            <p:cond delay="1642"/>
                                          </p:stCondLst>
                                        </p:cTn>
                                        <p:tgtEl>
                                          <p:spTgt spid="15"/>
                                        </p:tgtEl>
                                      </p:cBhvr>
                                      <p:to x="100000" y="90000"/>
                                    </p:animScale>
                                    <p:animScale>
                                      <p:cBhvr>
                                        <p:cTn id="94" dur="166" decel="50000">
                                          <p:stCondLst>
                                            <p:cond delay="1668"/>
                                          </p:stCondLst>
                                        </p:cTn>
                                        <p:tgtEl>
                                          <p:spTgt spid="15"/>
                                        </p:tgtEl>
                                      </p:cBhvr>
                                      <p:to x="100000" y="100000"/>
                                    </p:animScale>
                                    <p:animScale>
                                      <p:cBhvr>
                                        <p:cTn id="95" dur="26">
                                          <p:stCondLst>
                                            <p:cond delay="1808"/>
                                          </p:stCondLst>
                                        </p:cTn>
                                        <p:tgtEl>
                                          <p:spTgt spid="15"/>
                                        </p:tgtEl>
                                      </p:cBhvr>
                                      <p:to x="100000" y="95000"/>
                                    </p:animScale>
                                    <p:animScale>
                                      <p:cBhvr>
                                        <p:cTn id="96" dur="166" decel="50000">
                                          <p:stCondLst>
                                            <p:cond delay="1834"/>
                                          </p:stCondLst>
                                        </p:cTn>
                                        <p:tgtEl>
                                          <p:spTgt spid="15"/>
                                        </p:tgtEl>
                                      </p:cBhvr>
                                      <p:to x="100000" y="100000"/>
                                    </p:animScale>
                                  </p:childTnLst>
                                </p:cTn>
                              </p:par>
                            </p:childTnLst>
                          </p:cTn>
                        </p:par>
                        <p:par>
                          <p:cTn id="97" fill="hold">
                            <p:stCondLst>
                              <p:cond delay="2000"/>
                            </p:stCondLst>
                            <p:childTnLst>
                              <p:par>
                                <p:cTn id="98" presetID="22" presetClass="entr" presetSubtype="8" fill="hold" grpId="0" nodeType="after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wipe(left)">
                                      <p:cBhvr>
                                        <p:cTn id="10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2" grpId="0"/>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pic>
        <p:nvPicPr>
          <p:cNvPr id="17" name="Imagen 16" descr="Imagen que contiene persona, hombre, mujer, sostener&#10;&#10;Descripción generada automáticamente">
            <a:extLst>
              <a:ext uri="{FF2B5EF4-FFF2-40B4-BE49-F238E27FC236}">
                <a16:creationId xmlns:a16="http://schemas.microsoft.com/office/drawing/2014/main" id="{DD378491-272B-253F-EDA8-4EB954046684}"/>
              </a:ext>
            </a:extLst>
          </p:cNvPr>
          <p:cNvPicPr>
            <a:picLocks noChangeAspect="1"/>
          </p:cNvPicPr>
          <p:nvPr/>
        </p:nvPicPr>
        <p:blipFill rotWithShape="1">
          <a:blip r:embed="rId3">
            <a:extLst>
              <a:ext uri="{28A0092B-C50C-407E-A947-70E740481C1C}">
                <a14:useLocalDpi xmlns:a14="http://schemas.microsoft.com/office/drawing/2010/main" val="0"/>
              </a:ext>
            </a:extLst>
          </a:blip>
          <a:srcRect l="20511" r="20511"/>
          <a:stretch/>
        </p:blipFill>
        <p:spPr>
          <a:xfrm>
            <a:off x="8636117" y="1909830"/>
            <a:ext cx="3716686" cy="43932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descr="Imagen que contiene persona, comiendo, niño, joven&#10;&#10;Descripción generada automáticamente">
            <a:extLst>
              <a:ext uri="{FF2B5EF4-FFF2-40B4-BE49-F238E27FC236}">
                <a16:creationId xmlns:a16="http://schemas.microsoft.com/office/drawing/2014/main" id="{FC000031-174B-5019-28A1-FC10B17EB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9194" y="3601881"/>
            <a:ext cx="2540117" cy="28563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descr="Imagen que contiene persona, exterior, hombre, parado&#10;&#10;Descripción generada automáticamente">
            <a:extLst>
              <a:ext uri="{FF2B5EF4-FFF2-40B4-BE49-F238E27FC236}">
                <a16:creationId xmlns:a16="http://schemas.microsoft.com/office/drawing/2014/main" id="{D6BF8D11-1E92-924F-CD4A-DA96D47200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146" y="1532215"/>
            <a:ext cx="4413404" cy="2585323"/>
          </a:xfrm>
          <a:prstGeom prst="rect">
            <a:avLst/>
          </a:prstGeom>
          <a:ln>
            <a:noFill/>
          </a:ln>
          <a:effectLst>
            <a:reflection blurRad="12700" stA="30000" endPos="1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uadroTexto 7">
            <a:extLst>
              <a:ext uri="{FF2B5EF4-FFF2-40B4-BE49-F238E27FC236}">
                <a16:creationId xmlns:a16="http://schemas.microsoft.com/office/drawing/2014/main" id="{07A61DE9-6ED8-DE62-9332-742B618766BC}"/>
              </a:ext>
            </a:extLst>
          </p:cNvPr>
          <p:cNvSpPr txBox="1"/>
          <p:nvPr/>
        </p:nvSpPr>
        <p:spPr>
          <a:xfrm>
            <a:off x="197929" y="157191"/>
            <a:ext cx="7693151" cy="923330"/>
          </a:xfrm>
          <a:prstGeom prst="rect">
            <a:avLst/>
          </a:prstGeom>
          <a:noFill/>
        </p:spPr>
        <p:txBody>
          <a:bodyPr wrap="square">
            <a:spAutoFit/>
          </a:bodyPr>
          <a:lstStyle/>
          <a:p>
            <a:r>
              <a:rPr lang="es-ES" b="1" dirty="0" err="1">
                <a:solidFill>
                  <a:srgbClr val="0070C0"/>
                </a:solidFill>
              </a:rPr>
              <a:t>Obedience</a:t>
            </a:r>
            <a:r>
              <a:rPr lang="es-ES" b="1" dirty="0">
                <a:solidFill>
                  <a:srgbClr val="0070C0"/>
                </a:solidFill>
              </a:rPr>
              <a:t> </a:t>
            </a:r>
            <a:r>
              <a:rPr lang="es-ES" b="1" dirty="0" err="1">
                <a:solidFill>
                  <a:srgbClr val="0070C0"/>
                </a:solidFill>
              </a:rPr>
              <a:t>to</a:t>
            </a:r>
            <a:r>
              <a:rPr lang="es-ES" b="1" dirty="0">
                <a:solidFill>
                  <a:srgbClr val="0070C0"/>
                </a:solidFill>
              </a:rPr>
              <a:t> </a:t>
            </a:r>
            <a:r>
              <a:rPr lang="es-ES" b="1" dirty="0" err="1">
                <a:solidFill>
                  <a:srgbClr val="0070C0"/>
                </a:solidFill>
              </a:rPr>
              <a:t>God</a:t>
            </a:r>
            <a:r>
              <a:rPr lang="es-ES" b="1" dirty="0">
                <a:solidFill>
                  <a:srgbClr val="0070C0"/>
                </a:solidFill>
              </a:rPr>
              <a:t>:</a:t>
            </a:r>
            <a:r>
              <a:rPr lang="es-ES" b="1" dirty="0"/>
              <a:t> </a:t>
            </a:r>
            <a:r>
              <a:rPr lang="en-US" b="1" dirty="0"/>
              <a:t>Shall we not </a:t>
            </a:r>
            <a:r>
              <a:rPr lang="en-US" b="1" dirty="0">
                <a:solidFill>
                  <a:srgbClr val="C00000"/>
                </a:solidFill>
              </a:rPr>
              <a:t>teach our children </a:t>
            </a:r>
            <a:r>
              <a:rPr lang="en-US" b="1" dirty="0"/>
              <a:t>that </a:t>
            </a:r>
            <a:r>
              <a:rPr lang="en-US" b="1" dirty="0">
                <a:solidFill>
                  <a:srgbClr val="C00000"/>
                </a:solidFill>
              </a:rPr>
              <a:t>willing obedience to the will of God</a:t>
            </a:r>
            <a:r>
              <a:rPr lang="en-US" b="1" dirty="0"/>
              <a:t> proves whether those claiming to be Christians are Christians indeed? The Lord means every word He says</a:t>
            </a:r>
            <a:r>
              <a:rPr lang="es-ES" b="1" dirty="0"/>
              <a:t>.—</a:t>
            </a:r>
            <a:r>
              <a:rPr lang="es-ES" b="1" dirty="0" err="1"/>
              <a:t>Manuscript</a:t>
            </a:r>
            <a:r>
              <a:rPr lang="es-ES" b="1" dirty="0"/>
              <a:t> 64, 1899.</a:t>
            </a:r>
          </a:p>
        </p:txBody>
      </p:sp>
      <p:sp>
        <p:nvSpPr>
          <p:cNvPr id="12" name="CuadroTexto 11">
            <a:extLst>
              <a:ext uri="{FF2B5EF4-FFF2-40B4-BE49-F238E27FC236}">
                <a16:creationId xmlns:a16="http://schemas.microsoft.com/office/drawing/2014/main" id="{57630539-4AAC-C190-D9C8-8D772AEFCA26}"/>
              </a:ext>
            </a:extLst>
          </p:cNvPr>
          <p:cNvSpPr txBox="1"/>
          <p:nvPr/>
        </p:nvSpPr>
        <p:spPr>
          <a:xfrm>
            <a:off x="4318503" y="1182826"/>
            <a:ext cx="4235423" cy="2308324"/>
          </a:xfrm>
          <a:prstGeom prst="rect">
            <a:avLst/>
          </a:prstGeom>
          <a:noFill/>
        </p:spPr>
        <p:txBody>
          <a:bodyPr wrap="square">
            <a:spAutoFit/>
          </a:bodyPr>
          <a:lstStyle/>
          <a:p>
            <a:r>
              <a:rPr lang="es-ES" b="1" dirty="0" err="1">
                <a:solidFill>
                  <a:srgbClr val="0070C0"/>
                </a:solidFill>
              </a:rPr>
              <a:t>God's</a:t>
            </a:r>
            <a:r>
              <a:rPr lang="es-ES" b="1" dirty="0">
                <a:solidFill>
                  <a:srgbClr val="0070C0"/>
                </a:solidFill>
              </a:rPr>
              <a:t> </a:t>
            </a:r>
            <a:r>
              <a:rPr lang="es-ES" b="1" dirty="0" err="1">
                <a:solidFill>
                  <a:srgbClr val="0070C0"/>
                </a:solidFill>
              </a:rPr>
              <a:t>Law</a:t>
            </a:r>
            <a:r>
              <a:rPr lang="es-ES" b="1" dirty="0">
                <a:solidFill>
                  <a:srgbClr val="0070C0"/>
                </a:solidFill>
              </a:rPr>
              <a:t>: </a:t>
            </a:r>
            <a:r>
              <a:rPr lang="en-US" b="1" dirty="0"/>
              <a:t>We are to present to the world in clear, distinct lines the need of obedience to His law. The great reformative movement must begin in the home. </a:t>
            </a:r>
            <a:r>
              <a:rPr lang="en-US" b="1" dirty="0">
                <a:solidFill>
                  <a:srgbClr val="C00000"/>
                </a:solidFill>
              </a:rPr>
              <a:t>Obedience to God's law is the great incentive to industry, economy, truthfulness, and just dealing between man and man</a:t>
            </a:r>
            <a:r>
              <a:rPr lang="es-ES" b="1" dirty="0"/>
              <a:t>.—</a:t>
            </a:r>
            <a:r>
              <a:rPr lang="es-ES" b="1" dirty="0" err="1"/>
              <a:t>Letter</a:t>
            </a:r>
            <a:r>
              <a:rPr lang="es-ES" b="1" dirty="0"/>
              <a:t> 74, 1900.</a:t>
            </a:r>
          </a:p>
        </p:txBody>
      </p:sp>
      <p:pic>
        <p:nvPicPr>
          <p:cNvPr id="2" name="Imagen 1">
            <a:extLst>
              <a:ext uri="{FF2B5EF4-FFF2-40B4-BE49-F238E27FC236}">
                <a16:creationId xmlns:a16="http://schemas.microsoft.com/office/drawing/2014/main" id="{04B4BAF9-B3B1-5EA0-0107-D196387022C8}"/>
              </a:ext>
            </a:extLst>
          </p:cNvPr>
          <p:cNvPicPr>
            <a:picLocks noChangeAspect="1"/>
          </p:cNvPicPr>
          <p:nvPr/>
        </p:nvPicPr>
        <p:blipFill>
          <a:blip r:embed="rId6"/>
          <a:stretch>
            <a:fillRect/>
          </a:stretch>
        </p:blipFill>
        <p:spPr>
          <a:xfrm>
            <a:off x="9093200" y="250968"/>
            <a:ext cx="2880864" cy="1188927"/>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89B3B129-BBA6-77E0-38F3-291D94EBD62F}"/>
              </a:ext>
            </a:extLst>
          </p:cNvPr>
          <p:cNvSpPr txBox="1"/>
          <p:nvPr/>
        </p:nvSpPr>
        <p:spPr>
          <a:xfrm>
            <a:off x="9429632" y="732009"/>
            <a:ext cx="2443191" cy="707886"/>
          </a:xfrm>
          <a:prstGeom prst="rect">
            <a:avLst/>
          </a:prstGeom>
          <a:noFill/>
        </p:spPr>
        <p:txBody>
          <a:bodyPr wrap="square">
            <a:spAutoFit/>
          </a:bodyPr>
          <a:lstStyle/>
          <a:p>
            <a:pPr algn="ctr"/>
            <a:r>
              <a:rPr lang="en-US" sz="2000" b="1" dirty="0"/>
              <a:t>Leading Little Children to Christ</a:t>
            </a:r>
            <a:endParaRPr lang="es-ES" sz="2000" b="1" dirty="0"/>
          </a:p>
        </p:txBody>
      </p:sp>
      <p:pic>
        <p:nvPicPr>
          <p:cNvPr id="6" name="Imagen 5" descr="Icono&#10;&#10;Descripción generada automáticamente">
            <a:extLst>
              <a:ext uri="{FF2B5EF4-FFF2-40B4-BE49-F238E27FC236}">
                <a16:creationId xmlns:a16="http://schemas.microsoft.com/office/drawing/2014/main" id="{F25869D8-35C4-4F6B-4C1A-E7221EFA7A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6117" y="250968"/>
            <a:ext cx="711324" cy="1188927"/>
          </a:xfrm>
          <a:prstGeom prst="rect">
            <a:avLst/>
          </a:prstGeom>
          <a:effectLst>
            <a:outerShdw blurRad="50800" dist="38100" dir="8100000" algn="tr" rotWithShape="0">
              <a:prstClr val="black">
                <a:alpha val="40000"/>
              </a:prstClr>
            </a:outerShdw>
          </a:effectLst>
        </p:spPr>
      </p:pic>
      <p:sp>
        <p:nvSpPr>
          <p:cNvPr id="3" name="CuadroTexto 2">
            <a:extLst>
              <a:ext uri="{FF2B5EF4-FFF2-40B4-BE49-F238E27FC236}">
                <a16:creationId xmlns:a16="http://schemas.microsoft.com/office/drawing/2014/main" id="{07F2160A-9E86-0100-F3FB-28964F5C766D}"/>
              </a:ext>
            </a:extLst>
          </p:cNvPr>
          <p:cNvSpPr txBox="1"/>
          <p:nvPr/>
        </p:nvSpPr>
        <p:spPr>
          <a:xfrm>
            <a:off x="197929" y="4466927"/>
            <a:ext cx="5781265" cy="2308324"/>
          </a:xfrm>
          <a:prstGeom prst="rect">
            <a:avLst/>
          </a:prstGeom>
          <a:noFill/>
        </p:spPr>
        <p:txBody>
          <a:bodyPr wrap="square">
            <a:spAutoFit/>
          </a:bodyPr>
          <a:lstStyle/>
          <a:p>
            <a:r>
              <a:rPr lang="es-ES" b="1" dirty="0">
                <a:solidFill>
                  <a:srgbClr val="0070C0"/>
                </a:solidFill>
              </a:rPr>
              <a:t>A personal </a:t>
            </a:r>
            <a:r>
              <a:rPr lang="es-ES" b="1" dirty="0" err="1">
                <a:solidFill>
                  <a:srgbClr val="0070C0"/>
                </a:solidFill>
              </a:rPr>
              <a:t>religion</a:t>
            </a:r>
            <a:r>
              <a:rPr lang="es-ES" b="1" dirty="0">
                <a:solidFill>
                  <a:srgbClr val="0070C0"/>
                </a:solidFill>
              </a:rPr>
              <a:t>:</a:t>
            </a:r>
            <a:r>
              <a:rPr lang="es-ES" b="1" dirty="0"/>
              <a:t> </a:t>
            </a:r>
            <a:r>
              <a:rPr lang="en-US" b="1" dirty="0">
                <a:solidFill>
                  <a:srgbClr val="C00000"/>
                </a:solidFill>
              </a:rPr>
              <a:t>Children of eight, ten, or twelve years are old enough  to be addressed on the subject of personal religion. Do not teach your children with reference to some future period when they shall be old enough to repent and believe the truth. If properly instructed, very young children may have correct views of their state as sinners and of the way of salvation through Christ</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1:400.</a:t>
            </a:r>
          </a:p>
        </p:txBody>
      </p:sp>
    </p:spTree>
    <p:extLst>
      <p:ext uri="{BB962C8B-B14F-4D97-AF65-F5344CB8AC3E}">
        <p14:creationId xmlns:p14="http://schemas.microsoft.com/office/powerpoint/2010/main" val="90905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4B4BAF9-B3B1-5EA0-0107-D196387022C8}"/>
              </a:ext>
            </a:extLst>
          </p:cNvPr>
          <p:cNvPicPr>
            <a:picLocks noChangeAspect="1"/>
          </p:cNvPicPr>
          <p:nvPr/>
        </p:nvPicPr>
        <p:blipFill>
          <a:blip r:embed="rId3"/>
          <a:stretch>
            <a:fillRect/>
          </a:stretch>
        </p:blipFill>
        <p:spPr>
          <a:xfrm>
            <a:off x="9093200" y="250968"/>
            <a:ext cx="2880864" cy="1188927"/>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89B3B129-BBA6-77E0-38F3-291D94EBD62F}"/>
              </a:ext>
            </a:extLst>
          </p:cNvPr>
          <p:cNvSpPr txBox="1"/>
          <p:nvPr/>
        </p:nvSpPr>
        <p:spPr>
          <a:xfrm>
            <a:off x="9429632" y="712959"/>
            <a:ext cx="2443191" cy="707886"/>
          </a:xfrm>
          <a:prstGeom prst="rect">
            <a:avLst/>
          </a:prstGeom>
          <a:noFill/>
        </p:spPr>
        <p:txBody>
          <a:bodyPr wrap="square">
            <a:spAutoFit/>
          </a:bodyPr>
          <a:lstStyle/>
          <a:p>
            <a:pPr algn="ctr"/>
            <a:r>
              <a:rPr lang="en-US" sz="2000" b="1" dirty="0"/>
              <a:t>Leading Little Children to Christ</a:t>
            </a:r>
            <a:endParaRPr lang="es-ES" sz="2000" b="1" dirty="0"/>
          </a:p>
        </p:txBody>
      </p:sp>
      <p:pic>
        <p:nvPicPr>
          <p:cNvPr id="6" name="Imagen 5" descr="Icono&#10;&#10;Descripción generada automáticamente">
            <a:extLst>
              <a:ext uri="{FF2B5EF4-FFF2-40B4-BE49-F238E27FC236}">
                <a16:creationId xmlns:a16="http://schemas.microsoft.com/office/drawing/2014/main" id="{F25869D8-35C4-4F6B-4C1A-E7221EFA7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6117" y="250968"/>
            <a:ext cx="711324" cy="1188927"/>
          </a:xfrm>
          <a:prstGeom prst="rect">
            <a:avLst/>
          </a:pr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592AEA60-F210-C359-E09C-76815F1817BE}"/>
              </a:ext>
            </a:extLst>
          </p:cNvPr>
          <p:cNvSpPr txBox="1"/>
          <p:nvPr/>
        </p:nvSpPr>
        <p:spPr>
          <a:xfrm>
            <a:off x="217936" y="261109"/>
            <a:ext cx="5592915" cy="2585323"/>
          </a:xfrm>
          <a:prstGeom prst="rect">
            <a:avLst/>
          </a:prstGeom>
          <a:noFill/>
        </p:spPr>
        <p:txBody>
          <a:bodyPr wrap="square">
            <a:spAutoFit/>
          </a:bodyPr>
          <a:lstStyle/>
          <a:p>
            <a:r>
              <a:rPr lang="en-US" b="1" dirty="0">
                <a:solidFill>
                  <a:srgbClr val="0070C0"/>
                </a:solidFill>
              </a:rPr>
              <a:t>Strengthen yourselves for future trials</a:t>
            </a:r>
            <a:r>
              <a:rPr lang="es-ES" b="1" dirty="0">
                <a:solidFill>
                  <a:srgbClr val="0070C0"/>
                </a:solidFill>
              </a:rPr>
              <a:t>:</a:t>
            </a:r>
            <a:r>
              <a:rPr lang="es-ES" b="1" dirty="0"/>
              <a:t> </a:t>
            </a:r>
            <a:r>
              <a:rPr lang="en-US" b="1" dirty="0"/>
              <a:t>Believing parents, your children will have to fight decisive battles for the Lord in the day of conflict; and while they win victories for the Prince of peace, they may be gaining triumphs for themselves. </a:t>
            </a:r>
            <a:r>
              <a:rPr lang="en-US" b="1" dirty="0">
                <a:solidFill>
                  <a:srgbClr val="C00000"/>
                </a:solidFill>
              </a:rPr>
              <a:t>But if they have not been brought up in the fear of the Lord; if they have no knowledge of Christ, no connection with heaven, they will have no moral power, and they will yield to earthly potentates</a:t>
            </a:r>
            <a:r>
              <a:rPr lang="es-ES" b="1" dirty="0">
                <a:solidFill>
                  <a:srgbClr val="C00000"/>
                </a:solidFill>
              </a:rPr>
              <a:t>.</a:t>
            </a:r>
            <a:r>
              <a:rPr lang="es-ES" b="1" dirty="0"/>
              <a:t>—The </a:t>
            </a:r>
            <a:r>
              <a:rPr lang="es-ES" b="1" dirty="0" err="1"/>
              <a:t>Review</a:t>
            </a:r>
            <a:r>
              <a:rPr lang="es-ES" b="1" dirty="0"/>
              <a:t> and Herald, April 23, 1889. </a:t>
            </a:r>
          </a:p>
        </p:txBody>
      </p:sp>
      <p:sp>
        <p:nvSpPr>
          <p:cNvPr id="11" name="CuadroTexto 10">
            <a:extLst>
              <a:ext uri="{FF2B5EF4-FFF2-40B4-BE49-F238E27FC236}">
                <a16:creationId xmlns:a16="http://schemas.microsoft.com/office/drawing/2014/main" id="{4CC6F30D-E7E2-5799-6020-3A43D367DED3}"/>
              </a:ext>
            </a:extLst>
          </p:cNvPr>
          <p:cNvSpPr txBox="1"/>
          <p:nvPr/>
        </p:nvSpPr>
        <p:spPr>
          <a:xfrm>
            <a:off x="4221508" y="3721507"/>
            <a:ext cx="7752556" cy="2862322"/>
          </a:xfrm>
          <a:prstGeom prst="rect">
            <a:avLst/>
          </a:prstGeom>
          <a:noFill/>
        </p:spPr>
        <p:txBody>
          <a:bodyPr wrap="square">
            <a:spAutoFit/>
          </a:bodyPr>
          <a:lstStyle/>
          <a:p>
            <a:r>
              <a:rPr lang="en-US" b="1" dirty="0">
                <a:solidFill>
                  <a:srgbClr val="0070C0"/>
                </a:solidFill>
              </a:rPr>
              <a:t>Religion helps you in your study and work: </a:t>
            </a:r>
            <a:r>
              <a:rPr lang="en-US" b="1" dirty="0">
                <a:solidFill>
                  <a:srgbClr val="C00000"/>
                </a:solidFill>
              </a:rPr>
              <a:t>Religion helps children to study better and to do more faithful work. </a:t>
            </a:r>
            <a:r>
              <a:rPr lang="en-US" b="1" dirty="0"/>
              <a:t>A little girl of twelve was telling, in a simple way, the evidence that she was a Christian. “I did not like to study, but to play. I was idle at school and often missed my lessons. Now I learn every lesson well, to please God. I was mischievous at school, when the teachers were not looking at me, making fun for the children to look at. Now I wish to please God by behaving well and keeping the school laws. I was selfish at home, didn't like to run errands, and was sulky when mother called me from play to help her in work. Now it is a real joy for me to help mother in any way and to show that I love her.</a:t>
            </a:r>
            <a:r>
              <a:rPr lang="es-ES" b="1" dirty="0"/>
              <a:t>”—</a:t>
            </a:r>
            <a:r>
              <a:rPr lang="en-US" b="1" dirty="0"/>
              <a:t>Counsels on Sabbath School Work</a:t>
            </a:r>
            <a:r>
              <a:rPr lang="es-ES" b="1" dirty="0"/>
              <a:t>, 79.</a:t>
            </a:r>
          </a:p>
        </p:txBody>
      </p:sp>
      <p:pic>
        <p:nvPicPr>
          <p:cNvPr id="15" name="Imagen 14" descr="Niña sentada en un escritorio&#10;&#10;Descripción generada automáticamente con confianza media">
            <a:extLst>
              <a:ext uri="{FF2B5EF4-FFF2-40B4-BE49-F238E27FC236}">
                <a16:creationId xmlns:a16="http://schemas.microsoft.com/office/drawing/2014/main" id="{63DFFF48-E971-C45F-98BC-BA179CD954B1}"/>
              </a:ext>
            </a:extLst>
          </p:cNvPr>
          <p:cNvPicPr>
            <a:picLocks noChangeAspect="1"/>
          </p:cNvPicPr>
          <p:nvPr/>
        </p:nvPicPr>
        <p:blipFill rotWithShape="1">
          <a:blip r:embed="rId5">
            <a:extLst>
              <a:ext uri="{28A0092B-C50C-407E-A947-70E740481C1C}">
                <a14:useLocalDpi xmlns:a14="http://schemas.microsoft.com/office/drawing/2010/main" val="0"/>
              </a:ext>
            </a:extLst>
          </a:blip>
          <a:srcRect l="15170" r="11748"/>
          <a:stretch/>
        </p:blipFill>
        <p:spPr>
          <a:xfrm>
            <a:off x="155275" y="3113290"/>
            <a:ext cx="3822504" cy="3493742"/>
          </a:xfrm>
          <a:prstGeom prst="rect">
            <a:avLst/>
          </a:prstGeom>
          <a:ln>
            <a:noFill/>
          </a:ln>
          <a:effectLst>
            <a:outerShdw blurRad="190500" algn="tl" rotWithShape="0">
              <a:srgbClr val="000000">
                <a:alpha val="70000"/>
              </a:srgbClr>
            </a:outerShdw>
          </a:effectLst>
        </p:spPr>
      </p:pic>
      <p:pic>
        <p:nvPicPr>
          <p:cNvPr id="19" name="Imagen 18" descr="Un atardecer en el mar&#10;&#10;Descripción generada automáticamente con confianza media">
            <a:extLst>
              <a:ext uri="{FF2B5EF4-FFF2-40B4-BE49-F238E27FC236}">
                <a16:creationId xmlns:a16="http://schemas.microsoft.com/office/drawing/2014/main" id="{4D0FCE7A-5B86-8620-96E1-4D15059BF1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8653" y="389969"/>
            <a:ext cx="2037257" cy="3119040"/>
          </a:xfrm>
          <a:prstGeom prst="rect">
            <a:avLst/>
          </a:prstGeom>
          <a:ln>
            <a:noFill/>
          </a:ln>
          <a:effectLst>
            <a:outerShdw blurRad="190500" algn="tl" rotWithShape="0">
              <a:srgbClr val="000000">
                <a:alpha val="70000"/>
              </a:srgbClr>
            </a:outerShdw>
          </a:effectLst>
        </p:spPr>
      </p:pic>
      <p:pic>
        <p:nvPicPr>
          <p:cNvPr id="21" name="Imagen 20" descr="Imagen que contiene ropa, cama&#10;&#10;Descripción generada automáticamente">
            <a:extLst>
              <a:ext uri="{FF2B5EF4-FFF2-40B4-BE49-F238E27FC236}">
                <a16:creationId xmlns:a16="http://schemas.microsoft.com/office/drawing/2014/main" id="{39AC89D3-DB51-A3E0-E013-2D1FE7FA3F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0354" y="1834387"/>
            <a:ext cx="2648603" cy="16746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0029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
                                        <p:tgtEl>
                                          <p:spTgt spid="19"/>
                                        </p:tgtEl>
                                      </p:cBhvr>
                                    </p:animEffect>
                                    <p:anim calcmode="lin" valueType="num">
                                      <p:cBhvr>
                                        <p:cTn id="8" dur="400" fill="hold"/>
                                        <p:tgtEl>
                                          <p:spTgt spid="19"/>
                                        </p:tgtEl>
                                        <p:attrNameLst>
                                          <p:attrName>ppt_x</p:attrName>
                                        </p:attrNameLst>
                                      </p:cBhvr>
                                      <p:tavLst>
                                        <p:tav tm="0">
                                          <p:val>
                                            <p:strVal val="#ppt_x"/>
                                          </p:val>
                                        </p:tav>
                                        <p:tav tm="100000">
                                          <p:val>
                                            <p:strVal val="#ppt_x"/>
                                          </p:val>
                                        </p:tav>
                                      </p:tavLst>
                                    </p:anim>
                                    <p:anim calcmode="lin" valueType="num">
                                      <p:cBhvr>
                                        <p:cTn id="9" dur="400" fill="hold"/>
                                        <p:tgtEl>
                                          <p:spTgt spid="1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
                                        <p:tgtEl>
                                          <p:spTgt spid="15"/>
                                        </p:tgtEl>
                                      </p:cBhvr>
                                    </p:animEffect>
                                    <p:anim calcmode="lin" valueType="num">
                                      <p:cBhvr>
                                        <p:cTn id="21" dur="400" fill="hold"/>
                                        <p:tgtEl>
                                          <p:spTgt spid="15"/>
                                        </p:tgtEl>
                                        <p:attrNameLst>
                                          <p:attrName>ppt_x</p:attrName>
                                        </p:attrNameLst>
                                      </p:cBhvr>
                                      <p:tavLst>
                                        <p:tav tm="0">
                                          <p:val>
                                            <p:strVal val="#ppt_x"/>
                                          </p:val>
                                        </p:tav>
                                        <p:tav tm="100000">
                                          <p:val>
                                            <p:strVal val="#ppt_x"/>
                                          </p:val>
                                        </p:tav>
                                      </p:tavLst>
                                    </p:anim>
                                    <p:anim calcmode="lin" valueType="num">
                                      <p:cBhvr>
                                        <p:cTn id="22" dur="400" fill="hold"/>
                                        <p:tgtEl>
                                          <p:spTgt spid="15"/>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5" presetID="43"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
                                        <p:tgtEl>
                                          <p:spTgt spid="21"/>
                                        </p:tgtEl>
                                      </p:cBhvr>
                                    </p:animEffect>
                                    <p:anim calcmode="lin" valueType="num">
                                      <p:cBhvr>
                                        <p:cTn id="28" dur="400" fill="hold"/>
                                        <p:tgtEl>
                                          <p:spTgt spid="21"/>
                                        </p:tgtEl>
                                        <p:attrNameLst>
                                          <p:attrName>ppt_x</p:attrName>
                                        </p:attrNameLst>
                                      </p:cBhvr>
                                      <p:tavLst>
                                        <p:tav tm="0">
                                          <p:val>
                                            <p:strVal val="#ppt_x"/>
                                          </p:val>
                                        </p:tav>
                                        <p:tav tm="100000">
                                          <p:val>
                                            <p:strVal val="#ppt_x"/>
                                          </p:val>
                                        </p:tav>
                                      </p:tavLst>
                                    </p:anim>
                                    <p:anim calcmode="lin" valueType="num">
                                      <p:cBhvr>
                                        <p:cTn id="29" dur="400" fill="hold"/>
                                        <p:tgtEl>
                                          <p:spTgt spid="21"/>
                                        </p:tgtEl>
                                        <p:attrNameLst>
                                          <p:attrName>ppt_y</p:attrName>
                                        </p:attrNameLst>
                                      </p:cBhvr>
                                      <p:tavLst>
                                        <p:tav tm="0">
                                          <p:val>
                                            <p:strVal val="#ppt_y+0.31"/>
                                          </p:val>
                                        </p:tav>
                                        <p:tav tm="100000">
                                          <p:val>
                                            <p:strVal val="#ppt_y+0.31"/>
                                          </p:val>
                                        </p:tav>
                                      </p:tavLst>
                                    </p:anim>
                                    <p:anim calcmode="lin" valueType="num">
                                      <p:cBhvr>
                                        <p:cTn id="30" dur="600" decel="50000" fill="hold">
                                          <p:stCondLst>
                                            <p:cond delay="4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600" decel="50000" fill="hold">
                                          <p:stCondLst>
                                            <p:cond delay="4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9000" b="-9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E69FC627-DD33-0E4C-D4C9-8F4392B0FAFC}"/>
              </a:ext>
            </a:extLst>
          </p:cNvPr>
          <p:cNvSpPr txBox="1"/>
          <p:nvPr/>
        </p:nvSpPr>
        <p:spPr>
          <a:xfrm>
            <a:off x="2824" y="166569"/>
            <a:ext cx="3220310" cy="6524863"/>
          </a:xfrm>
          <a:prstGeom prst="rect">
            <a:avLst/>
          </a:prstGeom>
          <a:noFill/>
        </p:spPr>
        <p:txBody>
          <a:bodyPr wrap="square">
            <a:spAutoFit/>
          </a:bodyPr>
          <a:lstStyle/>
          <a:p>
            <a:pPr algn="ctr"/>
            <a:r>
              <a:rPr lang="es-ES" sz="2200" b="1" dirty="0">
                <a:solidFill>
                  <a:srgbClr val="002060"/>
                </a:solidFill>
              </a:rPr>
              <a:t>“</a:t>
            </a:r>
            <a:r>
              <a:rPr lang="en-US" sz="2200" b="1" dirty="0">
                <a:solidFill>
                  <a:srgbClr val="002060"/>
                </a:solidFill>
              </a:rPr>
              <a:t>Therefore shall ye lay up these my words in your heart and in your soul, and bind them for a sign upon your hand, that they may be as frontlets between your eyes. And ye shall teach them your children, speaking of them when thou </a:t>
            </a:r>
            <a:r>
              <a:rPr lang="en-US" sz="2200" b="1" dirty="0" err="1">
                <a:solidFill>
                  <a:srgbClr val="002060"/>
                </a:solidFill>
              </a:rPr>
              <a:t>sittest</a:t>
            </a:r>
            <a:r>
              <a:rPr lang="en-US" sz="2200" b="1" dirty="0">
                <a:solidFill>
                  <a:srgbClr val="002060"/>
                </a:solidFill>
              </a:rPr>
              <a:t> in thine house, and when thou </a:t>
            </a:r>
            <a:r>
              <a:rPr lang="en-US" sz="2200" b="1" dirty="0" err="1">
                <a:solidFill>
                  <a:srgbClr val="002060"/>
                </a:solidFill>
              </a:rPr>
              <a:t>walkest</a:t>
            </a:r>
            <a:r>
              <a:rPr lang="en-US" sz="2200" b="1" dirty="0">
                <a:solidFill>
                  <a:srgbClr val="002060"/>
                </a:solidFill>
              </a:rPr>
              <a:t> by the way, when thou </a:t>
            </a:r>
            <a:r>
              <a:rPr lang="en-US" sz="2200" b="1" dirty="0" err="1">
                <a:solidFill>
                  <a:srgbClr val="002060"/>
                </a:solidFill>
              </a:rPr>
              <a:t>liest</a:t>
            </a:r>
            <a:r>
              <a:rPr lang="en-US" sz="2200" b="1" dirty="0">
                <a:solidFill>
                  <a:srgbClr val="002060"/>
                </a:solidFill>
              </a:rPr>
              <a:t> down, and when thou </a:t>
            </a:r>
            <a:r>
              <a:rPr lang="en-US" sz="2200" b="1" dirty="0" err="1">
                <a:solidFill>
                  <a:srgbClr val="002060"/>
                </a:solidFill>
              </a:rPr>
              <a:t>risest</a:t>
            </a:r>
            <a:r>
              <a:rPr lang="en-US" sz="2200" b="1" dirty="0">
                <a:solidFill>
                  <a:srgbClr val="002060"/>
                </a:solidFill>
              </a:rPr>
              <a:t> up. And thou shalt write them upon the door posts of thine house, and upon thy gates.</a:t>
            </a:r>
            <a:r>
              <a:rPr lang="es-ES" sz="2200" b="1" dirty="0">
                <a:solidFill>
                  <a:srgbClr val="002060"/>
                </a:solidFill>
              </a:rPr>
              <a:t>”</a:t>
            </a:r>
            <a:br>
              <a:rPr lang="es-ES" sz="2200" b="1" dirty="0">
                <a:solidFill>
                  <a:srgbClr val="002060"/>
                </a:solidFill>
              </a:rPr>
            </a:br>
            <a:r>
              <a:rPr lang="es-ES" sz="2200" b="1" dirty="0">
                <a:solidFill>
                  <a:srgbClr val="002060"/>
                </a:solidFill>
              </a:rPr>
              <a:t>(</a:t>
            </a:r>
            <a:r>
              <a:rPr lang="es-ES" sz="2200" b="1" dirty="0" err="1">
                <a:solidFill>
                  <a:srgbClr val="002060"/>
                </a:solidFill>
              </a:rPr>
              <a:t>Deuteronomy</a:t>
            </a:r>
            <a:r>
              <a:rPr lang="es-ES" sz="2200" b="1" dirty="0">
                <a:solidFill>
                  <a:srgbClr val="002060"/>
                </a:solidFill>
              </a:rPr>
              <a:t> 11:18-20)</a:t>
            </a:r>
          </a:p>
        </p:txBody>
      </p:sp>
      <p:pic>
        <p:nvPicPr>
          <p:cNvPr id="1026" name="Picture 2">
            <a:extLst>
              <a:ext uri="{FF2B5EF4-FFF2-40B4-BE49-F238E27FC236}">
                <a16:creationId xmlns:a16="http://schemas.microsoft.com/office/drawing/2014/main" id="{A01107C8-C5AB-9995-EB71-A79BAEB399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196"/>
          <a:stretch/>
        </p:blipFill>
        <p:spPr bwMode="auto">
          <a:xfrm>
            <a:off x="3256384" y="1622452"/>
            <a:ext cx="8696132" cy="5095875"/>
          </a:xfrm>
          <a:prstGeom prst="rect">
            <a:avLst/>
          </a:prstGeom>
          <a:ln w="38100" cap="sq" cmpd="thickThin">
            <a:solidFill>
              <a:srgbClr val="1980A6"/>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3E18F507-0C19-A1C9-AE6F-0D284C395BF6}"/>
              </a:ext>
            </a:extLst>
          </p:cNvPr>
          <p:cNvSpPr txBox="1"/>
          <p:nvPr/>
        </p:nvSpPr>
        <p:spPr>
          <a:xfrm>
            <a:off x="3505201" y="74646"/>
            <a:ext cx="8191500" cy="1477328"/>
          </a:xfrm>
          <a:prstGeom prst="rect">
            <a:avLst/>
          </a:prstGeom>
          <a:noFill/>
        </p:spPr>
        <p:txBody>
          <a:bodyPr wrap="square" rtlCol="0">
            <a:spAutoFit/>
          </a:bodyPr>
          <a:lstStyle/>
          <a:p>
            <a:r>
              <a:rPr lang="en-US" b="1" dirty="0"/>
              <a:t>In this last part, we will learn about the vices and harmful practices that can affect our children, and how we can help them reform their behavior and character. We will look at how the training at home influences the church. We will also study about the importance of the Bible, prayer, and reverence. Finally, we will know the results of our neglect, or the rewards of our effort</a:t>
            </a:r>
            <a:r>
              <a:rPr lang="es-ES" b="1" dirty="0"/>
              <a:t>.</a:t>
            </a:r>
          </a:p>
        </p:txBody>
      </p:sp>
    </p:spTree>
    <p:extLst>
      <p:ext uri="{BB962C8B-B14F-4D97-AF65-F5344CB8AC3E}">
        <p14:creationId xmlns:p14="http://schemas.microsoft.com/office/powerpoint/2010/main" val="326721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4DF1E516-E541-7D3C-7679-D80C13DFF682}"/>
              </a:ext>
            </a:extLst>
          </p:cNvPr>
          <p:cNvGrpSpPr/>
          <p:nvPr/>
        </p:nvGrpSpPr>
        <p:grpSpPr>
          <a:xfrm>
            <a:off x="8734425" y="141154"/>
            <a:ext cx="3301731" cy="1200329"/>
            <a:chOff x="8734425" y="141154"/>
            <a:chExt cx="3301731" cy="1200329"/>
          </a:xfrm>
        </p:grpSpPr>
        <p:pic>
          <p:nvPicPr>
            <p:cNvPr id="5" name="Imagen 4">
              <a:extLst>
                <a:ext uri="{FF2B5EF4-FFF2-40B4-BE49-F238E27FC236}">
                  <a16:creationId xmlns:a16="http://schemas.microsoft.com/office/drawing/2014/main" id="{A6CC4934-FC31-B0C5-C89D-14758954880B}"/>
                </a:ext>
              </a:extLst>
            </p:cNvPr>
            <p:cNvPicPr>
              <a:picLocks noChangeAspect="1"/>
            </p:cNvPicPr>
            <p:nvPr/>
          </p:nvPicPr>
          <p:blipFill>
            <a:blip r:embed="rId3"/>
            <a:stretch>
              <a:fillRect/>
            </a:stretch>
          </p:blipFill>
          <p:spPr>
            <a:xfrm>
              <a:off x="9235388" y="141154"/>
              <a:ext cx="2800768" cy="1200329"/>
            </a:xfrm>
            <a:prstGeom prst="rect">
              <a:avLst/>
            </a:prstGeom>
            <a:effectLst>
              <a:outerShdw blurRad="50800" dist="38100" dir="8100000" algn="tr" rotWithShape="0">
                <a:prstClr val="black">
                  <a:alpha val="40000"/>
                </a:prstClr>
              </a:outerShdw>
            </a:effectLst>
          </p:spPr>
        </p:pic>
        <p:pic>
          <p:nvPicPr>
            <p:cNvPr id="7" name="Imagen 6" descr="Forma&#10;&#10;Descripción generada automáticamente">
              <a:extLst>
                <a:ext uri="{FF2B5EF4-FFF2-40B4-BE49-F238E27FC236}">
                  <a16:creationId xmlns:a16="http://schemas.microsoft.com/office/drawing/2014/main" id="{C19A5AAF-2A5E-C31F-E7E8-32FB620F65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4425" y="150679"/>
              <a:ext cx="733979" cy="1162543"/>
            </a:xfrm>
            <a:prstGeom prst="rect">
              <a:avLst/>
            </a:prstGeom>
            <a:effectLst>
              <a:outerShdw blurRad="50800" dist="38100" dir="8100000" algn="tr" rotWithShape="0">
                <a:prstClr val="black">
                  <a:alpha val="40000"/>
                </a:prstClr>
              </a:outerShdw>
            </a:effectLst>
          </p:spPr>
        </p:pic>
      </p:grpSp>
      <p:sp>
        <p:nvSpPr>
          <p:cNvPr id="13" name="CuadroTexto 12">
            <a:extLst>
              <a:ext uri="{FF2B5EF4-FFF2-40B4-BE49-F238E27FC236}">
                <a16:creationId xmlns:a16="http://schemas.microsoft.com/office/drawing/2014/main" id="{B302BDD1-14F8-5A26-CEB6-489D040C5AFD}"/>
              </a:ext>
            </a:extLst>
          </p:cNvPr>
          <p:cNvSpPr txBox="1"/>
          <p:nvPr/>
        </p:nvSpPr>
        <p:spPr>
          <a:xfrm>
            <a:off x="209477" y="582192"/>
            <a:ext cx="8137052" cy="6124754"/>
          </a:xfrm>
          <a:prstGeom prst="rect">
            <a:avLst/>
          </a:prstGeom>
          <a:noFill/>
        </p:spPr>
        <p:txBody>
          <a:bodyPr wrap="square">
            <a:spAutoFit/>
          </a:bodyPr>
          <a:lstStyle/>
          <a:p>
            <a:pPr marL="342900" indent="-342900">
              <a:spcBef>
                <a:spcPts val="600"/>
              </a:spcBef>
              <a:buClr>
                <a:srgbClr val="EF207B"/>
              </a:buClr>
              <a:buFont typeface="+mj-lt"/>
              <a:buAutoNum type="arabicPeriod"/>
            </a:pPr>
            <a:r>
              <a:rPr lang="en-US" b="1" dirty="0"/>
              <a:t>Of Jesus, His life and His ministry</a:t>
            </a:r>
            <a:r>
              <a:rPr lang="es-ES" b="1" dirty="0"/>
              <a:t>.</a:t>
            </a:r>
          </a:p>
          <a:p>
            <a:pPr marL="342900" indent="-342900">
              <a:spcBef>
                <a:spcPts val="600"/>
              </a:spcBef>
              <a:buClr>
                <a:srgbClr val="EF207B"/>
              </a:buClr>
              <a:buFont typeface="+mj-lt"/>
              <a:buAutoNum type="arabicPeriod"/>
            </a:pPr>
            <a:r>
              <a:rPr lang="en-US" b="1" dirty="0"/>
              <a:t>That knowing God is eternal life</a:t>
            </a:r>
            <a:r>
              <a:rPr lang="es-ES" b="1" dirty="0"/>
              <a:t>.</a:t>
            </a:r>
          </a:p>
          <a:p>
            <a:pPr marL="342900" indent="-342900">
              <a:spcBef>
                <a:spcPts val="600"/>
              </a:spcBef>
              <a:buClr>
                <a:srgbClr val="EF207B"/>
              </a:buClr>
              <a:buFont typeface="+mj-lt"/>
              <a:buAutoNum type="arabicPeriod"/>
            </a:pPr>
            <a:r>
              <a:rPr lang="en-US" b="1" dirty="0"/>
              <a:t>To ask forgiveness daily for any mistakes they have made, and how Jesus will forgive them</a:t>
            </a:r>
            <a:r>
              <a:rPr lang="es-ES" b="1" dirty="0"/>
              <a:t>.</a:t>
            </a:r>
          </a:p>
          <a:p>
            <a:pPr marL="342900" indent="-342900">
              <a:spcBef>
                <a:spcPts val="600"/>
              </a:spcBef>
              <a:buClr>
                <a:srgbClr val="EF207B"/>
              </a:buClr>
              <a:buFont typeface="+mj-lt"/>
              <a:buAutoNum type="arabicPeriod"/>
            </a:pPr>
            <a:r>
              <a:rPr lang="en-US" b="1" dirty="0"/>
              <a:t>The great doctrines of our faith, and the reasons why we are Seventh-day Adventists</a:t>
            </a:r>
            <a:r>
              <a:rPr lang="es-ES" b="1" dirty="0"/>
              <a:t>. </a:t>
            </a:r>
          </a:p>
          <a:p>
            <a:pPr marL="342900" indent="-342900">
              <a:spcBef>
                <a:spcPts val="600"/>
              </a:spcBef>
              <a:buClr>
                <a:srgbClr val="EF207B"/>
              </a:buClr>
              <a:buFont typeface="+mj-lt"/>
              <a:buAutoNum type="arabicPeriod"/>
            </a:pPr>
            <a:r>
              <a:rPr lang="en-US" b="1" dirty="0"/>
              <a:t>That we are called to be a peculiar people, a holy nation, separate and distinct from all other peoples on the face of the earth</a:t>
            </a:r>
            <a:r>
              <a:rPr lang="es-ES" b="1" dirty="0"/>
              <a:t>.</a:t>
            </a:r>
          </a:p>
          <a:p>
            <a:pPr marL="342900" indent="-342900">
              <a:spcBef>
                <a:spcPts val="600"/>
              </a:spcBef>
              <a:buClr>
                <a:srgbClr val="EF207B"/>
              </a:buClr>
              <a:buFont typeface="+mj-lt"/>
              <a:buAutoNum type="arabicPeriod"/>
            </a:pPr>
            <a:r>
              <a:rPr lang="en-US" b="1" dirty="0"/>
              <a:t>Spiritual things, taught briefly but often repeatedly, and not with long discourses that will tire you</a:t>
            </a:r>
            <a:r>
              <a:rPr lang="es-ES" b="1" dirty="0"/>
              <a:t>.</a:t>
            </a:r>
          </a:p>
          <a:p>
            <a:pPr marL="342900" indent="-342900">
              <a:spcBef>
                <a:spcPts val="600"/>
              </a:spcBef>
              <a:buClr>
                <a:srgbClr val="EF207B"/>
              </a:buClr>
              <a:buFont typeface="+mj-lt"/>
              <a:buAutoNum type="arabicPeriod"/>
            </a:pPr>
            <a:r>
              <a:rPr lang="en-US" b="1" dirty="0"/>
              <a:t>The path of righteousness, especially in the early hours of the night</a:t>
            </a:r>
            <a:r>
              <a:rPr lang="es-ES" b="1" dirty="0"/>
              <a:t>.</a:t>
            </a:r>
          </a:p>
          <a:p>
            <a:pPr marL="342900" indent="-342900">
              <a:spcBef>
                <a:spcPts val="600"/>
              </a:spcBef>
              <a:buClr>
                <a:srgbClr val="EF207B"/>
              </a:buClr>
              <a:buFont typeface="+mj-lt"/>
              <a:buAutoNum type="arabicPeriod"/>
            </a:pPr>
            <a:r>
              <a:rPr lang="en-US" b="1" dirty="0"/>
              <a:t>The promises made by the great Teacher. The Holy Spirit will direct the children, he will reveal to them the treasures and beauties of the Word</a:t>
            </a:r>
            <a:r>
              <a:rPr lang="es-ES" b="1" dirty="0"/>
              <a:t>.</a:t>
            </a:r>
          </a:p>
          <a:p>
            <a:pPr marL="342900" indent="-342900">
              <a:spcBef>
                <a:spcPts val="600"/>
              </a:spcBef>
              <a:buClr>
                <a:srgbClr val="EF207B"/>
              </a:buClr>
              <a:buFont typeface="+mj-lt"/>
              <a:buAutoNum type="arabicPeriod"/>
            </a:pPr>
            <a:r>
              <a:rPr lang="en-US" b="1" dirty="0"/>
              <a:t>Which means to be a child of God and to surrender one's will in obedience to Him. Spiritual lessons from household chores. For example, by sweeping a room they can learn how the Lord purifies the heart</a:t>
            </a:r>
            <a:r>
              <a:rPr lang="es-ES" sz="1800" b="1" i="0" u="none" strike="noStrike" baseline="0" dirty="0">
                <a:latin typeface="NimbusRomNo9L-Regu"/>
              </a:rPr>
              <a:t>.</a:t>
            </a:r>
          </a:p>
          <a:p>
            <a:pPr marL="342900" indent="-342900">
              <a:spcBef>
                <a:spcPts val="600"/>
              </a:spcBef>
              <a:buClr>
                <a:srgbClr val="EF207B"/>
              </a:buClr>
              <a:buFont typeface="+mj-lt"/>
              <a:buAutoNum type="arabicPeriod"/>
            </a:pPr>
            <a:r>
              <a:rPr lang="en-US" b="1" dirty="0">
                <a:latin typeface="NimbusRomNo9L-Regu"/>
              </a:rPr>
              <a:t>That they are children of God until they are old enough to be baptized</a:t>
            </a:r>
            <a:r>
              <a:rPr lang="es-ES" sz="1800" b="1" i="0" u="none" strike="noStrike" baseline="0" dirty="0">
                <a:latin typeface="NimbusRomNo9L-Regu"/>
              </a:rPr>
              <a:t>. </a:t>
            </a:r>
          </a:p>
          <a:p>
            <a:pPr marL="342900" indent="-342900">
              <a:spcBef>
                <a:spcPts val="600"/>
              </a:spcBef>
              <a:buClr>
                <a:srgbClr val="EF207B"/>
              </a:buClr>
              <a:buFont typeface="+mj-lt"/>
              <a:buAutoNum type="arabicPeriod"/>
            </a:pPr>
            <a:r>
              <a:rPr lang="en-US" b="1" dirty="0"/>
              <a:t>That when they go to church it is not so important that they appear in fine clothes as that they appear before God with clean hands and pure hearts</a:t>
            </a:r>
            <a:r>
              <a:rPr lang="es-ES" b="1" dirty="0"/>
              <a:t>.</a:t>
            </a:r>
          </a:p>
        </p:txBody>
      </p:sp>
      <p:sp>
        <p:nvSpPr>
          <p:cNvPr id="14" name="CuadroTexto 13">
            <a:extLst>
              <a:ext uri="{FF2B5EF4-FFF2-40B4-BE49-F238E27FC236}">
                <a16:creationId xmlns:a16="http://schemas.microsoft.com/office/drawing/2014/main" id="{A480BDCA-43D7-2E6C-5D14-0E0D57B8D1C2}"/>
              </a:ext>
            </a:extLst>
          </p:cNvPr>
          <p:cNvSpPr txBox="1"/>
          <p:nvPr/>
        </p:nvSpPr>
        <p:spPr>
          <a:xfrm>
            <a:off x="317171" y="161252"/>
            <a:ext cx="7921665" cy="369332"/>
          </a:xfrm>
          <a:prstGeom prst="rect">
            <a:avLst/>
          </a:prstGeom>
          <a:noFill/>
        </p:spPr>
        <p:txBody>
          <a:bodyPr wrap="square" rtlCol="0">
            <a:spAutoFit/>
          </a:bodyPr>
          <a:lstStyle/>
          <a:p>
            <a:r>
              <a:rPr lang="en-US" b="1" dirty="0">
                <a:ln w="12700">
                  <a:solidFill>
                    <a:schemeClr val="accent3">
                      <a:lumMod val="50000"/>
                    </a:schemeClr>
                  </a:solidFill>
                  <a:prstDash val="solid"/>
                </a:ln>
                <a:solidFill>
                  <a:srgbClr val="F462A1"/>
                </a:solidFill>
                <a:effectLst>
                  <a:innerShdw blurRad="177800">
                    <a:schemeClr val="accent3">
                      <a:lumMod val="50000"/>
                    </a:schemeClr>
                  </a:innerShdw>
                </a:effectLst>
              </a:rPr>
              <a:t>WHAT DO WE TEACH OUR CHILDREN FOR THEM TO BECOME CHURCH MEMBERS</a:t>
            </a:r>
            <a:r>
              <a:rPr lang="es-ES" b="1" dirty="0">
                <a:ln w="12700">
                  <a:solidFill>
                    <a:schemeClr val="accent3">
                      <a:lumMod val="50000"/>
                    </a:schemeClr>
                  </a:solidFill>
                  <a:prstDash val="solid"/>
                </a:ln>
                <a:solidFill>
                  <a:srgbClr val="F462A1"/>
                </a:solidFill>
                <a:effectLst>
                  <a:innerShdw blurRad="177800">
                    <a:schemeClr val="accent3">
                      <a:lumMod val="50000"/>
                    </a:schemeClr>
                  </a:innerShdw>
                </a:effectLst>
              </a:rPr>
              <a:t>?</a:t>
            </a:r>
          </a:p>
        </p:txBody>
      </p:sp>
      <p:sp>
        <p:nvSpPr>
          <p:cNvPr id="11" name="CuadroTexto 10">
            <a:extLst>
              <a:ext uri="{FF2B5EF4-FFF2-40B4-BE49-F238E27FC236}">
                <a16:creationId xmlns:a16="http://schemas.microsoft.com/office/drawing/2014/main" id="{7CB3AE59-3D44-863B-0164-079746AA424A}"/>
              </a:ext>
            </a:extLst>
          </p:cNvPr>
          <p:cNvSpPr txBox="1"/>
          <p:nvPr/>
        </p:nvSpPr>
        <p:spPr>
          <a:xfrm>
            <a:off x="9369696" y="556712"/>
            <a:ext cx="2666460" cy="707886"/>
          </a:xfrm>
          <a:prstGeom prst="rect">
            <a:avLst/>
          </a:prstGeom>
          <a:noFill/>
        </p:spPr>
        <p:txBody>
          <a:bodyPr wrap="square">
            <a:spAutoFit/>
          </a:bodyPr>
          <a:lstStyle/>
          <a:p>
            <a:pPr algn="ctr"/>
            <a:r>
              <a:rPr lang="es-ES" sz="2000" b="1" dirty="0" err="1"/>
              <a:t>Preparing</a:t>
            </a:r>
            <a:r>
              <a:rPr lang="es-ES" sz="2000" b="1" dirty="0"/>
              <a:t> </a:t>
            </a:r>
            <a:r>
              <a:rPr lang="es-ES" sz="2000" b="1" dirty="0" err="1"/>
              <a:t>for</a:t>
            </a:r>
            <a:r>
              <a:rPr lang="es-ES" sz="2000" b="1" dirty="0"/>
              <a:t> </a:t>
            </a:r>
            <a:r>
              <a:rPr lang="es-ES" sz="2000" b="1" dirty="0" err="1"/>
              <a:t>Church</a:t>
            </a:r>
            <a:r>
              <a:rPr lang="es-ES" sz="2000" b="1" dirty="0"/>
              <a:t> </a:t>
            </a:r>
            <a:r>
              <a:rPr lang="es-ES" sz="2000" b="1" dirty="0" err="1"/>
              <a:t>Membership</a:t>
            </a:r>
            <a:endParaRPr lang="es-ES" sz="2000" b="1" dirty="0"/>
          </a:p>
        </p:txBody>
      </p:sp>
      <p:pic>
        <p:nvPicPr>
          <p:cNvPr id="6" name="Imagen 5" descr="Un grupo de personas con traje formal&#10;&#10;Descripción generada automáticamente">
            <a:extLst>
              <a:ext uri="{FF2B5EF4-FFF2-40B4-BE49-F238E27FC236}">
                <a16:creationId xmlns:a16="http://schemas.microsoft.com/office/drawing/2014/main" id="{BA481062-2012-A80B-501C-404E2BF6F860}"/>
              </a:ext>
            </a:extLst>
          </p:cNvPr>
          <p:cNvPicPr>
            <a:picLocks noChangeAspect="1"/>
          </p:cNvPicPr>
          <p:nvPr/>
        </p:nvPicPr>
        <p:blipFill rotWithShape="1">
          <a:blip r:embed="rId5">
            <a:extLst>
              <a:ext uri="{28A0092B-C50C-407E-A947-70E740481C1C}">
                <a14:useLocalDpi xmlns:a14="http://schemas.microsoft.com/office/drawing/2010/main" val="0"/>
              </a:ext>
            </a:extLst>
          </a:blip>
          <a:srcRect l="2813" t="3088" r="4002" b="3984"/>
          <a:stretch/>
        </p:blipFill>
        <p:spPr>
          <a:xfrm>
            <a:off x="8467776" y="1681931"/>
            <a:ext cx="3568380" cy="4536339"/>
          </a:xfrm>
          <a:prstGeom prst="roundRect">
            <a:avLst>
              <a:gd name="adj" fmla="val 4167"/>
            </a:avLst>
          </a:prstGeom>
          <a:solidFill>
            <a:srgbClr val="FFFFFF"/>
          </a:solidFill>
          <a:ln w="28575" cap="sq">
            <a:solidFill>
              <a:srgbClr val="ED1E79"/>
            </a:solidFill>
            <a:miter lim="800000"/>
          </a:ln>
          <a:effectLst>
            <a:reflection blurRad="6350" stA="50000" endA="300" endPos="14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75715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iterate type="lt">
                                    <p:tmPct val="5000"/>
                                  </p:iterate>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90"/>
                                          </p:val>
                                        </p:tav>
                                        <p:tav tm="100000">
                                          <p:val>
                                            <p:fltVal val="0"/>
                                          </p:val>
                                        </p:tav>
                                      </p:tavLst>
                                    </p:anim>
                                    <p:animEffect transition="in" filter="fade">
                                      <p:cBhvr>
                                        <p:cTn id="27" dur="500"/>
                                        <p:tgtEl>
                                          <p:spTgt spid="14"/>
                                        </p:tgtEl>
                                      </p:cBhvr>
                                    </p:animEffect>
                                  </p:childTnLst>
                                </p:cTn>
                              </p:par>
                            </p:childTnLst>
                          </p:cTn>
                        </p:par>
                        <p:par>
                          <p:cTn id="28" fill="hold">
                            <p:stCondLst>
                              <p:cond delay="500"/>
                            </p:stCondLst>
                            <p:childTnLst>
                              <p:par>
                                <p:cTn id="29" presetID="21" presetClass="entr" presetSubtype="8"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8)">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left)">
                                      <p:cBhvr>
                                        <p:cTn id="36" dur="500"/>
                                        <p:tgtEl>
                                          <p:spTgt spid="1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xEl>
                                              <p:pRg st="1" end="1"/>
                                            </p:txEl>
                                          </p:spTgt>
                                        </p:tgtEl>
                                        <p:attrNameLst>
                                          <p:attrName>style.visibility</p:attrName>
                                        </p:attrNameLst>
                                      </p:cBhvr>
                                      <p:to>
                                        <p:strVal val="visible"/>
                                      </p:to>
                                    </p:set>
                                    <p:animEffect transition="in" filter="wipe(left)">
                                      <p:cBhvr>
                                        <p:cTn id="41" dur="500"/>
                                        <p:tgtEl>
                                          <p:spTgt spid="1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xEl>
                                              <p:pRg st="2" end="2"/>
                                            </p:txEl>
                                          </p:spTgt>
                                        </p:tgtEl>
                                        <p:attrNameLst>
                                          <p:attrName>style.visibility</p:attrName>
                                        </p:attrNameLst>
                                      </p:cBhvr>
                                      <p:to>
                                        <p:strVal val="visible"/>
                                      </p:to>
                                    </p:set>
                                    <p:animEffect transition="in" filter="wipe(left)">
                                      <p:cBhvr>
                                        <p:cTn id="46" dur="500"/>
                                        <p:tgtEl>
                                          <p:spTgt spid="1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xEl>
                                              <p:pRg st="3" end="3"/>
                                            </p:txEl>
                                          </p:spTgt>
                                        </p:tgtEl>
                                        <p:attrNameLst>
                                          <p:attrName>style.visibility</p:attrName>
                                        </p:attrNameLst>
                                      </p:cBhvr>
                                      <p:to>
                                        <p:strVal val="visible"/>
                                      </p:to>
                                    </p:set>
                                    <p:animEffect transition="in" filter="wipe(left)">
                                      <p:cBhvr>
                                        <p:cTn id="51" dur="500"/>
                                        <p:tgtEl>
                                          <p:spTgt spid="1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xEl>
                                              <p:pRg st="4" end="4"/>
                                            </p:txEl>
                                          </p:spTgt>
                                        </p:tgtEl>
                                        <p:attrNameLst>
                                          <p:attrName>style.visibility</p:attrName>
                                        </p:attrNameLst>
                                      </p:cBhvr>
                                      <p:to>
                                        <p:strVal val="visible"/>
                                      </p:to>
                                    </p:set>
                                    <p:animEffect transition="in" filter="wipe(left)">
                                      <p:cBhvr>
                                        <p:cTn id="56" dur="500"/>
                                        <p:tgtEl>
                                          <p:spTgt spid="13">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3">
                                            <p:txEl>
                                              <p:pRg st="5" end="5"/>
                                            </p:txEl>
                                          </p:spTgt>
                                        </p:tgtEl>
                                        <p:attrNameLst>
                                          <p:attrName>style.visibility</p:attrName>
                                        </p:attrNameLst>
                                      </p:cBhvr>
                                      <p:to>
                                        <p:strVal val="visible"/>
                                      </p:to>
                                    </p:set>
                                    <p:animEffect transition="in" filter="wipe(left)">
                                      <p:cBhvr>
                                        <p:cTn id="61" dur="500"/>
                                        <p:tgtEl>
                                          <p:spTgt spid="13">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3">
                                            <p:txEl>
                                              <p:pRg st="6" end="6"/>
                                            </p:txEl>
                                          </p:spTgt>
                                        </p:tgtEl>
                                        <p:attrNameLst>
                                          <p:attrName>style.visibility</p:attrName>
                                        </p:attrNameLst>
                                      </p:cBhvr>
                                      <p:to>
                                        <p:strVal val="visible"/>
                                      </p:to>
                                    </p:set>
                                    <p:animEffect transition="in" filter="wipe(left)">
                                      <p:cBhvr>
                                        <p:cTn id="66" dur="500"/>
                                        <p:tgtEl>
                                          <p:spTgt spid="13">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3">
                                            <p:txEl>
                                              <p:pRg st="7" end="7"/>
                                            </p:txEl>
                                          </p:spTgt>
                                        </p:tgtEl>
                                        <p:attrNameLst>
                                          <p:attrName>style.visibility</p:attrName>
                                        </p:attrNameLst>
                                      </p:cBhvr>
                                      <p:to>
                                        <p:strVal val="visible"/>
                                      </p:to>
                                    </p:set>
                                    <p:animEffect transition="in" filter="wipe(left)">
                                      <p:cBhvr>
                                        <p:cTn id="71" dur="500"/>
                                        <p:tgtEl>
                                          <p:spTgt spid="13">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3">
                                            <p:txEl>
                                              <p:pRg st="8" end="8"/>
                                            </p:txEl>
                                          </p:spTgt>
                                        </p:tgtEl>
                                        <p:attrNameLst>
                                          <p:attrName>style.visibility</p:attrName>
                                        </p:attrNameLst>
                                      </p:cBhvr>
                                      <p:to>
                                        <p:strVal val="visible"/>
                                      </p:to>
                                    </p:set>
                                    <p:animEffect transition="in" filter="wipe(left)">
                                      <p:cBhvr>
                                        <p:cTn id="76" dur="500"/>
                                        <p:tgtEl>
                                          <p:spTgt spid="13">
                                            <p:txEl>
                                              <p:pRg st="8" end="8"/>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3">
                                            <p:txEl>
                                              <p:pRg st="9" end="9"/>
                                            </p:txEl>
                                          </p:spTgt>
                                        </p:tgtEl>
                                        <p:attrNameLst>
                                          <p:attrName>style.visibility</p:attrName>
                                        </p:attrNameLst>
                                      </p:cBhvr>
                                      <p:to>
                                        <p:strVal val="visible"/>
                                      </p:to>
                                    </p:set>
                                    <p:animEffect transition="in" filter="wipe(left)">
                                      <p:cBhvr>
                                        <p:cTn id="81" dur="500"/>
                                        <p:tgtEl>
                                          <p:spTgt spid="13">
                                            <p:txEl>
                                              <p:pRg st="9" end="9"/>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3">
                                            <p:txEl>
                                              <p:pRg st="10" end="10"/>
                                            </p:txEl>
                                          </p:spTgt>
                                        </p:tgtEl>
                                        <p:attrNameLst>
                                          <p:attrName>style.visibility</p:attrName>
                                        </p:attrNameLst>
                                      </p:cBhvr>
                                      <p:to>
                                        <p:strVal val="visible"/>
                                      </p:to>
                                    </p:set>
                                    <p:animEffect transition="in" filter="wipe(left)">
                                      <p:cBhvr>
                                        <p:cTn id="86"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10123" r="4325"/>
          <a:stretch/>
        </p:blipFill>
        <p:spPr>
          <a:xfrm>
            <a:off x="205274" y="625059"/>
            <a:ext cx="4534678" cy="5607882"/>
          </a:xfrm>
          <a:prstGeom prst="rect">
            <a:avLst/>
          </a:prstGeom>
          <a:solidFill>
            <a:schemeClr val="bg1"/>
          </a:solidFill>
        </p:spPr>
      </p:pic>
      <p:sp>
        <p:nvSpPr>
          <p:cNvPr id="2" name="CuadroTexto 1">
            <a:extLst>
              <a:ext uri="{FF2B5EF4-FFF2-40B4-BE49-F238E27FC236}">
                <a16:creationId xmlns:a16="http://schemas.microsoft.com/office/drawing/2014/main" id="{410B1ED0-7E10-6E89-2D4B-E6FF88E8BDBC}"/>
              </a:ext>
            </a:extLst>
          </p:cNvPr>
          <p:cNvSpPr txBox="1"/>
          <p:nvPr/>
        </p:nvSpPr>
        <p:spPr>
          <a:xfrm>
            <a:off x="5594376" y="1180644"/>
            <a:ext cx="491248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s-ES" sz="6000" b="1" dirty="0" err="1">
                <a:ln w="6600">
                  <a:solidFill>
                    <a:srgbClr val="E13B44"/>
                  </a:solidFill>
                  <a:prstDash val="solid"/>
                </a:ln>
                <a:solidFill>
                  <a:srgbClr val="FFFF66"/>
                </a:solidFill>
                <a:effectLst>
                  <a:outerShdw dist="38100" dir="2700000" algn="tl" rotWithShape="0">
                    <a:srgbClr val="000000"/>
                  </a:outerShdw>
                </a:effectLst>
              </a:rPr>
              <a:t>Maintaining</a:t>
            </a:r>
            <a:r>
              <a:rPr lang="es-ES" sz="6000" b="1" dirty="0">
                <a:ln w="6600">
                  <a:solidFill>
                    <a:srgbClr val="E13B44"/>
                  </a:solidFill>
                  <a:prstDash val="solid"/>
                </a:ln>
                <a:solidFill>
                  <a:srgbClr val="FFFF66"/>
                </a:solidFill>
                <a:effectLst>
                  <a:outerShdw dist="38100" dir="2700000" algn="tl" rotWithShape="0">
                    <a:srgbClr val="000000"/>
                  </a:outerShdw>
                </a:effectLst>
              </a:rPr>
              <a:t> </a:t>
            </a:r>
            <a:r>
              <a:rPr lang="es-ES" sz="6000" b="1" dirty="0" err="1">
                <a:ln w="6600">
                  <a:solidFill>
                    <a:srgbClr val="E13B44"/>
                  </a:solidFill>
                  <a:prstDash val="solid"/>
                </a:ln>
                <a:solidFill>
                  <a:srgbClr val="FFFF66"/>
                </a:solidFill>
                <a:effectLst>
                  <a:outerShdw dist="38100" dir="2700000" algn="tl" rotWithShape="0">
                    <a:srgbClr val="000000"/>
                  </a:outerShdw>
                </a:effectLst>
              </a:rPr>
              <a:t>the</a:t>
            </a:r>
            <a:r>
              <a:rPr lang="es-ES" sz="6000" b="1" dirty="0">
                <a:ln w="6600">
                  <a:solidFill>
                    <a:srgbClr val="E13B44"/>
                  </a:solidFill>
                  <a:prstDash val="solid"/>
                </a:ln>
                <a:solidFill>
                  <a:srgbClr val="FFFF66"/>
                </a:solidFill>
                <a:effectLst>
                  <a:outerShdw dist="38100" dir="2700000" algn="tl" rotWithShape="0">
                    <a:srgbClr val="000000"/>
                  </a:outerShdw>
                </a:effectLst>
              </a:rPr>
              <a:t> </a:t>
            </a:r>
            <a:r>
              <a:rPr lang="es-ES" sz="6000" b="1" dirty="0" err="1">
                <a:ln w="6600">
                  <a:solidFill>
                    <a:srgbClr val="E13B44"/>
                  </a:solidFill>
                  <a:prstDash val="solid"/>
                </a:ln>
                <a:solidFill>
                  <a:srgbClr val="FFFF66"/>
                </a:solidFill>
                <a:effectLst>
                  <a:outerShdw dist="38100" dir="2700000" algn="tl" rotWithShape="0">
                    <a:srgbClr val="000000"/>
                  </a:outerShdw>
                </a:effectLst>
              </a:rPr>
              <a:t>Religious</a:t>
            </a:r>
            <a:r>
              <a:rPr lang="es-ES" sz="6000" b="1" dirty="0">
                <a:ln w="6600">
                  <a:solidFill>
                    <a:srgbClr val="E13B44"/>
                  </a:solidFill>
                  <a:prstDash val="solid"/>
                </a:ln>
                <a:solidFill>
                  <a:srgbClr val="FFFF66"/>
                </a:solidFill>
                <a:effectLst>
                  <a:outerShdw dist="38100" dir="2700000" algn="tl" rotWithShape="0">
                    <a:srgbClr val="000000"/>
                  </a:outerShdw>
                </a:effectLst>
              </a:rPr>
              <a:t> </a:t>
            </a:r>
            <a:r>
              <a:rPr lang="es-ES" sz="6000" b="1" dirty="0" err="1">
                <a:ln w="6600">
                  <a:solidFill>
                    <a:srgbClr val="E13B44"/>
                  </a:solidFill>
                  <a:prstDash val="solid"/>
                </a:ln>
                <a:solidFill>
                  <a:srgbClr val="FFFF66"/>
                </a:solidFill>
                <a:effectLst>
                  <a:outerShdw dist="38100" dir="2700000" algn="tl" rotWithShape="0">
                    <a:srgbClr val="000000"/>
                  </a:outerShdw>
                </a:effectLst>
              </a:rPr>
              <a:t>Experience</a:t>
            </a:r>
            <a:endParaRPr kumimoji="0" lang="es-ES" sz="6000" b="1" i="0" u="none" strike="noStrike" kern="1200" cap="none" spc="0" normalizeH="0" baseline="0" noProof="0" dirty="0">
              <a:ln w="6600">
                <a:solidFill>
                  <a:srgbClr val="E13B44"/>
                </a:solidFill>
                <a:prstDash val="solid"/>
              </a:ln>
              <a:solidFill>
                <a:srgbClr val="FFFF66"/>
              </a:solidFill>
              <a:effectLst>
                <a:outerShdw dist="38100" dir="2700000" algn="tl" rotWithShape="0">
                  <a:srgbClr val="00000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5308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4" presetClass="emph" presetSubtype="0" fill="hold" grpId="1" nodeType="withEffect">
                                  <p:stCondLst>
                                    <p:cond delay="0"/>
                                  </p:stCondLst>
                                  <p:iterate type="lt">
                                    <p:tmPct val="10000"/>
                                  </p:iterate>
                                  <p:childTnLst>
                                    <p:animMotion origin="layout" path="M -4.79167E-6 -3.33333E-6 L -4.79167E-6 -0.07222 " pathEditMode="relative" rAng="0" ptsTypes="AA">
                                      <p:cBhvr>
                                        <p:cTn id="9" dur="250" accel="50000" decel="50000" autoRev="1" fill="hold">
                                          <p:stCondLst>
                                            <p:cond delay="0"/>
                                          </p:stCondLst>
                                        </p:cTn>
                                        <p:tgtEl>
                                          <p:spTgt spid="2"/>
                                        </p:tgtEl>
                                        <p:attrNameLst>
                                          <p:attrName>ppt_x</p:attrName>
                                          <p:attrName>ppt_y</p:attrName>
                                        </p:attrNameLst>
                                      </p:cBhvr>
                                      <p:rCtr x="0" y="-3611"/>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1F53BC34-E899-5EE9-03E8-F818C1A97557}"/>
              </a:ext>
            </a:extLst>
          </p:cNvPr>
          <p:cNvGrpSpPr/>
          <p:nvPr/>
        </p:nvGrpSpPr>
        <p:grpSpPr>
          <a:xfrm>
            <a:off x="9811372" y="162508"/>
            <a:ext cx="2237726" cy="1019940"/>
            <a:chOff x="9811372" y="162508"/>
            <a:chExt cx="2237726" cy="1019940"/>
          </a:xfrm>
        </p:grpSpPr>
        <p:pic>
          <p:nvPicPr>
            <p:cNvPr id="3" name="Imagen 2">
              <a:extLst>
                <a:ext uri="{FF2B5EF4-FFF2-40B4-BE49-F238E27FC236}">
                  <a16:creationId xmlns:a16="http://schemas.microsoft.com/office/drawing/2014/main" id="{ECC46ABA-F6FA-0BAE-8680-6AF48DBA06AA}"/>
                </a:ext>
              </a:extLst>
            </p:cNvPr>
            <p:cNvPicPr>
              <a:picLocks noChangeAspect="1"/>
            </p:cNvPicPr>
            <p:nvPr/>
          </p:nvPicPr>
          <p:blipFill>
            <a:blip r:embed="rId3"/>
            <a:stretch>
              <a:fillRect/>
            </a:stretch>
          </p:blipFill>
          <p:spPr>
            <a:xfrm>
              <a:off x="9811372" y="162508"/>
              <a:ext cx="2229100" cy="101994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D3993675-0498-5A2C-B491-EA8778A5EB66}"/>
                </a:ext>
              </a:extLst>
            </p:cNvPr>
            <p:cNvSpPr txBox="1"/>
            <p:nvPr/>
          </p:nvSpPr>
          <p:spPr>
            <a:xfrm>
              <a:off x="9950004" y="476702"/>
              <a:ext cx="2099094" cy="369332"/>
            </a:xfrm>
            <a:prstGeom prst="rect">
              <a:avLst/>
            </a:prstGeom>
            <a:noFill/>
          </p:spPr>
          <p:txBody>
            <a:bodyPr wrap="square" rtlCol="0">
              <a:spAutoFit/>
            </a:bodyPr>
            <a:lstStyle/>
            <a:p>
              <a:r>
                <a:rPr lang="es-ES" b="1" dirty="0" err="1">
                  <a:solidFill>
                    <a:schemeClr val="bg1"/>
                  </a:solidFill>
                  <a:effectLst>
                    <a:outerShdw blurRad="38100" dist="38100" dir="2700000" algn="tl">
                      <a:srgbClr val="000000">
                        <a:alpha val="43137"/>
                      </a:srgbClr>
                    </a:outerShdw>
                  </a:effectLst>
                </a:rPr>
                <a:t>The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Bible</a:t>
              </a:r>
              <a:r>
                <a:rPr lang="es-ES" b="1" dirty="0">
                  <a:solidFill>
                    <a:schemeClr val="bg1"/>
                  </a:solidFill>
                  <a:effectLst>
                    <a:outerShdw blurRad="38100" dist="38100" dir="2700000" algn="tl">
                      <a:srgbClr val="000000">
                        <a:alpha val="43137"/>
                      </a:srgbClr>
                    </a:outerShdw>
                  </a:effectLst>
                </a:rPr>
                <a:t> at Home</a:t>
              </a:r>
            </a:p>
          </p:txBody>
        </p:sp>
      </p:grpSp>
      <p:sp>
        <p:nvSpPr>
          <p:cNvPr id="8" name="CuadroTexto 7">
            <a:extLst>
              <a:ext uri="{FF2B5EF4-FFF2-40B4-BE49-F238E27FC236}">
                <a16:creationId xmlns:a16="http://schemas.microsoft.com/office/drawing/2014/main" id="{E15AE2E6-DB7E-E8C7-0621-EB1D85D15B4F}"/>
              </a:ext>
            </a:extLst>
          </p:cNvPr>
          <p:cNvSpPr txBox="1"/>
          <p:nvPr/>
        </p:nvSpPr>
        <p:spPr>
          <a:xfrm>
            <a:off x="151528" y="77487"/>
            <a:ext cx="8735945" cy="4247317"/>
          </a:xfrm>
          <a:prstGeom prst="rect">
            <a:avLst/>
          </a:prstGeom>
          <a:noFill/>
        </p:spPr>
        <p:txBody>
          <a:bodyPr wrap="square">
            <a:spAutoFit/>
          </a:bodyPr>
          <a:lstStyle/>
          <a:p>
            <a:r>
              <a:rPr lang="en-US" b="1" dirty="0">
                <a:solidFill>
                  <a:srgbClr val="0070C0"/>
                </a:solidFill>
              </a:rPr>
              <a:t>The Bible is a very varied book</a:t>
            </a:r>
            <a:r>
              <a:rPr lang="es-ES" b="1" dirty="0">
                <a:solidFill>
                  <a:srgbClr val="0070C0"/>
                </a:solidFill>
              </a:rPr>
              <a:t>: </a:t>
            </a:r>
            <a:r>
              <a:rPr lang="en-US" b="1" dirty="0"/>
              <a:t>In its wide range of style and subjects, the Bible has something to interest every mind and appeal to every heart. In its pages are found </a:t>
            </a:r>
            <a:r>
              <a:rPr lang="en-US" b="1" dirty="0">
                <a:solidFill>
                  <a:srgbClr val="C00000"/>
                </a:solidFill>
              </a:rPr>
              <a:t>history</a:t>
            </a:r>
            <a:r>
              <a:rPr lang="en-US" b="1" dirty="0"/>
              <a:t> the most ancient; </a:t>
            </a:r>
            <a:r>
              <a:rPr lang="en-US" b="1" dirty="0">
                <a:solidFill>
                  <a:srgbClr val="C00000"/>
                </a:solidFill>
              </a:rPr>
              <a:t>biography </a:t>
            </a:r>
            <a:r>
              <a:rPr lang="en-US" b="1" dirty="0"/>
              <a:t>the truest to life; </a:t>
            </a:r>
            <a:r>
              <a:rPr lang="en-US" b="1" dirty="0">
                <a:solidFill>
                  <a:srgbClr val="C00000"/>
                </a:solidFill>
              </a:rPr>
              <a:t>principles of government </a:t>
            </a:r>
            <a:r>
              <a:rPr lang="en-US" b="1" dirty="0"/>
              <a:t>for the control of the state, for the regulation of the household—principles that human wisdom has never equaled. It contains </a:t>
            </a:r>
            <a:r>
              <a:rPr lang="en-US" b="1" dirty="0">
                <a:solidFill>
                  <a:srgbClr val="C00000"/>
                </a:solidFill>
              </a:rPr>
              <a:t>philosophy</a:t>
            </a:r>
            <a:r>
              <a:rPr lang="en-US" b="1" dirty="0"/>
              <a:t> the most profound; </a:t>
            </a:r>
            <a:r>
              <a:rPr lang="en-US" b="1" dirty="0">
                <a:solidFill>
                  <a:srgbClr val="C00000"/>
                </a:solidFill>
              </a:rPr>
              <a:t>poetry</a:t>
            </a:r>
            <a:r>
              <a:rPr lang="en-US" b="1" dirty="0"/>
              <a:t> the sweetest and the most sublime, the most impassioned and the most pathetic [moving]</a:t>
            </a:r>
            <a:r>
              <a:rPr lang="es-ES" b="1" dirty="0"/>
              <a:t>… </a:t>
            </a:r>
            <a:r>
              <a:rPr lang="en-US" b="1" dirty="0"/>
              <a:t>Viewed in the light of this thought, </a:t>
            </a:r>
            <a:r>
              <a:rPr lang="en-US" b="1" dirty="0">
                <a:solidFill>
                  <a:srgbClr val="C00000"/>
                </a:solidFill>
              </a:rPr>
              <a:t>every topic has a new significance</a:t>
            </a:r>
            <a:r>
              <a:rPr lang="en-US" b="1" dirty="0"/>
              <a:t>. In the most simply stated truths </a:t>
            </a:r>
            <a:r>
              <a:rPr lang="en-US" b="1" dirty="0">
                <a:solidFill>
                  <a:srgbClr val="C00000"/>
                </a:solidFill>
              </a:rPr>
              <a:t>are involved principles that are as high as heaven and that compass eternity</a:t>
            </a:r>
            <a:r>
              <a:rPr lang="es-ES" b="1" dirty="0">
                <a:solidFill>
                  <a:srgbClr val="C00000"/>
                </a:solidFill>
              </a:rPr>
              <a:t>.</a:t>
            </a:r>
            <a:r>
              <a:rPr lang="es-ES" b="1" dirty="0"/>
              <a:t>—</a:t>
            </a:r>
            <a:r>
              <a:rPr lang="es-ES" b="1" dirty="0" err="1"/>
              <a:t>Education</a:t>
            </a:r>
            <a:r>
              <a:rPr lang="es-ES" b="1" dirty="0"/>
              <a:t>, 125.</a:t>
            </a:r>
          </a:p>
          <a:p>
            <a:r>
              <a:rPr lang="en-US" b="1" dirty="0">
                <a:solidFill>
                  <a:srgbClr val="0070C0"/>
                </a:solidFill>
              </a:rPr>
              <a:t>Benefits of reading the Bible</a:t>
            </a:r>
            <a:r>
              <a:rPr lang="es-ES" b="1" dirty="0">
                <a:solidFill>
                  <a:srgbClr val="0070C0"/>
                </a:solidFill>
              </a:rPr>
              <a:t>: </a:t>
            </a:r>
            <a:r>
              <a:rPr lang="en-US" b="1" dirty="0">
                <a:solidFill>
                  <a:srgbClr val="C00000"/>
                </a:solidFill>
              </a:rPr>
              <a:t>Our spiritual strength is increased; we grow in grace and in a knowledge of the truth. Habits of self-control are formed and strengthened</a:t>
            </a:r>
            <a:r>
              <a:rPr lang="es-ES" b="1" dirty="0">
                <a:solidFill>
                  <a:srgbClr val="C00000"/>
                </a:solidFill>
              </a:rPr>
              <a:t>. The </a:t>
            </a:r>
            <a:r>
              <a:rPr lang="es-ES" b="1" dirty="0" err="1">
                <a:solidFill>
                  <a:srgbClr val="C00000"/>
                </a:solidFill>
              </a:rPr>
              <a:t>infirmities</a:t>
            </a:r>
            <a:r>
              <a:rPr lang="es-ES" b="1" dirty="0">
                <a:solidFill>
                  <a:srgbClr val="C00000"/>
                </a:solidFill>
              </a:rPr>
              <a:t>… </a:t>
            </a:r>
            <a:r>
              <a:rPr lang="es-ES" b="1" dirty="0" err="1">
                <a:solidFill>
                  <a:srgbClr val="C00000"/>
                </a:solidFill>
              </a:rPr>
              <a:t>disappear</a:t>
            </a:r>
            <a:r>
              <a:rPr lang="es-ES" b="1" dirty="0">
                <a:solidFill>
                  <a:srgbClr val="C00000"/>
                </a:solidFill>
              </a:rPr>
              <a:t>.</a:t>
            </a:r>
            <a:r>
              <a:rPr lang="es-ES" b="1" dirty="0"/>
              <a:t>— </a:t>
            </a:r>
            <a:r>
              <a:rPr lang="en-US" b="1" dirty="0"/>
              <a:t>Counsels to parents, teachers, and students, </a:t>
            </a:r>
            <a:r>
              <a:rPr lang="es-ES" b="1" dirty="0"/>
              <a:t>207.</a:t>
            </a:r>
          </a:p>
          <a:p>
            <a:r>
              <a:rPr lang="en-US" b="1" dirty="0">
                <a:solidFill>
                  <a:srgbClr val="0070C0"/>
                </a:solidFill>
              </a:rPr>
              <a:t>The Bible is the standard of righteousness</a:t>
            </a:r>
            <a:r>
              <a:rPr lang="es-ES" b="1" dirty="0">
                <a:solidFill>
                  <a:srgbClr val="0070C0"/>
                </a:solidFill>
              </a:rPr>
              <a:t>: </a:t>
            </a:r>
            <a:r>
              <a:rPr lang="en-US" b="1" dirty="0"/>
              <a:t>The Holy One of Israel has made known to us </a:t>
            </a:r>
            <a:r>
              <a:rPr lang="en-US" b="1" dirty="0">
                <a:solidFill>
                  <a:srgbClr val="C00000"/>
                </a:solidFill>
              </a:rPr>
              <a:t>the statutes and laws which are to govern all human intelligences. These precepts, which have been pronounced “holy, and just, and good,” are to form the standard of  action in the home</a:t>
            </a:r>
            <a:r>
              <a:rPr lang="es-ES" b="1" dirty="0">
                <a:solidFill>
                  <a:srgbClr val="C00000"/>
                </a:solidFill>
              </a:rPr>
              <a:t>.</a:t>
            </a:r>
            <a:r>
              <a:rPr lang="es-ES" b="1" dirty="0"/>
              <a:t>—</a:t>
            </a:r>
            <a:r>
              <a:rPr lang="es-ES" b="1" dirty="0" err="1"/>
              <a:t>The</a:t>
            </a:r>
            <a:r>
              <a:rPr lang="es-ES" b="1" dirty="0"/>
              <a:t> </a:t>
            </a:r>
            <a:r>
              <a:rPr lang="es-ES" b="1" dirty="0" err="1"/>
              <a:t>Review</a:t>
            </a:r>
            <a:r>
              <a:rPr lang="es-ES" b="1" dirty="0"/>
              <a:t> and Herald, </a:t>
            </a:r>
            <a:r>
              <a:rPr lang="es-ES" b="1" dirty="0" err="1"/>
              <a:t>November</a:t>
            </a:r>
            <a:r>
              <a:rPr lang="es-ES" b="1" dirty="0"/>
              <a:t> 13, 1888.</a:t>
            </a:r>
          </a:p>
        </p:txBody>
      </p:sp>
      <p:sp>
        <p:nvSpPr>
          <p:cNvPr id="5" name="CuadroTexto 4">
            <a:extLst>
              <a:ext uri="{FF2B5EF4-FFF2-40B4-BE49-F238E27FC236}">
                <a16:creationId xmlns:a16="http://schemas.microsoft.com/office/drawing/2014/main" id="{912BF029-A3BF-D2F5-3197-1567EBE03025}"/>
              </a:ext>
            </a:extLst>
          </p:cNvPr>
          <p:cNvSpPr txBox="1"/>
          <p:nvPr/>
        </p:nvSpPr>
        <p:spPr>
          <a:xfrm>
            <a:off x="2876550" y="4197929"/>
            <a:ext cx="9214835" cy="2662267"/>
          </a:xfrm>
          <a:prstGeom prst="rect">
            <a:avLst/>
          </a:prstGeom>
          <a:noFill/>
        </p:spPr>
        <p:txBody>
          <a:bodyPr wrap="square">
            <a:spAutoFit/>
          </a:bodyPr>
          <a:lstStyle/>
          <a:p>
            <a:r>
              <a:rPr lang="en-US" b="1" dirty="0">
                <a:solidFill>
                  <a:srgbClr val="0070C0"/>
                </a:solidFill>
              </a:rPr>
              <a:t>The Bible strengthens the intellect</a:t>
            </a:r>
            <a:r>
              <a:rPr lang="es-ES" b="1" dirty="0">
                <a:solidFill>
                  <a:srgbClr val="0070C0"/>
                </a:solidFill>
              </a:rPr>
              <a:t>: </a:t>
            </a:r>
            <a:r>
              <a:rPr lang="en-US" b="1" dirty="0">
                <a:solidFill>
                  <a:srgbClr val="C00000"/>
                </a:solidFill>
              </a:rPr>
              <a:t>If the Bible were read more, if its truths were better understood, we should be a far more enlightened and intelligent people. </a:t>
            </a:r>
            <a:r>
              <a:rPr lang="en-US" b="1" dirty="0"/>
              <a:t>Energy is imparted to the soul by searching its pages</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es-ES" b="1" dirty="0"/>
              <a:t>, 126.</a:t>
            </a:r>
          </a:p>
          <a:p>
            <a:pPr lvl="0">
              <a:defRPr/>
            </a:pPr>
            <a:r>
              <a:rPr lang="en-US" b="1" dirty="0">
                <a:solidFill>
                  <a:srgbClr val="0070C0"/>
                </a:solidFill>
              </a:rPr>
              <a:t>The Bible is the Foundation of Prosperity</a:t>
            </a:r>
            <a:r>
              <a:rPr kumimoji="0" lang="es-ES"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lang="en-US" b="1" dirty="0">
                <a:solidFill>
                  <a:prstClr val="black"/>
                </a:solidFill>
              </a:rPr>
              <a:t>The teaching of the Bible has a vital bearing upon man's prosperity in all the relations of this life. It unfolds the principles that are the cornerstone of a nation's prosperity—</a:t>
            </a:r>
            <a:r>
              <a:rPr lang="en-US" b="1" dirty="0">
                <a:solidFill>
                  <a:srgbClr val="C00000"/>
                </a:solidFill>
              </a:rPr>
              <a:t>principles with which is bound up the well-being of society, and which are the safeguard of the family—principles without which no man can attain usefulness, happiness, and honor in this life, or can hope to secure the future, immortal life.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Patriarchs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Prophets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599.</a:t>
            </a:r>
          </a:p>
        </p:txBody>
      </p:sp>
      <p:pic>
        <p:nvPicPr>
          <p:cNvPr id="7" name="Imagen 6" descr="Imagen que contiene foto, posando, hombre, sostener&#10;&#10;Descripción generada automáticamente">
            <a:extLst>
              <a:ext uri="{FF2B5EF4-FFF2-40B4-BE49-F238E27FC236}">
                <a16:creationId xmlns:a16="http://schemas.microsoft.com/office/drawing/2014/main" id="{241AEB80-D67B-8E0F-5A86-4DC369E17ADC}"/>
              </a:ext>
            </a:extLst>
          </p:cNvPr>
          <p:cNvPicPr>
            <a:picLocks noChangeAspect="1"/>
          </p:cNvPicPr>
          <p:nvPr/>
        </p:nvPicPr>
        <p:blipFill rotWithShape="1">
          <a:blip r:embed="rId4">
            <a:extLst>
              <a:ext uri="{28A0092B-C50C-407E-A947-70E740481C1C}">
                <a14:useLocalDpi xmlns:a14="http://schemas.microsoft.com/office/drawing/2010/main" val="0"/>
              </a:ext>
            </a:extLst>
          </a:blip>
          <a:srcRect t="21726" b="18403"/>
          <a:stretch/>
        </p:blipFill>
        <p:spPr>
          <a:xfrm>
            <a:off x="8887473" y="1355832"/>
            <a:ext cx="3191099" cy="2587518"/>
          </a:xfrm>
          <a:prstGeom prst="rect">
            <a:avLst/>
          </a:prstGeom>
          <a:ln w="38100" cap="sq">
            <a:solidFill>
              <a:srgbClr val="00A99D"/>
            </a:solidFill>
            <a:prstDash val="solid"/>
            <a:miter lim="800000"/>
          </a:ln>
          <a:effectLst>
            <a:outerShdw blurRad="50800" dist="38100" dir="2700000" algn="tl" rotWithShape="0">
              <a:srgbClr val="000000">
                <a:alpha val="43000"/>
              </a:srgbClr>
            </a:outerShdw>
          </a:effectLst>
        </p:spPr>
      </p:pic>
      <p:pic>
        <p:nvPicPr>
          <p:cNvPr id="10" name="Imagen 9" descr="Mujer sentada en una silla&#10;&#10;Descripción generada automáticamente con confianza baja">
            <a:extLst>
              <a:ext uri="{FF2B5EF4-FFF2-40B4-BE49-F238E27FC236}">
                <a16:creationId xmlns:a16="http://schemas.microsoft.com/office/drawing/2014/main" id="{70B19B08-880D-2A88-95B8-27C8762E0C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527" y="4611572"/>
            <a:ext cx="2731023" cy="2048267"/>
          </a:xfrm>
          <a:prstGeom prst="rect">
            <a:avLst/>
          </a:prstGeom>
          <a:ln w="38100" cap="sq">
            <a:solidFill>
              <a:srgbClr val="00A99D"/>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0672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1000"/>
                                        <p:tgtEl>
                                          <p:spTgt spid="2"/>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wipe(left)">
                                      <p:cBhvr>
                                        <p:cTn id="26" dur="500"/>
                                        <p:tgtEl>
                                          <p:spTgt spid="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wipe(left)">
                                      <p:cBhvr>
                                        <p:cTn id="31" dur="500"/>
                                        <p:tgtEl>
                                          <p:spTgt spid="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wipe(left)">
                                      <p:cBhvr>
                                        <p:cTn id="41" dur="500"/>
                                        <p:tgtEl>
                                          <p:spTgt spid="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wipe(left)">
                                      <p:cBhvr>
                                        <p:cTn id="4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5332FBF-A9DA-361A-AB1D-47E2A545ACC8}"/>
              </a:ext>
            </a:extLst>
          </p:cNvPr>
          <p:cNvSpPr txBox="1"/>
          <p:nvPr/>
        </p:nvSpPr>
        <p:spPr>
          <a:xfrm>
            <a:off x="169443" y="2114673"/>
            <a:ext cx="8880319" cy="4678204"/>
          </a:xfrm>
          <a:prstGeom prst="rect">
            <a:avLst/>
          </a:prstGeom>
          <a:noFill/>
        </p:spPr>
        <p:txBody>
          <a:bodyPr wrap="square">
            <a:spAutoFit/>
          </a:bodyPr>
          <a:lstStyle/>
          <a:p>
            <a:pPr lvl="0">
              <a:spcBef>
                <a:spcPts val="600"/>
              </a:spcBef>
              <a:defRPr/>
            </a:pPr>
            <a:r>
              <a:rPr lang="en-US" b="1" dirty="0">
                <a:solidFill>
                  <a:srgbClr val="0070C0"/>
                </a:solidFill>
              </a:rPr>
              <a:t>Study the Bible diligently and systematically</a:t>
            </a:r>
            <a:r>
              <a:rPr kumimoji="0" lang="es-ES"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lang="en-US" b="1" dirty="0">
                <a:solidFill>
                  <a:srgbClr val="C00000"/>
                </a:solidFill>
              </a:rPr>
              <a:t>It is impossible to estimate the good results of one hour or even half an hour each day devoted in a cheerful, social manner to the Word of God</a:t>
            </a: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s-ES" sz="1800" b="1" i="0" u="none" strike="noStrike" kern="1200" cap="none" spc="0" normalizeH="0" baseline="0" noProof="0" dirty="0">
                <a:ln>
                  <a:noFill/>
                </a:ln>
                <a:effectLst/>
                <a:uLnTx/>
                <a:uFillTx/>
                <a:latin typeface="Calibri" panose="020F0502020204030204"/>
                <a:ea typeface="+mn-ea"/>
                <a:cs typeface="+mn-cs"/>
              </a:rPr>
              <a:t>—The </a:t>
            </a:r>
            <a:r>
              <a:rPr kumimoji="0" lang="es-ES" sz="1800" b="1" i="0" u="none" strike="noStrike" kern="1200" cap="none" spc="0" normalizeH="0" baseline="0" noProof="0" dirty="0" err="1">
                <a:ln>
                  <a:noFill/>
                </a:ln>
                <a:effectLst/>
                <a:uLnTx/>
                <a:uFillTx/>
                <a:latin typeface="Calibri" panose="020F0502020204030204"/>
                <a:ea typeface="+mn-ea"/>
                <a:cs typeface="+mn-cs"/>
              </a:rPr>
              <a:t>Revie</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w</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and Herald,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October</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9, 1883.</a:t>
            </a:r>
          </a:p>
          <a:p>
            <a:pPr lvl="0">
              <a:spcBef>
                <a:spcPts val="600"/>
              </a:spcBef>
              <a:defRPr/>
            </a:pPr>
            <a:r>
              <a:rPr lang="en-US" b="1" dirty="0">
                <a:solidFill>
                  <a:srgbClr val="0070C0"/>
                </a:solidFill>
              </a:rPr>
              <a:t>Knowledge of the Scriptures is a safeguard</a:t>
            </a:r>
            <a:r>
              <a:rPr kumimoji="0" lang="es-ES"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lang="en-US" b="1" dirty="0">
                <a:solidFill>
                  <a:srgbClr val="C00000"/>
                </a:solidFill>
              </a:rPr>
              <a:t>From a child, Timothy knew the Scriptures; and this knowledge was a safeguard to him against the evil influences surrounding him and the temptation to choose pleasure and selfish gratification before duty. </a:t>
            </a:r>
            <a:r>
              <a:rPr lang="en-US" b="1" dirty="0"/>
              <a:t>Such a safeguard all our children need, and it should be a part of the work of parents and of Christ's ambassadors to see that the children are properly instructed in the Word of God</a:t>
            </a:r>
            <a:r>
              <a:rPr kumimoji="0" lang="es-ES" sz="1800" b="1" i="0" u="none" strike="noStrike" kern="1200" cap="none" spc="0" normalizeH="0" baseline="0" noProof="0" dirty="0">
                <a:ln>
                  <a:noFill/>
                </a:ln>
                <a:effectLst/>
                <a:uLnTx/>
                <a:uFillTx/>
                <a:latin typeface="Calibri" panose="020F0502020204030204"/>
                <a:ea typeface="+mn-ea"/>
                <a:cs typeface="+mn-cs"/>
              </a:rPr>
              <a:t>.—</a:t>
            </a:r>
            <a:r>
              <a:rPr lang="en-US" b="1" dirty="0"/>
              <a:t>Testimonies for the Church 4:398.</a:t>
            </a:r>
            <a:endParaRPr kumimoji="0" lang="es-ES" sz="1800" b="1" i="0" u="none" strike="noStrike" kern="1200" cap="none" spc="0" normalizeH="0" baseline="0" noProof="0" dirty="0">
              <a:ln>
                <a:noFill/>
              </a:ln>
              <a:effectLst/>
              <a:uLnTx/>
              <a:uFillTx/>
              <a:latin typeface="Calibri" panose="020F0502020204030204"/>
            </a:endParaRPr>
          </a:p>
          <a:p>
            <a:pPr lvl="0">
              <a:spcBef>
                <a:spcPts val="600"/>
              </a:spcBef>
              <a:defRPr/>
            </a:pPr>
            <a:r>
              <a:rPr lang="en-US" b="1" dirty="0">
                <a:solidFill>
                  <a:srgbClr val="0070C0"/>
                </a:solidFill>
              </a:rPr>
              <a:t>Memorize and Study Sabbath School</a:t>
            </a:r>
            <a:r>
              <a:rPr kumimoji="0" lang="es-ES"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lang="en-US" b="1" dirty="0">
                <a:solidFill>
                  <a:srgbClr val="C00000"/>
                </a:solidFill>
              </a:rPr>
              <a:t>Parents, set apart a little time each day for the study of the Sabbath school lesson with your children</a:t>
            </a: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lang="en-US" b="1" dirty="0"/>
              <a:t>Parents </a:t>
            </a:r>
            <a:r>
              <a:rPr lang="en-US" b="1" dirty="0">
                <a:solidFill>
                  <a:prstClr val="black"/>
                </a:solidFill>
              </a:rPr>
              <a:t>as well as  children will receive benefit from this study. </a:t>
            </a:r>
            <a:r>
              <a:rPr lang="en-US" b="1" dirty="0">
                <a:solidFill>
                  <a:srgbClr val="C00000"/>
                </a:solidFill>
              </a:rPr>
              <a:t>Let the more important passages of Scripture connected with the lesson be committed to memory, not as a task, but as a privilege. </a:t>
            </a:r>
            <a:r>
              <a:rPr lang="en-US" b="1" dirty="0">
                <a:solidFill>
                  <a:prstClr val="black"/>
                </a:solidFill>
              </a:rPr>
              <a:t>Though at first the memory be defective, it will gain strength by exercise, so that after a time you will delight thus to treasure up the words of truth. And the habit will prove a most valuable aid to spiritual growth</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b="1" dirty="0">
                <a:solidFill>
                  <a:prstClr val="black"/>
                </a:solidFill>
              </a:rPr>
              <a:t>Counsels to parents, teachers, and students</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137-138.</a:t>
            </a:r>
          </a:p>
        </p:txBody>
      </p:sp>
      <p:pic>
        <p:nvPicPr>
          <p:cNvPr id="3" name="Imagen 2">
            <a:extLst>
              <a:ext uri="{FF2B5EF4-FFF2-40B4-BE49-F238E27FC236}">
                <a16:creationId xmlns:a16="http://schemas.microsoft.com/office/drawing/2014/main" id="{514AB27B-1327-C0F9-8BA0-0818B4F7FE24}"/>
              </a:ext>
            </a:extLst>
          </p:cNvPr>
          <p:cNvPicPr>
            <a:picLocks noChangeAspect="1"/>
          </p:cNvPicPr>
          <p:nvPr/>
        </p:nvPicPr>
        <p:blipFill>
          <a:blip r:embed="rId3"/>
          <a:stretch>
            <a:fillRect/>
          </a:stretch>
        </p:blipFill>
        <p:spPr>
          <a:xfrm>
            <a:off x="9829847" y="162507"/>
            <a:ext cx="2229100" cy="1019940"/>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B69CB141-F172-659F-00BC-0546F9AAAB87}"/>
              </a:ext>
            </a:extLst>
          </p:cNvPr>
          <p:cNvSpPr txBox="1"/>
          <p:nvPr/>
        </p:nvSpPr>
        <p:spPr>
          <a:xfrm>
            <a:off x="9968479" y="476701"/>
            <a:ext cx="2099094" cy="369332"/>
          </a:xfrm>
          <a:prstGeom prst="rect">
            <a:avLst/>
          </a:prstGeom>
          <a:noFill/>
        </p:spPr>
        <p:txBody>
          <a:bodyPr wrap="square" rtlCol="0">
            <a:spAutoFit/>
          </a:bodyPr>
          <a:lstStyle/>
          <a:p>
            <a:r>
              <a:rPr lang="es-ES" b="1" dirty="0" err="1">
                <a:solidFill>
                  <a:schemeClr val="bg1"/>
                </a:solidFill>
                <a:effectLst>
                  <a:outerShdw blurRad="38100" dist="38100" dir="2700000" algn="tl">
                    <a:srgbClr val="000000">
                      <a:alpha val="43137"/>
                    </a:srgbClr>
                  </a:outerShdw>
                </a:effectLst>
              </a:rPr>
              <a:t>The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Bible</a:t>
            </a:r>
            <a:r>
              <a:rPr lang="es-ES" b="1" dirty="0">
                <a:solidFill>
                  <a:schemeClr val="bg1"/>
                </a:solidFill>
                <a:effectLst>
                  <a:outerShdw blurRad="38100" dist="38100" dir="2700000" algn="tl">
                    <a:srgbClr val="000000">
                      <a:alpha val="43137"/>
                    </a:srgbClr>
                  </a:outerShdw>
                </a:effectLst>
              </a:rPr>
              <a:t> at Home</a:t>
            </a:r>
          </a:p>
        </p:txBody>
      </p:sp>
      <p:sp>
        <p:nvSpPr>
          <p:cNvPr id="6" name="CuadroTexto 5">
            <a:extLst>
              <a:ext uri="{FF2B5EF4-FFF2-40B4-BE49-F238E27FC236}">
                <a16:creationId xmlns:a16="http://schemas.microsoft.com/office/drawing/2014/main" id="{75A415C6-D9D8-2B1A-3614-3D3E05F058DF}"/>
              </a:ext>
            </a:extLst>
          </p:cNvPr>
          <p:cNvSpPr txBox="1"/>
          <p:nvPr/>
        </p:nvSpPr>
        <p:spPr>
          <a:xfrm>
            <a:off x="169443" y="105509"/>
            <a:ext cx="8880318" cy="2108269"/>
          </a:xfrm>
          <a:prstGeom prst="rect">
            <a:avLst/>
          </a:prstGeom>
          <a:noFill/>
        </p:spPr>
        <p:txBody>
          <a:bodyPr wrap="square">
            <a:spAutoFit/>
          </a:bodyPr>
          <a:lstStyle/>
          <a:p>
            <a:pPr>
              <a:spcBef>
                <a:spcPts val="600"/>
              </a:spcBef>
            </a:pPr>
            <a:r>
              <a:rPr lang="en-US" b="1" dirty="0">
                <a:solidFill>
                  <a:srgbClr val="0070C0"/>
                </a:solidFill>
              </a:rPr>
              <a:t>Do not neglect Bible study</a:t>
            </a:r>
            <a:r>
              <a:rPr lang="es-ES" b="1" dirty="0">
                <a:solidFill>
                  <a:srgbClr val="0070C0"/>
                </a:solidFill>
              </a:rPr>
              <a:t>: </a:t>
            </a:r>
            <a:r>
              <a:rPr lang="en-US" b="1" dirty="0">
                <a:solidFill>
                  <a:srgbClr val="C00000"/>
                </a:solidFill>
              </a:rPr>
              <a:t>Youthful minds fail to reach their noblest development when they neglect the highest source of wisdom—the word of God</a:t>
            </a:r>
            <a:r>
              <a:rPr lang="es-ES" b="1" dirty="0"/>
              <a:t>.—</a:t>
            </a:r>
            <a:r>
              <a:rPr lang="en-US" b="1" dirty="0"/>
              <a:t>Counsels to parents, teachers, and students</a:t>
            </a:r>
            <a:r>
              <a:rPr lang="es-ES" b="1" dirty="0"/>
              <a:t>, 139.</a:t>
            </a:r>
          </a:p>
          <a:p>
            <a:pPr lvl="0">
              <a:spcBef>
                <a:spcPts val="600"/>
              </a:spcBef>
              <a:defRPr/>
            </a:pPr>
            <a:r>
              <a:rPr kumimoji="0" lang="es-ES" sz="1800" b="1" i="0" u="none" strike="noStrike" kern="1200" cap="none" spc="0" normalizeH="0" baseline="0" noProof="0" dirty="0">
                <a:ln>
                  <a:noFill/>
                </a:ln>
                <a:solidFill>
                  <a:srgbClr val="0070C0"/>
                </a:solidFill>
                <a:effectLst/>
                <a:uLnTx/>
                <a:uFillTx/>
                <a:latin typeface="Calibri" panose="020F0502020204030204"/>
                <a:ea typeface="+mn-ea"/>
                <a:cs typeface="+mn-cs"/>
              </a:rPr>
              <a:t>El libro de texto del hogar: </a:t>
            </a:r>
            <a:r>
              <a:rPr lang="en-US" b="1" dirty="0">
                <a:solidFill>
                  <a:prstClr val="black"/>
                </a:solidFill>
              </a:rPr>
              <a:t>Parents, if you would educate your children to serve God and do good in the world, </a:t>
            </a:r>
            <a:r>
              <a:rPr lang="en-US" b="1" dirty="0">
                <a:solidFill>
                  <a:srgbClr val="C00000"/>
                </a:solidFill>
              </a:rPr>
              <a:t>make the Bible your textbook. </a:t>
            </a:r>
            <a:r>
              <a:rPr lang="en-US" b="1" dirty="0">
                <a:solidFill>
                  <a:prstClr val="black"/>
                </a:solidFill>
              </a:rPr>
              <a:t>It exposes the wiles of Satan. It is the great elevator of the race, the reprover and corrector of moral evils, the detector which enables us to distinguish between the true and the false</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Imagen 7" descr="Un par de hombres sentados en un sofá&#10;&#10;Descripción generada automáticamente con confianza media">
            <a:extLst>
              <a:ext uri="{FF2B5EF4-FFF2-40B4-BE49-F238E27FC236}">
                <a16:creationId xmlns:a16="http://schemas.microsoft.com/office/drawing/2014/main" id="{85B93418-8582-4810-A3AA-3AC9FE997B9D}"/>
              </a:ext>
            </a:extLst>
          </p:cNvPr>
          <p:cNvPicPr>
            <a:picLocks noChangeAspect="1"/>
          </p:cNvPicPr>
          <p:nvPr/>
        </p:nvPicPr>
        <p:blipFill rotWithShape="1">
          <a:blip r:embed="rId4">
            <a:extLst>
              <a:ext uri="{28A0092B-C50C-407E-A947-70E740481C1C}">
                <a14:useLocalDpi xmlns:a14="http://schemas.microsoft.com/office/drawing/2010/main" val="0"/>
              </a:ext>
            </a:extLst>
          </a:blip>
          <a:srcRect l="20013" r="4676"/>
          <a:stretch/>
        </p:blipFill>
        <p:spPr>
          <a:xfrm>
            <a:off x="9221637" y="1288699"/>
            <a:ext cx="2779271" cy="2952299"/>
          </a:xfrm>
          <a:prstGeom prst="roundRect">
            <a:avLst>
              <a:gd name="adj" fmla="val 8594"/>
            </a:avLst>
          </a:prstGeom>
          <a:solidFill>
            <a:srgbClr val="FFFFFF">
              <a:shade val="85000"/>
            </a:srgbClr>
          </a:solidFill>
          <a:ln>
            <a:noFill/>
          </a:ln>
          <a:effectLst>
            <a:innerShdw blurRad="114300">
              <a:prstClr val="black"/>
            </a:innerShdw>
          </a:effectLst>
        </p:spPr>
      </p:pic>
      <p:pic>
        <p:nvPicPr>
          <p:cNvPr id="10" name="Imagen 9" descr="Grupo de personas sentadas alrededor de una mesa&#10;&#10;Descripción generada automáticamente">
            <a:extLst>
              <a:ext uri="{FF2B5EF4-FFF2-40B4-BE49-F238E27FC236}">
                <a16:creationId xmlns:a16="http://schemas.microsoft.com/office/drawing/2014/main" id="{976A90E0-452B-74A6-561A-C2B633E41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0139" y="4343220"/>
            <a:ext cx="2346915" cy="2352273"/>
          </a:xfrm>
          <a:prstGeom prst="roundRect">
            <a:avLst>
              <a:gd name="adj" fmla="val 8594"/>
            </a:avLst>
          </a:prstGeom>
          <a:solidFill>
            <a:srgbClr val="FFFFFF">
              <a:shade val="85000"/>
            </a:srgbClr>
          </a:solidFill>
          <a:ln>
            <a:noFill/>
          </a:ln>
          <a:effectLst>
            <a:innerShdw blurRad="114300">
              <a:prstClr val="black"/>
            </a:innerShdw>
          </a:effectLst>
        </p:spPr>
      </p:pic>
    </p:spTree>
    <p:extLst>
      <p:ext uri="{BB962C8B-B14F-4D97-AF65-F5344CB8AC3E}">
        <p14:creationId xmlns:p14="http://schemas.microsoft.com/office/powerpoint/2010/main" val="298835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ppt_w</p:attrName>
                                        </p:attrNameLst>
                                      </p:cBhvr>
                                      <p:tavLst>
                                        <p:tav tm="0" fmla="#ppt_w*sin(2.5*pi*$)">
                                          <p:val>
                                            <p:fltVal val="0"/>
                                          </p:val>
                                        </p:tav>
                                        <p:tav tm="100000">
                                          <p:val>
                                            <p:fltVal val="1"/>
                                          </p:val>
                                        </p:tav>
                                      </p:tavLst>
                                    </p:anim>
                                    <p:anim calcmode="lin" valueType="num">
                                      <p:cBhvr>
                                        <p:cTn id="9" dur="500" fill="hold"/>
                                        <p:tgtEl>
                                          <p:spTgt spid="8"/>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left)">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left)">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ppt_w</p:attrName>
                                        </p:attrNameLst>
                                      </p:cBhvr>
                                      <p:tavLst>
                                        <p:tav tm="0" fmla="#ppt_w*sin(2.5*pi*$)">
                                          <p:val>
                                            <p:fltVal val="0"/>
                                          </p:val>
                                        </p:tav>
                                        <p:tav tm="100000">
                                          <p:val>
                                            <p:fltVal val="1"/>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left)">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9B6CC4C0-9C35-2F83-3B3C-E3D658C539F2}"/>
              </a:ext>
            </a:extLst>
          </p:cNvPr>
          <p:cNvPicPr>
            <a:picLocks noChangeAspect="1"/>
          </p:cNvPicPr>
          <p:nvPr/>
        </p:nvPicPr>
        <p:blipFill>
          <a:blip r:embed="rId3"/>
          <a:stretch>
            <a:fillRect/>
          </a:stretch>
        </p:blipFill>
        <p:spPr>
          <a:xfrm>
            <a:off x="9931532" y="1410584"/>
            <a:ext cx="2071477" cy="2121803"/>
          </a:xfrm>
          <a:prstGeom prst="rect">
            <a:avLst/>
          </a:prstGeom>
          <a:ln w="190500" cap="sq">
            <a:solidFill>
              <a:srgbClr val="D5FFFC"/>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uadroTexto 3">
            <a:extLst>
              <a:ext uri="{FF2B5EF4-FFF2-40B4-BE49-F238E27FC236}">
                <a16:creationId xmlns:a16="http://schemas.microsoft.com/office/drawing/2014/main" id="{DEEBB00A-2D93-800C-7E1E-49BCA5549ADA}"/>
              </a:ext>
            </a:extLst>
          </p:cNvPr>
          <p:cNvSpPr txBox="1"/>
          <p:nvPr/>
        </p:nvSpPr>
        <p:spPr>
          <a:xfrm>
            <a:off x="140815" y="3429000"/>
            <a:ext cx="7426787" cy="3308598"/>
          </a:xfrm>
          <a:prstGeom prst="rect">
            <a:avLst/>
          </a:prstGeom>
          <a:noFill/>
        </p:spPr>
        <p:txBody>
          <a:bodyPr wrap="square">
            <a:spAutoFit/>
          </a:bodyPr>
          <a:lstStyle/>
          <a:p>
            <a:pPr lvl="0">
              <a:spcBef>
                <a:spcPts val="600"/>
              </a:spcBef>
              <a:defRPr/>
            </a:pPr>
            <a:r>
              <a:rPr lang="en-US" sz="1900" b="1" dirty="0">
                <a:solidFill>
                  <a:srgbClr val="0070C0"/>
                </a:solidFill>
              </a:rPr>
              <a:t>The Bible is the guide</a:t>
            </a:r>
            <a:r>
              <a:rPr kumimoji="0" lang="es-ES" sz="1900" b="1" i="0" u="none" strike="noStrike" kern="1200" cap="none" spc="0" normalizeH="0" baseline="0" noProof="0" dirty="0">
                <a:ln>
                  <a:noFill/>
                </a:ln>
                <a:solidFill>
                  <a:srgbClr val="0070C0"/>
                </a:solidFill>
                <a:effectLst/>
                <a:uLnTx/>
                <a:uFillTx/>
                <a:latin typeface="Calibri" panose="020F0502020204030204"/>
              </a:rPr>
              <a:t>: </a:t>
            </a:r>
            <a:r>
              <a:rPr lang="en-US" sz="1900" b="1" dirty="0"/>
              <a:t>You must make the Bible your guide if you would bring up your children in the nurture and admonition of the Lord. Let the life and character of Christ be presented as the pattern for them to copy. If they err, read to them what the Lord has said concerning similar sins. There is need of constant care and diligence in this work. One wrong trait tolerated by parents, uncorrected by teachers, may cause the whole character to become deformed and unbalanced. Teach the children that they must have a new heart; that new tastes must be created, new motives inspired. They must have help from Christ; they must become acquainted with the character of God as revealed in His Word. CG 515</a:t>
            </a:r>
            <a:endParaRPr lang="es-ES" sz="1900" b="1" dirty="0">
              <a:highlight>
                <a:srgbClr val="FFFF00"/>
              </a:highlight>
            </a:endParaRPr>
          </a:p>
        </p:txBody>
      </p:sp>
      <p:pic>
        <p:nvPicPr>
          <p:cNvPr id="3" name="Imagen 2">
            <a:extLst>
              <a:ext uri="{FF2B5EF4-FFF2-40B4-BE49-F238E27FC236}">
                <a16:creationId xmlns:a16="http://schemas.microsoft.com/office/drawing/2014/main" id="{F024B52E-98E2-7C9A-FF52-8E54515F0F6E}"/>
              </a:ext>
            </a:extLst>
          </p:cNvPr>
          <p:cNvPicPr>
            <a:picLocks noChangeAspect="1"/>
          </p:cNvPicPr>
          <p:nvPr/>
        </p:nvPicPr>
        <p:blipFill>
          <a:blip r:embed="rId4"/>
          <a:stretch>
            <a:fillRect/>
          </a:stretch>
        </p:blipFill>
        <p:spPr>
          <a:xfrm>
            <a:off x="9792900" y="162507"/>
            <a:ext cx="2229100" cy="1019940"/>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B6409C0D-B3AC-9B9B-5095-069CE76DA8A7}"/>
              </a:ext>
            </a:extLst>
          </p:cNvPr>
          <p:cNvSpPr txBox="1"/>
          <p:nvPr/>
        </p:nvSpPr>
        <p:spPr>
          <a:xfrm>
            <a:off x="9931532" y="476701"/>
            <a:ext cx="2099094" cy="369332"/>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The </a:t>
            </a:r>
            <a:r>
              <a:rPr lang="es-ES" b="1" dirty="0" err="1">
                <a:solidFill>
                  <a:schemeClr val="bg1"/>
                </a:solidFill>
                <a:effectLst>
                  <a:outerShdw blurRad="38100" dist="38100" dir="2700000" algn="tl">
                    <a:srgbClr val="000000">
                      <a:alpha val="43137"/>
                    </a:srgbClr>
                  </a:outerShdw>
                </a:effectLst>
              </a:rPr>
              <a:t>Bible</a:t>
            </a:r>
            <a:r>
              <a:rPr lang="es-ES" b="1" dirty="0">
                <a:solidFill>
                  <a:schemeClr val="bg1"/>
                </a:solidFill>
                <a:effectLst>
                  <a:outerShdw blurRad="38100" dist="38100" dir="2700000" algn="tl">
                    <a:srgbClr val="000000">
                      <a:alpha val="43137"/>
                    </a:srgbClr>
                  </a:outerShdw>
                </a:effectLst>
              </a:rPr>
              <a:t> at Home</a:t>
            </a:r>
          </a:p>
        </p:txBody>
      </p:sp>
      <p:sp>
        <p:nvSpPr>
          <p:cNvPr id="6" name="CuadroTexto 5">
            <a:extLst>
              <a:ext uri="{FF2B5EF4-FFF2-40B4-BE49-F238E27FC236}">
                <a16:creationId xmlns:a16="http://schemas.microsoft.com/office/drawing/2014/main" id="{EFCDC598-2444-8E59-24E7-D4523A520B99}"/>
              </a:ext>
            </a:extLst>
          </p:cNvPr>
          <p:cNvSpPr txBox="1"/>
          <p:nvPr/>
        </p:nvSpPr>
        <p:spPr>
          <a:xfrm>
            <a:off x="2967624" y="192944"/>
            <a:ext cx="6894592" cy="3016210"/>
          </a:xfrm>
          <a:prstGeom prst="rect">
            <a:avLst/>
          </a:prstGeom>
          <a:noFill/>
        </p:spPr>
        <p:txBody>
          <a:bodyPr wrap="square">
            <a:spAutoFit/>
          </a:bodyPr>
          <a:lstStyle/>
          <a:p>
            <a:r>
              <a:rPr lang="en-US" sz="1900" b="1" dirty="0">
                <a:solidFill>
                  <a:srgbClr val="0070C0"/>
                </a:solidFill>
              </a:rPr>
              <a:t>The Bible is the best counselor</a:t>
            </a:r>
            <a:r>
              <a:rPr lang="es-ES" sz="1900" b="1" dirty="0">
                <a:solidFill>
                  <a:srgbClr val="0070C0"/>
                </a:solidFill>
              </a:rPr>
              <a:t>: </a:t>
            </a:r>
            <a:r>
              <a:rPr lang="en-US" sz="1900" b="1" dirty="0"/>
              <a:t>Give the Word its honored position as a guide in the home. Let it be regarded as </a:t>
            </a:r>
            <a:r>
              <a:rPr lang="en-US" sz="1900" b="1" dirty="0">
                <a:solidFill>
                  <a:srgbClr val="C00000"/>
                </a:solidFill>
              </a:rPr>
              <a:t>the counselor in every difficulty, the standard of every practice</a:t>
            </a:r>
            <a:r>
              <a:rPr lang="es-ES" sz="1900" b="1" dirty="0">
                <a:solidFill>
                  <a:srgbClr val="C00000"/>
                </a:solidFill>
              </a:rPr>
              <a:t>.</a:t>
            </a:r>
            <a:r>
              <a:rPr lang="es-ES" sz="1900" b="1" dirty="0"/>
              <a:t>—</a:t>
            </a:r>
            <a:r>
              <a:rPr lang="es-ES" sz="1900" b="1" dirty="0" err="1"/>
              <a:t>Letter</a:t>
            </a:r>
            <a:r>
              <a:rPr lang="es-ES" sz="1900" b="1" dirty="0"/>
              <a:t> 107, 1898.</a:t>
            </a:r>
          </a:p>
          <a:p>
            <a:pPr lvl="0">
              <a:defRPr/>
            </a:pPr>
            <a:r>
              <a:rPr lang="en-US" sz="1900" b="1" dirty="0">
                <a:solidFill>
                  <a:srgbClr val="0070C0"/>
                </a:solidFill>
              </a:rPr>
              <a:t>Use simple methods and object lessons</a:t>
            </a:r>
            <a:r>
              <a:rPr kumimoji="0" lang="es-ES" sz="1900" b="1" i="0" u="none" strike="noStrike" kern="1200" cap="none" spc="0" normalizeH="0" baseline="0" noProof="0" dirty="0">
                <a:ln>
                  <a:noFill/>
                </a:ln>
                <a:solidFill>
                  <a:srgbClr val="0070C0"/>
                </a:solidFill>
                <a:effectLst/>
                <a:uLnTx/>
                <a:uFillTx/>
                <a:latin typeface="Calibri" panose="020F0502020204030204"/>
              </a:rPr>
              <a:t>: </a:t>
            </a:r>
            <a:r>
              <a:rPr lang="en-US" sz="1900" b="1" dirty="0">
                <a:solidFill>
                  <a:srgbClr val="C00000"/>
                </a:solidFill>
              </a:rPr>
              <a:t>In these simple stories may be made plain the great principles of the law of God</a:t>
            </a:r>
            <a:r>
              <a:rPr kumimoji="0" lang="es-ES" sz="1900" b="1" i="0" u="none" strike="noStrike" kern="1200" cap="none" spc="0" normalizeH="0" baseline="0" noProof="0" dirty="0">
                <a:ln>
                  <a:noFill/>
                </a:ln>
                <a:solidFill>
                  <a:srgbClr val="C00000"/>
                </a:solidFill>
                <a:effectLst/>
                <a:uLnTx/>
                <a:uFillTx/>
                <a:latin typeface="Calibri" panose="020F0502020204030204"/>
              </a:rPr>
              <a:t>… </a:t>
            </a:r>
            <a:r>
              <a:rPr lang="en-US" sz="1900" b="1" dirty="0">
                <a:solidFill>
                  <a:srgbClr val="C00000"/>
                </a:solidFill>
              </a:rPr>
              <a:t>he use of object lessons, blackboards, maps, and pictures will be an aid in explaining these lessons and fixing them in the memory</a:t>
            </a:r>
            <a:r>
              <a:rPr lang="en-US" sz="1900" b="1" dirty="0"/>
              <a:t>. Parents and teachers should constantly seek for improved methods. The teaching of the Bible should have our freshest thought, our best methods, and our most earnest effort</a:t>
            </a:r>
            <a:r>
              <a:rPr kumimoji="0" lang="es-ES" sz="1900" b="1" i="0" u="none" strike="noStrike" kern="1200" cap="none" spc="0" normalizeH="0" baseline="0" noProof="0" dirty="0">
                <a:ln>
                  <a:noFill/>
                </a:ln>
                <a:effectLst/>
                <a:uLnTx/>
                <a:uFillTx/>
                <a:latin typeface="Calibri" panose="020F0502020204030204"/>
              </a:rPr>
              <a:t>.—</a:t>
            </a:r>
            <a:r>
              <a:rPr kumimoji="0" lang="es-ES" sz="1900" b="1" i="0" u="none" strike="noStrike" kern="1200" cap="none" spc="0" normalizeH="0" baseline="0" noProof="0" dirty="0" err="1">
                <a:ln>
                  <a:noFill/>
                </a:ln>
                <a:effectLst/>
                <a:uLnTx/>
                <a:uFillTx/>
                <a:latin typeface="Calibri" panose="020F0502020204030204"/>
              </a:rPr>
              <a:t>Education</a:t>
            </a:r>
            <a:r>
              <a:rPr kumimoji="0" lang="es-ES" sz="1900" b="1" i="0" u="none" strike="noStrike" kern="1200" cap="none" spc="0" normalizeH="0" baseline="0" noProof="0" dirty="0">
                <a:ln>
                  <a:noFill/>
                </a:ln>
                <a:effectLst/>
                <a:uLnTx/>
                <a:uFillTx/>
                <a:latin typeface="Calibri" panose="020F0502020204030204"/>
              </a:rPr>
              <a:t>, 185, 186.</a:t>
            </a:r>
          </a:p>
        </p:txBody>
      </p:sp>
      <p:pic>
        <p:nvPicPr>
          <p:cNvPr id="10" name="Imagen 9" descr="Personas sentadas en una mesa&#10;&#10;Descripción generada automáticamente con confianza media">
            <a:extLst>
              <a:ext uri="{FF2B5EF4-FFF2-40B4-BE49-F238E27FC236}">
                <a16:creationId xmlns:a16="http://schemas.microsoft.com/office/drawing/2014/main" id="{9416664B-CD94-F503-D5F3-0F90028CF6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8161" y="3721824"/>
            <a:ext cx="4414848" cy="2943232"/>
          </a:xfrm>
          <a:prstGeom prst="rect">
            <a:avLst/>
          </a:prstGeom>
          <a:ln w="190500" cap="sq">
            <a:solidFill>
              <a:srgbClr val="D5FFFC"/>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Imagen 17" descr="Persona parada en la arena&#10;&#10;Descripción generada automáticamente">
            <a:extLst>
              <a:ext uri="{FF2B5EF4-FFF2-40B4-BE49-F238E27FC236}">
                <a16:creationId xmlns:a16="http://schemas.microsoft.com/office/drawing/2014/main" id="{4D602D8B-57A6-7231-F451-4C79C3E6FD9C}"/>
              </a:ext>
            </a:extLst>
          </p:cNvPr>
          <p:cNvPicPr>
            <a:picLocks noChangeAspect="1"/>
          </p:cNvPicPr>
          <p:nvPr/>
        </p:nvPicPr>
        <p:blipFill rotWithShape="1">
          <a:blip r:embed="rId6">
            <a:extLst>
              <a:ext uri="{28A0092B-C50C-407E-A947-70E740481C1C}">
                <a14:useLocalDpi xmlns:a14="http://schemas.microsoft.com/office/drawing/2010/main" val="0"/>
              </a:ext>
            </a:extLst>
          </a:blip>
          <a:srcRect l="26328" t="8870" r="7638"/>
          <a:stretch/>
        </p:blipFill>
        <p:spPr>
          <a:xfrm>
            <a:off x="208041" y="222198"/>
            <a:ext cx="2708779" cy="3055686"/>
          </a:xfrm>
          <a:prstGeom prst="rect">
            <a:avLst/>
          </a:prstGeom>
          <a:ln w="190500" cap="sq">
            <a:solidFill>
              <a:srgbClr val="D5FFFC"/>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7037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0" dur="1000" fill="hold"/>
                                        <p:tgtEl>
                                          <p:spTgt spid="1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9"/>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left)">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0"/>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wipe(left)">
                                      <p:cBhvr>
                                        <p:cTn id="5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02DC09-4099-DCA1-5334-46A21B89424A}"/>
              </a:ext>
            </a:extLst>
          </p:cNvPr>
          <p:cNvSpPr txBox="1"/>
          <p:nvPr/>
        </p:nvSpPr>
        <p:spPr>
          <a:xfrm>
            <a:off x="107176" y="259180"/>
            <a:ext cx="7711206" cy="923330"/>
          </a:xfrm>
          <a:prstGeom prst="rect">
            <a:avLst/>
          </a:prstGeom>
          <a:noFill/>
        </p:spPr>
        <p:txBody>
          <a:bodyPr wrap="square">
            <a:spAutoFit/>
          </a:bodyPr>
          <a:lstStyle/>
          <a:p>
            <a:r>
              <a:rPr lang="en-US" b="1" dirty="0"/>
              <a:t>Fathers, mothers, you need </a:t>
            </a:r>
            <a:r>
              <a:rPr lang="en-US" b="1" dirty="0">
                <a:solidFill>
                  <a:srgbClr val="C00000"/>
                </a:solidFill>
              </a:rPr>
              <a:t>to seek God morning and evening at the family altar, </a:t>
            </a:r>
            <a:r>
              <a:rPr lang="en-US" b="1" dirty="0"/>
              <a:t>that you may learn how to teach your children wisely, tenderly, lovingly</a:t>
            </a:r>
            <a:r>
              <a:rPr lang="es-ES" b="1" dirty="0"/>
              <a:t>.— </a:t>
            </a:r>
            <a:r>
              <a:rPr lang="es-ES" b="1" dirty="0" err="1"/>
              <a:t>The</a:t>
            </a:r>
            <a:r>
              <a:rPr lang="es-ES" b="1" dirty="0"/>
              <a:t> </a:t>
            </a:r>
            <a:r>
              <a:rPr lang="es-ES" b="1" dirty="0" err="1"/>
              <a:t>Review</a:t>
            </a:r>
            <a:r>
              <a:rPr lang="es-ES" b="1" dirty="0"/>
              <a:t> and Herald, June 27, 1899.</a:t>
            </a:r>
          </a:p>
        </p:txBody>
      </p:sp>
      <p:sp>
        <p:nvSpPr>
          <p:cNvPr id="7" name="CuadroTexto 6">
            <a:extLst>
              <a:ext uri="{FF2B5EF4-FFF2-40B4-BE49-F238E27FC236}">
                <a16:creationId xmlns:a16="http://schemas.microsoft.com/office/drawing/2014/main" id="{04CA2099-95F0-9406-0E97-AE204169E6FE}"/>
              </a:ext>
            </a:extLst>
          </p:cNvPr>
          <p:cNvSpPr txBox="1"/>
          <p:nvPr/>
        </p:nvSpPr>
        <p:spPr>
          <a:xfrm>
            <a:off x="4178464" y="3087431"/>
            <a:ext cx="7810331" cy="1477328"/>
          </a:xfrm>
          <a:prstGeom prst="rect">
            <a:avLst/>
          </a:prstGeom>
          <a:noFill/>
        </p:spPr>
        <p:txBody>
          <a:bodyPr wrap="square">
            <a:spAutoFit/>
          </a:bodyPr>
          <a:lstStyle/>
          <a:p>
            <a:r>
              <a:rPr lang="en-US" b="1" dirty="0"/>
              <a:t> Fathers and mothers should often lift up their hearts to God in humble supplication for themselves and  their children. </a:t>
            </a:r>
            <a:r>
              <a:rPr lang="en-US" b="1" dirty="0">
                <a:solidFill>
                  <a:srgbClr val="C00000"/>
                </a:solidFill>
              </a:rPr>
              <a:t>Let the father, as priest of the household, lay upon the altar of God the morning and evening sacrifice, while the wife and children unite in prayer and praise.</a:t>
            </a:r>
            <a:r>
              <a:rPr lang="en-US" b="1" dirty="0"/>
              <a:t> In such a household Jesus will love to tarry</a:t>
            </a:r>
            <a:r>
              <a:rPr lang="es-ES" b="1" dirty="0"/>
              <a:t>.—</a:t>
            </a:r>
            <a:r>
              <a:rPr lang="es-ES" b="1" dirty="0" err="1"/>
              <a:t>Patriarchs</a:t>
            </a:r>
            <a:r>
              <a:rPr lang="es-ES" b="1" dirty="0"/>
              <a:t> and </a:t>
            </a:r>
            <a:r>
              <a:rPr lang="es-ES" b="1" dirty="0" err="1"/>
              <a:t>Prophets</a:t>
            </a:r>
            <a:r>
              <a:rPr lang="es-ES" b="1" dirty="0"/>
              <a:t>, 144.</a:t>
            </a:r>
          </a:p>
        </p:txBody>
      </p:sp>
      <p:sp>
        <p:nvSpPr>
          <p:cNvPr id="9" name="CuadroTexto 8">
            <a:extLst>
              <a:ext uri="{FF2B5EF4-FFF2-40B4-BE49-F238E27FC236}">
                <a16:creationId xmlns:a16="http://schemas.microsoft.com/office/drawing/2014/main" id="{A606060F-3F2D-F699-787C-83E86C5D7924}"/>
              </a:ext>
            </a:extLst>
          </p:cNvPr>
          <p:cNvSpPr txBox="1"/>
          <p:nvPr/>
        </p:nvSpPr>
        <p:spPr>
          <a:xfrm>
            <a:off x="4178461" y="4639186"/>
            <a:ext cx="7810331" cy="2031325"/>
          </a:xfrm>
          <a:prstGeom prst="rect">
            <a:avLst/>
          </a:prstGeom>
          <a:noFill/>
        </p:spPr>
        <p:txBody>
          <a:bodyPr wrap="square">
            <a:spAutoFit/>
          </a:bodyPr>
          <a:lstStyle/>
          <a:p>
            <a:r>
              <a:rPr lang="en-US" b="1" dirty="0"/>
              <a:t>Before leaving the house for labor, all the family should be called together; and the father, or the mother in the father's absence, should plead fervently with God to keep them through the day. </a:t>
            </a:r>
            <a:r>
              <a:rPr lang="en-US" b="1" dirty="0">
                <a:solidFill>
                  <a:srgbClr val="C00000"/>
                </a:solidFill>
              </a:rPr>
              <a:t>Come in humility, with a heart full of tenderness, and with a sense of the temptations and dangers before yourselves and your children; by faith bind them upon the altar, entreating for them the care of the Lord. Ministering angels will guard children who are thus dedicated to God</a:t>
            </a:r>
            <a:r>
              <a:rPr lang="es-ES" b="1" dirty="0">
                <a:solidFill>
                  <a:srgbClr val="C00000"/>
                </a:solidFill>
              </a:rPr>
              <a:t>.</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1:397-398.</a:t>
            </a:r>
          </a:p>
        </p:txBody>
      </p:sp>
      <p:sp>
        <p:nvSpPr>
          <p:cNvPr id="10" name="CuadroTexto 9">
            <a:extLst>
              <a:ext uri="{FF2B5EF4-FFF2-40B4-BE49-F238E27FC236}">
                <a16:creationId xmlns:a16="http://schemas.microsoft.com/office/drawing/2014/main" id="{78478B95-A141-DB7D-9D4E-9B7894592EC7}"/>
              </a:ext>
            </a:extLst>
          </p:cNvPr>
          <p:cNvSpPr txBox="1"/>
          <p:nvPr/>
        </p:nvSpPr>
        <p:spPr>
          <a:xfrm>
            <a:off x="217286" y="1252873"/>
            <a:ext cx="7269911" cy="646331"/>
          </a:xfrm>
          <a:prstGeom prst="rect">
            <a:avLst/>
          </a:prstGeom>
          <a:noFill/>
        </p:spPr>
        <p:txBody>
          <a:bodyPr wrap="square">
            <a:spAutoFit/>
          </a:bodyPr>
          <a:lstStyle/>
          <a:p>
            <a:r>
              <a:rPr lang="en-US" b="1" dirty="0"/>
              <a:t>Evening and morning join with your children in God's worship, </a:t>
            </a:r>
            <a:r>
              <a:rPr lang="en-US" b="1" dirty="0">
                <a:solidFill>
                  <a:srgbClr val="C00000"/>
                </a:solidFill>
              </a:rPr>
              <a:t>reading His Word and singing His praise. Teach them to repeat God's law</a:t>
            </a:r>
            <a:r>
              <a:rPr lang="es-ES" b="1" dirty="0"/>
              <a:t>.—</a:t>
            </a:r>
            <a:r>
              <a:rPr lang="en-US" b="1" dirty="0"/>
              <a:t>VSS 410</a:t>
            </a:r>
            <a:endParaRPr lang="es-ES" b="1" dirty="0"/>
          </a:p>
        </p:txBody>
      </p:sp>
      <p:grpSp>
        <p:nvGrpSpPr>
          <p:cNvPr id="17" name="Grupo 16">
            <a:extLst>
              <a:ext uri="{FF2B5EF4-FFF2-40B4-BE49-F238E27FC236}">
                <a16:creationId xmlns:a16="http://schemas.microsoft.com/office/drawing/2014/main" id="{C98274E3-B99B-515C-463F-5848572CCB19}"/>
              </a:ext>
            </a:extLst>
          </p:cNvPr>
          <p:cNvGrpSpPr/>
          <p:nvPr/>
        </p:nvGrpSpPr>
        <p:grpSpPr>
          <a:xfrm>
            <a:off x="9775103" y="107156"/>
            <a:ext cx="2309722" cy="1044845"/>
            <a:chOff x="9775103" y="107156"/>
            <a:chExt cx="2309722" cy="1044845"/>
          </a:xfrm>
        </p:grpSpPr>
        <p:pic>
          <p:nvPicPr>
            <p:cNvPr id="6" name="Imagen 5">
              <a:extLst>
                <a:ext uri="{FF2B5EF4-FFF2-40B4-BE49-F238E27FC236}">
                  <a16:creationId xmlns:a16="http://schemas.microsoft.com/office/drawing/2014/main" id="{7D9C0E60-3936-4D89-A981-7AB9399728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75103" y="107156"/>
              <a:ext cx="2283844" cy="1044845"/>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92AC068C-B1D0-0A33-7F1F-A1CE2F37E264}"/>
                </a:ext>
              </a:extLst>
            </p:cNvPr>
            <p:cNvSpPr txBox="1"/>
            <p:nvPr/>
          </p:nvSpPr>
          <p:spPr>
            <a:xfrm>
              <a:off x="9965803" y="439837"/>
              <a:ext cx="2119022" cy="369332"/>
            </a:xfrm>
            <a:prstGeom prst="rect">
              <a:avLst/>
            </a:prstGeom>
            <a:noFill/>
          </p:spPr>
          <p:txBody>
            <a:bodyPr wrap="square" rtlCol="0">
              <a:spAutoFit/>
            </a:bodyPr>
            <a:lstStyle/>
            <a:p>
              <a:r>
                <a:rPr lang="es-ES" b="1" dirty="0" err="1">
                  <a:solidFill>
                    <a:schemeClr val="bg1"/>
                  </a:solidFill>
                  <a:effectLst>
                    <a:outerShdw blurRad="38100" dist="38100" dir="2700000" algn="tl">
                      <a:srgbClr val="000000">
                        <a:alpha val="43137"/>
                      </a:srgbClr>
                    </a:outerShdw>
                  </a:effectLst>
                </a:rPr>
                <a:t>The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Power</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of</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Prayer</a:t>
              </a:r>
              <a:endParaRPr lang="es-ES" b="1" dirty="0">
                <a:solidFill>
                  <a:schemeClr val="bg1"/>
                </a:solidFill>
                <a:effectLst>
                  <a:outerShdw blurRad="38100" dist="38100" dir="2700000" algn="tl">
                    <a:srgbClr val="000000">
                      <a:alpha val="43137"/>
                    </a:srgbClr>
                  </a:outerShdw>
                </a:effectLst>
              </a:endParaRPr>
            </a:p>
          </p:txBody>
        </p:sp>
      </p:grpSp>
      <p:sp>
        <p:nvSpPr>
          <p:cNvPr id="2" name="CuadroTexto 1">
            <a:extLst>
              <a:ext uri="{FF2B5EF4-FFF2-40B4-BE49-F238E27FC236}">
                <a16:creationId xmlns:a16="http://schemas.microsoft.com/office/drawing/2014/main" id="{794AACE5-1FB9-41EA-DB16-E5777E1333CF}"/>
              </a:ext>
            </a:extLst>
          </p:cNvPr>
          <p:cNvSpPr txBox="1"/>
          <p:nvPr/>
        </p:nvSpPr>
        <p:spPr>
          <a:xfrm>
            <a:off x="4178463" y="2164101"/>
            <a:ext cx="7810329" cy="923330"/>
          </a:xfrm>
          <a:prstGeom prst="rect">
            <a:avLst/>
          </a:prstGeom>
          <a:noFill/>
        </p:spPr>
        <p:txBody>
          <a:bodyPr wrap="square">
            <a:spAutoFit/>
          </a:bodyPr>
          <a:lstStyle/>
          <a:p>
            <a:r>
              <a:rPr lang="en-US" b="1" dirty="0">
                <a:solidFill>
                  <a:srgbClr val="C00000"/>
                </a:solidFill>
              </a:rPr>
              <a:t>They should be taught to respect the hour of prayer; they should be required to rise in the morning so as to be present at family worship</a:t>
            </a:r>
            <a:r>
              <a:rPr lang="es-ES" b="1" dirty="0">
                <a:solidFill>
                  <a:srgbClr val="C00000"/>
                </a:solidFill>
              </a:rPr>
              <a:t>.</a:t>
            </a:r>
            <a:r>
              <a:rPr lang="es-ES" b="1" dirty="0"/>
              <a:t>—</a:t>
            </a:r>
            <a:r>
              <a:rPr lang="en-US" b="1" dirty="0"/>
              <a:t>Testimonies for the Church 5:424.</a:t>
            </a:r>
            <a:endParaRPr lang="es-ES" b="1" dirty="0"/>
          </a:p>
        </p:txBody>
      </p:sp>
      <p:pic>
        <p:nvPicPr>
          <p:cNvPr id="5" name="Imagen 4" descr="Imagen que contiene persona, niña, joven, niño&#10;&#10;Descripción generada automáticamente">
            <a:extLst>
              <a:ext uri="{FF2B5EF4-FFF2-40B4-BE49-F238E27FC236}">
                <a16:creationId xmlns:a16="http://schemas.microsoft.com/office/drawing/2014/main" id="{2174578D-4119-0553-C94C-D9807CFC4CF7}"/>
              </a:ext>
            </a:extLst>
          </p:cNvPr>
          <p:cNvPicPr>
            <a:picLocks noChangeAspect="1"/>
          </p:cNvPicPr>
          <p:nvPr/>
        </p:nvPicPr>
        <p:blipFill rotWithShape="1">
          <a:blip r:embed="rId4">
            <a:extLst>
              <a:ext uri="{28A0092B-C50C-407E-A947-70E740481C1C}">
                <a14:useLocalDpi xmlns:a14="http://schemas.microsoft.com/office/drawing/2010/main" val="0"/>
              </a:ext>
            </a:extLst>
          </a:blip>
          <a:srcRect t="5889" b="5889"/>
          <a:stretch/>
        </p:blipFill>
        <p:spPr>
          <a:xfrm>
            <a:off x="338583" y="2164101"/>
            <a:ext cx="3725177" cy="2192675"/>
          </a:xfrm>
          <a:prstGeom prst="rect">
            <a:avLst/>
          </a:prstGeom>
          <a:solidFill>
            <a:srgbClr val="FFFFFF">
              <a:shade val="85000"/>
            </a:srgbClr>
          </a:solidFill>
          <a:ln w="57150" cap="sq">
            <a:solidFill>
              <a:srgbClr val="D47E1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persona, hombre, interior, viendo&#10;&#10;Descripción generada automáticamente">
            <a:extLst>
              <a:ext uri="{FF2B5EF4-FFF2-40B4-BE49-F238E27FC236}">
                <a16:creationId xmlns:a16="http://schemas.microsoft.com/office/drawing/2014/main" id="{94DF2CE7-6A92-6452-B117-0F751788B98C}"/>
              </a:ext>
            </a:extLst>
          </p:cNvPr>
          <p:cNvPicPr>
            <a:picLocks noChangeAspect="1"/>
          </p:cNvPicPr>
          <p:nvPr/>
        </p:nvPicPr>
        <p:blipFill rotWithShape="1">
          <a:blip r:embed="rId5">
            <a:extLst>
              <a:ext uri="{28A0092B-C50C-407E-A947-70E740481C1C}">
                <a14:useLocalDpi xmlns:a14="http://schemas.microsoft.com/office/drawing/2010/main" val="0"/>
              </a:ext>
            </a:extLst>
          </a:blip>
          <a:srcRect l="20822" t="7673" r="21858"/>
          <a:stretch/>
        </p:blipFill>
        <p:spPr>
          <a:xfrm>
            <a:off x="7956464" y="163523"/>
            <a:ext cx="1680556" cy="1806044"/>
          </a:xfrm>
          <a:prstGeom prst="rect">
            <a:avLst/>
          </a:prstGeom>
          <a:solidFill>
            <a:srgbClr val="FFFFFF">
              <a:shade val="85000"/>
            </a:srgbClr>
          </a:solidFill>
          <a:ln w="57150" cap="sq">
            <a:solidFill>
              <a:srgbClr val="D47E1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DEE763E7-24D0-513A-85C6-38CBCAFAD59A}"/>
              </a:ext>
            </a:extLst>
          </p:cNvPr>
          <p:cNvPicPr>
            <a:picLocks noChangeAspect="1"/>
          </p:cNvPicPr>
          <p:nvPr/>
        </p:nvPicPr>
        <p:blipFill rotWithShape="1">
          <a:blip r:embed="rId6">
            <a:extLst>
              <a:ext uri="{28A0092B-C50C-407E-A947-70E740481C1C}">
                <a14:useLocalDpi xmlns:a14="http://schemas.microsoft.com/office/drawing/2010/main" val="0"/>
              </a:ext>
            </a:extLst>
          </a:blip>
          <a:srcRect t="6728" b="6728"/>
          <a:stretch/>
        </p:blipFill>
        <p:spPr>
          <a:xfrm>
            <a:off x="487877" y="4524834"/>
            <a:ext cx="3575884" cy="2145677"/>
          </a:xfrm>
          <a:prstGeom prst="rect">
            <a:avLst/>
          </a:prstGeom>
          <a:solidFill>
            <a:srgbClr val="FFFFFF">
              <a:shade val="85000"/>
            </a:srgbClr>
          </a:solidFill>
          <a:ln w="57150" cap="sq">
            <a:solidFill>
              <a:srgbClr val="D47E1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207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2)">
                                      <p:cBhvr>
                                        <p:cTn id="7" dur="1000"/>
                                        <p:tgtEl>
                                          <p:spTgt spid="17"/>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17"/>
                                        </p:tgtEl>
                                      </p:cBhvr>
                                    </p:animEffect>
                                    <p:animScale>
                                      <p:cBhvr>
                                        <p:cTn id="11" dur="25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strVal val="#ppt_w+.3"/>
                                          </p:val>
                                        </p:tav>
                                        <p:tav tm="100000">
                                          <p:val>
                                            <p:strVal val="#ppt_w"/>
                                          </p:val>
                                        </p:tav>
                                      </p:tavLst>
                                    </p:anim>
                                    <p:anim calcmode="lin" valueType="num">
                                      <p:cBhvr>
                                        <p:cTn id="17" dur="1000" fill="hold"/>
                                        <p:tgtEl>
                                          <p:spTgt spid="14"/>
                                        </p:tgtEl>
                                        <p:attrNameLst>
                                          <p:attrName>ppt_h</p:attrName>
                                        </p:attrNameLst>
                                      </p:cBhvr>
                                      <p:tavLst>
                                        <p:tav tm="0">
                                          <p:val>
                                            <p:strVal val="#ppt_h"/>
                                          </p:val>
                                        </p:tav>
                                        <p:tav tm="100000">
                                          <p:val>
                                            <p:strVal val="#ppt_h"/>
                                          </p:val>
                                        </p:tav>
                                      </p:tavLst>
                                    </p:anim>
                                    <p:animEffect transition="in" filter="fade">
                                      <p:cBhvr>
                                        <p:cTn id="18" dur="1000"/>
                                        <p:tgtEl>
                                          <p:spTgt spid="1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strVal val="#ppt_w+.3"/>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Effect transition="in" filter="fade">
                                      <p:cBhvr>
                                        <p:cTn id="29" dur="1000"/>
                                        <p:tgtEl>
                                          <p:spTgt spid="5"/>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50" presetClass="entr" presetSubtype="0" decel="10000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strVal val="#ppt_w+.3"/>
                                          </p:val>
                                        </p:tav>
                                        <p:tav tm="100000">
                                          <p:val>
                                            <p:strVal val="#ppt_w"/>
                                          </p:val>
                                        </p:tav>
                                      </p:tavLst>
                                    </p:anim>
                                    <p:anim calcmode="lin" valueType="num">
                                      <p:cBhvr>
                                        <p:cTn id="49" dur="1000" fill="hold"/>
                                        <p:tgtEl>
                                          <p:spTgt spid="16"/>
                                        </p:tgtEl>
                                        <p:attrNameLst>
                                          <p:attrName>ppt_h</p:attrName>
                                        </p:attrNameLst>
                                      </p:cBhvr>
                                      <p:tavLst>
                                        <p:tav tm="0">
                                          <p:val>
                                            <p:strVal val="#ppt_h"/>
                                          </p:val>
                                        </p:tav>
                                        <p:tav tm="100000">
                                          <p:val>
                                            <p:strVal val="#ppt_h"/>
                                          </p:val>
                                        </p:tav>
                                      </p:tavLst>
                                    </p:anim>
                                    <p:animEffect transition="in" filter="fade">
                                      <p:cBhvr>
                                        <p:cTn id="50" dur="1000"/>
                                        <p:tgtEl>
                                          <p:spTgt spid="16"/>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03640DD-CEE4-02F7-0B97-0BF3C7575222}"/>
              </a:ext>
            </a:extLst>
          </p:cNvPr>
          <p:cNvSpPr txBox="1"/>
          <p:nvPr/>
        </p:nvSpPr>
        <p:spPr>
          <a:xfrm>
            <a:off x="161508" y="2225752"/>
            <a:ext cx="9310296" cy="923330"/>
          </a:xfrm>
          <a:prstGeom prst="rect">
            <a:avLst/>
          </a:prstGeom>
          <a:noFill/>
        </p:spPr>
        <p:txBody>
          <a:bodyPr wrap="square">
            <a:spAutoFit/>
          </a:bodyPr>
          <a:lstStyle/>
          <a:p>
            <a:r>
              <a:rPr lang="en-US" b="1" dirty="0">
                <a:solidFill>
                  <a:srgbClr val="C00000"/>
                </a:solidFill>
              </a:rPr>
              <a:t>As a part of religious service singing is as much an act of worship as is prayer. Indeed, many a song is a prayer. </a:t>
            </a:r>
            <a:r>
              <a:rPr lang="en-US" b="1" dirty="0"/>
              <a:t>If the child is taught to realize this, he will think more of the meaning of the words he sings and will be more susceptible to their power. </a:t>
            </a:r>
            <a:r>
              <a:rPr lang="es-ES" b="1" dirty="0"/>
              <a:t>— </a:t>
            </a:r>
            <a:r>
              <a:rPr lang="es-ES" b="1" dirty="0" err="1"/>
              <a:t>Education</a:t>
            </a:r>
            <a:r>
              <a:rPr lang="es-ES" b="1" dirty="0"/>
              <a:t>, 167, 178.</a:t>
            </a:r>
          </a:p>
        </p:txBody>
      </p:sp>
      <p:sp>
        <p:nvSpPr>
          <p:cNvPr id="7" name="CuadroTexto 6">
            <a:extLst>
              <a:ext uri="{FF2B5EF4-FFF2-40B4-BE49-F238E27FC236}">
                <a16:creationId xmlns:a16="http://schemas.microsoft.com/office/drawing/2014/main" id="{4CFBCBDC-E052-8F8A-74BA-F1E290DEF107}"/>
              </a:ext>
            </a:extLst>
          </p:cNvPr>
          <p:cNvSpPr txBox="1"/>
          <p:nvPr/>
        </p:nvSpPr>
        <p:spPr>
          <a:xfrm>
            <a:off x="163782" y="3060274"/>
            <a:ext cx="9410649" cy="1200329"/>
          </a:xfrm>
          <a:prstGeom prst="rect">
            <a:avLst/>
          </a:prstGeom>
          <a:noFill/>
        </p:spPr>
        <p:txBody>
          <a:bodyPr wrap="square">
            <a:spAutoFit/>
          </a:bodyPr>
          <a:lstStyle/>
          <a:p>
            <a:r>
              <a:rPr lang="en-US" b="1" dirty="0"/>
              <a:t>There is great strength and blessing in praying together in our families, with and for our children. </a:t>
            </a:r>
            <a:r>
              <a:rPr lang="en-US" b="1" dirty="0">
                <a:solidFill>
                  <a:srgbClr val="C00000"/>
                </a:solidFill>
              </a:rPr>
              <a:t>When my children have done wrong, and I have talked with them kindly and then prayed with them, I have never found it necessary after that to punish them. Their hearts would melt in tenderness before the Holy Spirit that came in answer to prayer</a:t>
            </a:r>
            <a:r>
              <a:rPr lang="es-ES" b="1" dirty="0">
                <a:solidFill>
                  <a:srgbClr val="C00000"/>
                </a:solidFill>
              </a:rPr>
              <a:t>.</a:t>
            </a:r>
            <a:r>
              <a:rPr lang="es-ES" b="1" dirty="0"/>
              <a:t>—</a:t>
            </a:r>
            <a:r>
              <a:rPr lang="es-ES" b="1" dirty="0" err="1"/>
              <a:t>Manuscript</a:t>
            </a:r>
            <a:r>
              <a:rPr lang="es-ES" b="1" dirty="0"/>
              <a:t> 47, 1908.</a:t>
            </a:r>
          </a:p>
        </p:txBody>
      </p:sp>
      <p:sp>
        <p:nvSpPr>
          <p:cNvPr id="12" name="CuadroTexto 11">
            <a:extLst>
              <a:ext uri="{FF2B5EF4-FFF2-40B4-BE49-F238E27FC236}">
                <a16:creationId xmlns:a16="http://schemas.microsoft.com/office/drawing/2014/main" id="{5F82788C-688A-AB76-F08C-CD59C7EC306F}"/>
              </a:ext>
            </a:extLst>
          </p:cNvPr>
          <p:cNvSpPr txBox="1"/>
          <p:nvPr/>
        </p:nvSpPr>
        <p:spPr>
          <a:xfrm>
            <a:off x="3881887" y="4251977"/>
            <a:ext cx="8310113" cy="923330"/>
          </a:xfrm>
          <a:prstGeom prst="rect">
            <a:avLst/>
          </a:prstGeom>
          <a:noFill/>
        </p:spPr>
        <p:txBody>
          <a:bodyPr wrap="square">
            <a:spAutoFit/>
          </a:bodyPr>
          <a:lstStyle/>
          <a:p>
            <a:r>
              <a:rPr lang="en-US" b="1" dirty="0">
                <a:solidFill>
                  <a:srgbClr val="C00000"/>
                </a:solidFill>
              </a:rPr>
              <a:t>It was in hours of solitary prayer that Jesus in His earth-life received wisdom and power. Let the youth follow His example in finding at dawn and twilight a quiet season for communion with their Father in heaven</a:t>
            </a:r>
            <a:r>
              <a:rPr lang="es-ES" b="1" dirty="0">
                <a:solidFill>
                  <a:srgbClr val="C00000"/>
                </a:solidFill>
              </a:rPr>
              <a:t>.</a:t>
            </a:r>
            <a:r>
              <a:rPr lang="es-ES" b="1" dirty="0"/>
              <a:t>—</a:t>
            </a:r>
            <a:r>
              <a:rPr lang="es-ES" b="1" dirty="0" err="1"/>
              <a:t>Education</a:t>
            </a:r>
            <a:r>
              <a:rPr lang="es-ES" b="1" dirty="0"/>
              <a:t>, 259.</a:t>
            </a:r>
          </a:p>
        </p:txBody>
      </p:sp>
      <p:sp>
        <p:nvSpPr>
          <p:cNvPr id="16" name="CuadroTexto 15">
            <a:extLst>
              <a:ext uri="{FF2B5EF4-FFF2-40B4-BE49-F238E27FC236}">
                <a16:creationId xmlns:a16="http://schemas.microsoft.com/office/drawing/2014/main" id="{D6729DF3-DE64-9ECB-158C-7828492B1955}"/>
              </a:ext>
            </a:extLst>
          </p:cNvPr>
          <p:cNvSpPr txBox="1"/>
          <p:nvPr/>
        </p:nvSpPr>
        <p:spPr>
          <a:xfrm>
            <a:off x="3881887" y="5262805"/>
            <a:ext cx="8202938" cy="1477328"/>
          </a:xfrm>
          <a:prstGeom prst="rect">
            <a:avLst/>
          </a:prstGeom>
          <a:noFill/>
        </p:spPr>
        <p:txBody>
          <a:bodyPr wrap="square">
            <a:spAutoFit/>
          </a:bodyPr>
          <a:lstStyle/>
          <a:p>
            <a:r>
              <a:rPr lang="en-US" b="1" dirty="0">
                <a:solidFill>
                  <a:srgbClr val="C00000"/>
                </a:solidFill>
              </a:rPr>
              <a:t>The prayers of Christian mothers are not disregarded by the Father of all, who sent His Son to the earth to ransom a people for Himself. He will not turn away your petitions and leave you and yours to the buffetings of Satan in the great day of final conflict. It is for you to work with simplicity and faithfulness, and God will establish the work of your hands</a:t>
            </a:r>
            <a:r>
              <a:rPr lang="es-ES" b="1" dirty="0">
                <a:solidFill>
                  <a:srgbClr val="C00000"/>
                </a:solidFill>
              </a:rPr>
              <a:t>.—</a:t>
            </a:r>
            <a:r>
              <a:rPr lang="es-ES" b="1" dirty="0" err="1"/>
              <a:t>The</a:t>
            </a:r>
            <a:r>
              <a:rPr lang="es-ES" b="1" dirty="0"/>
              <a:t> </a:t>
            </a:r>
            <a:r>
              <a:rPr lang="es-ES" b="1" dirty="0" err="1"/>
              <a:t>Review</a:t>
            </a:r>
            <a:r>
              <a:rPr lang="es-ES" b="1" dirty="0"/>
              <a:t> and Herald, April 23, 1889. </a:t>
            </a:r>
          </a:p>
        </p:txBody>
      </p:sp>
      <p:pic>
        <p:nvPicPr>
          <p:cNvPr id="2" name="Imagen 1">
            <a:extLst>
              <a:ext uri="{FF2B5EF4-FFF2-40B4-BE49-F238E27FC236}">
                <a16:creationId xmlns:a16="http://schemas.microsoft.com/office/drawing/2014/main" id="{5D773A09-61AE-43C0-C626-B21D17AF56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75103" y="107156"/>
            <a:ext cx="2283844" cy="1044845"/>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31A9BB3E-10D2-1875-5F03-A0132537F77A}"/>
              </a:ext>
            </a:extLst>
          </p:cNvPr>
          <p:cNvSpPr txBox="1"/>
          <p:nvPr/>
        </p:nvSpPr>
        <p:spPr>
          <a:xfrm>
            <a:off x="9977377" y="461831"/>
            <a:ext cx="2107448" cy="369332"/>
          </a:xfrm>
          <a:prstGeom prst="rect">
            <a:avLst/>
          </a:prstGeom>
          <a:noFill/>
        </p:spPr>
        <p:txBody>
          <a:bodyPr wrap="square" rtlCol="0">
            <a:spAutoFit/>
          </a:bodyPr>
          <a:lstStyle/>
          <a:p>
            <a:r>
              <a:rPr lang="es-ES" b="1" dirty="0" err="1">
                <a:solidFill>
                  <a:schemeClr val="bg1"/>
                </a:solidFill>
                <a:effectLst>
                  <a:outerShdw blurRad="38100" dist="38100" dir="2700000" algn="tl">
                    <a:srgbClr val="000000">
                      <a:alpha val="43137"/>
                    </a:srgbClr>
                  </a:outerShdw>
                </a:effectLst>
              </a:rPr>
              <a:t>The</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Power</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of</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Prayer</a:t>
            </a:r>
            <a:endParaRPr lang="es-ES" b="1" dirty="0">
              <a:solidFill>
                <a:schemeClr val="bg1"/>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2B4A1DF-029B-9DF6-2A77-22C1BD1F24EB}"/>
              </a:ext>
            </a:extLst>
          </p:cNvPr>
          <p:cNvSpPr txBox="1"/>
          <p:nvPr/>
        </p:nvSpPr>
        <p:spPr>
          <a:xfrm>
            <a:off x="4497347" y="93554"/>
            <a:ext cx="5139987" cy="1200329"/>
          </a:xfrm>
          <a:prstGeom prst="rect">
            <a:avLst/>
          </a:prstGeom>
          <a:noFill/>
        </p:spPr>
        <p:txBody>
          <a:bodyPr wrap="square">
            <a:spAutoFit/>
          </a:bodyPr>
          <a:lstStyle/>
          <a:p>
            <a:r>
              <a:rPr lang="en-US" b="1" dirty="0"/>
              <a:t>You are not to pray occasionally and, when you have a large day's work to do, neglect it. In thus doing you lead your children to look upon prayer as of no special consequence</a:t>
            </a:r>
            <a:r>
              <a:rPr lang="es-ES" b="1" dirty="0"/>
              <a:t>.—</a:t>
            </a:r>
            <a:r>
              <a:rPr lang="es-ES" b="1" dirty="0" err="1"/>
              <a:t>Manuscript</a:t>
            </a:r>
            <a:r>
              <a:rPr lang="es-ES" b="1" dirty="0"/>
              <a:t> 12, 1898. </a:t>
            </a:r>
          </a:p>
        </p:txBody>
      </p:sp>
      <p:sp>
        <p:nvSpPr>
          <p:cNvPr id="6" name="CuadroTexto 5">
            <a:extLst>
              <a:ext uri="{FF2B5EF4-FFF2-40B4-BE49-F238E27FC236}">
                <a16:creationId xmlns:a16="http://schemas.microsoft.com/office/drawing/2014/main" id="{A56E26F4-6742-2B56-2B4E-9F6B9355E97D}"/>
              </a:ext>
            </a:extLst>
          </p:cNvPr>
          <p:cNvSpPr txBox="1"/>
          <p:nvPr/>
        </p:nvSpPr>
        <p:spPr>
          <a:xfrm>
            <a:off x="4497347" y="1299388"/>
            <a:ext cx="7458864" cy="923330"/>
          </a:xfrm>
          <a:prstGeom prst="rect">
            <a:avLst/>
          </a:prstGeom>
          <a:noFill/>
        </p:spPr>
        <p:txBody>
          <a:bodyPr wrap="square">
            <a:spAutoFit/>
          </a:bodyPr>
          <a:lstStyle/>
          <a:p>
            <a:r>
              <a:rPr lang="en-US" b="1" dirty="0"/>
              <a:t>By your own example teach your children to pray with clear, distinct voice. Teach them to lift their heads from the chair and never to cover their faces with their hands</a:t>
            </a:r>
            <a:r>
              <a:rPr lang="es-ES" b="1" dirty="0"/>
              <a:t>.— </a:t>
            </a:r>
            <a:r>
              <a:rPr lang="es-ES" b="1" dirty="0" err="1"/>
              <a:t>Manuscript</a:t>
            </a:r>
            <a:r>
              <a:rPr lang="es-ES" b="1" dirty="0"/>
              <a:t> 12, 1898.</a:t>
            </a:r>
          </a:p>
        </p:txBody>
      </p:sp>
      <p:pic>
        <p:nvPicPr>
          <p:cNvPr id="9" name="Imagen 8">
            <a:extLst>
              <a:ext uri="{FF2B5EF4-FFF2-40B4-BE49-F238E27FC236}">
                <a16:creationId xmlns:a16="http://schemas.microsoft.com/office/drawing/2014/main" id="{F6126E9D-BA7E-ED65-279D-949CC1065AA8}"/>
              </a:ext>
            </a:extLst>
          </p:cNvPr>
          <p:cNvPicPr>
            <a:picLocks noChangeAspect="1"/>
          </p:cNvPicPr>
          <p:nvPr/>
        </p:nvPicPr>
        <p:blipFill rotWithShape="1">
          <a:blip r:embed="rId4"/>
          <a:srcRect b="3095"/>
          <a:stretch/>
        </p:blipFill>
        <p:spPr>
          <a:xfrm>
            <a:off x="280892" y="157552"/>
            <a:ext cx="4078686" cy="2065166"/>
          </a:xfrm>
          <a:prstGeom prst="snip2DiagRect">
            <a:avLst/>
          </a:prstGeom>
          <a:solidFill>
            <a:srgbClr val="FFFFFF">
              <a:shade val="85000"/>
            </a:srgbClr>
          </a:solidFill>
          <a:ln w="38100" cap="sq">
            <a:solidFill>
              <a:srgbClr val="E7B67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par de personas de pie&#10;&#10;Descripción generada automáticamente con confianza baja">
            <a:extLst>
              <a:ext uri="{FF2B5EF4-FFF2-40B4-BE49-F238E27FC236}">
                <a16:creationId xmlns:a16="http://schemas.microsoft.com/office/drawing/2014/main" id="{34E1BD9B-8D8E-0BAD-4C90-8B0429560276}"/>
              </a:ext>
            </a:extLst>
          </p:cNvPr>
          <p:cNvPicPr>
            <a:picLocks noChangeAspect="1"/>
          </p:cNvPicPr>
          <p:nvPr/>
        </p:nvPicPr>
        <p:blipFill rotWithShape="1">
          <a:blip r:embed="rId5">
            <a:extLst>
              <a:ext uri="{28A0092B-C50C-407E-A947-70E740481C1C}">
                <a14:useLocalDpi xmlns:a14="http://schemas.microsoft.com/office/drawing/2010/main" val="0"/>
              </a:ext>
            </a:extLst>
          </a:blip>
          <a:srcRect l="12771"/>
          <a:stretch/>
        </p:blipFill>
        <p:spPr>
          <a:xfrm>
            <a:off x="9471803" y="2038715"/>
            <a:ext cx="2554141" cy="2076840"/>
          </a:xfrm>
          <a:prstGeom prst="snip2DiagRect">
            <a:avLst>
              <a:gd name="adj1" fmla="val 15275"/>
              <a:gd name="adj2" fmla="val 0"/>
            </a:avLst>
          </a:prstGeom>
          <a:solidFill>
            <a:srgbClr val="FFFFFF">
              <a:shade val="85000"/>
            </a:srgbClr>
          </a:solidFill>
          <a:ln w="38100" cap="sq">
            <a:solidFill>
              <a:srgbClr val="E7B67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Mujer en un campo&#10;&#10;Descripción generada automáticamente con confianza media">
            <a:extLst>
              <a:ext uri="{FF2B5EF4-FFF2-40B4-BE49-F238E27FC236}">
                <a16:creationId xmlns:a16="http://schemas.microsoft.com/office/drawing/2014/main" id="{8D3397ED-E636-5C1E-1226-B9E24C7C9D1E}"/>
              </a:ext>
            </a:extLst>
          </p:cNvPr>
          <p:cNvPicPr>
            <a:picLocks noChangeAspect="1"/>
          </p:cNvPicPr>
          <p:nvPr/>
        </p:nvPicPr>
        <p:blipFill rotWithShape="1">
          <a:blip r:embed="rId6">
            <a:extLst>
              <a:ext uri="{28A0092B-C50C-407E-A947-70E740481C1C}">
                <a14:useLocalDpi xmlns:a14="http://schemas.microsoft.com/office/drawing/2010/main" val="0"/>
              </a:ext>
            </a:extLst>
          </a:blip>
          <a:srcRect l="25814" t="815" r="24265" b="-815"/>
          <a:stretch/>
        </p:blipFill>
        <p:spPr>
          <a:xfrm flipH="1">
            <a:off x="2189800" y="4260603"/>
            <a:ext cx="1647742" cy="2426246"/>
          </a:xfrm>
          <a:prstGeom prst="snip2DiagRect">
            <a:avLst>
              <a:gd name="adj1" fmla="val 0"/>
              <a:gd name="adj2" fmla="val 20631"/>
            </a:avLst>
          </a:prstGeom>
          <a:solidFill>
            <a:srgbClr val="FFFFFF">
              <a:shade val="85000"/>
            </a:srgbClr>
          </a:solidFill>
          <a:ln w="38100" cap="sq">
            <a:solidFill>
              <a:srgbClr val="E7B67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Dibujo de una persona&#10;&#10;Descripción generada automáticamente con confianza media">
            <a:extLst>
              <a:ext uri="{FF2B5EF4-FFF2-40B4-BE49-F238E27FC236}">
                <a16:creationId xmlns:a16="http://schemas.microsoft.com/office/drawing/2014/main" id="{2D87B8B5-D5D8-5BFB-7B72-750BA4BF01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695" y="4251977"/>
            <a:ext cx="1980507" cy="2426246"/>
          </a:xfrm>
          <a:prstGeom prst="snip2DiagRect">
            <a:avLst/>
          </a:prstGeom>
          <a:solidFill>
            <a:srgbClr val="FFFFFF">
              <a:shade val="85000"/>
            </a:srgbClr>
          </a:solidFill>
          <a:ln w="38100" cap="sq">
            <a:solidFill>
              <a:srgbClr val="E7B67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95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strVal val="#ppt_h"/>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strVal val="#ppt_h"/>
                                          </p:val>
                                        </p:tav>
                                        <p:tav tm="100000">
                                          <p:val>
                                            <p:strVal val="#ppt_h"/>
                                          </p:val>
                                        </p:tav>
                                      </p:tavLst>
                                    </p:anim>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2" grpId="0"/>
      <p:bldP spid="16"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49D2599-D35B-D90D-CDE9-C2143AD9307C}"/>
              </a:ext>
            </a:extLst>
          </p:cNvPr>
          <p:cNvSpPr txBox="1"/>
          <p:nvPr/>
        </p:nvSpPr>
        <p:spPr>
          <a:xfrm>
            <a:off x="110455" y="143485"/>
            <a:ext cx="7843099" cy="2185214"/>
          </a:xfrm>
          <a:prstGeom prst="rect">
            <a:avLst/>
          </a:prstGeom>
          <a:noFill/>
        </p:spPr>
        <p:txBody>
          <a:bodyPr wrap="square">
            <a:spAutoFit/>
          </a:bodyPr>
          <a:lstStyle/>
          <a:p>
            <a:pPr marL="342900" indent="-342900">
              <a:spcBef>
                <a:spcPts val="600"/>
              </a:spcBef>
              <a:buFont typeface="+mj-lt"/>
              <a:buAutoNum type="arabicPeriod"/>
            </a:pPr>
            <a:r>
              <a:rPr lang="en-US" b="1" dirty="0">
                <a:solidFill>
                  <a:srgbClr val="C00000"/>
                </a:solidFill>
              </a:rPr>
              <a:t>Parents, you need to remember the Sabbath day yourselves to keep it holy. </a:t>
            </a:r>
            <a:r>
              <a:rPr lang="en-US" b="1" dirty="0"/>
              <a:t>And if you do this, you are giving the proper instruction to your children</a:t>
            </a:r>
            <a:r>
              <a:rPr lang="es-ES" b="1" dirty="0"/>
              <a:t>.—</a:t>
            </a:r>
            <a:r>
              <a:rPr lang="es-ES" b="1" dirty="0" err="1"/>
              <a:t>Manuscript</a:t>
            </a:r>
            <a:r>
              <a:rPr lang="es-ES" b="1" dirty="0"/>
              <a:t> 57, 1897.</a:t>
            </a:r>
          </a:p>
          <a:p>
            <a:pPr marL="342900" indent="-342900">
              <a:spcBef>
                <a:spcPts val="600"/>
              </a:spcBef>
              <a:buFont typeface="+mj-lt"/>
              <a:buAutoNum type="arabicPeriod"/>
            </a:pPr>
            <a:r>
              <a:rPr lang="en-US" b="1" dirty="0">
                <a:solidFill>
                  <a:srgbClr val="C00000"/>
                </a:solidFill>
              </a:rPr>
              <a:t>No duty incumbent on the six working days shall be left until the Sabbath</a:t>
            </a:r>
            <a:r>
              <a:rPr lang="es-ES" b="1" dirty="0">
                <a:solidFill>
                  <a:srgbClr val="C00000"/>
                </a:solidFill>
              </a:rPr>
              <a:t>.</a:t>
            </a:r>
          </a:p>
          <a:p>
            <a:pPr marL="342900" indent="-342900">
              <a:spcBef>
                <a:spcPts val="600"/>
              </a:spcBef>
              <a:buFont typeface="+mj-lt"/>
              <a:buAutoNum type="arabicPeriod"/>
            </a:pPr>
            <a:r>
              <a:rPr lang="en-US" b="1" dirty="0">
                <a:solidFill>
                  <a:srgbClr val="C00000"/>
                </a:solidFill>
              </a:rPr>
              <a:t>During the week our energies will not be so exhausted </a:t>
            </a:r>
            <a:r>
              <a:rPr lang="en-US" b="1" dirty="0"/>
              <a:t>in temporal labor that on the day when the Lord rested and was refreshed, we shall be too weary to engage in His service</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6:334.</a:t>
            </a:r>
          </a:p>
        </p:txBody>
      </p:sp>
      <p:grpSp>
        <p:nvGrpSpPr>
          <p:cNvPr id="20" name="Grupo 19">
            <a:extLst>
              <a:ext uri="{FF2B5EF4-FFF2-40B4-BE49-F238E27FC236}">
                <a16:creationId xmlns:a16="http://schemas.microsoft.com/office/drawing/2014/main" id="{F163A22A-6453-EA94-8519-6E45F0C399A4}"/>
              </a:ext>
            </a:extLst>
          </p:cNvPr>
          <p:cNvGrpSpPr/>
          <p:nvPr/>
        </p:nvGrpSpPr>
        <p:grpSpPr>
          <a:xfrm>
            <a:off x="9375084" y="116392"/>
            <a:ext cx="2783887" cy="1243756"/>
            <a:chOff x="9375084" y="116392"/>
            <a:chExt cx="2783887" cy="1243756"/>
          </a:xfrm>
        </p:grpSpPr>
        <p:pic>
          <p:nvPicPr>
            <p:cNvPr id="6" name="Imagen 5">
              <a:extLst>
                <a:ext uri="{FF2B5EF4-FFF2-40B4-BE49-F238E27FC236}">
                  <a16:creationId xmlns:a16="http://schemas.microsoft.com/office/drawing/2014/main" id="{637FDA5C-89EE-3098-4671-5CEB1F4FDA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75084" y="116392"/>
              <a:ext cx="2706460" cy="1243756"/>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FAFE6435-414E-95C9-2440-189C22155992}"/>
                </a:ext>
              </a:extLst>
            </p:cNvPr>
            <p:cNvSpPr txBox="1"/>
            <p:nvPr/>
          </p:nvSpPr>
          <p:spPr>
            <a:xfrm>
              <a:off x="9483711" y="415104"/>
              <a:ext cx="2675260"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Sabbath the Day </a:t>
              </a:r>
            </a:p>
            <a:p>
              <a:pPr algn="ctr"/>
              <a:r>
                <a:rPr lang="en-US" b="1" dirty="0">
                  <a:solidFill>
                    <a:schemeClr val="bg1"/>
                  </a:solidFill>
                  <a:effectLst>
                    <a:outerShdw blurRad="38100" dist="38100" dir="2700000" algn="tl">
                      <a:srgbClr val="000000">
                        <a:alpha val="43137"/>
                      </a:srgbClr>
                    </a:outerShdw>
                  </a:effectLst>
                </a:rPr>
                <a:t>of Delight</a:t>
              </a:r>
              <a:endParaRPr lang="es-ES" b="1" dirty="0">
                <a:solidFill>
                  <a:schemeClr val="bg1"/>
                </a:solidFill>
                <a:effectLst>
                  <a:outerShdw blurRad="38100" dist="38100" dir="2700000" algn="tl">
                    <a:srgbClr val="000000">
                      <a:alpha val="43137"/>
                    </a:srgbClr>
                  </a:outerShdw>
                </a:effectLst>
              </a:endParaRPr>
            </a:p>
          </p:txBody>
        </p:sp>
      </p:grpSp>
      <p:pic>
        <p:nvPicPr>
          <p:cNvPr id="8" name="Imagen 7" descr="Imagen que contiene persona, interior, sostener, mujer&#10;&#10;Descripción generada automáticamente">
            <a:extLst>
              <a:ext uri="{FF2B5EF4-FFF2-40B4-BE49-F238E27FC236}">
                <a16:creationId xmlns:a16="http://schemas.microsoft.com/office/drawing/2014/main" id="{BA2B9A04-CF69-DCD7-881A-1D24DAFD02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94" y="4414437"/>
            <a:ext cx="3264212" cy="228053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71BC"/>
            </a:contourClr>
          </a:sp3d>
        </p:spPr>
      </p:pic>
      <p:sp>
        <p:nvSpPr>
          <p:cNvPr id="10" name="CuadroTexto 9">
            <a:extLst>
              <a:ext uri="{FF2B5EF4-FFF2-40B4-BE49-F238E27FC236}">
                <a16:creationId xmlns:a16="http://schemas.microsoft.com/office/drawing/2014/main" id="{242E7ED3-AD80-E536-8BDA-B8FA9DF97D1A}"/>
              </a:ext>
            </a:extLst>
          </p:cNvPr>
          <p:cNvSpPr txBox="1"/>
          <p:nvPr/>
        </p:nvSpPr>
        <p:spPr>
          <a:xfrm>
            <a:off x="3515855" y="2400809"/>
            <a:ext cx="8676145" cy="4401205"/>
          </a:xfrm>
          <a:prstGeom prst="rect">
            <a:avLst/>
          </a:prstGeom>
          <a:noFill/>
        </p:spPr>
        <p:txBody>
          <a:bodyPr wrap="square">
            <a:spAutoFit/>
          </a:bodyPr>
          <a:lstStyle/>
          <a:p>
            <a:pPr marL="342900" indent="-342900">
              <a:spcBef>
                <a:spcPts val="600"/>
              </a:spcBef>
              <a:buFont typeface="+mj-lt"/>
              <a:buAutoNum type="arabicPeriod" startAt="4"/>
            </a:pPr>
            <a:r>
              <a:rPr lang="en-US" b="1" dirty="0">
                <a:solidFill>
                  <a:srgbClr val="C00000"/>
                </a:solidFill>
              </a:rPr>
              <a:t>During the week, everything should have been arranged by the children and under the direction of the mother</a:t>
            </a:r>
            <a:r>
              <a:rPr lang="es-ES" b="1" dirty="0">
                <a:solidFill>
                  <a:srgbClr val="C00000"/>
                </a:solidFill>
              </a:rPr>
              <a:t>. </a:t>
            </a:r>
            <a:r>
              <a:rPr lang="en-US" b="1" dirty="0"/>
              <a:t>On Friday let the preparation for the Sabbath be completed. See that all the clothing is in readiness, and that all the cooking is done. Let the boots be blacked, and the baths be taken. It is possible to do this</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6:335,336.</a:t>
            </a:r>
          </a:p>
          <a:p>
            <a:pPr marL="342900" indent="-342900">
              <a:spcBef>
                <a:spcPts val="600"/>
              </a:spcBef>
              <a:buFont typeface="+mj-lt"/>
              <a:buAutoNum type="arabicPeriod" startAt="4"/>
            </a:pPr>
            <a:r>
              <a:rPr lang="en-US" b="1" dirty="0"/>
              <a:t>There is another work that should receive attention </a:t>
            </a:r>
            <a:r>
              <a:rPr lang="en-US" b="1" dirty="0">
                <a:solidFill>
                  <a:srgbClr val="C00000"/>
                </a:solidFill>
              </a:rPr>
              <a:t>on the preparation day</a:t>
            </a:r>
            <a:r>
              <a:rPr lang="en-US" b="1" dirty="0"/>
              <a:t>. On this day </a:t>
            </a:r>
            <a:r>
              <a:rPr lang="en-US" b="1" dirty="0">
                <a:solidFill>
                  <a:srgbClr val="C00000"/>
                </a:solidFill>
              </a:rPr>
              <a:t>all differences between  brethren, whether in the family or in the church, should be put away</a:t>
            </a:r>
            <a:r>
              <a:rPr lang="es-ES" b="1" dirty="0">
                <a:solidFill>
                  <a:srgbClr val="C00000"/>
                </a:solidFill>
              </a:rPr>
              <a:t>.</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6:356.</a:t>
            </a:r>
          </a:p>
          <a:p>
            <a:pPr marL="342900" indent="-342900">
              <a:spcBef>
                <a:spcPts val="600"/>
              </a:spcBef>
              <a:buFont typeface="+mj-lt"/>
              <a:buAutoNum type="arabicPeriod" startAt="4"/>
            </a:pPr>
            <a:r>
              <a:rPr lang="en-US" b="1" dirty="0">
                <a:solidFill>
                  <a:srgbClr val="C00000"/>
                </a:solidFill>
              </a:rPr>
              <a:t>Before the setting of the sun, let the members of the family assemble to read God's Word, to sing and pray</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6:356,357.</a:t>
            </a:r>
          </a:p>
          <a:p>
            <a:pPr marL="342900" lvl="0" indent="-342900">
              <a:buFont typeface="+mj-lt"/>
              <a:buAutoNum type="arabicPeriod" startAt="4"/>
              <a:defRPr/>
            </a:pPr>
            <a:r>
              <a:rPr lang="en-US" b="1" dirty="0">
                <a:solidFill>
                  <a:srgbClr val="C00000"/>
                </a:solidFill>
              </a:rPr>
              <a:t>But that the mind be disciplined to dwell upon sacred themes. </a:t>
            </a:r>
            <a:r>
              <a:rPr lang="en-US" b="1" dirty="0"/>
              <a:t>The Fourth Commandment is virtually transgressed by conversing  upon worldly things or by engaging in light and trifling conversation. Talking upon anything or everything which may come into the mind is speaking our own words</a:t>
            </a:r>
            <a:r>
              <a:rPr kumimoji="0" lang="es-ES" sz="1800" b="1" i="0" u="none" strike="noStrike" kern="1200" cap="none" spc="0" normalizeH="0" baseline="0" noProof="0" dirty="0">
                <a:ln>
                  <a:noFill/>
                </a:ln>
                <a:effectLst/>
                <a:uLnTx/>
                <a:uFillTx/>
                <a:latin typeface="Calibri" panose="020F0502020204030204"/>
                <a:ea typeface="+mn-ea"/>
                <a:cs typeface="+mn-cs"/>
              </a:rPr>
              <a:t>.—</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a:t>
            </a:r>
            <a:r>
              <a:rPr kumimoji="0" lang="es-ES" sz="1800" b="1" i="0" u="none" strike="noStrike" kern="1200" cap="none" spc="0" normalizeH="0" baseline="0" noProof="0" dirty="0">
                <a:ln>
                  <a:noFill/>
                </a:ln>
                <a:effectLst/>
                <a:uLnTx/>
                <a:uFillTx/>
                <a:latin typeface="Calibri" panose="020F0502020204030204"/>
                <a:ea typeface="+mn-ea"/>
                <a:cs typeface="+mn-cs"/>
              </a:rPr>
              <a:t>2:702,703.</a:t>
            </a:r>
          </a:p>
        </p:txBody>
      </p:sp>
      <p:pic>
        <p:nvPicPr>
          <p:cNvPr id="12" name="Imagen 11" descr="Imagen que contiene interior, persona, ventana, tabla&#10;&#10;Descripción generada automáticamente">
            <a:extLst>
              <a:ext uri="{FF2B5EF4-FFF2-40B4-BE49-F238E27FC236}">
                <a16:creationId xmlns:a16="http://schemas.microsoft.com/office/drawing/2014/main" id="{FE9D34F3-E1C2-239B-85FC-BE86785B9102}"/>
              </a:ext>
            </a:extLst>
          </p:cNvPr>
          <p:cNvPicPr>
            <a:picLocks noChangeAspect="1"/>
          </p:cNvPicPr>
          <p:nvPr/>
        </p:nvPicPr>
        <p:blipFill rotWithShape="1">
          <a:blip r:embed="rId5">
            <a:extLst>
              <a:ext uri="{28A0092B-C50C-407E-A947-70E740481C1C}">
                <a14:useLocalDpi xmlns:a14="http://schemas.microsoft.com/office/drawing/2010/main" val="0"/>
              </a:ext>
            </a:extLst>
          </a:blip>
          <a:srcRect l="4780" r="16615"/>
          <a:stretch/>
        </p:blipFill>
        <p:spPr>
          <a:xfrm>
            <a:off x="139460" y="2597331"/>
            <a:ext cx="1941470" cy="164660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71BC"/>
            </a:contourClr>
          </a:sp3d>
        </p:spPr>
      </p:pic>
      <p:pic>
        <p:nvPicPr>
          <p:cNvPr id="14" name="Imagen 13">
            <a:extLst>
              <a:ext uri="{FF2B5EF4-FFF2-40B4-BE49-F238E27FC236}">
                <a16:creationId xmlns:a16="http://schemas.microsoft.com/office/drawing/2014/main" id="{724DC69A-49CE-806D-CBD0-AD2E822733A3}"/>
              </a:ext>
            </a:extLst>
          </p:cNvPr>
          <p:cNvPicPr>
            <a:picLocks noChangeAspect="1"/>
          </p:cNvPicPr>
          <p:nvPr/>
        </p:nvPicPr>
        <p:blipFill rotWithShape="1">
          <a:blip r:embed="rId6">
            <a:extLst>
              <a:ext uri="{28A0092B-C50C-407E-A947-70E740481C1C}">
                <a14:useLocalDpi xmlns:a14="http://schemas.microsoft.com/office/drawing/2010/main" val="0"/>
              </a:ext>
            </a:extLst>
          </a:blip>
          <a:srcRect l="8848" r="8848"/>
          <a:stretch/>
        </p:blipFill>
        <p:spPr>
          <a:xfrm>
            <a:off x="2168683" y="2605959"/>
            <a:ext cx="1352729" cy="164660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71BC"/>
            </a:contourClr>
          </a:sp3d>
        </p:spPr>
      </p:pic>
      <p:pic>
        <p:nvPicPr>
          <p:cNvPr id="19" name="Imagen 18" descr="Un grupo de personas caminando hacia un edificio&#10;&#10;Descripción generada automáticamente">
            <a:extLst>
              <a:ext uri="{FF2B5EF4-FFF2-40B4-BE49-F238E27FC236}">
                <a16:creationId xmlns:a16="http://schemas.microsoft.com/office/drawing/2014/main" id="{1C7AA419-C0C1-BB2E-6C97-80DE56D4FD64}"/>
              </a:ext>
            </a:extLst>
          </p:cNvPr>
          <p:cNvPicPr>
            <a:picLocks noChangeAspect="1"/>
          </p:cNvPicPr>
          <p:nvPr/>
        </p:nvPicPr>
        <p:blipFill rotWithShape="1">
          <a:blip r:embed="rId7">
            <a:extLst>
              <a:ext uri="{28A0092B-C50C-407E-A947-70E740481C1C}">
                <a14:useLocalDpi xmlns:a14="http://schemas.microsoft.com/office/drawing/2010/main" val="0"/>
              </a:ext>
            </a:extLst>
          </a:blip>
          <a:srcRect l="30566" r="20981"/>
          <a:stretch/>
        </p:blipFill>
        <p:spPr>
          <a:xfrm>
            <a:off x="7953554" y="236381"/>
            <a:ext cx="1344103" cy="216416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71BC"/>
            </a:contourClr>
          </a:sp3d>
        </p:spPr>
      </p:pic>
    </p:spTree>
    <p:extLst>
      <p:ext uri="{BB962C8B-B14F-4D97-AF65-F5344CB8AC3E}">
        <p14:creationId xmlns:p14="http://schemas.microsoft.com/office/powerpoint/2010/main" val="346713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2)">
                                      <p:cBhvr>
                                        <p:cTn id="7" dur="1000"/>
                                        <p:tgtEl>
                                          <p:spTgt spid="20"/>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20"/>
                                        </p:tgtEl>
                                      </p:cBhvr>
                                    </p:animEffect>
                                    <p:animScale>
                                      <p:cBhvr>
                                        <p:cTn id="11" dur="250" autoRev="1" fill="hold"/>
                                        <p:tgtEl>
                                          <p:spTgt spid="20"/>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plus(in)">
                                      <p:cBhvr>
                                        <p:cTn id="16" dur="2000"/>
                                        <p:tgtEl>
                                          <p:spTgt spid="19"/>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plus(in)">
                                      <p:cBhvr>
                                        <p:cTn id="35" dur="2000"/>
                                        <p:tgtEl>
                                          <p:spTgt spid="12"/>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3" presetClass="entr" presetSubtype="16"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plus(in)">
                                      <p:cBhvr>
                                        <p:cTn id="44" dur="2000"/>
                                        <p:tgtEl>
                                          <p:spTgt spid="14"/>
                                        </p:tgtEl>
                                      </p:cBhvr>
                                    </p:animEffect>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Effect transition="in" filter="wipe(left)">
                                      <p:cBhvr>
                                        <p:cTn id="48" dur="500"/>
                                        <p:tgtEl>
                                          <p:spTgt spid="10">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3" presetClass="entr" presetSubtype="16"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plus(in)">
                                      <p:cBhvr>
                                        <p:cTn id="53" dur="2000"/>
                                        <p:tgtEl>
                                          <p:spTgt spid="8"/>
                                        </p:tgtEl>
                                      </p:cBhvr>
                                    </p:animEffect>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10">
                                            <p:txEl>
                                              <p:pRg st="2" end="2"/>
                                            </p:txEl>
                                          </p:spTgt>
                                        </p:tgtEl>
                                        <p:attrNameLst>
                                          <p:attrName>style.visibility</p:attrName>
                                        </p:attrNameLst>
                                      </p:cBhvr>
                                      <p:to>
                                        <p:strVal val="visible"/>
                                      </p:to>
                                    </p:set>
                                    <p:animEffect transition="in" filter="wipe(left)">
                                      <p:cBhvr>
                                        <p:cTn id="57" dur="500"/>
                                        <p:tgtEl>
                                          <p:spTgt spid="10">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0">
                                            <p:txEl>
                                              <p:pRg st="3" end="3"/>
                                            </p:txEl>
                                          </p:spTgt>
                                        </p:tgtEl>
                                        <p:attrNameLst>
                                          <p:attrName>style.visibility</p:attrName>
                                        </p:attrNameLst>
                                      </p:cBhvr>
                                      <p:to>
                                        <p:strVal val="visible"/>
                                      </p:to>
                                    </p:set>
                                    <p:animEffect transition="in" filter="wipe(left)">
                                      <p:cBhvr>
                                        <p:cTn id="6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6216AD-715A-FFAA-00AA-593148DE3E65}"/>
              </a:ext>
            </a:extLst>
          </p:cNvPr>
          <p:cNvSpPr txBox="1"/>
          <p:nvPr/>
        </p:nvSpPr>
        <p:spPr>
          <a:xfrm>
            <a:off x="160541" y="116392"/>
            <a:ext cx="9061097" cy="1200329"/>
          </a:xfrm>
          <a:prstGeom prst="rect">
            <a:avLst/>
          </a:prstGeom>
          <a:noFill/>
        </p:spPr>
        <p:txBody>
          <a:bodyPr wrap="square">
            <a:spAutoFit/>
          </a:bodyPr>
          <a:lstStyle/>
          <a:p>
            <a:pPr marL="342900" indent="-342900">
              <a:spcBef>
                <a:spcPts val="600"/>
              </a:spcBef>
              <a:buFont typeface="+mj-lt"/>
              <a:buAutoNum type="arabicPeriod" startAt="8"/>
            </a:pPr>
            <a:r>
              <a:rPr lang="en-US" b="1" dirty="0">
                <a:solidFill>
                  <a:srgbClr val="C00000"/>
                </a:solidFill>
              </a:rPr>
              <a:t>Let not the precious hours of the Sabbath be wasted in bed.</a:t>
            </a:r>
            <a:r>
              <a:rPr lang="en-US" b="1" dirty="0"/>
              <a:t> On Sabbath morning the family should be astir early. If they rise late, there is confusion and bustle in preparing for breakfast and Sabbath school. There is hurrying, jostling, and impatience</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6:357.</a:t>
            </a:r>
          </a:p>
        </p:txBody>
      </p:sp>
      <p:pic>
        <p:nvPicPr>
          <p:cNvPr id="2" name="Imagen 1">
            <a:extLst>
              <a:ext uri="{FF2B5EF4-FFF2-40B4-BE49-F238E27FC236}">
                <a16:creationId xmlns:a16="http://schemas.microsoft.com/office/drawing/2014/main" id="{E5DF0654-0D24-E9A8-B634-DEA42373DA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75084" y="116392"/>
            <a:ext cx="2706460" cy="1243756"/>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A49CD9B6-39C5-FECC-F2CB-F036E6795FF2}"/>
              </a:ext>
            </a:extLst>
          </p:cNvPr>
          <p:cNvSpPr txBox="1"/>
          <p:nvPr/>
        </p:nvSpPr>
        <p:spPr>
          <a:xfrm>
            <a:off x="9483711" y="443732"/>
            <a:ext cx="2708289"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Sabbath the Day </a:t>
            </a:r>
          </a:p>
          <a:p>
            <a:pPr algn="ctr"/>
            <a:r>
              <a:rPr lang="en-US" b="1" dirty="0">
                <a:solidFill>
                  <a:schemeClr val="bg1"/>
                </a:solidFill>
                <a:effectLst>
                  <a:outerShdw blurRad="38100" dist="38100" dir="2700000" algn="tl">
                    <a:srgbClr val="000000">
                      <a:alpha val="43137"/>
                    </a:srgbClr>
                  </a:outerShdw>
                </a:effectLst>
              </a:rPr>
              <a:t>of Delight</a:t>
            </a:r>
            <a:endParaRPr lang="es-ES" b="1" dirty="0">
              <a:solidFill>
                <a:schemeClr val="bg1"/>
              </a:solidFill>
              <a:effectLst>
                <a:outerShdw blurRad="38100" dist="38100" dir="2700000" algn="tl">
                  <a:srgbClr val="000000">
                    <a:alpha val="43137"/>
                  </a:srgbClr>
                </a:outerShdw>
              </a:effectLst>
            </a:endParaRPr>
          </a:p>
        </p:txBody>
      </p:sp>
      <p:pic>
        <p:nvPicPr>
          <p:cNvPr id="6" name="Imagen 5" descr="Un grupo de personas en un salón&#10;&#10;Descripción generada automáticamente">
            <a:extLst>
              <a:ext uri="{FF2B5EF4-FFF2-40B4-BE49-F238E27FC236}">
                <a16:creationId xmlns:a16="http://schemas.microsoft.com/office/drawing/2014/main" id="{2261217E-35ED-8591-3A27-9FE08047A5D3}"/>
              </a:ext>
            </a:extLst>
          </p:cNvPr>
          <p:cNvPicPr>
            <a:picLocks noChangeAspect="1"/>
          </p:cNvPicPr>
          <p:nvPr/>
        </p:nvPicPr>
        <p:blipFill rotWithShape="1">
          <a:blip r:embed="rId4">
            <a:extLst>
              <a:ext uri="{28A0092B-C50C-407E-A947-70E740481C1C}">
                <a14:useLocalDpi xmlns:a14="http://schemas.microsoft.com/office/drawing/2010/main" val="0"/>
              </a:ext>
            </a:extLst>
          </a:blip>
          <a:srcRect l="10766" r="10766"/>
          <a:stretch/>
        </p:blipFill>
        <p:spPr>
          <a:xfrm>
            <a:off x="160542" y="1360148"/>
            <a:ext cx="3189856" cy="2204855"/>
          </a:xfrm>
          <a:prstGeom prst="rect">
            <a:avLst/>
          </a:prstGeom>
          <a:ln w="38100" cap="sq">
            <a:solidFill>
              <a:srgbClr val="0071BC"/>
            </a:solidFill>
            <a:miter lim="800000"/>
          </a:ln>
          <a:effectLst>
            <a:outerShdw blurRad="57150" dist="50800" dir="2700000" algn="tl" rotWithShape="0">
              <a:srgbClr val="000000">
                <a:alpha val="40000"/>
              </a:srgbClr>
            </a:outerShdw>
          </a:effectLst>
        </p:spPr>
      </p:pic>
      <p:pic>
        <p:nvPicPr>
          <p:cNvPr id="8" name="Imagen 7" descr="Grupo de personas en una montaña de pasto&#10;&#10;Descripción generada automáticamente con confianza media">
            <a:extLst>
              <a:ext uri="{FF2B5EF4-FFF2-40B4-BE49-F238E27FC236}">
                <a16:creationId xmlns:a16="http://schemas.microsoft.com/office/drawing/2014/main" id="{CB455AC7-2F87-E08B-99F2-934AE87B6416}"/>
              </a:ext>
            </a:extLst>
          </p:cNvPr>
          <p:cNvPicPr>
            <a:picLocks noChangeAspect="1"/>
          </p:cNvPicPr>
          <p:nvPr/>
        </p:nvPicPr>
        <p:blipFill rotWithShape="1">
          <a:blip r:embed="rId5">
            <a:extLst>
              <a:ext uri="{28A0092B-C50C-407E-A947-70E740481C1C}">
                <a14:useLocalDpi xmlns:a14="http://schemas.microsoft.com/office/drawing/2010/main" val="0"/>
              </a:ext>
            </a:extLst>
          </a:blip>
          <a:srcRect t="10388"/>
          <a:stretch/>
        </p:blipFill>
        <p:spPr>
          <a:xfrm>
            <a:off x="9375084" y="4886420"/>
            <a:ext cx="2656374" cy="1747294"/>
          </a:xfrm>
          <a:prstGeom prst="rect">
            <a:avLst/>
          </a:prstGeom>
          <a:ln w="38100" cap="sq">
            <a:solidFill>
              <a:srgbClr val="0071BC"/>
            </a:solidFill>
            <a:miter lim="800000"/>
          </a:ln>
          <a:effectLst>
            <a:outerShdw blurRad="57150" dist="50800" dir="2700000" algn="tl" rotWithShape="0">
              <a:srgbClr val="000000">
                <a:alpha val="40000"/>
              </a:srgbClr>
            </a:outerShdw>
          </a:effectLst>
        </p:spPr>
      </p:pic>
      <p:pic>
        <p:nvPicPr>
          <p:cNvPr id="9" name="Imagen 8">
            <a:extLst>
              <a:ext uri="{FF2B5EF4-FFF2-40B4-BE49-F238E27FC236}">
                <a16:creationId xmlns:a16="http://schemas.microsoft.com/office/drawing/2014/main" id="{E1C60FFD-72A5-E7AB-9515-7DCEDD23F8D5}"/>
              </a:ext>
            </a:extLst>
          </p:cNvPr>
          <p:cNvPicPr>
            <a:picLocks noChangeAspect="1"/>
          </p:cNvPicPr>
          <p:nvPr/>
        </p:nvPicPr>
        <p:blipFill>
          <a:blip r:embed="rId6"/>
          <a:stretch>
            <a:fillRect/>
          </a:stretch>
        </p:blipFill>
        <p:spPr>
          <a:xfrm>
            <a:off x="10417215" y="3389380"/>
            <a:ext cx="1608728" cy="1316947"/>
          </a:xfrm>
          <a:prstGeom prst="rect">
            <a:avLst/>
          </a:prstGeom>
          <a:ln w="38100" cap="sq">
            <a:solidFill>
              <a:srgbClr val="0071BC"/>
            </a:solidFill>
            <a:miter lim="800000"/>
          </a:ln>
          <a:effectLst>
            <a:outerShdw blurRad="57150" dist="50800" dir="2700000" algn="tl" rotWithShape="0">
              <a:srgbClr val="000000">
                <a:alpha val="40000"/>
              </a:srgbClr>
            </a:outerShdw>
          </a:effectLst>
        </p:spPr>
      </p:pic>
      <p:pic>
        <p:nvPicPr>
          <p:cNvPr id="11" name="Imagen 10" descr="Un par de hombres sentados en un sofá&#10;&#10;Descripción generada automáticamente con confianza baja">
            <a:extLst>
              <a:ext uri="{FF2B5EF4-FFF2-40B4-BE49-F238E27FC236}">
                <a16:creationId xmlns:a16="http://schemas.microsoft.com/office/drawing/2014/main" id="{87300706-D5DB-EBF4-F837-05D0A282182A}"/>
              </a:ext>
            </a:extLst>
          </p:cNvPr>
          <p:cNvPicPr>
            <a:picLocks noChangeAspect="1"/>
          </p:cNvPicPr>
          <p:nvPr/>
        </p:nvPicPr>
        <p:blipFill rotWithShape="1">
          <a:blip r:embed="rId7">
            <a:extLst>
              <a:ext uri="{28A0092B-C50C-407E-A947-70E740481C1C}">
                <a14:useLocalDpi xmlns:a14="http://schemas.microsoft.com/office/drawing/2010/main" val="0"/>
              </a:ext>
            </a:extLst>
          </a:blip>
          <a:srcRect t="8408" b="8408"/>
          <a:stretch/>
        </p:blipFill>
        <p:spPr>
          <a:xfrm>
            <a:off x="9321379" y="3389380"/>
            <a:ext cx="950018" cy="1317801"/>
          </a:xfrm>
          <a:prstGeom prst="rect">
            <a:avLst/>
          </a:prstGeom>
          <a:ln w="38100" cap="sq">
            <a:solidFill>
              <a:srgbClr val="0071BC"/>
            </a:solidFill>
            <a:miter lim="800000"/>
          </a:ln>
          <a:effectLst>
            <a:outerShdw blurRad="57150" dist="50800" dir="2700000" algn="tl" rotWithShape="0">
              <a:srgbClr val="000000">
                <a:alpha val="40000"/>
              </a:srgbClr>
            </a:outerShdw>
          </a:effectLst>
        </p:spPr>
      </p:pic>
      <p:sp>
        <p:nvSpPr>
          <p:cNvPr id="7" name="CuadroTexto 6">
            <a:extLst>
              <a:ext uri="{FF2B5EF4-FFF2-40B4-BE49-F238E27FC236}">
                <a16:creationId xmlns:a16="http://schemas.microsoft.com/office/drawing/2014/main" id="{649C8867-B951-AFDC-9F18-66B885824BB4}"/>
              </a:ext>
            </a:extLst>
          </p:cNvPr>
          <p:cNvSpPr txBox="1"/>
          <p:nvPr/>
        </p:nvSpPr>
        <p:spPr>
          <a:xfrm>
            <a:off x="3350398" y="1270156"/>
            <a:ext cx="8731146" cy="2385268"/>
          </a:xfrm>
          <a:prstGeom prst="rect">
            <a:avLst/>
          </a:prstGeom>
          <a:noFill/>
        </p:spPr>
        <p:txBody>
          <a:bodyPr wrap="square">
            <a:spAutoFit/>
          </a:bodyPr>
          <a:lstStyle/>
          <a:p>
            <a:pPr marL="342900" indent="-342900">
              <a:spcBef>
                <a:spcPts val="600"/>
              </a:spcBef>
              <a:buFont typeface="+mj-lt"/>
              <a:buAutoNum type="arabicPeriod" startAt="9"/>
            </a:pPr>
            <a:r>
              <a:rPr lang="en-US" sz="1750" b="1" dirty="0">
                <a:solidFill>
                  <a:srgbClr val="C00000"/>
                </a:solidFill>
              </a:rPr>
              <a:t>Fathers and mothers should make it a rule that their children attend public worship on the Sabbath, </a:t>
            </a:r>
            <a:r>
              <a:rPr lang="en-US" sz="1750" b="1" dirty="0"/>
              <a:t>and should enforce the rule by their own example</a:t>
            </a:r>
            <a:r>
              <a:rPr lang="es-ES" sz="1750" b="1" dirty="0"/>
              <a:t>.</a:t>
            </a:r>
            <a:r>
              <a:rPr lang="en-US" sz="1750" b="1" dirty="0"/>
              <a:t>—The Review and Herald, June 13, 1882.</a:t>
            </a:r>
          </a:p>
          <a:p>
            <a:pPr marL="342900" indent="-342900">
              <a:spcBef>
                <a:spcPts val="600"/>
              </a:spcBef>
              <a:buFont typeface="+mj-lt"/>
              <a:buAutoNum type="arabicPeriod" startAt="9"/>
            </a:pPr>
            <a:r>
              <a:rPr lang="en-US" sz="1750" b="1" dirty="0">
                <a:solidFill>
                  <a:srgbClr val="C00000"/>
                </a:solidFill>
              </a:rPr>
              <a:t>All should have a special Sabbath suit, to be worn when attending service in God's house.</a:t>
            </a:r>
            <a:r>
              <a:rPr lang="en-US" sz="1750" b="1" dirty="0"/>
              <a:t> While we should not conform to worldly fashions, we are not to be indifferent in regard to our outward appearance. We are to be neat and trim, though without adornment. The children of God should be pure within and without</a:t>
            </a:r>
            <a:r>
              <a:rPr lang="es-ES" sz="1750" b="1" dirty="0"/>
              <a:t>. —</a:t>
            </a:r>
            <a:r>
              <a:rPr lang="en-US" sz="1750" b="1" dirty="0"/>
              <a:t>Testimonies for the Church 6:355</a:t>
            </a:r>
            <a:r>
              <a:rPr lang="es-ES" sz="1750" b="1" dirty="0"/>
              <a:t>.</a:t>
            </a:r>
          </a:p>
        </p:txBody>
      </p:sp>
      <p:sp>
        <p:nvSpPr>
          <p:cNvPr id="12" name="CuadroTexto 11">
            <a:extLst>
              <a:ext uri="{FF2B5EF4-FFF2-40B4-BE49-F238E27FC236}">
                <a16:creationId xmlns:a16="http://schemas.microsoft.com/office/drawing/2014/main" id="{1F40243A-D5E1-5D3E-3ED5-80BCB3A95946}"/>
              </a:ext>
            </a:extLst>
          </p:cNvPr>
          <p:cNvSpPr txBox="1"/>
          <p:nvPr/>
        </p:nvSpPr>
        <p:spPr>
          <a:xfrm>
            <a:off x="114464" y="3608430"/>
            <a:ext cx="9260620" cy="3200876"/>
          </a:xfrm>
          <a:prstGeom prst="rect">
            <a:avLst/>
          </a:prstGeom>
          <a:noFill/>
        </p:spPr>
        <p:txBody>
          <a:bodyPr wrap="square">
            <a:spAutoFit/>
          </a:bodyPr>
          <a:lstStyle/>
          <a:p>
            <a:pPr marL="342900" indent="-342900">
              <a:spcBef>
                <a:spcPts val="600"/>
              </a:spcBef>
              <a:buClr>
                <a:schemeClr val="tx1"/>
              </a:buClr>
              <a:buFont typeface="+mj-lt"/>
              <a:buAutoNum type="arabicPeriod" startAt="11"/>
            </a:pPr>
            <a:r>
              <a:rPr lang="en-US" sz="1700" b="1" dirty="0">
                <a:solidFill>
                  <a:srgbClr val="C00000"/>
                </a:solidFill>
              </a:rPr>
              <a:t>Parents should explain to their children the words spoken from the pulpit, that they also may understand and have that knowledge which if</a:t>
            </a:r>
            <a:r>
              <a:rPr lang="es-ES" sz="1700" b="1" dirty="0">
                <a:solidFill>
                  <a:srgbClr val="C00000"/>
                </a:solidFill>
              </a:rPr>
              <a:t> </a:t>
            </a:r>
            <a:r>
              <a:rPr lang="en-US" sz="1700" b="1" dirty="0">
                <a:solidFill>
                  <a:srgbClr val="C00000"/>
                </a:solidFill>
              </a:rPr>
              <a:t>which if put into practice brings abundant grace and peace</a:t>
            </a:r>
            <a:r>
              <a:rPr lang="es-ES" sz="1700" b="1" dirty="0">
                <a:solidFill>
                  <a:srgbClr val="C00000"/>
                </a:solidFill>
              </a:rPr>
              <a:t>—</a:t>
            </a:r>
            <a:r>
              <a:rPr lang="es-ES" sz="1700" b="1" dirty="0" err="1"/>
              <a:t>Manuscript</a:t>
            </a:r>
            <a:r>
              <a:rPr lang="es-ES" sz="1700" b="1" dirty="0"/>
              <a:t> 41, 1903.</a:t>
            </a:r>
          </a:p>
          <a:p>
            <a:pPr marL="342900" lvl="0" indent="-342900">
              <a:spcBef>
                <a:spcPts val="600"/>
              </a:spcBef>
              <a:buClr>
                <a:schemeClr val="tx1"/>
              </a:buClr>
              <a:buFont typeface="+mj-lt"/>
              <a:buAutoNum type="arabicPeriod" startAt="11"/>
              <a:defRPr/>
            </a:pPr>
            <a:r>
              <a:rPr lang="en-US" sz="1700" b="1" dirty="0">
                <a:solidFill>
                  <a:srgbClr val="C00000"/>
                </a:solidFill>
              </a:rPr>
              <a:t>Instead of this [on Sabbath] the food should be more simple, and less should be eaten, </a:t>
            </a:r>
            <a:r>
              <a:rPr lang="en-US" sz="1700" b="1" dirty="0"/>
              <a:t>in order that the mind may be clear and vigorous to comprehend spiritual things. —CG 532.</a:t>
            </a:r>
            <a:endParaRPr kumimoji="0" lang="es-ES" sz="1700" b="1" i="0" u="none" strike="noStrike" kern="1200" cap="none" spc="0" normalizeH="0" baseline="0" noProof="0" dirty="0">
              <a:ln>
                <a:noFill/>
              </a:ln>
              <a:effectLst/>
              <a:uLnTx/>
              <a:uFillTx/>
              <a:latin typeface="Calibri" panose="020F0502020204030204"/>
            </a:endParaRPr>
          </a:p>
          <a:p>
            <a:pPr marL="342900" lvl="0" indent="-342900">
              <a:spcBef>
                <a:spcPts val="600"/>
              </a:spcBef>
              <a:buClr>
                <a:schemeClr val="tx1"/>
              </a:buClr>
              <a:buFont typeface="+mj-lt"/>
              <a:buAutoNum type="arabicPeriod" startAt="11"/>
              <a:defRPr/>
            </a:pPr>
            <a:r>
              <a:rPr lang="en-US" sz="1700" b="1" dirty="0">
                <a:solidFill>
                  <a:srgbClr val="C00000"/>
                </a:solidFill>
              </a:rPr>
              <a:t>Provide something that will be regarded as a treat</a:t>
            </a:r>
            <a:r>
              <a:rPr lang="en-US" sz="1700" b="1" dirty="0"/>
              <a:t>, something the family do not have every day</a:t>
            </a:r>
            <a:r>
              <a:rPr kumimoji="0" lang="es-ES" sz="1700" b="1" i="0" u="none" strike="noStrike" kern="1200" cap="none" spc="0" normalizeH="0" baseline="0" noProof="0" dirty="0">
                <a:ln>
                  <a:noFill/>
                </a:ln>
                <a:effectLst/>
                <a:uLnTx/>
                <a:uFillTx/>
                <a:latin typeface="Calibri" panose="020F0502020204030204"/>
              </a:rPr>
              <a:t>.—</a:t>
            </a:r>
            <a:r>
              <a:rPr lang="es-ES" sz="1700" b="1" dirty="0"/>
              <a:t>Testimonies </a:t>
            </a:r>
            <a:r>
              <a:rPr lang="es-ES" sz="1700" b="1" dirty="0" err="1"/>
              <a:t>for</a:t>
            </a:r>
            <a:r>
              <a:rPr lang="es-ES" sz="1700" b="1" dirty="0"/>
              <a:t> </a:t>
            </a:r>
            <a:r>
              <a:rPr lang="es-ES" sz="1700" b="1" dirty="0" err="1"/>
              <a:t>the</a:t>
            </a:r>
            <a:r>
              <a:rPr lang="es-ES" sz="1700" b="1" dirty="0"/>
              <a:t> </a:t>
            </a:r>
            <a:r>
              <a:rPr lang="es-ES" sz="1700" b="1" dirty="0" err="1"/>
              <a:t>Church</a:t>
            </a:r>
            <a:r>
              <a:rPr lang="es-ES" sz="1700" b="1" dirty="0"/>
              <a:t> </a:t>
            </a:r>
            <a:r>
              <a:rPr kumimoji="0" lang="es-ES" sz="1700" b="1" i="0" u="none" strike="noStrike" kern="1200" cap="none" spc="0" normalizeH="0" baseline="0" noProof="0" dirty="0">
                <a:ln>
                  <a:noFill/>
                </a:ln>
                <a:effectLst/>
                <a:uLnTx/>
                <a:uFillTx/>
                <a:latin typeface="Calibri" panose="020F0502020204030204"/>
              </a:rPr>
              <a:t>3:24.</a:t>
            </a:r>
          </a:p>
          <a:p>
            <a:pPr marL="342900" lvl="0" indent="-342900">
              <a:spcBef>
                <a:spcPts val="600"/>
              </a:spcBef>
              <a:buClr>
                <a:schemeClr val="tx1"/>
              </a:buClr>
              <a:buFont typeface="+mj-lt"/>
              <a:buAutoNum type="arabicPeriod" startAt="11"/>
              <a:defRPr/>
            </a:pPr>
            <a:r>
              <a:rPr lang="en-US" sz="1700" b="1" dirty="0"/>
              <a:t>The Sabbath school and the meeting for worship occupy only a part of the Sabbath. </a:t>
            </a:r>
            <a:r>
              <a:rPr lang="en-US" sz="1700" b="1" dirty="0">
                <a:solidFill>
                  <a:srgbClr val="C00000"/>
                </a:solidFill>
              </a:rPr>
              <a:t>The portion remaining to the family may be made the most sacred and precious season of all the Sabbath hours</a:t>
            </a:r>
            <a:r>
              <a:rPr lang="en-US" sz="1700" b="1" dirty="0"/>
              <a:t>. Much of this time parents should spend with their children </a:t>
            </a:r>
            <a:r>
              <a:rPr kumimoji="0" lang="es-ES" sz="1700" b="1" i="0" u="none" strike="noStrike" kern="1200" cap="none" spc="0" normalizeH="0" baseline="0" noProof="0" dirty="0">
                <a:ln>
                  <a:noFill/>
                </a:ln>
                <a:effectLst/>
                <a:uLnTx/>
                <a:uFillTx/>
                <a:latin typeface="Calibri" panose="020F0502020204030204"/>
              </a:rPr>
              <a:t>.—</a:t>
            </a:r>
            <a:r>
              <a:rPr lang="es-ES" sz="1700" b="1" dirty="0"/>
              <a:t>Testimonies </a:t>
            </a:r>
            <a:r>
              <a:rPr lang="es-ES" sz="1700" b="1" dirty="0" err="1"/>
              <a:t>for</a:t>
            </a:r>
            <a:r>
              <a:rPr lang="es-ES" sz="1700" b="1" dirty="0"/>
              <a:t> </a:t>
            </a:r>
            <a:r>
              <a:rPr lang="es-ES" sz="1700" b="1" dirty="0" err="1"/>
              <a:t>the</a:t>
            </a:r>
            <a:r>
              <a:rPr lang="es-ES" sz="1700" b="1" dirty="0"/>
              <a:t> </a:t>
            </a:r>
            <a:r>
              <a:rPr lang="es-ES" sz="1700" b="1" dirty="0" err="1"/>
              <a:t>Church</a:t>
            </a:r>
            <a:r>
              <a:rPr lang="es-ES" sz="1700" b="1" dirty="0"/>
              <a:t> </a:t>
            </a:r>
            <a:r>
              <a:rPr kumimoji="0" lang="es-ES" sz="1700" b="1" i="0" u="none" strike="noStrike" kern="1200" cap="none" spc="0" normalizeH="0" baseline="0" noProof="0" dirty="0">
                <a:ln>
                  <a:noFill/>
                </a:ln>
                <a:effectLst/>
                <a:uLnTx/>
                <a:uFillTx/>
                <a:latin typeface="Calibri" panose="020F0502020204030204"/>
              </a:rPr>
              <a:t> 6:358.</a:t>
            </a:r>
            <a:endParaRPr lang="es-ES" sz="1700" b="1" dirty="0"/>
          </a:p>
        </p:txBody>
      </p:sp>
    </p:spTree>
    <p:extLst>
      <p:ext uri="{BB962C8B-B14F-4D97-AF65-F5344CB8AC3E}">
        <p14:creationId xmlns:p14="http://schemas.microsoft.com/office/powerpoint/2010/main" val="354649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left)">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wipe(left)">
                                      <p:cBhvr>
                                        <p:cTn id="36" dur="5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90"/>
                                          </p:val>
                                        </p:tav>
                                        <p:tav tm="100000">
                                          <p:val>
                                            <p:fltVal val="0"/>
                                          </p:val>
                                        </p:tav>
                                      </p:tavLst>
                                    </p:anim>
                                    <p:animEffect transition="in" filter="fade">
                                      <p:cBhvr>
                                        <p:cTn id="44" dur="1000"/>
                                        <p:tgtEl>
                                          <p:spTgt spid="9"/>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2">
                                            <p:txEl>
                                              <p:pRg st="1" end="1"/>
                                            </p:txEl>
                                          </p:spTgt>
                                        </p:tgtEl>
                                        <p:attrNameLst>
                                          <p:attrName>style.visibility</p:attrName>
                                        </p:attrNameLst>
                                      </p:cBhvr>
                                      <p:to>
                                        <p:strVal val="visible"/>
                                      </p:to>
                                    </p:set>
                                    <p:animEffect transition="in" filter="wipe(left)">
                                      <p:cBhvr>
                                        <p:cTn id="48" dur="500"/>
                                        <p:tgtEl>
                                          <p:spTgt spid="1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xEl>
                                              <p:pRg st="2" end="2"/>
                                            </p:txEl>
                                          </p:spTgt>
                                        </p:tgtEl>
                                        <p:attrNameLst>
                                          <p:attrName>style.visibility</p:attrName>
                                        </p:attrNameLst>
                                      </p:cBhvr>
                                      <p:to>
                                        <p:strVal val="visible"/>
                                      </p:to>
                                    </p:set>
                                    <p:animEffect transition="in" filter="wipe(left)">
                                      <p:cBhvr>
                                        <p:cTn id="53" dur="500"/>
                                        <p:tgtEl>
                                          <p:spTgt spid="1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1000" fill="hold"/>
                                        <p:tgtEl>
                                          <p:spTgt spid="8"/>
                                        </p:tgtEl>
                                        <p:attrNameLst>
                                          <p:attrName>ppt_w</p:attrName>
                                        </p:attrNameLst>
                                      </p:cBhvr>
                                      <p:tavLst>
                                        <p:tav tm="0">
                                          <p:val>
                                            <p:fltVal val="0"/>
                                          </p:val>
                                        </p:tav>
                                        <p:tav tm="100000">
                                          <p:val>
                                            <p:strVal val="#ppt_w"/>
                                          </p:val>
                                        </p:tav>
                                      </p:tavLst>
                                    </p:anim>
                                    <p:anim calcmode="lin" valueType="num">
                                      <p:cBhvr>
                                        <p:cTn id="59" dur="1000" fill="hold"/>
                                        <p:tgtEl>
                                          <p:spTgt spid="8"/>
                                        </p:tgtEl>
                                        <p:attrNameLst>
                                          <p:attrName>ppt_h</p:attrName>
                                        </p:attrNameLst>
                                      </p:cBhvr>
                                      <p:tavLst>
                                        <p:tav tm="0">
                                          <p:val>
                                            <p:fltVal val="0"/>
                                          </p:val>
                                        </p:tav>
                                        <p:tav tm="100000">
                                          <p:val>
                                            <p:strVal val="#ppt_h"/>
                                          </p:val>
                                        </p:tav>
                                      </p:tavLst>
                                    </p:anim>
                                    <p:anim calcmode="lin" valueType="num">
                                      <p:cBhvr>
                                        <p:cTn id="60" dur="1000" fill="hold"/>
                                        <p:tgtEl>
                                          <p:spTgt spid="8"/>
                                        </p:tgtEl>
                                        <p:attrNameLst>
                                          <p:attrName>style.rotation</p:attrName>
                                        </p:attrNameLst>
                                      </p:cBhvr>
                                      <p:tavLst>
                                        <p:tav tm="0">
                                          <p:val>
                                            <p:fltVal val="90"/>
                                          </p:val>
                                        </p:tav>
                                        <p:tav tm="100000">
                                          <p:val>
                                            <p:fltVal val="0"/>
                                          </p:val>
                                        </p:tav>
                                      </p:tavLst>
                                    </p:anim>
                                    <p:animEffect transition="in" filter="fade">
                                      <p:cBhvr>
                                        <p:cTn id="61" dur="1000"/>
                                        <p:tgtEl>
                                          <p:spTgt spid="8"/>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12">
                                            <p:txEl>
                                              <p:pRg st="3" end="3"/>
                                            </p:txEl>
                                          </p:spTgt>
                                        </p:tgtEl>
                                        <p:attrNameLst>
                                          <p:attrName>style.visibility</p:attrName>
                                        </p:attrNameLst>
                                      </p:cBhvr>
                                      <p:to>
                                        <p:strVal val="visible"/>
                                      </p:to>
                                    </p:set>
                                    <p:animEffect transition="in" filter="wipe(left)">
                                      <p:cBhvr>
                                        <p:cTn id="65"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uiExpand="1" build="p"/>
      <p:bldP spid="1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6205A6-D888-A938-E8D3-142CB9747C26}"/>
              </a:ext>
            </a:extLst>
          </p:cNvPr>
          <p:cNvSpPr txBox="1"/>
          <p:nvPr/>
        </p:nvSpPr>
        <p:spPr>
          <a:xfrm>
            <a:off x="66703" y="123831"/>
            <a:ext cx="8943947" cy="1831271"/>
          </a:xfrm>
          <a:prstGeom prst="rect">
            <a:avLst/>
          </a:prstGeom>
          <a:noFill/>
        </p:spPr>
        <p:txBody>
          <a:bodyPr wrap="square">
            <a:spAutoFit/>
          </a:bodyPr>
          <a:lstStyle/>
          <a:p>
            <a:pPr marL="342900" indent="-342900">
              <a:spcBef>
                <a:spcPts val="600"/>
              </a:spcBef>
              <a:buClr>
                <a:schemeClr val="tx1"/>
              </a:buClr>
              <a:buFont typeface="+mj-lt"/>
              <a:buAutoNum type="arabicPeriod" startAt="15"/>
            </a:pPr>
            <a:r>
              <a:rPr lang="en-US" b="1" dirty="0">
                <a:solidFill>
                  <a:srgbClr val="C00000"/>
                </a:solidFill>
              </a:rPr>
              <a:t>Parents can and should give attention to their children</a:t>
            </a:r>
            <a:r>
              <a:rPr lang="es-ES" b="1" dirty="0">
                <a:solidFill>
                  <a:srgbClr val="C00000"/>
                </a:solidFill>
              </a:rPr>
              <a:t>… </a:t>
            </a:r>
            <a:r>
              <a:rPr lang="en-US" b="1" dirty="0">
                <a:solidFill>
                  <a:srgbClr val="C00000"/>
                </a:solidFill>
              </a:rPr>
              <a:t>educating them to reverence the Sabbath day, keeping it according to the commandment</a:t>
            </a:r>
            <a:r>
              <a:rPr lang="es-ES" b="1" dirty="0">
                <a:solidFill>
                  <a:srgbClr val="C00000"/>
                </a:solidFill>
              </a:rPr>
              <a:t>.</a:t>
            </a:r>
            <a:r>
              <a:rPr lang="en-US" b="1" dirty="0"/>
              <a:t>—The Review and Herald, April 14, 1885.</a:t>
            </a:r>
          </a:p>
          <a:p>
            <a:pPr marL="342900" indent="-342900">
              <a:spcBef>
                <a:spcPts val="600"/>
              </a:spcBef>
              <a:buClr>
                <a:schemeClr val="tx1"/>
              </a:buClr>
              <a:buFont typeface="+mj-lt"/>
              <a:buAutoNum type="arabicPeriod" startAt="15"/>
            </a:pPr>
            <a:r>
              <a:rPr lang="en-US" b="1" dirty="0"/>
              <a:t>You may just as well break the Sabbath yourselves as to let your children do it, </a:t>
            </a:r>
            <a:r>
              <a:rPr lang="en-US" b="1" dirty="0">
                <a:solidFill>
                  <a:srgbClr val="C00000"/>
                </a:solidFill>
              </a:rPr>
              <a:t>and when you suffer your children to wander about and suffer them to play upon the Sabbath, God looks upon you as </a:t>
            </a:r>
            <a:r>
              <a:rPr lang="en-US" b="1" dirty="0" err="1">
                <a:solidFill>
                  <a:srgbClr val="C00000"/>
                </a:solidFill>
              </a:rPr>
              <a:t>Sabbathbreakers</a:t>
            </a:r>
            <a:r>
              <a:rPr lang="es-ES" b="1" dirty="0">
                <a:solidFill>
                  <a:srgbClr val="C00000"/>
                </a:solidFill>
              </a:rPr>
              <a:t>.</a:t>
            </a:r>
            <a:r>
              <a:rPr lang="es-ES" b="1" dirty="0"/>
              <a:t>—</a:t>
            </a:r>
            <a:r>
              <a:rPr lang="es-ES" b="1" dirty="0" err="1"/>
              <a:t>The</a:t>
            </a:r>
            <a:r>
              <a:rPr lang="es-ES" b="1" dirty="0"/>
              <a:t> </a:t>
            </a:r>
            <a:r>
              <a:rPr lang="es-ES" b="1" dirty="0" err="1"/>
              <a:t>Review</a:t>
            </a:r>
            <a:r>
              <a:rPr lang="es-ES" b="1" dirty="0"/>
              <a:t> and Herald, </a:t>
            </a:r>
            <a:r>
              <a:rPr lang="es-ES" b="1" dirty="0" err="1"/>
              <a:t>September</a:t>
            </a:r>
            <a:r>
              <a:rPr lang="es-ES" b="1" dirty="0"/>
              <a:t> 19 1854.</a:t>
            </a:r>
          </a:p>
        </p:txBody>
      </p:sp>
      <p:pic>
        <p:nvPicPr>
          <p:cNvPr id="2" name="Imagen 1">
            <a:extLst>
              <a:ext uri="{FF2B5EF4-FFF2-40B4-BE49-F238E27FC236}">
                <a16:creationId xmlns:a16="http://schemas.microsoft.com/office/drawing/2014/main" id="{BE43266D-710B-4261-A872-264C362951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75084" y="116392"/>
            <a:ext cx="2706460" cy="1243756"/>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3381C0F4-B5B9-89AC-9169-2878F307FF5B}"/>
              </a:ext>
            </a:extLst>
          </p:cNvPr>
          <p:cNvSpPr txBox="1"/>
          <p:nvPr/>
        </p:nvSpPr>
        <p:spPr>
          <a:xfrm>
            <a:off x="9843249" y="415104"/>
            <a:ext cx="2238296"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Sabbath the Day </a:t>
            </a:r>
          </a:p>
          <a:p>
            <a:pPr algn="ctr"/>
            <a:r>
              <a:rPr lang="en-US" b="1" dirty="0">
                <a:solidFill>
                  <a:schemeClr val="bg1"/>
                </a:solidFill>
                <a:effectLst>
                  <a:outerShdw blurRad="38100" dist="38100" dir="2700000" algn="tl">
                    <a:srgbClr val="000000">
                      <a:alpha val="43137"/>
                    </a:srgbClr>
                  </a:outerShdw>
                </a:effectLst>
              </a:rPr>
              <a:t>of Delight</a:t>
            </a:r>
            <a:endParaRPr lang="es-ES" b="1" dirty="0">
              <a:solidFill>
                <a:schemeClr val="bg1"/>
              </a:solidFill>
              <a:effectLst>
                <a:outerShdw blurRad="38100" dist="38100" dir="2700000" algn="tl">
                  <a:srgbClr val="000000">
                    <a:alpha val="43137"/>
                  </a:srgbClr>
                </a:outerShdw>
              </a:effectLst>
            </a:endParaRPr>
          </a:p>
        </p:txBody>
      </p:sp>
      <p:sp>
        <p:nvSpPr>
          <p:cNvPr id="6" name="CuadroTexto 5">
            <a:extLst>
              <a:ext uri="{FF2B5EF4-FFF2-40B4-BE49-F238E27FC236}">
                <a16:creationId xmlns:a16="http://schemas.microsoft.com/office/drawing/2014/main" id="{10573F22-5B33-E008-9031-A67C3EE50B31}"/>
              </a:ext>
            </a:extLst>
          </p:cNvPr>
          <p:cNvSpPr txBox="1"/>
          <p:nvPr/>
        </p:nvSpPr>
        <p:spPr>
          <a:xfrm>
            <a:off x="5410918" y="1953363"/>
            <a:ext cx="6579798" cy="2385268"/>
          </a:xfrm>
          <a:prstGeom prst="rect">
            <a:avLst/>
          </a:prstGeom>
          <a:noFill/>
        </p:spPr>
        <p:txBody>
          <a:bodyPr wrap="square">
            <a:spAutoFit/>
          </a:bodyPr>
          <a:lstStyle/>
          <a:p>
            <a:pPr marL="342900" indent="-342900">
              <a:spcBef>
                <a:spcPts val="600"/>
              </a:spcBef>
              <a:buClr>
                <a:schemeClr val="tx1"/>
              </a:buClr>
              <a:buFont typeface="+mj-lt"/>
              <a:buAutoNum type="arabicPeriod" startAt="17"/>
            </a:pPr>
            <a:r>
              <a:rPr lang="en-US" b="1" dirty="0">
                <a:solidFill>
                  <a:srgbClr val="C00000"/>
                </a:solidFill>
              </a:rPr>
              <a:t>The parents may take their children outdoors to view God in nature</a:t>
            </a:r>
            <a:r>
              <a:rPr lang="es-ES" b="1" dirty="0">
                <a:solidFill>
                  <a:srgbClr val="C00000"/>
                </a:solidFill>
              </a:rPr>
              <a:t>.</a:t>
            </a:r>
            <a:r>
              <a:rPr lang="es-ES" b="1" dirty="0"/>
              <a:t>—</a:t>
            </a:r>
            <a:r>
              <a:rPr lang="es-ES" b="1" dirty="0" err="1"/>
              <a:t>Manuscript</a:t>
            </a:r>
            <a:r>
              <a:rPr lang="es-ES" b="1" dirty="0"/>
              <a:t> 3, 1879.</a:t>
            </a:r>
          </a:p>
          <a:p>
            <a:pPr marL="342900" indent="-342900">
              <a:spcBef>
                <a:spcPts val="600"/>
              </a:spcBef>
              <a:buClr>
                <a:schemeClr val="tx1"/>
              </a:buClr>
              <a:buFont typeface="+mj-lt"/>
              <a:buAutoNum type="arabicPeriod" startAt="17"/>
            </a:pPr>
            <a:r>
              <a:rPr lang="en-US" b="1" dirty="0"/>
              <a:t> In no better way can parents exalt and honor the Sabbath than by </a:t>
            </a:r>
            <a:r>
              <a:rPr lang="en-US" b="1" dirty="0">
                <a:solidFill>
                  <a:srgbClr val="C00000"/>
                </a:solidFill>
              </a:rPr>
              <a:t>devising means to impart proper instruction to their families and interesting them in spiritual things, giving them correct views of the character of God and what He requires of us </a:t>
            </a:r>
            <a:r>
              <a:rPr lang="en-US" b="1" dirty="0"/>
              <a:t>in order to perfect Christian characters and attain to eternal life</a:t>
            </a:r>
            <a:r>
              <a:rPr kumimoji="0" lang="es-ES" sz="1800" b="1" i="0" u="none" strike="noStrike" kern="1200" cap="none" spc="0" normalizeH="0" baseline="0" noProof="0" dirty="0">
                <a:ln>
                  <a:noFill/>
                </a:ln>
                <a:effectLst/>
                <a:uLnTx/>
                <a:uFillTx/>
                <a:latin typeface="Calibri" panose="020F0502020204030204"/>
                <a:ea typeface="+mn-ea"/>
                <a:cs typeface="+mn-cs"/>
              </a:rPr>
              <a:t>. —</a:t>
            </a:r>
            <a:r>
              <a:rPr lang="en-US" b="1" dirty="0"/>
              <a:t>Testimonies for the Church 2:584, 585</a:t>
            </a:r>
            <a:r>
              <a:rPr kumimoji="0" lang="es-ES" sz="1800" b="1" i="0" u="none" strike="noStrike" kern="1200" cap="none" spc="0" normalizeH="0" baseline="0" noProof="0" dirty="0">
                <a:ln>
                  <a:noFill/>
                </a:ln>
                <a:effectLst/>
                <a:uLnTx/>
                <a:uFillTx/>
                <a:latin typeface="Calibri" panose="020F0502020204030204"/>
                <a:ea typeface="+mn-ea"/>
                <a:cs typeface="+mn-cs"/>
              </a:rPr>
              <a:t>.</a:t>
            </a:r>
          </a:p>
        </p:txBody>
      </p:sp>
      <p:pic>
        <p:nvPicPr>
          <p:cNvPr id="12" name="Imagen 11" descr="Un grupo de personas caminando en una montaña&#10;&#10;Descripción generada automáticamente">
            <a:extLst>
              <a:ext uri="{FF2B5EF4-FFF2-40B4-BE49-F238E27FC236}">
                <a16:creationId xmlns:a16="http://schemas.microsoft.com/office/drawing/2014/main" id="{AF0601BF-1529-CFDA-161E-3EB499D62B85}"/>
              </a:ext>
            </a:extLst>
          </p:cNvPr>
          <p:cNvPicPr>
            <a:picLocks noChangeAspect="1"/>
          </p:cNvPicPr>
          <p:nvPr/>
        </p:nvPicPr>
        <p:blipFill rotWithShape="1">
          <a:blip r:embed="rId4">
            <a:extLst>
              <a:ext uri="{28A0092B-C50C-407E-A947-70E740481C1C}">
                <a14:useLocalDpi xmlns:a14="http://schemas.microsoft.com/office/drawing/2010/main" val="0"/>
              </a:ext>
            </a:extLst>
          </a:blip>
          <a:srcRect l="7901" r="8562"/>
          <a:stretch/>
        </p:blipFill>
        <p:spPr>
          <a:xfrm>
            <a:off x="2997983" y="2232099"/>
            <a:ext cx="2458885" cy="2239073"/>
          </a:xfrm>
          <a:prstGeom prst="ellipse">
            <a:avLst/>
          </a:prstGeom>
          <a:ln w="63500" cap="rnd">
            <a:solidFill>
              <a:srgbClr val="0071BC"/>
            </a:solidFill>
          </a:ln>
          <a:effectLst/>
          <a:scene3d>
            <a:camera prst="orthographicFront"/>
            <a:lightRig rig="contrasting" dir="t">
              <a:rot lat="0" lon="0" rev="3000000"/>
            </a:lightRig>
          </a:scene3d>
          <a:sp3d contourW="7620">
            <a:bevelT w="95250" h="31750"/>
            <a:contourClr>
              <a:srgbClr val="333333"/>
            </a:contourClr>
          </a:sp3d>
        </p:spPr>
      </p:pic>
      <p:pic>
        <p:nvPicPr>
          <p:cNvPr id="14" name="Imagen 13" descr="Un niño sentado en una silla&#10;&#10;Descripción generada automáticamente con confianza baja">
            <a:extLst>
              <a:ext uri="{FF2B5EF4-FFF2-40B4-BE49-F238E27FC236}">
                <a16:creationId xmlns:a16="http://schemas.microsoft.com/office/drawing/2014/main" id="{EB76AFE9-3620-D3D9-7AD5-8D020D4FD0E3}"/>
              </a:ext>
            </a:extLst>
          </p:cNvPr>
          <p:cNvPicPr>
            <a:picLocks noChangeAspect="1"/>
          </p:cNvPicPr>
          <p:nvPr/>
        </p:nvPicPr>
        <p:blipFill rotWithShape="1">
          <a:blip r:embed="rId5">
            <a:extLst>
              <a:ext uri="{28A0092B-C50C-407E-A947-70E740481C1C}">
                <a14:useLocalDpi xmlns:a14="http://schemas.microsoft.com/office/drawing/2010/main" val="0"/>
              </a:ext>
            </a:extLst>
          </a:blip>
          <a:srcRect l="15495" t="8004" r="28179" b="16477"/>
          <a:stretch/>
        </p:blipFill>
        <p:spPr>
          <a:xfrm>
            <a:off x="8864876" y="4312296"/>
            <a:ext cx="3142325" cy="2369880"/>
          </a:xfrm>
          <a:prstGeom prst="ellipse">
            <a:avLst/>
          </a:prstGeom>
          <a:ln w="63500" cap="rnd">
            <a:solidFill>
              <a:srgbClr val="0071BC"/>
            </a:solidFill>
          </a:ln>
          <a:effectLst/>
          <a:scene3d>
            <a:camera prst="orthographicFront"/>
            <a:lightRig rig="contrasting" dir="t">
              <a:rot lat="0" lon="0" rev="3000000"/>
            </a:lightRig>
          </a:scene3d>
          <a:sp3d contourW="7620">
            <a:bevelT w="95250" h="31750"/>
            <a:contourClr>
              <a:srgbClr val="333333"/>
            </a:contourClr>
          </a:sp3d>
        </p:spPr>
      </p:pic>
      <p:pic>
        <p:nvPicPr>
          <p:cNvPr id="16" name="Imagen 15" descr="Un grupo de personas en una playa con el sol de fondo&#10;&#10;Descripción generada automáticamente">
            <a:extLst>
              <a:ext uri="{FF2B5EF4-FFF2-40B4-BE49-F238E27FC236}">
                <a16:creationId xmlns:a16="http://schemas.microsoft.com/office/drawing/2014/main" id="{7BB2AD8B-B496-90A4-0498-6C6B79972DC2}"/>
              </a:ext>
            </a:extLst>
          </p:cNvPr>
          <p:cNvPicPr>
            <a:picLocks noChangeAspect="1"/>
          </p:cNvPicPr>
          <p:nvPr/>
        </p:nvPicPr>
        <p:blipFill rotWithShape="1">
          <a:blip r:embed="rId6">
            <a:extLst>
              <a:ext uri="{28A0092B-C50C-407E-A947-70E740481C1C}">
                <a14:useLocalDpi xmlns:a14="http://schemas.microsoft.com/office/drawing/2010/main" val="0"/>
              </a:ext>
            </a:extLst>
          </a:blip>
          <a:srcRect l="7438" t="7060" r="7060" b="10460"/>
          <a:stretch/>
        </p:blipFill>
        <p:spPr>
          <a:xfrm>
            <a:off x="165370" y="2232100"/>
            <a:ext cx="2709614" cy="2239074"/>
          </a:xfrm>
          <a:prstGeom prst="ellipse">
            <a:avLst/>
          </a:prstGeom>
          <a:ln w="63500" cap="rnd">
            <a:solidFill>
              <a:srgbClr val="0071BC"/>
            </a:solidFill>
          </a:ln>
          <a:effectLst/>
          <a:scene3d>
            <a:camera prst="orthographicFront"/>
            <a:lightRig rig="contrasting" dir="t">
              <a:rot lat="0" lon="0" rev="3000000"/>
            </a:lightRig>
          </a:scene3d>
          <a:sp3d contourW="7620">
            <a:bevelT w="95250" h="31750"/>
            <a:contourClr>
              <a:srgbClr val="333333"/>
            </a:contourClr>
          </a:sp3d>
        </p:spPr>
      </p:pic>
      <p:sp>
        <p:nvSpPr>
          <p:cNvPr id="18" name="CuadroTexto 17">
            <a:extLst>
              <a:ext uri="{FF2B5EF4-FFF2-40B4-BE49-F238E27FC236}">
                <a16:creationId xmlns:a16="http://schemas.microsoft.com/office/drawing/2014/main" id="{32A22436-1E58-B12E-8829-6986A0659788}"/>
              </a:ext>
            </a:extLst>
          </p:cNvPr>
          <p:cNvSpPr txBox="1"/>
          <p:nvPr/>
        </p:nvSpPr>
        <p:spPr>
          <a:xfrm>
            <a:off x="253042" y="4509274"/>
            <a:ext cx="6094562" cy="2108269"/>
          </a:xfrm>
          <a:prstGeom prst="rect">
            <a:avLst/>
          </a:prstGeom>
          <a:noFill/>
        </p:spPr>
        <p:txBody>
          <a:bodyPr wrap="square">
            <a:spAutoFit/>
          </a:bodyPr>
          <a:lstStyle/>
          <a:p>
            <a:pPr marL="342900" indent="-342900">
              <a:spcBef>
                <a:spcPts val="600"/>
              </a:spcBef>
              <a:buClr>
                <a:schemeClr val="tx1"/>
              </a:buClr>
              <a:buFont typeface="+mj-lt"/>
              <a:buAutoNum type="arabicPeriod" startAt="17"/>
            </a:pPr>
            <a:r>
              <a:rPr lang="en-US" b="1" dirty="0"/>
              <a:t>Parents, make the Sabbath a delight, that your children may look forward to it and have a welcome in their hearts for it. CG 536,  Testimony Treasures 1, 281</a:t>
            </a:r>
          </a:p>
          <a:p>
            <a:pPr marL="342900" indent="-342900">
              <a:spcBef>
                <a:spcPts val="600"/>
              </a:spcBef>
              <a:buClr>
                <a:schemeClr val="tx1"/>
              </a:buClr>
              <a:buFont typeface="+mj-lt"/>
              <a:buAutoNum type="arabicPeriod" startAt="17"/>
            </a:pPr>
            <a:r>
              <a:rPr lang="en-US" b="1" dirty="0">
                <a:solidFill>
                  <a:srgbClr val="C00000"/>
                </a:solidFill>
              </a:rPr>
              <a:t>As the sun goes down, let the voice of prayer and the hymn of praise  mark the close of the sacred hours, and invite God's presence through the cares of the week of labor.</a:t>
            </a:r>
            <a:r>
              <a:rPr kumimoji="0" lang="es-ES" sz="1800" b="1" i="0" u="none" strike="noStrike" kern="1200" cap="none" spc="0" normalizeH="0" baseline="0" noProof="0" dirty="0">
                <a:ln>
                  <a:noFill/>
                </a:ln>
                <a:effectLst/>
                <a:uLnTx/>
                <a:uFillTx/>
                <a:latin typeface="Calibri" panose="020F0502020204030204"/>
              </a:rPr>
              <a:t>—</a:t>
            </a:r>
            <a:r>
              <a:rPr lang="en-US" b="1" dirty="0"/>
              <a:t>Testimonies for the Church 6:359</a:t>
            </a:r>
            <a:endParaRPr kumimoji="0" lang="es-ES" sz="1800" b="1" i="0" u="none" strike="noStrike" kern="1200" cap="none" spc="0" normalizeH="0" baseline="0" noProof="0" dirty="0">
              <a:ln>
                <a:noFill/>
              </a:ln>
              <a:effectLst/>
              <a:uLnTx/>
              <a:uFillTx/>
              <a:latin typeface="Calibri" panose="020F0502020204030204"/>
            </a:endParaRPr>
          </a:p>
        </p:txBody>
      </p:sp>
      <p:pic>
        <p:nvPicPr>
          <p:cNvPr id="22" name="Imagen 21">
            <a:extLst>
              <a:ext uri="{FF2B5EF4-FFF2-40B4-BE49-F238E27FC236}">
                <a16:creationId xmlns:a16="http://schemas.microsoft.com/office/drawing/2014/main" id="{2DAA5E9F-4FBA-B1A5-C0B8-50AEDEE7AA9F}"/>
              </a:ext>
            </a:extLst>
          </p:cNvPr>
          <p:cNvPicPr>
            <a:picLocks noChangeAspect="1"/>
          </p:cNvPicPr>
          <p:nvPr/>
        </p:nvPicPr>
        <p:blipFill>
          <a:blip r:embed="rId7">
            <a:extLst>
              <a:ext uri="{28A0092B-C50C-407E-A947-70E740481C1C}">
                <a14:useLocalDpi xmlns:a14="http://schemas.microsoft.com/office/drawing/2010/main" val="0"/>
              </a:ext>
            </a:extLst>
          </a:blip>
          <a:srcRect l="5727" r="5727"/>
          <a:stretch/>
        </p:blipFill>
        <p:spPr>
          <a:xfrm>
            <a:off x="6178849" y="4555488"/>
            <a:ext cx="2521968" cy="2022217"/>
          </a:xfrm>
          <a:prstGeom prst="ellipse">
            <a:avLst/>
          </a:prstGeom>
          <a:ln w="63500" cap="rnd">
            <a:solidFill>
              <a:srgbClr val="0071BC"/>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361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heel(1)">
                                      <p:cBhvr>
                                        <p:cTn id="35" dur="500"/>
                                        <p:tgtEl>
                                          <p:spTgt spid="2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wipe(left)">
                                      <p:cBhvr>
                                        <p:cTn id="39" dur="500"/>
                                        <p:tgtEl>
                                          <p:spTgt spid="1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heel(1)">
                                      <p:cBhvr>
                                        <p:cTn id="44" dur="500"/>
                                        <p:tgtEl>
                                          <p:spTgt spid="14"/>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8">
                                            <p:txEl>
                                              <p:pRg st="1" end="1"/>
                                            </p:txEl>
                                          </p:spTgt>
                                        </p:tgtEl>
                                        <p:attrNameLst>
                                          <p:attrName>style.visibility</p:attrName>
                                        </p:attrNameLst>
                                      </p:cBhvr>
                                      <p:to>
                                        <p:strVal val="visible"/>
                                      </p:to>
                                    </p:set>
                                    <p:animEffect transition="in" filter="wipe(left)">
                                      <p:cBhvr>
                                        <p:cTn id="48"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P spid="1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16717" r="20259"/>
          <a:stretch/>
        </p:blipFill>
        <p:spPr>
          <a:xfrm>
            <a:off x="205274" y="625059"/>
            <a:ext cx="4534678" cy="5607882"/>
          </a:xfrm>
          <a:prstGeom prst="rect">
            <a:avLst/>
          </a:prstGeom>
          <a:solidFill>
            <a:schemeClr val="bg1"/>
          </a:solidFill>
        </p:spPr>
      </p:pic>
      <p:sp>
        <p:nvSpPr>
          <p:cNvPr id="2" name="CuadroTexto 1">
            <a:extLst>
              <a:ext uri="{FF2B5EF4-FFF2-40B4-BE49-F238E27FC236}">
                <a16:creationId xmlns:a16="http://schemas.microsoft.com/office/drawing/2014/main" id="{410B1ED0-7E10-6E89-2D4B-E6FF88E8BDBC}"/>
              </a:ext>
            </a:extLst>
          </p:cNvPr>
          <p:cNvSpPr txBox="1"/>
          <p:nvPr/>
        </p:nvSpPr>
        <p:spPr>
          <a:xfrm>
            <a:off x="5279263" y="625059"/>
            <a:ext cx="579994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s-ES" sz="6000" b="1" dirty="0" err="1">
                <a:ln w="6600">
                  <a:solidFill>
                    <a:srgbClr val="E13B44"/>
                  </a:solidFill>
                  <a:prstDash val="solid"/>
                </a:ln>
                <a:solidFill>
                  <a:srgbClr val="FFFF66"/>
                </a:solidFill>
                <a:effectLst>
                  <a:outerShdw dist="38100" dir="2700000" algn="tl" rotWithShape="0">
                    <a:srgbClr val="000000"/>
                  </a:outerShdw>
                </a:effectLst>
              </a:rPr>
              <a:t>Preservation</a:t>
            </a:r>
            <a:r>
              <a:rPr lang="es-ES" sz="6000" b="1" dirty="0">
                <a:ln w="6600">
                  <a:solidFill>
                    <a:srgbClr val="E13B44"/>
                  </a:solidFill>
                  <a:prstDash val="solid"/>
                </a:ln>
                <a:solidFill>
                  <a:srgbClr val="FFFF66"/>
                </a:solidFill>
                <a:effectLst>
                  <a:outerShdw dist="38100" dir="2700000" algn="tl" rotWithShape="0">
                    <a:srgbClr val="000000"/>
                  </a:outerShdw>
                </a:effectLst>
              </a:rPr>
              <a:t> </a:t>
            </a:r>
            <a:r>
              <a:rPr lang="es-ES" sz="6000" b="1" dirty="0" err="1">
                <a:ln w="6600">
                  <a:solidFill>
                    <a:srgbClr val="E13B44"/>
                  </a:solidFill>
                  <a:prstDash val="solid"/>
                </a:ln>
                <a:solidFill>
                  <a:srgbClr val="FFFF66"/>
                </a:solidFill>
                <a:effectLst>
                  <a:outerShdw dist="38100" dir="2700000" algn="tl" rotWithShape="0">
                    <a:srgbClr val="000000"/>
                  </a:outerShdw>
                </a:effectLst>
              </a:rPr>
              <a:t>of</a:t>
            </a:r>
            <a:r>
              <a:rPr lang="es-ES" sz="6000" b="1" dirty="0">
                <a:ln w="6600">
                  <a:solidFill>
                    <a:srgbClr val="E13B44"/>
                  </a:solidFill>
                  <a:prstDash val="solid"/>
                </a:ln>
                <a:solidFill>
                  <a:srgbClr val="FFFF66"/>
                </a:solidFill>
                <a:effectLst>
                  <a:outerShdw dist="38100" dir="2700000" algn="tl" rotWithShape="0">
                    <a:srgbClr val="000000"/>
                  </a:outerShdw>
                </a:effectLst>
              </a:rPr>
              <a:t> Moral </a:t>
            </a:r>
            <a:r>
              <a:rPr lang="es-ES" sz="6000" b="1" dirty="0" err="1">
                <a:ln w="6600">
                  <a:solidFill>
                    <a:srgbClr val="E13B44"/>
                  </a:solidFill>
                  <a:prstDash val="solid"/>
                </a:ln>
                <a:solidFill>
                  <a:srgbClr val="FFFF66"/>
                </a:solidFill>
                <a:effectLst>
                  <a:outerShdw dist="38100" dir="2700000" algn="tl" rotWithShape="0">
                    <a:srgbClr val="000000"/>
                  </a:outerShdw>
                </a:effectLst>
              </a:rPr>
              <a:t>Integrity</a:t>
            </a:r>
            <a:endParaRPr lang="es-ES" sz="6000" b="1" dirty="0">
              <a:ln w="6600">
                <a:solidFill>
                  <a:srgbClr val="E13B44"/>
                </a:solidFill>
                <a:prstDash val="solid"/>
              </a:ln>
              <a:solidFill>
                <a:srgbClr val="FFFF66"/>
              </a:solidFill>
              <a:effectLst>
                <a:outerShdw dist="38100" dir="2700000" algn="tl" rotWithShape="0">
                  <a:srgbClr val="000000"/>
                </a:outerShdw>
              </a:effectLst>
            </a:endParaRPr>
          </a:p>
        </p:txBody>
      </p:sp>
    </p:spTree>
    <p:extLst>
      <p:ext uri="{BB962C8B-B14F-4D97-AF65-F5344CB8AC3E}">
        <p14:creationId xmlns:p14="http://schemas.microsoft.com/office/powerpoint/2010/main" val="15265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4" presetClass="emph" presetSubtype="0" fill="hold" grpId="1" nodeType="withEffect">
                                  <p:stCondLst>
                                    <p:cond delay="0"/>
                                  </p:stCondLst>
                                  <p:iterate type="lt">
                                    <p:tmPct val="10000"/>
                                  </p:iterate>
                                  <p:childTnLst>
                                    <p:animMotion origin="layout" path="M 1.66667E-6 -1.85185E-6 L 1.66667E-6 -0.07222 " pathEditMode="relative" rAng="0" ptsTypes="AA">
                                      <p:cBhvr>
                                        <p:cTn id="9" dur="250" accel="50000" decel="50000" autoRev="1" fill="hold">
                                          <p:stCondLst>
                                            <p:cond delay="0"/>
                                          </p:stCondLst>
                                        </p:cTn>
                                        <p:tgtEl>
                                          <p:spTgt spid="2"/>
                                        </p:tgtEl>
                                        <p:attrNameLst>
                                          <p:attrName>ppt_x</p:attrName>
                                          <p:attrName>ppt_y</p:attrName>
                                        </p:attrNameLst>
                                      </p:cBhvr>
                                      <p:rCtr x="0" y="-3611"/>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F6E1377-8412-851E-09FF-422DC82DDCCE}"/>
              </a:ext>
            </a:extLst>
          </p:cNvPr>
          <p:cNvSpPr txBox="1"/>
          <p:nvPr/>
        </p:nvSpPr>
        <p:spPr>
          <a:xfrm>
            <a:off x="347213" y="125885"/>
            <a:ext cx="6506036" cy="923330"/>
          </a:xfrm>
          <a:prstGeom prst="rect">
            <a:avLst/>
          </a:prstGeom>
          <a:noFill/>
        </p:spPr>
        <p:txBody>
          <a:bodyPr wrap="square">
            <a:spAutoFit/>
          </a:bodyPr>
          <a:lstStyle/>
          <a:p>
            <a:r>
              <a:rPr lang="en-US" b="1" dirty="0">
                <a:solidFill>
                  <a:srgbClr val="C00000"/>
                </a:solidFill>
              </a:rPr>
              <a:t>The education and training of the youth should be of a character that would exalt sacred things and encourage pure devotion for God in His house</a:t>
            </a:r>
            <a:r>
              <a:rPr lang="es-ES" b="1" dirty="0">
                <a:solidFill>
                  <a:srgbClr val="C00000"/>
                </a:solidFill>
              </a:rPr>
              <a:t>.</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5:496</a:t>
            </a:r>
          </a:p>
        </p:txBody>
      </p:sp>
      <p:sp>
        <p:nvSpPr>
          <p:cNvPr id="7" name="CuadroTexto 6">
            <a:extLst>
              <a:ext uri="{FF2B5EF4-FFF2-40B4-BE49-F238E27FC236}">
                <a16:creationId xmlns:a16="http://schemas.microsoft.com/office/drawing/2014/main" id="{11A8227B-25F7-79F9-1B74-78EA45F99186}"/>
              </a:ext>
            </a:extLst>
          </p:cNvPr>
          <p:cNvSpPr txBox="1"/>
          <p:nvPr/>
        </p:nvSpPr>
        <p:spPr>
          <a:xfrm>
            <a:off x="347213" y="1035704"/>
            <a:ext cx="6467655" cy="1200329"/>
          </a:xfrm>
          <a:prstGeom prst="rect">
            <a:avLst/>
          </a:prstGeom>
          <a:noFill/>
        </p:spPr>
        <p:txBody>
          <a:bodyPr wrap="square">
            <a:spAutoFit/>
          </a:bodyPr>
          <a:lstStyle/>
          <a:p>
            <a:r>
              <a:rPr lang="en-US" b="1" dirty="0">
                <a:solidFill>
                  <a:srgbClr val="C00000"/>
                </a:solidFill>
              </a:rPr>
              <a:t>True reverence for God is inspired by a sense of His infinite greatness and a realization of His presence. With this sense of the Unseen the heart of every child should be deeply impressed. </a:t>
            </a:r>
            <a:r>
              <a:rPr lang="es-ES" b="1" dirty="0"/>
              <a:t> </a:t>
            </a:r>
            <a:r>
              <a:rPr lang="es-ES" b="1" dirty="0" err="1"/>
              <a:t>Education</a:t>
            </a:r>
            <a:r>
              <a:rPr lang="es-ES" b="1" dirty="0"/>
              <a:t>, 242.</a:t>
            </a:r>
          </a:p>
        </p:txBody>
      </p:sp>
      <p:sp>
        <p:nvSpPr>
          <p:cNvPr id="9" name="CuadroTexto 8">
            <a:extLst>
              <a:ext uri="{FF2B5EF4-FFF2-40B4-BE49-F238E27FC236}">
                <a16:creationId xmlns:a16="http://schemas.microsoft.com/office/drawing/2014/main" id="{774FF777-6DBD-E6A1-B887-3D1DAB838966}"/>
              </a:ext>
            </a:extLst>
          </p:cNvPr>
          <p:cNvSpPr txBox="1"/>
          <p:nvPr/>
        </p:nvSpPr>
        <p:spPr>
          <a:xfrm>
            <a:off x="2666660" y="2362816"/>
            <a:ext cx="6851364" cy="1754326"/>
          </a:xfrm>
          <a:prstGeom prst="rect">
            <a:avLst/>
          </a:prstGeom>
          <a:noFill/>
        </p:spPr>
        <p:txBody>
          <a:bodyPr wrap="square">
            <a:spAutoFit/>
          </a:bodyPr>
          <a:lstStyle/>
          <a:p>
            <a:r>
              <a:rPr lang="en-US" b="1" dirty="0">
                <a:solidFill>
                  <a:srgbClr val="C00000"/>
                </a:solidFill>
              </a:rPr>
              <a:t>Reverence should be shown also for the name of God. Never should that name be spoken lightly or thoughtlessly. </a:t>
            </a:r>
            <a:r>
              <a:rPr lang="en-US" b="1" dirty="0"/>
              <a:t>Even in prayer its frequent or needless repetition should be avoided. “Holy and reverend is his name.” Psalm 111:9. Angels, as they speak it, veil their faces. With what reverence should we, who are fallen and sinful, take it upon our lips</a:t>
            </a:r>
            <a:r>
              <a:rPr lang="es-ES" b="1" dirty="0"/>
              <a:t>!—</a:t>
            </a:r>
            <a:r>
              <a:rPr lang="es-ES" b="1" dirty="0" err="1"/>
              <a:t>Education</a:t>
            </a:r>
            <a:r>
              <a:rPr lang="es-ES" b="1" dirty="0"/>
              <a:t>, 243.</a:t>
            </a:r>
          </a:p>
        </p:txBody>
      </p:sp>
      <p:sp>
        <p:nvSpPr>
          <p:cNvPr id="13" name="CuadroTexto 12">
            <a:extLst>
              <a:ext uri="{FF2B5EF4-FFF2-40B4-BE49-F238E27FC236}">
                <a16:creationId xmlns:a16="http://schemas.microsoft.com/office/drawing/2014/main" id="{C17D86AA-8435-D3D1-28A4-3D4D533714EE}"/>
              </a:ext>
            </a:extLst>
          </p:cNvPr>
          <p:cNvSpPr txBox="1"/>
          <p:nvPr/>
        </p:nvSpPr>
        <p:spPr>
          <a:xfrm>
            <a:off x="2666660" y="4227020"/>
            <a:ext cx="6985916" cy="1200329"/>
          </a:xfrm>
          <a:prstGeom prst="rect">
            <a:avLst/>
          </a:prstGeom>
          <a:noFill/>
        </p:spPr>
        <p:txBody>
          <a:bodyPr wrap="square">
            <a:spAutoFit/>
          </a:bodyPr>
          <a:lstStyle/>
          <a:p>
            <a:r>
              <a:rPr lang="en-US" b="1" dirty="0">
                <a:solidFill>
                  <a:srgbClr val="C00000"/>
                </a:solidFill>
              </a:rPr>
              <a:t>We should reverence God's Word</a:t>
            </a:r>
            <a:r>
              <a:rPr lang="en-US" b="1" dirty="0"/>
              <a:t>. For the printed volume we should show respect, never putting it to common uses or handling it carelessly. </a:t>
            </a:r>
            <a:r>
              <a:rPr lang="en-US" b="1" dirty="0">
                <a:solidFill>
                  <a:srgbClr val="C00000"/>
                </a:solidFill>
              </a:rPr>
              <a:t>And never should Scripture be quoted in a jest or  paraphrased to point a witty saying</a:t>
            </a:r>
            <a:r>
              <a:rPr lang="es-ES" b="1" dirty="0">
                <a:solidFill>
                  <a:srgbClr val="C00000"/>
                </a:solidFill>
              </a:rPr>
              <a:t>.</a:t>
            </a:r>
            <a:r>
              <a:rPr lang="es-ES" b="1" dirty="0"/>
              <a:t>—</a:t>
            </a:r>
            <a:r>
              <a:rPr lang="es-ES" b="1" dirty="0" err="1"/>
              <a:t>Education</a:t>
            </a:r>
            <a:r>
              <a:rPr lang="es-ES" b="1" dirty="0"/>
              <a:t>, 244. </a:t>
            </a:r>
          </a:p>
        </p:txBody>
      </p:sp>
      <p:grpSp>
        <p:nvGrpSpPr>
          <p:cNvPr id="20" name="Grupo 19">
            <a:extLst>
              <a:ext uri="{FF2B5EF4-FFF2-40B4-BE49-F238E27FC236}">
                <a16:creationId xmlns:a16="http://schemas.microsoft.com/office/drawing/2014/main" id="{D55BDA40-D29D-3BBA-BCC4-3CF227D39772}"/>
              </a:ext>
            </a:extLst>
          </p:cNvPr>
          <p:cNvGrpSpPr/>
          <p:nvPr/>
        </p:nvGrpSpPr>
        <p:grpSpPr>
          <a:xfrm>
            <a:off x="9518024" y="125628"/>
            <a:ext cx="2554284" cy="1173822"/>
            <a:chOff x="9518024" y="125628"/>
            <a:chExt cx="2554284" cy="1173822"/>
          </a:xfrm>
        </p:grpSpPr>
        <p:pic>
          <p:nvPicPr>
            <p:cNvPr id="10" name="Imagen 9">
              <a:extLst>
                <a:ext uri="{FF2B5EF4-FFF2-40B4-BE49-F238E27FC236}">
                  <a16:creationId xmlns:a16="http://schemas.microsoft.com/office/drawing/2014/main" id="{AD739DE1-212A-3A14-5D8A-8B6D0A4397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9518024" y="125628"/>
              <a:ext cx="2554284" cy="1173822"/>
            </a:xfrm>
            <a:prstGeom prst="rect">
              <a:avLst/>
            </a:prstGeom>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A0F2F679-03CA-2F03-14B5-388069D221FA}"/>
                </a:ext>
              </a:extLst>
            </p:cNvPr>
            <p:cNvSpPr txBox="1"/>
            <p:nvPr/>
          </p:nvSpPr>
          <p:spPr>
            <a:xfrm>
              <a:off x="9933078" y="389373"/>
              <a:ext cx="1992701"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Reverence for What is Holy</a:t>
              </a:r>
              <a:endParaRPr lang="es-ES" b="1" dirty="0">
                <a:solidFill>
                  <a:schemeClr val="bg1"/>
                </a:solidFill>
                <a:effectLst>
                  <a:outerShdw blurRad="38100" dist="38100" dir="2700000" algn="tl">
                    <a:srgbClr val="000000">
                      <a:alpha val="43137"/>
                    </a:srgbClr>
                  </a:outerShdw>
                </a:effectLst>
              </a:endParaRPr>
            </a:p>
          </p:txBody>
        </p:sp>
      </p:grpSp>
      <p:sp>
        <p:nvSpPr>
          <p:cNvPr id="2" name="CuadroTexto 1">
            <a:extLst>
              <a:ext uri="{FF2B5EF4-FFF2-40B4-BE49-F238E27FC236}">
                <a16:creationId xmlns:a16="http://schemas.microsoft.com/office/drawing/2014/main" id="{39388C5D-2C66-F615-8EB8-488016119C4A}"/>
              </a:ext>
            </a:extLst>
          </p:cNvPr>
          <p:cNvSpPr txBox="1"/>
          <p:nvPr/>
        </p:nvSpPr>
        <p:spPr>
          <a:xfrm>
            <a:off x="2666660" y="5537228"/>
            <a:ext cx="6985916" cy="1200329"/>
          </a:xfrm>
          <a:prstGeom prst="rect">
            <a:avLst/>
          </a:prstGeom>
          <a:noFill/>
        </p:spPr>
        <p:txBody>
          <a:bodyPr wrap="square">
            <a:spAutoFit/>
          </a:bodyPr>
          <a:lstStyle/>
          <a:p>
            <a:r>
              <a:rPr lang="en-US" b="1" dirty="0">
                <a:solidFill>
                  <a:srgbClr val="C00000"/>
                </a:solidFill>
              </a:rPr>
              <a:t>The hour and place of prayer and the services of public worship the child should be taught to regard as sacred </a:t>
            </a:r>
            <a:r>
              <a:rPr lang="en-US" b="1" dirty="0"/>
              <a:t>because God is there. And as reverence is manifested in attitude and demeanor, the feeling that inspires it will be deepened</a:t>
            </a:r>
            <a:r>
              <a:rPr lang="es-ES" b="1" dirty="0"/>
              <a:t>.—</a:t>
            </a:r>
            <a:r>
              <a:rPr lang="es-ES" b="1" dirty="0" err="1"/>
              <a:t>Education</a:t>
            </a:r>
            <a:r>
              <a:rPr lang="es-ES" b="1" dirty="0"/>
              <a:t>, 242, 243.</a:t>
            </a:r>
          </a:p>
        </p:txBody>
      </p:sp>
      <p:pic>
        <p:nvPicPr>
          <p:cNvPr id="4" name="Imagen 3" descr="Un par de personas sentadas en una montaña&#10;&#10;Descripción generada automáticamente con confianza media">
            <a:extLst>
              <a:ext uri="{FF2B5EF4-FFF2-40B4-BE49-F238E27FC236}">
                <a16:creationId xmlns:a16="http://schemas.microsoft.com/office/drawing/2014/main" id="{A629AD2C-A493-3339-70F1-0DE0123A9E23}"/>
              </a:ext>
            </a:extLst>
          </p:cNvPr>
          <p:cNvPicPr>
            <a:picLocks noChangeAspect="1"/>
          </p:cNvPicPr>
          <p:nvPr/>
        </p:nvPicPr>
        <p:blipFill rotWithShape="1">
          <a:blip r:embed="rId4">
            <a:extLst>
              <a:ext uri="{28A0092B-C50C-407E-A947-70E740481C1C}">
                <a14:useLocalDpi xmlns:a14="http://schemas.microsoft.com/office/drawing/2010/main" val="0"/>
              </a:ext>
            </a:extLst>
          </a:blip>
          <a:srcRect l="10646"/>
          <a:stretch/>
        </p:blipFill>
        <p:spPr>
          <a:xfrm>
            <a:off x="6853249" y="197819"/>
            <a:ext cx="2443252" cy="2121867"/>
          </a:xfrm>
          <a:prstGeom prst="roundRect">
            <a:avLst>
              <a:gd name="adj" fmla="val 4167"/>
            </a:avLst>
          </a:prstGeom>
          <a:solidFill>
            <a:srgbClr val="FFFFFF"/>
          </a:solidFill>
          <a:ln w="76200" cap="sq">
            <a:solidFill>
              <a:srgbClr val="C06DB7"/>
            </a:solidFill>
            <a:miter lim="800000"/>
          </a:ln>
          <a:effectLst/>
          <a:scene3d>
            <a:camera prst="orthographicFront"/>
            <a:lightRig rig="threePt" dir="t">
              <a:rot lat="0" lon="0" rev="2700000"/>
            </a:lightRig>
          </a:scene3d>
          <a:sp3d>
            <a:bevelT h="38100"/>
            <a:contourClr>
              <a:srgbClr val="C0C0C0"/>
            </a:contourClr>
          </a:sp3d>
        </p:spPr>
      </p:pic>
      <p:pic>
        <p:nvPicPr>
          <p:cNvPr id="12" name="Imagen 11" descr="Un joven con un celular en la mano&#10;&#10;Descripción generada automáticamente con confianza baja">
            <a:extLst>
              <a:ext uri="{FF2B5EF4-FFF2-40B4-BE49-F238E27FC236}">
                <a16:creationId xmlns:a16="http://schemas.microsoft.com/office/drawing/2014/main" id="{44162E75-6F35-FAB2-007A-9A9F5C820630}"/>
              </a:ext>
            </a:extLst>
          </p:cNvPr>
          <p:cNvPicPr>
            <a:picLocks noChangeAspect="1"/>
          </p:cNvPicPr>
          <p:nvPr/>
        </p:nvPicPr>
        <p:blipFill rotWithShape="1">
          <a:blip r:embed="rId5">
            <a:extLst>
              <a:ext uri="{28A0092B-C50C-407E-A947-70E740481C1C}">
                <a14:useLocalDpi xmlns:a14="http://schemas.microsoft.com/office/drawing/2010/main" val="0"/>
              </a:ext>
            </a:extLst>
          </a:blip>
          <a:srcRect t="7864" b="7864"/>
          <a:stretch/>
        </p:blipFill>
        <p:spPr>
          <a:xfrm>
            <a:off x="223904" y="5353860"/>
            <a:ext cx="2377440" cy="1333241"/>
          </a:xfrm>
          <a:prstGeom prst="roundRect">
            <a:avLst>
              <a:gd name="adj" fmla="val 4167"/>
            </a:avLst>
          </a:prstGeom>
          <a:solidFill>
            <a:srgbClr val="FFFFFF"/>
          </a:solidFill>
          <a:ln w="76200" cap="sq">
            <a:solidFill>
              <a:srgbClr val="C06DB7"/>
            </a:solidFill>
            <a:miter lim="800000"/>
          </a:ln>
          <a:effectLst/>
          <a:scene3d>
            <a:camera prst="orthographicFront"/>
            <a:lightRig rig="threePt" dir="t">
              <a:rot lat="0" lon="0" rev="2700000"/>
            </a:lightRig>
          </a:scene3d>
          <a:sp3d>
            <a:bevelT h="38100"/>
            <a:contourClr>
              <a:srgbClr val="C0C0C0"/>
            </a:contourClr>
          </a:sp3d>
        </p:spPr>
      </p:pic>
      <p:pic>
        <p:nvPicPr>
          <p:cNvPr id="15" name="Imagen 14" descr="Imagen que contiene persona, alimentos&#10;&#10;Descripción generada automáticamente">
            <a:extLst>
              <a:ext uri="{FF2B5EF4-FFF2-40B4-BE49-F238E27FC236}">
                <a16:creationId xmlns:a16="http://schemas.microsoft.com/office/drawing/2014/main" id="{8F4F883D-8D53-9B3F-F916-DE1ED51A83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2576" y="1468945"/>
            <a:ext cx="2299173" cy="3448760"/>
          </a:xfrm>
          <a:prstGeom prst="roundRect">
            <a:avLst>
              <a:gd name="adj" fmla="val 4167"/>
            </a:avLst>
          </a:prstGeom>
          <a:solidFill>
            <a:srgbClr val="FFFFFF"/>
          </a:solidFill>
          <a:ln w="76200" cap="sq">
            <a:solidFill>
              <a:srgbClr val="C06DB7"/>
            </a:solidFill>
            <a:miter lim="800000"/>
          </a:ln>
          <a:effectLst/>
          <a:scene3d>
            <a:camera prst="orthographicFront"/>
            <a:lightRig rig="threePt" dir="t">
              <a:rot lat="0" lon="0" rev="2700000"/>
            </a:lightRig>
          </a:scene3d>
          <a:sp3d>
            <a:bevelT h="38100"/>
            <a:contourClr>
              <a:srgbClr val="C0C0C0"/>
            </a:contourClr>
          </a:sp3d>
        </p:spPr>
      </p:pic>
      <p:pic>
        <p:nvPicPr>
          <p:cNvPr id="17" name="Imagen 16" descr="Pintura de personas en una montaña&#10;&#10;Descripción generada automáticamente con confianza baja">
            <a:extLst>
              <a:ext uri="{FF2B5EF4-FFF2-40B4-BE49-F238E27FC236}">
                <a16:creationId xmlns:a16="http://schemas.microsoft.com/office/drawing/2014/main" id="{003F2EC7-7782-A9D2-5FF1-FB7C89599F4D}"/>
              </a:ext>
            </a:extLst>
          </p:cNvPr>
          <p:cNvPicPr>
            <a:picLocks noChangeAspect="1"/>
          </p:cNvPicPr>
          <p:nvPr/>
        </p:nvPicPr>
        <p:blipFill rotWithShape="1">
          <a:blip r:embed="rId7">
            <a:extLst>
              <a:ext uri="{28A0092B-C50C-407E-A947-70E740481C1C}">
                <a14:useLocalDpi xmlns:a14="http://schemas.microsoft.com/office/drawing/2010/main" val="0"/>
              </a:ext>
            </a:extLst>
          </a:blip>
          <a:srcRect t="6008"/>
          <a:stretch/>
        </p:blipFill>
        <p:spPr>
          <a:xfrm>
            <a:off x="240658" y="2269136"/>
            <a:ext cx="2377440" cy="2933621"/>
          </a:xfrm>
          <a:prstGeom prst="roundRect">
            <a:avLst>
              <a:gd name="adj" fmla="val 4167"/>
            </a:avLst>
          </a:prstGeom>
          <a:solidFill>
            <a:srgbClr val="FFFFFF"/>
          </a:solidFill>
          <a:ln w="76200" cap="sq">
            <a:solidFill>
              <a:srgbClr val="C06DB7"/>
            </a:solidFill>
            <a:miter lim="800000"/>
          </a:ln>
          <a:effectLst/>
          <a:scene3d>
            <a:camera prst="orthographicFront"/>
            <a:lightRig rig="threePt" dir="t">
              <a:rot lat="0" lon="0" rev="2700000"/>
            </a:lightRig>
          </a:scene3d>
          <a:sp3d>
            <a:bevelT h="38100"/>
            <a:contourClr>
              <a:srgbClr val="C0C0C0"/>
            </a:contourClr>
          </a:sp3d>
        </p:spPr>
      </p:pic>
      <p:pic>
        <p:nvPicPr>
          <p:cNvPr id="19" name="Imagen 18" descr="Un grupo de personas sentadas en una sala&#10;&#10;Descripción generada automáticamente con confianza media">
            <a:extLst>
              <a:ext uri="{FF2B5EF4-FFF2-40B4-BE49-F238E27FC236}">
                <a16:creationId xmlns:a16="http://schemas.microsoft.com/office/drawing/2014/main" id="{2B9B5F9F-7B02-3024-0E2A-6E0A84DFE8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6338" y="5069182"/>
            <a:ext cx="2169667" cy="1627250"/>
          </a:xfrm>
          <a:prstGeom prst="roundRect">
            <a:avLst>
              <a:gd name="adj" fmla="val 4167"/>
            </a:avLst>
          </a:prstGeom>
          <a:solidFill>
            <a:srgbClr val="FFFFFF"/>
          </a:solidFill>
          <a:ln w="76200" cap="sq">
            <a:solidFill>
              <a:srgbClr val="C06DB7"/>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14770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2)">
                                      <p:cBhvr>
                                        <p:cTn id="7" dur="1000"/>
                                        <p:tgtEl>
                                          <p:spTgt spid="20"/>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20"/>
                                        </p:tgtEl>
                                      </p:cBhvr>
                                    </p:animEffect>
                                    <p:animScale>
                                      <p:cBhvr>
                                        <p:cTn id="11" dur="250" autoRev="1" fill="hold"/>
                                        <p:tgtEl>
                                          <p:spTgt spid="20"/>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
                                        <p:tgtEl>
                                          <p:spTgt spid="4"/>
                                        </p:tgtEl>
                                      </p:cBhvr>
                                    </p:animEffect>
                                    <p:anim calcmode="lin" valueType="num">
                                      <p:cBhvr>
                                        <p:cTn id="17" dur="400" fill="hold"/>
                                        <p:tgtEl>
                                          <p:spTgt spid="4"/>
                                        </p:tgtEl>
                                        <p:attrNameLst>
                                          <p:attrName>ppt_x</p:attrName>
                                        </p:attrNameLst>
                                      </p:cBhvr>
                                      <p:tavLst>
                                        <p:tav tm="0">
                                          <p:val>
                                            <p:strVal val="#ppt_x"/>
                                          </p:val>
                                        </p:tav>
                                        <p:tav tm="100000">
                                          <p:val>
                                            <p:strVal val="#ppt_x"/>
                                          </p:val>
                                        </p:tav>
                                      </p:tavLst>
                                    </p:anim>
                                    <p:anim calcmode="lin" valueType="num">
                                      <p:cBhvr>
                                        <p:cTn id="18" dur="400" fill="hold"/>
                                        <p:tgtEl>
                                          <p:spTgt spid="4"/>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
                                        <p:tgtEl>
                                          <p:spTgt spid="17"/>
                                        </p:tgtEl>
                                      </p:cBhvr>
                                    </p:animEffect>
                                    <p:anim calcmode="lin" valueType="num">
                                      <p:cBhvr>
                                        <p:cTn id="30" dur="400" fill="hold"/>
                                        <p:tgtEl>
                                          <p:spTgt spid="17"/>
                                        </p:tgtEl>
                                        <p:attrNameLst>
                                          <p:attrName>ppt_x</p:attrName>
                                        </p:attrNameLst>
                                      </p:cBhvr>
                                      <p:tavLst>
                                        <p:tav tm="0">
                                          <p:val>
                                            <p:strVal val="#ppt_x"/>
                                          </p:val>
                                        </p:tav>
                                        <p:tav tm="100000">
                                          <p:val>
                                            <p:strVal val="#ppt_x"/>
                                          </p:val>
                                        </p:tav>
                                      </p:tavLst>
                                    </p:anim>
                                    <p:anim calcmode="lin" valueType="num">
                                      <p:cBhvr>
                                        <p:cTn id="31" dur="400" fill="hold"/>
                                        <p:tgtEl>
                                          <p:spTgt spid="17"/>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3"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
                                        <p:tgtEl>
                                          <p:spTgt spid="15"/>
                                        </p:tgtEl>
                                      </p:cBhvr>
                                    </p:animEffect>
                                    <p:anim calcmode="lin" valueType="num">
                                      <p:cBhvr>
                                        <p:cTn id="43" dur="400" fill="hold"/>
                                        <p:tgtEl>
                                          <p:spTgt spid="15"/>
                                        </p:tgtEl>
                                        <p:attrNameLst>
                                          <p:attrName>ppt_x</p:attrName>
                                        </p:attrNameLst>
                                      </p:cBhvr>
                                      <p:tavLst>
                                        <p:tav tm="0">
                                          <p:val>
                                            <p:strVal val="#ppt_x"/>
                                          </p:val>
                                        </p:tav>
                                        <p:tav tm="100000">
                                          <p:val>
                                            <p:strVal val="#ppt_x"/>
                                          </p:val>
                                        </p:tav>
                                      </p:tavLst>
                                    </p:anim>
                                    <p:anim calcmode="lin" valueType="num">
                                      <p:cBhvr>
                                        <p:cTn id="44" dur="400" fill="hold"/>
                                        <p:tgtEl>
                                          <p:spTgt spid="15"/>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43"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
                                        <p:tgtEl>
                                          <p:spTgt spid="12"/>
                                        </p:tgtEl>
                                      </p:cBhvr>
                                    </p:animEffect>
                                    <p:anim calcmode="lin" valueType="num">
                                      <p:cBhvr>
                                        <p:cTn id="56" dur="400" fill="hold"/>
                                        <p:tgtEl>
                                          <p:spTgt spid="12"/>
                                        </p:tgtEl>
                                        <p:attrNameLst>
                                          <p:attrName>ppt_x</p:attrName>
                                        </p:attrNameLst>
                                      </p:cBhvr>
                                      <p:tavLst>
                                        <p:tav tm="0">
                                          <p:val>
                                            <p:strVal val="#ppt_x"/>
                                          </p:val>
                                        </p:tav>
                                        <p:tav tm="100000">
                                          <p:val>
                                            <p:strVal val="#ppt_x"/>
                                          </p:val>
                                        </p:tav>
                                      </p:tavLst>
                                    </p:anim>
                                    <p:anim calcmode="lin" valueType="num">
                                      <p:cBhvr>
                                        <p:cTn id="57" dur="400" fill="hold"/>
                                        <p:tgtEl>
                                          <p:spTgt spid="12"/>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43"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
                                        <p:tgtEl>
                                          <p:spTgt spid="19"/>
                                        </p:tgtEl>
                                      </p:cBhvr>
                                    </p:animEffect>
                                    <p:anim calcmode="lin" valueType="num">
                                      <p:cBhvr>
                                        <p:cTn id="69" dur="400" fill="hold"/>
                                        <p:tgtEl>
                                          <p:spTgt spid="19"/>
                                        </p:tgtEl>
                                        <p:attrNameLst>
                                          <p:attrName>ppt_x</p:attrName>
                                        </p:attrNameLst>
                                      </p:cBhvr>
                                      <p:tavLst>
                                        <p:tav tm="0">
                                          <p:val>
                                            <p:strVal val="#ppt_x"/>
                                          </p:val>
                                        </p:tav>
                                        <p:tav tm="100000">
                                          <p:val>
                                            <p:strVal val="#ppt_x"/>
                                          </p:val>
                                        </p:tav>
                                      </p:tavLst>
                                    </p:anim>
                                    <p:anim calcmode="lin" valueType="num">
                                      <p:cBhvr>
                                        <p:cTn id="70" dur="400" fill="hold"/>
                                        <p:tgtEl>
                                          <p:spTgt spid="19"/>
                                        </p:tgtEl>
                                        <p:attrNameLst>
                                          <p:attrName>ppt_y</p:attrName>
                                        </p:attrNameLst>
                                      </p:cBhvr>
                                      <p:tavLst>
                                        <p:tav tm="0">
                                          <p:val>
                                            <p:strVal val="#ppt_y+0.31"/>
                                          </p:val>
                                        </p:tav>
                                        <p:tav tm="100000">
                                          <p:val>
                                            <p:strVal val="#ppt_y+0.31"/>
                                          </p:val>
                                        </p:tav>
                                      </p:tavLst>
                                    </p:anim>
                                    <p:anim calcmode="lin" valueType="num">
                                      <p:cBhvr>
                                        <p:cTn id="71" dur="600" decel="50000" fill="hold">
                                          <p:stCondLst>
                                            <p:cond delay="400"/>
                                          </p:stCondLst>
                                        </p:cTn>
                                        <p:tgtEl>
                                          <p:spTgt spid="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2" dur="600" decel="50000" fill="hold">
                                          <p:stCondLst>
                                            <p:cond delay="400"/>
                                          </p:stCondLst>
                                        </p:cTn>
                                        <p:tgtEl>
                                          <p:spTgt spid="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wipe(left)">
                                      <p:cBhvr>
                                        <p:cTn id="7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3"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EB03D10E-FAB8-E237-B257-B28E30CE1DF8}"/>
              </a:ext>
            </a:extLst>
          </p:cNvPr>
          <p:cNvSpPr txBox="1"/>
          <p:nvPr/>
        </p:nvSpPr>
        <p:spPr>
          <a:xfrm>
            <a:off x="119692" y="99750"/>
            <a:ext cx="8044556" cy="1200329"/>
          </a:xfrm>
          <a:prstGeom prst="rect">
            <a:avLst/>
          </a:prstGeom>
          <a:noFill/>
        </p:spPr>
        <p:txBody>
          <a:bodyPr wrap="square">
            <a:spAutoFit/>
          </a:bodyPr>
          <a:lstStyle/>
          <a:p>
            <a:r>
              <a:rPr lang="en-US" b="1" dirty="0"/>
              <a:t>Many ... have no true appreciation of the sacredness of eternal things. Nearly all need to be taught how to conduct themselves in the house of God. </a:t>
            </a:r>
            <a:r>
              <a:rPr lang="en-US" b="1" dirty="0">
                <a:solidFill>
                  <a:srgbClr val="C00000"/>
                </a:solidFill>
              </a:rPr>
              <a:t>Parents should not only teach, but command, their children to enter the sanctuary with sobriety and reverence</a:t>
            </a:r>
            <a:r>
              <a:rPr lang="es-ES" b="1" dirty="0">
                <a:solidFill>
                  <a:srgbClr val="C00000"/>
                </a:solidFill>
              </a:rPr>
              <a:t>.</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5:496.</a:t>
            </a:r>
          </a:p>
        </p:txBody>
      </p:sp>
      <p:sp>
        <p:nvSpPr>
          <p:cNvPr id="10" name="CuadroTexto 9">
            <a:extLst>
              <a:ext uri="{FF2B5EF4-FFF2-40B4-BE49-F238E27FC236}">
                <a16:creationId xmlns:a16="http://schemas.microsoft.com/office/drawing/2014/main" id="{F7066B0A-C85B-D7AF-5156-BA236A430E8D}"/>
              </a:ext>
            </a:extLst>
          </p:cNvPr>
          <p:cNvSpPr txBox="1"/>
          <p:nvPr/>
        </p:nvSpPr>
        <p:spPr>
          <a:xfrm>
            <a:off x="158150" y="1210428"/>
            <a:ext cx="11914158" cy="1477328"/>
          </a:xfrm>
          <a:prstGeom prst="rect">
            <a:avLst/>
          </a:prstGeom>
          <a:noFill/>
        </p:spPr>
        <p:txBody>
          <a:bodyPr wrap="square">
            <a:spAutoFit/>
          </a:bodyPr>
          <a:lstStyle/>
          <a:p>
            <a:r>
              <a:rPr lang="en-US" b="1" dirty="0"/>
              <a:t>The house of God is often desecrated, and the Sabbath violated by Sabbath-believers’ children. </a:t>
            </a:r>
            <a:r>
              <a:rPr lang="en-US" b="1" dirty="0">
                <a:solidFill>
                  <a:srgbClr val="C00000"/>
                </a:solidFill>
              </a:rPr>
              <a:t>In some cases they are even allowed to run about the house, play, talk, and manifest their evil tempers in the very meetings where the saints should worship God in the beauty of holiness. And the place that should be holy, and where a holy stillness should reign, and where there should be perfect order, neatness, and humility, is made to be a perfect Babylon, “confusion.” This is enough to bring God's displeasure and shut His presence from our assemblies</a:t>
            </a:r>
            <a:r>
              <a:rPr lang="es-ES" b="1" dirty="0">
                <a:solidFill>
                  <a:srgbClr val="C00000"/>
                </a:solidFill>
              </a:rPr>
              <a:t>.</a:t>
            </a:r>
            <a:r>
              <a:rPr lang="es-ES" b="1" dirty="0"/>
              <a:t>—</a:t>
            </a:r>
            <a:r>
              <a:rPr lang="es-ES" b="1" dirty="0" err="1"/>
              <a:t>The</a:t>
            </a:r>
            <a:r>
              <a:rPr lang="es-ES" b="1" dirty="0"/>
              <a:t> </a:t>
            </a:r>
            <a:r>
              <a:rPr lang="es-ES" b="1" dirty="0" err="1"/>
              <a:t>Review</a:t>
            </a:r>
            <a:r>
              <a:rPr lang="es-ES" b="1" dirty="0"/>
              <a:t> and Herald, </a:t>
            </a:r>
            <a:r>
              <a:rPr lang="es-ES" b="1" dirty="0" err="1"/>
              <a:t>September</a:t>
            </a:r>
            <a:r>
              <a:rPr lang="es-ES" b="1" dirty="0"/>
              <a:t> 19, 1854. </a:t>
            </a:r>
          </a:p>
        </p:txBody>
      </p:sp>
      <p:pic>
        <p:nvPicPr>
          <p:cNvPr id="7" name="Imagen 6">
            <a:extLst>
              <a:ext uri="{FF2B5EF4-FFF2-40B4-BE49-F238E27FC236}">
                <a16:creationId xmlns:a16="http://schemas.microsoft.com/office/drawing/2014/main" id="{9A13F46B-FF91-3C79-B4E7-2F02E1D99C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9518024" y="99750"/>
            <a:ext cx="2554284" cy="1173822"/>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E7BF2CC8-E820-054A-40AB-D270E1CEBE95}"/>
              </a:ext>
            </a:extLst>
          </p:cNvPr>
          <p:cNvSpPr txBox="1"/>
          <p:nvPr/>
        </p:nvSpPr>
        <p:spPr>
          <a:xfrm>
            <a:off x="9961071" y="363495"/>
            <a:ext cx="1992701"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Reverence for What is Holy</a:t>
            </a:r>
            <a:endParaRPr lang="es-ES" b="1" dirty="0">
              <a:solidFill>
                <a:schemeClr val="bg1"/>
              </a:solidFill>
              <a:effectLst>
                <a:outerShdw blurRad="38100" dist="38100" dir="2700000" algn="tl">
                  <a:srgbClr val="000000">
                    <a:alpha val="43137"/>
                  </a:srgbClr>
                </a:outerShdw>
              </a:effectLst>
            </a:endParaRPr>
          </a:p>
        </p:txBody>
      </p:sp>
      <p:sp>
        <p:nvSpPr>
          <p:cNvPr id="2" name="CuadroTexto 1">
            <a:extLst>
              <a:ext uri="{FF2B5EF4-FFF2-40B4-BE49-F238E27FC236}">
                <a16:creationId xmlns:a16="http://schemas.microsoft.com/office/drawing/2014/main" id="{217C8DCF-3D4C-5970-4A23-042BA0F001A2}"/>
              </a:ext>
            </a:extLst>
          </p:cNvPr>
          <p:cNvSpPr txBox="1"/>
          <p:nvPr/>
        </p:nvSpPr>
        <p:spPr>
          <a:xfrm>
            <a:off x="130081" y="3938992"/>
            <a:ext cx="7203056" cy="2862322"/>
          </a:xfrm>
          <a:prstGeom prst="rect">
            <a:avLst/>
          </a:prstGeom>
          <a:noFill/>
        </p:spPr>
        <p:txBody>
          <a:bodyPr wrap="square">
            <a:spAutoFit/>
          </a:bodyPr>
          <a:lstStyle/>
          <a:p>
            <a:r>
              <a:rPr lang="en-US" b="1" dirty="0">
                <a:solidFill>
                  <a:srgbClr val="C00000"/>
                </a:solidFill>
              </a:rPr>
              <a:t>Parents… teach them to have the highest reverence for the house of God and to understand that when they enter the Lord's house, it should be with hearts that are softened and subdued by such thoughts as these: “God is here; this is His house. I must have pure thoughts and the holiest motives. I must have no pride, envy, jealousy, evil surmising,  hatred, or deception in my heart; for I am coming into the presence of the holy God. This is the place where God meets with and blesses His people. The high and holy One who </a:t>
            </a:r>
            <a:r>
              <a:rPr lang="en-US" b="1" dirty="0" err="1">
                <a:solidFill>
                  <a:srgbClr val="C00000"/>
                </a:solidFill>
              </a:rPr>
              <a:t>inhabiteth</a:t>
            </a:r>
            <a:r>
              <a:rPr lang="en-US" b="1" dirty="0">
                <a:solidFill>
                  <a:srgbClr val="C00000"/>
                </a:solidFill>
              </a:rPr>
              <a:t> eternity looks upon me, searches my heart, and reads the most secret thoughts and acts of my life. </a:t>
            </a:r>
            <a:r>
              <a:rPr lang="en-US" b="1" dirty="0"/>
              <a:t>CG 541.3</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5:494.</a:t>
            </a:r>
          </a:p>
        </p:txBody>
      </p:sp>
      <p:pic>
        <p:nvPicPr>
          <p:cNvPr id="3" name="Imagen 2">
            <a:extLst>
              <a:ext uri="{FF2B5EF4-FFF2-40B4-BE49-F238E27FC236}">
                <a16:creationId xmlns:a16="http://schemas.microsoft.com/office/drawing/2014/main" id="{0B364903-7E78-8913-3D05-6C368875C404}"/>
              </a:ext>
            </a:extLst>
          </p:cNvPr>
          <p:cNvPicPr>
            <a:picLocks noChangeAspect="1"/>
          </p:cNvPicPr>
          <p:nvPr/>
        </p:nvPicPr>
        <p:blipFill>
          <a:blip r:embed="rId4"/>
          <a:stretch>
            <a:fillRect/>
          </a:stretch>
        </p:blipFill>
        <p:spPr>
          <a:xfrm>
            <a:off x="7470649" y="2717623"/>
            <a:ext cx="4551053" cy="3941990"/>
          </a:xfrm>
          <a:prstGeom prst="rect">
            <a:avLst/>
          </a:prstGeom>
          <a:ln w="57150" cap="sq" cmpd="thickThin">
            <a:solidFill>
              <a:srgbClr val="C06DB7"/>
            </a:soli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12139A73-7A45-0834-439D-E24C2E8E001A}"/>
              </a:ext>
            </a:extLst>
          </p:cNvPr>
          <p:cNvSpPr txBox="1"/>
          <p:nvPr/>
        </p:nvSpPr>
        <p:spPr>
          <a:xfrm>
            <a:off x="132198" y="2559567"/>
            <a:ext cx="7303126" cy="1477328"/>
          </a:xfrm>
          <a:prstGeom prst="rect">
            <a:avLst/>
          </a:prstGeom>
          <a:noFill/>
        </p:spPr>
        <p:txBody>
          <a:bodyPr wrap="square">
            <a:spAutoFit/>
          </a:bodyPr>
          <a:lstStyle/>
          <a:p>
            <a:r>
              <a:rPr lang="en-US" b="1" dirty="0">
                <a:solidFill>
                  <a:srgbClr val="C00000"/>
                </a:solidFill>
              </a:rPr>
              <a:t>Remain With Their Parents</a:t>
            </a:r>
            <a:r>
              <a:rPr lang="es-ES" b="1" dirty="0">
                <a:solidFill>
                  <a:srgbClr val="C00000"/>
                </a:solidFill>
              </a:rPr>
              <a:t>. </a:t>
            </a:r>
            <a:r>
              <a:rPr lang="en-US" b="1" dirty="0"/>
              <a:t>They are too often found in groups, away from the parents, who should have charge of them. Notwithstanding they are in the presence of God, and His eye is looking upon them; they are light and trifling; they whisper and laugh, are careless, irreverent, and inattentive</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5:496, 497.</a:t>
            </a:r>
          </a:p>
        </p:txBody>
      </p:sp>
    </p:spTree>
    <p:extLst>
      <p:ext uri="{BB962C8B-B14F-4D97-AF65-F5344CB8AC3E}">
        <p14:creationId xmlns:p14="http://schemas.microsoft.com/office/powerpoint/2010/main" val="195464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A4343E8F-92A7-35FD-5921-9C2E198D2A3B}"/>
              </a:ext>
            </a:extLst>
          </p:cNvPr>
          <p:cNvSpPr txBox="1"/>
          <p:nvPr/>
        </p:nvSpPr>
        <p:spPr>
          <a:xfrm>
            <a:off x="158149" y="139446"/>
            <a:ext cx="7717768" cy="1477328"/>
          </a:xfrm>
          <a:prstGeom prst="rect">
            <a:avLst/>
          </a:prstGeom>
          <a:noFill/>
        </p:spPr>
        <p:txBody>
          <a:bodyPr wrap="square">
            <a:spAutoFit/>
          </a:bodyPr>
          <a:lstStyle/>
          <a:p>
            <a:r>
              <a:rPr lang="en-US" b="1" dirty="0">
                <a:solidFill>
                  <a:srgbClr val="C00000"/>
                </a:solidFill>
              </a:rPr>
              <a:t>If the children cannot be restrained, if the parents feel that the restraint is too much of an exaction, the child should be removed from the church at once; </a:t>
            </a:r>
            <a:r>
              <a:rPr lang="en-US" b="1" dirty="0"/>
              <a:t>it should not be left to divert the minds of the hearers by talking or running about. God is dishonored by the loose way in which parents manage their children while at church</a:t>
            </a:r>
            <a:r>
              <a:rPr lang="es-ES" b="1" dirty="0"/>
              <a:t>.—</a:t>
            </a:r>
            <a:r>
              <a:rPr lang="es-ES" b="1" dirty="0" err="1"/>
              <a:t>Letter</a:t>
            </a:r>
            <a:r>
              <a:rPr lang="es-ES" b="1" dirty="0"/>
              <a:t> 1, 1877.</a:t>
            </a:r>
          </a:p>
        </p:txBody>
      </p:sp>
      <p:sp>
        <p:nvSpPr>
          <p:cNvPr id="12" name="CuadroTexto 11">
            <a:extLst>
              <a:ext uri="{FF2B5EF4-FFF2-40B4-BE49-F238E27FC236}">
                <a16:creationId xmlns:a16="http://schemas.microsoft.com/office/drawing/2014/main" id="{4D1BAAB6-E9A1-808A-A51F-392793C494B5}"/>
              </a:ext>
            </a:extLst>
          </p:cNvPr>
          <p:cNvSpPr txBox="1"/>
          <p:nvPr/>
        </p:nvSpPr>
        <p:spPr>
          <a:xfrm>
            <a:off x="158149" y="1564766"/>
            <a:ext cx="7950680" cy="923330"/>
          </a:xfrm>
          <a:prstGeom prst="rect">
            <a:avLst/>
          </a:prstGeom>
          <a:noFill/>
        </p:spPr>
        <p:txBody>
          <a:bodyPr wrap="square">
            <a:spAutoFit/>
          </a:bodyPr>
          <a:lstStyle/>
          <a:p>
            <a:r>
              <a:rPr lang="en-US" b="1" dirty="0">
                <a:solidFill>
                  <a:srgbClr val="C00000"/>
                </a:solidFill>
              </a:rPr>
              <a:t>Reverence should be shown for God's representatives—for ministers, teachers, and parents </a:t>
            </a:r>
            <a:r>
              <a:rPr lang="en-US" b="1" dirty="0"/>
              <a:t>who are called to speak and act in His stead. In the respect shown to them He is honored CG 544.3</a:t>
            </a:r>
            <a:r>
              <a:rPr lang="es-ES" b="1" dirty="0"/>
              <a:t>.—La </a:t>
            </a:r>
            <a:r>
              <a:rPr lang="es-ES" b="1" dirty="0" err="1"/>
              <a:t>Education</a:t>
            </a:r>
            <a:r>
              <a:rPr lang="es-ES" b="1" dirty="0"/>
              <a:t>, 244.</a:t>
            </a:r>
          </a:p>
        </p:txBody>
      </p:sp>
      <p:pic>
        <p:nvPicPr>
          <p:cNvPr id="4" name="Imagen 3">
            <a:extLst>
              <a:ext uri="{FF2B5EF4-FFF2-40B4-BE49-F238E27FC236}">
                <a16:creationId xmlns:a16="http://schemas.microsoft.com/office/drawing/2014/main" id="{3470F8C4-D099-BA27-7F2A-C02C0FE7D6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9518024" y="125628"/>
            <a:ext cx="2554284" cy="1173822"/>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A8D24ACB-9076-545B-B70A-4BEB9F15DE9C}"/>
              </a:ext>
            </a:extLst>
          </p:cNvPr>
          <p:cNvSpPr txBox="1"/>
          <p:nvPr/>
        </p:nvSpPr>
        <p:spPr>
          <a:xfrm>
            <a:off x="9961071" y="389373"/>
            <a:ext cx="1992701"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Reverence for What is Holy</a:t>
            </a:r>
            <a:endParaRPr lang="es-ES" b="1" dirty="0">
              <a:solidFill>
                <a:schemeClr val="bg1"/>
              </a:solidFill>
              <a:effectLst>
                <a:outerShdw blurRad="38100" dist="38100" dir="2700000" algn="tl">
                  <a:srgbClr val="000000">
                    <a:alpha val="43137"/>
                  </a:srgbClr>
                </a:outerShdw>
              </a:effectLst>
            </a:endParaRPr>
          </a:p>
        </p:txBody>
      </p:sp>
      <p:sp>
        <p:nvSpPr>
          <p:cNvPr id="2" name="CuadroTexto 1">
            <a:extLst>
              <a:ext uri="{FF2B5EF4-FFF2-40B4-BE49-F238E27FC236}">
                <a16:creationId xmlns:a16="http://schemas.microsoft.com/office/drawing/2014/main" id="{EB3EFE16-59C9-DC7F-070C-DBB3BBD7D34D}"/>
              </a:ext>
            </a:extLst>
          </p:cNvPr>
          <p:cNvSpPr txBox="1"/>
          <p:nvPr/>
        </p:nvSpPr>
        <p:spPr>
          <a:xfrm>
            <a:off x="6655663" y="2392012"/>
            <a:ext cx="5430696" cy="2031325"/>
          </a:xfrm>
          <a:prstGeom prst="rect">
            <a:avLst/>
          </a:prstGeom>
          <a:noFill/>
        </p:spPr>
        <p:txBody>
          <a:bodyPr wrap="square">
            <a:spAutoFit/>
          </a:bodyPr>
          <a:lstStyle/>
          <a:p>
            <a:r>
              <a:rPr lang="en-US" b="1" dirty="0"/>
              <a:t>The delicate and susceptible minds of the youth obtain their estimate of the labors of God's servants by the way their parents treat the matter. </a:t>
            </a:r>
            <a:r>
              <a:rPr lang="en-US" b="1" dirty="0">
                <a:solidFill>
                  <a:srgbClr val="C00000"/>
                </a:solidFill>
              </a:rPr>
              <a:t>Many heads of families make the service a subject of criticism at home, approving a few things and condemning others. </a:t>
            </a:r>
            <a:r>
              <a:rPr lang="en-US" b="1" dirty="0"/>
              <a:t>Thus the message of God to men is criticized and questioned and made a subject of levity </a:t>
            </a:r>
            <a:r>
              <a:rPr lang="es-ES" b="1" dirty="0"/>
              <a:t>…</a:t>
            </a:r>
          </a:p>
        </p:txBody>
      </p:sp>
      <p:sp>
        <p:nvSpPr>
          <p:cNvPr id="3" name="CuadroTexto 2">
            <a:extLst>
              <a:ext uri="{FF2B5EF4-FFF2-40B4-BE49-F238E27FC236}">
                <a16:creationId xmlns:a16="http://schemas.microsoft.com/office/drawing/2014/main" id="{9F0D7B56-8593-4E2F-4462-D613B7E22B6F}"/>
              </a:ext>
            </a:extLst>
          </p:cNvPr>
          <p:cNvSpPr txBox="1"/>
          <p:nvPr/>
        </p:nvSpPr>
        <p:spPr>
          <a:xfrm>
            <a:off x="0" y="5862110"/>
            <a:ext cx="9919378" cy="923330"/>
          </a:xfrm>
          <a:prstGeom prst="rect">
            <a:avLst/>
          </a:prstGeom>
          <a:noFill/>
        </p:spPr>
        <p:txBody>
          <a:bodyPr wrap="square">
            <a:spAutoFit/>
          </a:bodyPr>
          <a:lstStyle/>
          <a:p>
            <a:r>
              <a:rPr lang="en-US" b="1" dirty="0">
                <a:solidFill>
                  <a:srgbClr val="C00000"/>
                </a:solidFill>
              </a:rPr>
              <a:t>Children and youth should never feel that it is  something to be proud of to be indifferent and careless in meetings where God is worshiped</a:t>
            </a:r>
            <a:r>
              <a:rPr lang="es-ES" b="1" dirty="0">
                <a:solidFill>
                  <a:srgbClr val="C00000"/>
                </a:solidFill>
              </a:rPr>
              <a:t>… </a:t>
            </a:r>
            <a:r>
              <a:rPr lang="en-US" b="1" dirty="0">
                <a:solidFill>
                  <a:srgbClr val="C00000"/>
                </a:solidFill>
              </a:rPr>
              <a:t>Practice reverence until it becomes a part of yourself</a:t>
            </a:r>
            <a:r>
              <a:rPr lang="es-ES" b="1" dirty="0">
                <a:solidFill>
                  <a:srgbClr val="C00000"/>
                </a:solidFill>
              </a:rPr>
              <a:t>.</a:t>
            </a:r>
            <a:r>
              <a:rPr lang="es-ES" b="1" dirty="0"/>
              <a:t>—The </a:t>
            </a:r>
            <a:r>
              <a:rPr lang="es-ES" b="1" dirty="0" err="1"/>
              <a:t>Youth’s</a:t>
            </a:r>
            <a:r>
              <a:rPr lang="es-ES" b="1" dirty="0"/>
              <a:t> Instructor, </a:t>
            </a:r>
            <a:r>
              <a:rPr lang="es-ES" b="1" dirty="0" err="1"/>
              <a:t>October</a:t>
            </a:r>
            <a:r>
              <a:rPr lang="es-ES" b="1" dirty="0"/>
              <a:t> 8 1896.</a:t>
            </a:r>
          </a:p>
        </p:txBody>
      </p:sp>
      <p:pic>
        <p:nvPicPr>
          <p:cNvPr id="8" name="Imagen 7" descr="Imagen que contiene Interfaz de usuario gráfica&#10;&#10;Descripción generada automáticamente">
            <a:extLst>
              <a:ext uri="{FF2B5EF4-FFF2-40B4-BE49-F238E27FC236}">
                <a16:creationId xmlns:a16="http://schemas.microsoft.com/office/drawing/2014/main" id="{2C08B200-F1CC-DB51-087C-73DAEF87AE33}"/>
              </a:ext>
            </a:extLst>
          </p:cNvPr>
          <p:cNvPicPr>
            <a:picLocks noChangeAspect="1"/>
          </p:cNvPicPr>
          <p:nvPr/>
        </p:nvPicPr>
        <p:blipFill rotWithShape="1">
          <a:blip r:embed="rId4">
            <a:extLst>
              <a:ext uri="{28A0092B-C50C-407E-A947-70E740481C1C}">
                <a14:useLocalDpi xmlns:a14="http://schemas.microsoft.com/office/drawing/2010/main" val="0"/>
              </a:ext>
            </a:extLst>
          </a:blip>
          <a:srcRect l="5790" r="47852"/>
          <a:stretch/>
        </p:blipFill>
        <p:spPr>
          <a:xfrm>
            <a:off x="158149" y="2491197"/>
            <a:ext cx="2819400" cy="3330870"/>
          </a:xfrm>
          <a:prstGeom prst="roundRect">
            <a:avLst>
              <a:gd name="adj" fmla="val 16667"/>
            </a:avLst>
          </a:prstGeom>
          <a:ln>
            <a:noFill/>
          </a:ln>
          <a:effectLst>
            <a:outerShdw blurRad="50800" dist="38100" dir="18900000" algn="b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descr="Un dibujo de una persona&#10;&#10;Descripción generada automáticamente con confianza baja">
            <a:extLst>
              <a:ext uri="{FF2B5EF4-FFF2-40B4-BE49-F238E27FC236}">
                <a16:creationId xmlns:a16="http://schemas.microsoft.com/office/drawing/2014/main" id="{24E12429-1FDF-C6B4-7E3E-5EDC4EBF7068}"/>
              </a:ext>
            </a:extLst>
          </p:cNvPr>
          <p:cNvPicPr>
            <a:picLocks noChangeAspect="1"/>
          </p:cNvPicPr>
          <p:nvPr/>
        </p:nvPicPr>
        <p:blipFill rotWithShape="1">
          <a:blip r:embed="rId5">
            <a:extLst>
              <a:ext uri="{28A0092B-C50C-407E-A947-70E740481C1C}">
                <a14:useLocalDpi xmlns:a14="http://schemas.microsoft.com/office/drawing/2010/main" val="0"/>
              </a:ext>
            </a:extLst>
          </a:blip>
          <a:srcRect l="17980" t="15210" r="19485"/>
          <a:stretch/>
        </p:blipFill>
        <p:spPr>
          <a:xfrm>
            <a:off x="3303383" y="2498807"/>
            <a:ext cx="3240331" cy="1935241"/>
          </a:xfrm>
          <a:prstGeom prst="roundRect">
            <a:avLst>
              <a:gd name="adj" fmla="val 1196"/>
            </a:avLst>
          </a:prstGeom>
          <a:ln>
            <a:noFill/>
          </a:ln>
          <a:effectLst>
            <a:outerShdw blurRad="50800" dist="38100" dir="18900000" algn="b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a:extLst>
              <a:ext uri="{FF2B5EF4-FFF2-40B4-BE49-F238E27FC236}">
                <a16:creationId xmlns:a16="http://schemas.microsoft.com/office/drawing/2014/main" id="{D077B50B-C05A-C48A-255C-A15DB8EA3960}"/>
              </a:ext>
            </a:extLst>
          </p:cNvPr>
          <p:cNvPicPr>
            <a:picLocks noChangeAspect="1"/>
          </p:cNvPicPr>
          <p:nvPr/>
        </p:nvPicPr>
        <p:blipFill rotWithShape="1">
          <a:blip r:embed="rId6"/>
          <a:srcRect r="20044"/>
          <a:stretch/>
        </p:blipFill>
        <p:spPr>
          <a:xfrm>
            <a:off x="10077527" y="1350671"/>
            <a:ext cx="1570008" cy="1102143"/>
          </a:xfrm>
          <a:prstGeom prst="roundRect">
            <a:avLst>
              <a:gd name="adj" fmla="val 0"/>
            </a:avLst>
          </a:prstGeom>
          <a:ln>
            <a:noFill/>
          </a:ln>
          <a:effectLst>
            <a:outerShdw blurRad="50800" dist="38100" dir="18900000" algn="b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descr="Un joven parado al lado de una niña&#10;&#10;Descripción generada automáticamente con confianza media">
            <a:extLst>
              <a:ext uri="{FF2B5EF4-FFF2-40B4-BE49-F238E27FC236}">
                <a16:creationId xmlns:a16="http://schemas.microsoft.com/office/drawing/2014/main" id="{2C7FA1E0-3AA4-6636-E1AD-BA7732A62A8F}"/>
              </a:ext>
            </a:extLst>
          </p:cNvPr>
          <p:cNvPicPr>
            <a:picLocks noChangeAspect="1"/>
          </p:cNvPicPr>
          <p:nvPr/>
        </p:nvPicPr>
        <p:blipFill rotWithShape="1">
          <a:blip r:embed="rId7">
            <a:extLst>
              <a:ext uri="{28A0092B-C50C-407E-A947-70E740481C1C}">
                <a14:useLocalDpi xmlns:a14="http://schemas.microsoft.com/office/drawing/2010/main" val="0"/>
              </a:ext>
            </a:extLst>
          </a:blip>
          <a:srcRect l="25793" t="10999" r="18605"/>
          <a:stretch/>
        </p:blipFill>
        <p:spPr>
          <a:xfrm>
            <a:off x="7998117" y="116338"/>
            <a:ext cx="1431904" cy="2292067"/>
          </a:xfrm>
          <a:prstGeom prst="roundRect">
            <a:avLst>
              <a:gd name="adj" fmla="val 0"/>
            </a:avLst>
          </a:prstGeom>
          <a:ln>
            <a:noFill/>
          </a:ln>
          <a:effectLst>
            <a:outerShdw blurRad="50800" dist="38100" dir="18900000" algn="b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a:extLst>
              <a:ext uri="{FF2B5EF4-FFF2-40B4-BE49-F238E27FC236}">
                <a16:creationId xmlns:a16="http://schemas.microsoft.com/office/drawing/2014/main" id="{C1435D16-B6F8-C95F-1D8D-AB2C26D5D05E}"/>
              </a:ext>
            </a:extLst>
          </p:cNvPr>
          <p:cNvPicPr>
            <a:picLocks noChangeAspect="1"/>
          </p:cNvPicPr>
          <p:nvPr/>
        </p:nvPicPr>
        <p:blipFill rotWithShape="1">
          <a:blip r:embed="rId8"/>
          <a:srcRect t="8051" r="29992"/>
          <a:stretch/>
        </p:blipFill>
        <p:spPr>
          <a:xfrm>
            <a:off x="10109879" y="4423337"/>
            <a:ext cx="1865975" cy="2247522"/>
          </a:xfrm>
          <a:prstGeom prst="roundRect">
            <a:avLst>
              <a:gd name="adj" fmla="val 16667"/>
            </a:avLst>
          </a:prstGeom>
          <a:ln>
            <a:noFill/>
          </a:ln>
          <a:effectLst>
            <a:outerShdw blurRad="50800" dist="38100" dir="18900000" algn="b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CuadroTexto 21">
            <a:extLst>
              <a:ext uri="{FF2B5EF4-FFF2-40B4-BE49-F238E27FC236}">
                <a16:creationId xmlns:a16="http://schemas.microsoft.com/office/drawing/2014/main" id="{F4E3E789-F976-1E9C-7FCF-4404F6CE6723}"/>
              </a:ext>
            </a:extLst>
          </p:cNvPr>
          <p:cNvSpPr txBox="1"/>
          <p:nvPr/>
        </p:nvSpPr>
        <p:spPr>
          <a:xfrm>
            <a:off x="3009901" y="4498715"/>
            <a:ext cx="7198970" cy="1477328"/>
          </a:xfrm>
          <a:prstGeom prst="rect">
            <a:avLst/>
          </a:prstGeom>
          <a:noFill/>
        </p:spPr>
        <p:txBody>
          <a:bodyPr wrap="square">
            <a:spAutoFit/>
          </a:bodyPr>
          <a:lstStyle/>
          <a:p>
            <a:r>
              <a:rPr lang="en-US" b="1" dirty="0"/>
              <a:t>The children see and understand these things very much quicker than parents are apt to think. </a:t>
            </a:r>
            <a:r>
              <a:rPr lang="en-US" b="1" dirty="0">
                <a:solidFill>
                  <a:srgbClr val="C00000"/>
                </a:solidFill>
              </a:rPr>
              <a:t>Their moral senses receive a wrong bias that time will never fully change. The parents mourn over the hardness of heart in their children and the difficulty in arousing their moral sensibility to answer to the claims of God</a:t>
            </a:r>
            <a:r>
              <a:rPr lang="es-ES" b="1" dirty="0"/>
              <a:t>—5 T 497.</a:t>
            </a:r>
            <a:endParaRPr lang="es-ES" dirty="0"/>
          </a:p>
        </p:txBody>
      </p:sp>
    </p:spTree>
    <p:extLst>
      <p:ext uri="{BB962C8B-B14F-4D97-AF65-F5344CB8AC3E}">
        <p14:creationId xmlns:p14="http://schemas.microsoft.com/office/powerpoint/2010/main" val="147617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2/3*#ppt_w"/>
                                          </p:val>
                                        </p:tav>
                                        <p:tav tm="100000">
                                          <p:val>
                                            <p:strVal val="#ppt_w"/>
                                          </p:val>
                                        </p:tav>
                                      </p:tavLst>
                                    </p:anim>
                                    <p:anim calcmode="lin" valueType="num">
                                      <p:cBhvr>
                                        <p:cTn id="8" dur="500" fill="hold"/>
                                        <p:tgtEl>
                                          <p:spTgt spid="17"/>
                                        </p:tgtEl>
                                        <p:attrNameLst>
                                          <p:attrName>ppt_h</p:attrName>
                                        </p:attrNameLst>
                                      </p:cBhvr>
                                      <p:tavLst>
                                        <p:tav tm="0">
                                          <p:val>
                                            <p:strVal val="2/3*#ppt_h"/>
                                          </p:val>
                                        </p:tav>
                                        <p:tav tm="100000">
                                          <p:val>
                                            <p:strVal val="#ppt_h"/>
                                          </p:val>
                                        </p:tav>
                                      </p:tavLst>
                                    </p:anim>
                                  </p:childTnLst>
                                </p:cTn>
                              </p:par>
                              <p:par>
                                <p:cTn id="9" presetID="23" presetClass="entr" presetSubtype="27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2/3*#ppt_w"/>
                                          </p:val>
                                        </p:tav>
                                        <p:tav tm="100000">
                                          <p:val>
                                            <p:strVal val="#ppt_w"/>
                                          </p:val>
                                        </p:tav>
                                      </p:tavLst>
                                    </p:anim>
                                    <p:anim calcmode="lin" valueType="num">
                                      <p:cBhvr>
                                        <p:cTn id="12" dur="500" fill="hold"/>
                                        <p:tgtEl>
                                          <p:spTgt spid="15"/>
                                        </p:tgtEl>
                                        <p:attrNameLst>
                                          <p:attrName>ppt_h</p:attrName>
                                        </p:attrNameLst>
                                      </p:cBhvr>
                                      <p:tavLst>
                                        <p:tav tm="0">
                                          <p:val>
                                            <p:strVal val="2/3*#ppt_h"/>
                                          </p:val>
                                        </p:tav>
                                        <p:tav tm="100000">
                                          <p:val>
                                            <p:strVal val="#ppt_h"/>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28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strVal val="4/3*#ppt_w"/>
                                          </p:val>
                                        </p:tav>
                                        <p:tav tm="100000">
                                          <p:val>
                                            <p:strVal val="#ppt_w"/>
                                          </p:val>
                                        </p:tav>
                                      </p:tavLst>
                                    </p:anim>
                                    <p:anim calcmode="lin" valueType="num">
                                      <p:cBhvr>
                                        <p:cTn id="22" dur="500" fill="hold"/>
                                        <p:tgtEl>
                                          <p:spTgt spid="8"/>
                                        </p:tgtEl>
                                        <p:attrNameLst>
                                          <p:attrName>ppt_h</p:attrName>
                                        </p:attrNameLst>
                                      </p:cBhvr>
                                      <p:tavLst>
                                        <p:tav tm="0">
                                          <p:val>
                                            <p:strVal val="4/3*#ppt_h"/>
                                          </p:val>
                                        </p:tav>
                                        <p:tav tm="100000">
                                          <p:val>
                                            <p:strVal val="#ppt_h"/>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2/3*#ppt_w"/>
                                          </p:val>
                                        </p:tav>
                                        <p:tav tm="100000">
                                          <p:val>
                                            <p:strVal val="#ppt_w"/>
                                          </p:val>
                                        </p:tav>
                                      </p:tavLst>
                                    </p:anim>
                                    <p:anim calcmode="lin" valueType="num">
                                      <p:cBhvr>
                                        <p:cTn id="32" dur="500" fill="hold"/>
                                        <p:tgtEl>
                                          <p:spTgt spid="14"/>
                                        </p:tgtEl>
                                        <p:attrNameLst>
                                          <p:attrName>ppt_h</p:attrName>
                                        </p:attrNameLst>
                                      </p:cBhvr>
                                      <p:tavLst>
                                        <p:tav tm="0">
                                          <p:val>
                                            <p:strVal val="2/3*#ppt_h"/>
                                          </p:val>
                                        </p:tav>
                                        <p:tav tm="100000">
                                          <p:val>
                                            <p:strVal val="#ppt_h"/>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288"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strVal val="4/3*#ppt_w"/>
                                          </p:val>
                                        </p:tav>
                                        <p:tav tm="100000">
                                          <p:val>
                                            <p:strVal val="#ppt_w"/>
                                          </p:val>
                                        </p:tav>
                                      </p:tavLst>
                                    </p:anim>
                                    <p:anim calcmode="lin" valueType="num">
                                      <p:cBhvr>
                                        <p:cTn id="45" dur="500" fill="hold"/>
                                        <p:tgtEl>
                                          <p:spTgt spid="18"/>
                                        </p:tgtEl>
                                        <p:attrNameLst>
                                          <p:attrName>ppt_h</p:attrName>
                                        </p:attrNameLst>
                                      </p:cBhvr>
                                      <p:tavLst>
                                        <p:tav tm="0">
                                          <p:val>
                                            <p:strVal val="4/3*#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P spid="3"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C1217C0-B76B-8777-E3E1-D25BC4423570}"/>
              </a:ext>
            </a:extLst>
          </p:cNvPr>
          <p:cNvSpPr txBox="1"/>
          <p:nvPr/>
        </p:nvSpPr>
        <p:spPr>
          <a:xfrm>
            <a:off x="217813" y="76694"/>
            <a:ext cx="8958661" cy="923330"/>
          </a:xfrm>
          <a:prstGeom prst="rect">
            <a:avLst/>
          </a:prstGeom>
          <a:noFill/>
        </p:spPr>
        <p:txBody>
          <a:bodyPr wrap="square">
            <a:spAutoFit/>
          </a:bodyPr>
          <a:lstStyle/>
          <a:p>
            <a:r>
              <a:rPr lang="en-US" b="1" dirty="0">
                <a:solidFill>
                  <a:srgbClr val="C00000"/>
                </a:solidFill>
              </a:rPr>
              <a:t>Parents, begin the work of grace in the church in your own home, so conducting yourselves that your children will see that you are co-operating with the heavenly angels </a:t>
            </a:r>
            <a:r>
              <a:rPr lang="en-US" b="1" dirty="0"/>
              <a:t>CG 548.1</a:t>
            </a:r>
            <a:r>
              <a:rPr lang="es-ES" b="1" dirty="0"/>
              <a:t>.—</a:t>
            </a:r>
            <a:r>
              <a:rPr lang="es-ES" b="1" dirty="0" err="1"/>
              <a:t>Manuscript</a:t>
            </a:r>
            <a:r>
              <a:rPr lang="es-ES" b="1" dirty="0"/>
              <a:t> 93, 1901. </a:t>
            </a:r>
          </a:p>
        </p:txBody>
      </p:sp>
      <p:sp>
        <p:nvSpPr>
          <p:cNvPr id="8" name="CuadroTexto 7">
            <a:extLst>
              <a:ext uri="{FF2B5EF4-FFF2-40B4-BE49-F238E27FC236}">
                <a16:creationId xmlns:a16="http://schemas.microsoft.com/office/drawing/2014/main" id="{C5822986-A914-925B-9994-5558C9F5F45A}"/>
              </a:ext>
            </a:extLst>
          </p:cNvPr>
          <p:cNvSpPr txBox="1"/>
          <p:nvPr/>
        </p:nvSpPr>
        <p:spPr>
          <a:xfrm>
            <a:off x="217814" y="962790"/>
            <a:ext cx="8958660" cy="923330"/>
          </a:xfrm>
          <a:prstGeom prst="rect">
            <a:avLst/>
          </a:prstGeom>
          <a:noFill/>
        </p:spPr>
        <p:txBody>
          <a:bodyPr wrap="square">
            <a:spAutoFit/>
          </a:bodyPr>
          <a:lstStyle/>
          <a:p>
            <a:r>
              <a:rPr lang="en-US" b="1" dirty="0"/>
              <a:t> </a:t>
            </a:r>
            <a:r>
              <a:rPr lang="en-US" b="1" dirty="0">
                <a:solidFill>
                  <a:srgbClr val="C00000"/>
                </a:solidFill>
              </a:rPr>
              <a:t>When the father and mother as priest and teacher of the family take their position fully on the side of Christ, a good influence will be exerted in the home. And this sanctified influence will be felt in the church and will be recognized by every believer</a:t>
            </a:r>
            <a:r>
              <a:rPr lang="es-ES" b="1" dirty="0"/>
              <a:t>.—</a:t>
            </a:r>
            <a:r>
              <a:rPr lang="es-ES" b="1" dirty="0" err="1"/>
              <a:t>Manuscript</a:t>
            </a:r>
            <a:r>
              <a:rPr lang="es-ES" b="1" dirty="0"/>
              <a:t> 57, 1903.</a:t>
            </a:r>
          </a:p>
        </p:txBody>
      </p:sp>
      <p:sp>
        <p:nvSpPr>
          <p:cNvPr id="10" name="CuadroTexto 9">
            <a:extLst>
              <a:ext uri="{FF2B5EF4-FFF2-40B4-BE49-F238E27FC236}">
                <a16:creationId xmlns:a16="http://schemas.microsoft.com/office/drawing/2014/main" id="{D75EE795-A3EE-EEAF-C384-0476271E0A01}"/>
              </a:ext>
            </a:extLst>
          </p:cNvPr>
          <p:cNvSpPr txBox="1"/>
          <p:nvPr/>
        </p:nvSpPr>
        <p:spPr>
          <a:xfrm>
            <a:off x="217812" y="1811652"/>
            <a:ext cx="8754738" cy="1200329"/>
          </a:xfrm>
          <a:prstGeom prst="rect">
            <a:avLst/>
          </a:prstGeom>
          <a:noFill/>
        </p:spPr>
        <p:txBody>
          <a:bodyPr wrap="square">
            <a:spAutoFit/>
          </a:bodyPr>
          <a:lstStyle/>
          <a:p>
            <a:r>
              <a:rPr lang="en-US" b="1" dirty="0">
                <a:solidFill>
                  <a:srgbClr val="C00000"/>
                </a:solidFill>
              </a:rPr>
              <a:t>Let there be peace in the home, and there will be peace in the church. This precious experience brought into the church will be the means of creating a kindly affection one for another. Quarrels will cease. True Christian courtesy will be seen among church members</a:t>
            </a:r>
            <a:r>
              <a:rPr lang="es-ES" b="1" dirty="0"/>
              <a:t>.—Manuscrito 60, 1903.</a:t>
            </a:r>
          </a:p>
        </p:txBody>
      </p:sp>
      <p:grpSp>
        <p:nvGrpSpPr>
          <p:cNvPr id="17" name="Grupo 16">
            <a:extLst>
              <a:ext uri="{FF2B5EF4-FFF2-40B4-BE49-F238E27FC236}">
                <a16:creationId xmlns:a16="http://schemas.microsoft.com/office/drawing/2014/main" id="{40A0BB4E-46F8-B535-872C-64071AD9F949}"/>
              </a:ext>
            </a:extLst>
          </p:cNvPr>
          <p:cNvGrpSpPr/>
          <p:nvPr/>
        </p:nvGrpSpPr>
        <p:grpSpPr>
          <a:xfrm>
            <a:off x="9311539" y="116391"/>
            <a:ext cx="2760766" cy="1268712"/>
            <a:chOff x="9311539" y="116391"/>
            <a:chExt cx="2760766" cy="1268712"/>
          </a:xfrm>
        </p:grpSpPr>
        <p:pic>
          <p:nvPicPr>
            <p:cNvPr id="2" name="Imagen 1">
              <a:extLst>
                <a:ext uri="{FF2B5EF4-FFF2-40B4-BE49-F238E27FC236}">
                  <a16:creationId xmlns:a16="http://schemas.microsoft.com/office/drawing/2014/main" id="{B8525B96-756F-24A6-D924-F50DA2249F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11539" y="116391"/>
              <a:ext cx="2760766" cy="1268712"/>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7AF6CC55-2F5F-5889-08E3-17A601A7221E}"/>
                </a:ext>
              </a:extLst>
            </p:cNvPr>
            <p:cNvSpPr txBox="1"/>
            <p:nvPr/>
          </p:nvSpPr>
          <p:spPr>
            <a:xfrm>
              <a:off x="9636241" y="427581"/>
              <a:ext cx="2300999" cy="646331"/>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Home and </a:t>
              </a:r>
              <a:r>
                <a:rPr lang="es-ES" b="1" dirty="0" err="1">
                  <a:solidFill>
                    <a:schemeClr val="bg1"/>
                  </a:solidFill>
                  <a:effectLst>
                    <a:outerShdw blurRad="38100" dist="38100" dir="2700000" algn="tl">
                      <a:srgbClr val="000000">
                        <a:alpha val="43137"/>
                      </a:srgbClr>
                    </a:outerShdw>
                  </a:effectLst>
                </a:rPr>
                <a:t>Church</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Coordination</a:t>
              </a:r>
              <a:endParaRPr lang="es-ES" b="1" dirty="0">
                <a:solidFill>
                  <a:schemeClr val="bg1"/>
                </a:solidFill>
                <a:effectLst>
                  <a:outerShdw blurRad="38100" dist="38100" dir="2700000" algn="tl">
                    <a:srgbClr val="000000">
                      <a:alpha val="43137"/>
                    </a:srgbClr>
                  </a:outerShdw>
                </a:effectLst>
              </a:endParaRPr>
            </a:p>
          </p:txBody>
        </p:sp>
      </p:grpSp>
      <p:sp>
        <p:nvSpPr>
          <p:cNvPr id="3" name="CuadroTexto 2">
            <a:extLst>
              <a:ext uri="{FF2B5EF4-FFF2-40B4-BE49-F238E27FC236}">
                <a16:creationId xmlns:a16="http://schemas.microsoft.com/office/drawing/2014/main" id="{50B15D7C-39F0-AE6D-EBF6-16BDB6AF911A}"/>
              </a:ext>
            </a:extLst>
          </p:cNvPr>
          <p:cNvSpPr txBox="1"/>
          <p:nvPr/>
        </p:nvSpPr>
        <p:spPr>
          <a:xfrm>
            <a:off x="226464" y="2927249"/>
            <a:ext cx="8433126" cy="1477328"/>
          </a:xfrm>
          <a:prstGeom prst="rect">
            <a:avLst/>
          </a:prstGeom>
          <a:noFill/>
        </p:spPr>
        <p:txBody>
          <a:bodyPr wrap="square">
            <a:spAutoFit/>
          </a:bodyPr>
          <a:lstStyle/>
          <a:p>
            <a:r>
              <a:rPr lang="en-US" b="1" dirty="0">
                <a:solidFill>
                  <a:srgbClr val="C00000"/>
                </a:solidFill>
              </a:rPr>
              <a:t>Often the church has to suffer through its members because of the wrong education received by them in childhood. When children, they were allowed to practice deception in order to gain their own way; and the spirit  that was permitted to be rebellious in the home will be the last to render obedience to the requirements of God's Word</a:t>
            </a:r>
            <a:r>
              <a:rPr lang="es-ES" b="1" dirty="0">
                <a:solidFill>
                  <a:srgbClr val="C00000"/>
                </a:solidFill>
              </a:rPr>
              <a:t>.</a:t>
            </a:r>
            <a:r>
              <a:rPr lang="es-ES" b="1" dirty="0"/>
              <a:t>—</a:t>
            </a:r>
            <a:r>
              <a:rPr lang="es-ES" b="1" dirty="0" err="1"/>
              <a:t>The</a:t>
            </a:r>
            <a:r>
              <a:rPr lang="es-ES" b="1" dirty="0"/>
              <a:t> </a:t>
            </a:r>
            <a:r>
              <a:rPr lang="es-ES" b="1" dirty="0" err="1"/>
              <a:t>Review</a:t>
            </a:r>
            <a:r>
              <a:rPr lang="es-ES" b="1" dirty="0"/>
              <a:t> and Herald, March 30, 1897.  </a:t>
            </a:r>
          </a:p>
        </p:txBody>
      </p:sp>
      <p:sp>
        <p:nvSpPr>
          <p:cNvPr id="5" name="CuadroTexto 4">
            <a:extLst>
              <a:ext uri="{FF2B5EF4-FFF2-40B4-BE49-F238E27FC236}">
                <a16:creationId xmlns:a16="http://schemas.microsoft.com/office/drawing/2014/main" id="{5B1AFB29-BEB7-0AD6-1545-DD2C865D4901}"/>
              </a:ext>
            </a:extLst>
          </p:cNvPr>
          <p:cNvSpPr txBox="1"/>
          <p:nvPr/>
        </p:nvSpPr>
        <p:spPr>
          <a:xfrm>
            <a:off x="217812" y="4471125"/>
            <a:ext cx="8221338" cy="1200329"/>
          </a:xfrm>
          <a:prstGeom prst="rect">
            <a:avLst/>
          </a:prstGeom>
          <a:noFill/>
        </p:spPr>
        <p:txBody>
          <a:bodyPr wrap="square">
            <a:spAutoFit/>
          </a:bodyPr>
          <a:lstStyle/>
          <a:p>
            <a:r>
              <a:rPr lang="en-US" b="1" dirty="0">
                <a:solidFill>
                  <a:srgbClr val="C00000"/>
                </a:solidFill>
              </a:rPr>
              <a:t>The influence of the family is to be such that it will be a help and a blessing in the church. Never speak a word of complaint or faultfinding</a:t>
            </a:r>
            <a:r>
              <a:rPr lang="es-ES" b="1" dirty="0">
                <a:solidFill>
                  <a:srgbClr val="C00000"/>
                </a:solidFill>
              </a:rPr>
              <a:t>…</a:t>
            </a:r>
            <a:r>
              <a:rPr lang="es-ES" b="1" dirty="0"/>
              <a:t> </a:t>
            </a:r>
            <a:r>
              <a:rPr lang="en-US" b="1" dirty="0"/>
              <a:t>To be silent is the strongest rebuke that you can give to one who is speaking harsh, discourteous words to you. Keep perfectly silent. Often silence is eloquence</a:t>
            </a:r>
            <a:r>
              <a:rPr lang="es-ES" b="1" dirty="0"/>
              <a:t>.—</a:t>
            </a:r>
            <a:r>
              <a:rPr lang="es-ES" b="1" dirty="0" err="1"/>
              <a:t>Manuscript</a:t>
            </a:r>
            <a:r>
              <a:rPr lang="es-ES" b="1" dirty="0"/>
              <a:t> 21, 1903.</a:t>
            </a:r>
          </a:p>
        </p:txBody>
      </p:sp>
      <p:sp>
        <p:nvSpPr>
          <p:cNvPr id="7" name="CuadroTexto 6">
            <a:extLst>
              <a:ext uri="{FF2B5EF4-FFF2-40B4-BE49-F238E27FC236}">
                <a16:creationId xmlns:a16="http://schemas.microsoft.com/office/drawing/2014/main" id="{AD887288-F9AD-E6A1-3FE0-EB98467C5ADD}"/>
              </a:ext>
            </a:extLst>
          </p:cNvPr>
          <p:cNvSpPr txBox="1"/>
          <p:nvPr/>
        </p:nvSpPr>
        <p:spPr>
          <a:xfrm>
            <a:off x="217812" y="5797173"/>
            <a:ext cx="11756376" cy="923330"/>
          </a:xfrm>
          <a:prstGeom prst="rect">
            <a:avLst/>
          </a:prstGeom>
          <a:noFill/>
        </p:spPr>
        <p:txBody>
          <a:bodyPr wrap="square">
            <a:spAutoFit/>
          </a:bodyPr>
          <a:lstStyle/>
          <a:p>
            <a:r>
              <a:rPr lang="en-US" b="1" dirty="0">
                <a:solidFill>
                  <a:srgbClr val="C00000"/>
                </a:solidFill>
              </a:rPr>
              <a:t>At every suitable opportunity let the story of Jesus’ love be repeated to the children. In every sermon let a little corner be left for their benefit. The servant of Christ may make lasting friends of these little ones. Then let him lose no opportunity of helping them to become more intelligent in a knowledge of the Scriptures</a:t>
            </a:r>
            <a:r>
              <a:rPr lang="es-ES" b="1" dirty="0">
                <a:solidFill>
                  <a:srgbClr val="C00000"/>
                </a:solidFill>
              </a:rPr>
              <a:t>…</a:t>
            </a:r>
            <a:r>
              <a:rPr lang="es-ES" b="1" dirty="0"/>
              <a:t>—</a:t>
            </a:r>
            <a:r>
              <a:rPr lang="es-ES" b="1" dirty="0" err="1"/>
              <a:t>Gospel</a:t>
            </a:r>
            <a:r>
              <a:rPr lang="es-ES" b="1" dirty="0"/>
              <a:t> </a:t>
            </a:r>
            <a:r>
              <a:rPr lang="es-ES" b="1" dirty="0" err="1"/>
              <a:t>Workers</a:t>
            </a:r>
            <a:r>
              <a:rPr lang="es-ES" b="1" dirty="0"/>
              <a:t>, 208.</a:t>
            </a:r>
          </a:p>
        </p:txBody>
      </p:sp>
      <p:pic>
        <p:nvPicPr>
          <p:cNvPr id="12" name="Imagen 11" descr="Un grupo de personas en un salón&#10;&#10;Descripción generada automáticamente">
            <a:extLst>
              <a:ext uri="{FF2B5EF4-FFF2-40B4-BE49-F238E27FC236}">
                <a16:creationId xmlns:a16="http://schemas.microsoft.com/office/drawing/2014/main" id="{41D5DA6E-D3F5-E6A9-256D-EFA3C6A3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9590" y="3476906"/>
            <a:ext cx="3314598" cy="2194548"/>
          </a:xfrm>
          <a:prstGeom prst="round2DiagRect">
            <a:avLst>
              <a:gd name="adj1" fmla="val 16667"/>
              <a:gd name="adj2" fmla="val 0"/>
            </a:avLst>
          </a:prstGeom>
          <a:ln w="28575" cap="sq">
            <a:solidFill>
              <a:srgbClr val="DD0000"/>
            </a:solidFill>
            <a:miter lim="800000"/>
          </a:ln>
          <a:effectLst>
            <a:outerShdw blurRad="254000" algn="tl" rotWithShape="0">
              <a:srgbClr val="000000">
                <a:alpha val="43000"/>
              </a:srgbClr>
            </a:outerShdw>
          </a:effectLst>
        </p:spPr>
      </p:pic>
      <p:pic>
        <p:nvPicPr>
          <p:cNvPr id="16" name="Imagen 15" descr="Imagen que contiene persona, cuarto, gente, grupo&#10;&#10;Descripción generada automáticamente">
            <a:extLst>
              <a:ext uri="{FF2B5EF4-FFF2-40B4-BE49-F238E27FC236}">
                <a16:creationId xmlns:a16="http://schemas.microsoft.com/office/drawing/2014/main" id="{D1ABF4AC-CAF5-5C16-B6A8-E438A08CB8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6008" y="1542962"/>
            <a:ext cx="2630114" cy="1806949"/>
          </a:xfrm>
          <a:prstGeom prst="round2DiagRect">
            <a:avLst>
              <a:gd name="adj1" fmla="val 16667"/>
              <a:gd name="adj2" fmla="val 0"/>
            </a:avLst>
          </a:prstGeom>
          <a:ln w="28575" cap="sq">
            <a:solidFill>
              <a:srgbClr val="DD000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1794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2)">
                                      <p:cBhvr>
                                        <p:cTn id="7" dur="1000"/>
                                        <p:tgtEl>
                                          <p:spTgt spid="17"/>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17"/>
                                        </p:tgtEl>
                                      </p:cBhvr>
                                    </p:animEffect>
                                    <p:animScale>
                                      <p:cBhvr>
                                        <p:cTn id="11" dur="25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9" dur="1000" fill="hold"/>
                                        <p:tgtEl>
                                          <p:spTgt spid="16"/>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16"/>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2"/>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left)">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3" grpId="0"/>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1233" t="6820" r="1548" b="402"/>
          <a:stretch/>
        </p:blipFill>
        <p:spPr>
          <a:xfrm>
            <a:off x="205274" y="634295"/>
            <a:ext cx="4534678" cy="5607882"/>
          </a:xfrm>
          <a:prstGeom prst="rect">
            <a:avLst/>
          </a:prstGeom>
          <a:solidFill>
            <a:schemeClr val="bg1"/>
          </a:solidFill>
        </p:spPr>
      </p:pic>
      <p:sp>
        <p:nvSpPr>
          <p:cNvPr id="2" name="CuadroTexto 1">
            <a:extLst>
              <a:ext uri="{FF2B5EF4-FFF2-40B4-BE49-F238E27FC236}">
                <a16:creationId xmlns:a16="http://schemas.microsoft.com/office/drawing/2014/main" id="{410B1ED0-7E10-6E89-2D4B-E6FF88E8BDBC}"/>
              </a:ext>
            </a:extLst>
          </p:cNvPr>
          <p:cNvSpPr txBox="1"/>
          <p:nvPr/>
        </p:nvSpPr>
        <p:spPr>
          <a:xfrm>
            <a:off x="5278109" y="1131897"/>
            <a:ext cx="579994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n-US" sz="7200" b="1" dirty="0">
                <a:ln w="6600">
                  <a:solidFill>
                    <a:srgbClr val="E13B44"/>
                  </a:solidFill>
                  <a:prstDash val="solid"/>
                </a:ln>
                <a:solidFill>
                  <a:srgbClr val="E0B7F7"/>
                </a:solidFill>
                <a:effectLst>
                  <a:outerShdw dist="38100" dir="2700000" algn="tl" rotWithShape="0">
                    <a:srgbClr val="000000"/>
                  </a:outerShdw>
                </a:effectLst>
              </a:rPr>
              <a:t>The Day of the Final Count</a:t>
            </a:r>
            <a:endParaRPr kumimoji="0" lang="es-ES" sz="7200" b="1" i="0" u="none" strike="noStrike" kern="1200" cap="none" spc="0" normalizeH="0" baseline="0" noProof="0" dirty="0">
              <a:ln w="6600">
                <a:solidFill>
                  <a:srgbClr val="E13B44"/>
                </a:solidFill>
                <a:prstDash val="solid"/>
              </a:ln>
              <a:solidFill>
                <a:srgbClr val="E0B7F7"/>
              </a:solidFill>
              <a:effectLst>
                <a:outerShdw dist="38100" dir="2700000" algn="tl" rotWithShape="0">
                  <a:srgbClr val="000000"/>
                </a:outerShdw>
              </a:effectLst>
              <a:uLnTx/>
              <a:uFillTx/>
              <a:latin typeface="Calibri" panose="020F0502020204030204"/>
            </a:endParaRPr>
          </a:p>
        </p:txBody>
      </p:sp>
    </p:spTree>
    <p:extLst>
      <p:ext uri="{BB962C8B-B14F-4D97-AF65-F5344CB8AC3E}">
        <p14:creationId xmlns:p14="http://schemas.microsoft.com/office/powerpoint/2010/main" val="103807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4" presetClass="emph" presetSubtype="0" fill="hold" grpId="1" nodeType="withEffect">
                                  <p:stCondLst>
                                    <p:cond delay="0"/>
                                  </p:stCondLst>
                                  <p:iterate type="lt">
                                    <p:tmPct val="10000"/>
                                  </p:iterate>
                                  <p:childTnLst>
                                    <p:animMotion origin="layout" path="M 1.66667E-6 -1.85185E-6 L 1.66667E-6 -0.07222 " pathEditMode="relative" rAng="0" ptsTypes="AA">
                                      <p:cBhvr>
                                        <p:cTn id="9" dur="250" accel="50000" decel="50000" autoRev="1" fill="hold">
                                          <p:stCondLst>
                                            <p:cond delay="0"/>
                                          </p:stCondLst>
                                        </p:cTn>
                                        <p:tgtEl>
                                          <p:spTgt spid="2"/>
                                        </p:tgtEl>
                                        <p:attrNameLst>
                                          <p:attrName>ppt_x</p:attrName>
                                          <p:attrName>ppt_y</p:attrName>
                                        </p:attrNameLst>
                                      </p:cBhvr>
                                      <p:rCtr x="0" y="-3611"/>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CA1A4D1-43E7-CB08-9D53-BEF245A46F75}"/>
              </a:ext>
            </a:extLst>
          </p:cNvPr>
          <p:cNvSpPr txBox="1"/>
          <p:nvPr/>
        </p:nvSpPr>
        <p:spPr>
          <a:xfrm>
            <a:off x="243100" y="304668"/>
            <a:ext cx="6209513" cy="1754326"/>
          </a:xfrm>
          <a:prstGeom prst="rect">
            <a:avLst/>
          </a:prstGeom>
          <a:noFill/>
        </p:spPr>
        <p:txBody>
          <a:bodyPr wrap="square">
            <a:spAutoFit/>
          </a:bodyPr>
          <a:lstStyle/>
          <a:p>
            <a:r>
              <a:rPr lang="en-US" b="1" dirty="0"/>
              <a:t>Are our children forming habits of decision, that they may be firm and unyielding in every matter of principle and duty? </a:t>
            </a:r>
            <a:r>
              <a:rPr lang="en-US" b="1" dirty="0">
                <a:solidFill>
                  <a:srgbClr val="C00000"/>
                </a:solidFill>
              </a:rPr>
              <a:t>I pray that we all may understand the signs of the times, and that we may so prepare ourselves and our children that in the time of conflict God may be our refuge and defense</a:t>
            </a:r>
            <a:r>
              <a:rPr lang="es-ES" b="1" dirty="0">
                <a:solidFill>
                  <a:srgbClr val="C00000"/>
                </a:solidFill>
              </a:rPr>
              <a:t>.</a:t>
            </a:r>
            <a:r>
              <a:rPr lang="es-ES" b="1" dirty="0"/>
              <a:t>—</a:t>
            </a:r>
            <a:r>
              <a:rPr lang="es-ES" b="1" dirty="0" err="1"/>
              <a:t>The</a:t>
            </a:r>
            <a:r>
              <a:rPr lang="es-ES" b="1" dirty="0"/>
              <a:t> </a:t>
            </a:r>
            <a:r>
              <a:rPr lang="es-ES" b="1" dirty="0" err="1"/>
              <a:t>Review</a:t>
            </a:r>
            <a:r>
              <a:rPr lang="es-ES" b="1" dirty="0"/>
              <a:t> and Herald, April 23, 1889.</a:t>
            </a:r>
          </a:p>
        </p:txBody>
      </p:sp>
      <p:sp>
        <p:nvSpPr>
          <p:cNvPr id="7" name="CuadroTexto 6">
            <a:extLst>
              <a:ext uri="{FF2B5EF4-FFF2-40B4-BE49-F238E27FC236}">
                <a16:creationId xmlns:a16="http://schemas.microsoft.com/office/drawing/2014/main" id="{441F265C-1051-CF7C-7BCD-7B436A104F50}"/>
              </a:ext>
            </a:extLst>
          </p:cNvPr>
          <p:cNvSpPr txBox="1"/>
          <p:nvPr/>
        </p:nvSpPr>
        <p:spPr>
          <a:xfrm>
            <a:off x="257631" y="2274838"/>
            <a:ext cx="5918273" cy="2308324"/>
          </a:xfrm>
          <a:prstGeom prst="rect">
            <a:avLst/>
          </a:prstGeom>
          <a:noFill/>
        </p:spPr>
        <p:txBody>
          <a:bodyPr wrap="square">
            <a:spAutoFit/>
          </a:bodyPr>
          <a:lstStyle/>
          <a:p>
            <a:r>
              <a:rPr lang="en-US" b="1" dirty="0"/>
              <a:t>Transgression has almost reached its limit. Confusion fills the world, and a great terror is soon to come upon human beings. </a:t>
            </a:r>
            <a:r>
              <a:rPr lang="en-US" b="1" dirty="0">
                <a:solidFill>
                  <a:srgbClr val="C00000"/>
                </a:solidFill>
              </a:rPr>
              <a:t>The end is very near. God's people should be preparing for what is to break upon the world as an overwhelming surprise. Our time is precious. We have but a few, a very few, days of probation in which to make ready for the future, immortal life CG 555.3</a:t>
            </a:r>
            <a:r>
              <a:rPr lang="es-ES" b="1" dirty="0">
                <a:solidFill>
                  <a:srgbClr val="C00000"/>
                </a:solidFill>
              </a:rPr>
              <a:t>.—</a:t>
            </a:r>
            <a:r>
              <a:rPr lang="es-ES" b="1" dirty="0" err="1"/>
              <a:t>The</a:t>
            </a:r>
            <a:r>
              <a:rPr lang="es-ES" b="1" dirty="0"/>
              <a:t> </a:t>
            </a:r>
            <a:r>
              <a:rPr lang="es-ES" b="1" dirty="0" err="1"/>
              <a:t>Youth’s</a:t>
            </a:r>
            <a:r>
              <a:rPr lang="es-ES" b="1" dirty="0"/>
              <a:t> Instructor, April 28, 1908. </a:t>
            </a:r>
          </a:p>
        </p:txBody>
      </p:sp>
      <p:sp>
        <p:nvSpPr>
          <p:cNvPr id="11" name="CuadroTexto 10">
            <a:extLst>
              <a:ext uri="{FF2B5EF4-FFF2-40B4-BE49-F238E27FC236}">
                <a16:creationId xmlns:a16="http://schemas.microsoft.com/office/drawing/2014/main" id="{10E48D8B-881B-88CA-FD26-FE9FDA1A8D5F}"/>
              </a:ext>
            </a:extLst>
          </p:cNvPr>
          <p:cNvSpPr txBox="1"/>
          <p:nvPr/>
        </p:nvSpPr>
        <p:spPr>
          <a:xfrm>
            <a:off x="257631" y="4799006"/>
            <a:ext cx="4770012" cy="1754326"/>
          </a:xfrm>
          <a:prstGeom prst="rect">
            <a:avLst/>
          </a:prstGeom>
          <a:noFill/>
        </p:spPr>
        <p:txBody>
          <a:bodyPr wrap="square">
            <a:spAutoFit/>
          </a:bodyPr>
          <a:lstStyle/>
          <a:p>
            <a:r>
              <a:rPr lang="en-US" b="1" dirty="0">
                <a:solidFill>
                  <a:srgbClr val="C00000"/>
                </a:solidFill>
              </a:rPr>
              <a:t>Our young people need to be helped, uplifted, and encouraged, but in the right manner; not, perhaps, as they would desire it, but in a way that will help them to have sanctified minds. </a:t>
            </a:r>
            <a:r>
              <a:rPr lang="en-US" b="1" dirty="0"/>
              <a:t>They need good, sanctifying religion more than anything else. </a:t>
            </a:r>
            <a:r>
              <a:rPr lang="es-ES" b="1" dirty="0"/>
              <a:t>—</a:t>
            </a:r>
            <a:r>
              <a:rPr lang="en-US" b="1" dirty="0"/>
              <a:t>MYP 287</a:t>
            </a:r>
            <a:r>
              <a:rPr lang="es-ES" b="1" dirty="0"/>
              <a:t>.</a:t>
            </a:r>
          </a:p>
        </p:txBody>
      </p:sp>
      <p:pic>
        <p:nvPicPr>
          <p:cNvPr id="6" name="Imagen 5">
            <a:extLst>
              <a:ext uri="{FF2B5EF4-FFF2-40B4-BE49-F238E27FC236}">
                <a16:creationId xmlns:a16="http://schemas.microsoft.com/office/drawing/2014/main" id="{2B162215-C281-444D-00FD-953FFBAEF3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81837" y="178055"/>
            <a:ext cx="2432436" cy="802736"/>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8091F7A8-EA78-4068-C072-E616439F709C}"/>
              </a:ext>
            </a:extLst>
          </p:cNvPr>
          <p:cNvSpPr txBox="1"/>
          <p:nvPr/>
        </p:nvSpPr>
        <p:spPr>
          <a:xfrm>
            <a:off x="10226661" y="394757"/>
            <a:ext cx="1787612" cy="369332"/>
          </a:xfrm>
          <a:prstGeom prst="rect">
            <a:avLst/>
          </a:prstGeom>
          <a:noFill/>
        </p:spPr>
        <p:txBody>
          <a:bodyPr wrap="square">
            <a:spAutoFit/>
          </a:bodyPr>
          <a:lstStyle/>
          <a:p>
            <a:r>
              <a:rPr lang="es-ES" b="1" dirty="0"/>
              <a:t>The Time </a:t>
            </a:r>
            <a:r>
              <a:rPr lang="es-ES" b="1" dirty="0" err="1"/>
              <a:t>Is</a:t>
            </a:r>
            <a:r>
              <a:rPr lang="es-ES" b="1" dirty="0"/>
              <a:t> Late</a:t>
            </a:r>
          </a:p>
        </p:txBody>
      </p:sp>
      <p:pic>
        <p:nvPicPr>
          <p:cNvPr id="9" name="Imagen 8" descr="Imagen que contiene mujer, sostener, grande, parado&#10;&#10;Descripción generada automáticamente">
            <a:extLst>
              <a:ext uri="{FF2B5EF4-FFF2-40B4-BE49-F238E27FC236}">
                <a16:creationId xmlns:a16="http://schemas.microsoft.com/office/drawing/2014/main" id="{EB6C83FA-9FFB-5DA5-0DEE-0BF3166EFD90}"/>
              </a:ext>
            </a:extLst>
          </p:cNvPr>
          <p:cNvPicPr>
            <a:picLocks noChangeAspect="1"/>
          </p:cNvPicPr>
          <p:nvPr/>
        </p:nvPicPr>
        <p:blipFill rotWithShape="1">
          <a:blip r:embed="rId4">
            <a:extLst>
              <a:ext uri="{28A0092B-C50C-407E-A947-70E740481C1C}">
                <a14:useLocalDpi xmlns:a14="http://schemas.microsoft.com/office/drawing/2010/main" val="0"/>
              </a:ext>
            </a:extLst>
          </a:blip>
          <a:srcRect l="413" t="486" r="-413" b="18420"/>
          <a:stretch/>
        </p:blipFill>
        <p:spPr>
          <a:xfrm>
            <a:off x="6346195" y="227322"/>
            <a:ext cx="3148466" cy="25532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2" name="Imagen 11" descr="Un grupo de personas de pie&#10;&#10;Descripción generada automáticamente con confianza media">
            <a:extLst>
              <a:ext uri="{FF2B5EF4-FFF2-40B4-BE49-F238E27FC236}">
                <a16:creationId xmlns:a16="http://schemas.microsoft.com/office/drawing/2014/main" id="{40C910FD-DDB4-074B-2E54-610A51A49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8610" y="2872928"/>
            <a:ext cx="6540531" cy="3757750"/>
          </a:xfrm>
          <a:prstGeom prst="rect">
            <a:avLst/>
          </a:prstGeom>
          <a:effectLst>
            <a:outerShdw blurRad="50800" dist="38100" dir="2700000" algn="tl" rotWithShape="0">
              <a:prstClr val="black">
                <a:alpha val="40000"/>
              </a:prstClr>
            </a:outerShdw>
          </a:effectLst>
        </p:spPr>
      </p:pic>
      <p:pic>
        <p:nvPicPr>
          <p:cNvPr id="14" name="Imagen 13" descr="Un grupo de personas en un escenario&#10;&#10;Descripción generada automáticamente con confianza baja">
            <a:extLst>
              <a:ext uri="{FF2B5EF4-FFF2-40B4-BE49-F238E27FC236}">
                <a16:creationId xmlns:a16="http://schemas.microsoft.com/office/drawing/2014/main" id="{361D8504-D08F-C312-A18F-7976440650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0147" y="1104485"/>
            <a:ext cx="2428753" cy="242875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0242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5" presetClass="entr" presetSubtype="0" fill="hold" grpId="0" nodeType="afterEffect">
                                  <p:stCondLst>
                                    <p:cond delay="0"/>
                                  </p:stCondLst>
                                  <p:iterate type="lt">
                                    <p:tmPct val="0"/>
                                  </p:iterate>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ppt_w</p:attrName>
                                        </p:attrNameLst>
                                      </p:cBhvr>
                                      <p:tavLst>
                                        <p:tav tm="0" fmla="#ppt_w*sin(2.5*pi*$)">
                                          <p:val>
                                            <p:fltVal val="0"/>
                                          </p:val>
                                        </p:tav>
                                        <p:tav tm="100000">
                                          <p:val>
                                            <p:fltVal val="1"/>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childTnLst>
                          </p:cTn>
                        </p:par>
                        <p:par>
                          <p:cTn id="17" fill="hold">
                            <p:stCondLst>
                              <p:cond delay="10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8"/>
                                        </p:tgtEl>
                                        <p:attrNameLst>
                                          <p:attrName>ppt_x</p:attrName>
                                          <p:attrName>ppt_y</p:attrName>
                                        </p:attrNameLst>
                                      </p:cBhvr>
                                    </p:animMotion>
                                    <p:animRot by="1500000">
                                      <p:cBhvr>
                                        <p:cTn id="20" dur="125" fill="hold">
                                          <p:stCondLst>
                                            <p:cond delay="0"/>
                                          </p:stCondLst>
                                        </p:cTn>
                                        <p:tgtEl>
                                          <p:spTgt spid="8"/>
                                        </p:tgtEl>
                                        <p:attrNameLst>
                                          <p:attrName>r</p:attrName>
                                        </p:attrNameLst>
                                      </p:cBhvr>
                                    </p:animRot>
                                    <p:animRot by="-1500000">
                                      <p:cBhvr>
                                        <p:cTn id="21" dur="125" fill="hold">
                                          <p:stCondLst>
                                            <p:cond delay="125"/>
                                          </p:stCondLst>
                                        </p:cTn>
                                        <p:tgtEl>
                                          <p:spTgt spid="8"/>
                                        </p:tgtEl>
                                        <p:attrNameLst>
                                          <p:attrName>r</p:attrName>
                                        </p:attrNameLst>
                                      </p:cBhvr>
                                    </p:animRot>
                                    <p:animRot by="-1500000">
                                      <p:cBhvr>
                                        <p:cTn id="22" dur="125" fill="hold">
                                          <p:stCondLst>
                                            <p:cond delay="250"/>
                                          </p:stCondLst>
                                        </p:cTn>
                                        <p:tgtEl>
                                          <p:spTgt spid="8"/>
                                        </p:tgtEl>
                                        <p:attrNameLst>
                                          <p:attrName>r</p:attrName>
                                        </p:attrNameLst>
                                      </p:cBhvr>
                                    </p:animRot>
                                    <p:animRot by="1500000">
                                      <p:cBhvr>
                                        <p:cTn id="23" dur="125" fill="hold">
                                          <p:stCondLst>
                                            <p:cond delay="375"/>
                                          </p:stCondLst>
                                        </p:cTn>
                                        <p:tgtEl>
                                          <p:spTgt spid="8"/>
                                        </p:tgtEl>
                                        <p:attrNameLst>
                                          <p:attrName>r</p:attrName>
                                        </p:attrNameLst>
                                      </p:cBhvr>
                                    </p:animRot>
                                  </p:childTnLst>
                                </p:cTn>
                              </p:par>
                            </p:childTnLst>
                          </p:cTn>
                        </p:par>
                        <p:par>
                          <p:cTn id="24" fill="hold">
                            <p:stCondLst>
                              <p:cond delay="2100"/>
                            </p:stCondLst>
                            <p:childTnLst>
                              <p:par>
                                <p:cTn id="25" presetID="6"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500"/>
                                        <p:tgtEl>
                                          <p:spTgt spid="1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8" grpId="0"/>
      <p:bldP spid="8"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48F6C94-604E-F6DA-EEF6-90EE7D8393B6}"/>
              </a:ext>
            </a:extLst>
          </p:cNvPr>
          <p:cNvSpPr txBox="1"/>
          <p:nvPr/>
        </p:nvSpPr>
        <p:spPr>
          <a:xfrm>
            <a:off x="4921743" y="2145996"/>
            <a:ext cx="7270257" cy="923330"/>
          </a:xfrm>
          <a:prstGeom prst="rect">
            <a:avLst/>
          </a:prstGeom>
          <a:noFill/>
        </p:spPr>
        <p:txBody>
          <a:bodyPr wrap="square">
            <a:spAutoFit/>
          </a:bodyPr>
          <a:lstStyle/>
          <a:p>
            <a:r>
              <a:rPr lang="en-US" b="1" dirty="0">
                <a:solidFill>
                  <a:srgbClr val="C00000"/>
                </a:solidFill>
              </a:rPr>
              <a:t>The special work of parents is to make the laws of God plain to their children and to urge their obedience to them, that they may see the importance of obeying God all the days of their life</a:t>
            </a:r>
            <a:r>
              <a:rPr lang="es-ES" b="1" dirty="0"/>
              <a:t>.—</a:t>
            </a:r>
            <a:r>
              <a:rPr lang="es-ES" b="1" dirty="0" err="1"/>
              <a:t>Letter</a:t>
            </a:r>
            <a:r>
              <a:rPr lang="es-ES" b="1" dirty="0"/>
              <a:t> 90, 1898.</a:t>
            </a:r>
          </a:p>
        </p:txBody>
      </p:sp>
      <p:sp>
        <p:nvSpPr>
          <p:cNvPr id="7" name="CuadroTexto 6">
            <a:extLst>
              <a:ext uri="{FF2B5EF4-FFF2-40B4-BE49-F238E27FC236}">
                <a16:creationId xmlns:a16="http://schemas.microsoft.com/office/drawing/2014/main" id="{174812FB-5410-3BA5-2C68-FE830510A0D6}"/>
              </a:ext>
            </a:extLst>
          </p:cNvPr>
          <p:cNvSpPr txBox="1"/>
          <p:nvPr/>
        </p:nvSpPr>
        <p:spPr>
          <a:xfrm>
            <a:off x="177727" y="4182580"/>
            <a:ext cx="5088161" cy="2308324"/>
          </a:xfrm>
          <a:prstGeom prst="rect">
            <a:avLst/>
          </a:prstGeom>
          <a:noFill/>
        </p:spPr>
        <p:txBody>
          <a:bodyPr wrap="square">
            <a:spAutoFit/>
          </a:bodyPr>
          <a:lstStyle/>
          <a:p>
            <a:r>
              <a:rPr lang="en-US" b="1" dirty="0"/>
              <a:t>Teach your children that the heart must be trained to self-control and self-denial. The motives of the life must be in harmony with the law of God. Never be satisfied to have your children grow up apart from Christ. Never feel at ease while they are cold and indifferent. </a:t>
            </a:r>
            <a:r>
              <a:rPr lang="en-US" b="1" dirty="0">
                <a:solidFill>
                  <a:srgbClr val="C00000"/>
                </a:solidFill>
              </a:rPr>
              <a:t>Cry to God day and night. Pray and work for the salvation of the souls of your children</a:t>
            </a:r>
            <a:r>
              <a:rPr lang="es-ES" b="1" dirty="0">
                <a:solidFill>
                  <a:srgbClr val="C00000"/>
                </a:solidFill>
              </a:rPr>
              <a:t>.</a:t>
            </a:r>
            <a:r>
              <a:rPr lang="es-ES" b="1" dirty="0"/>
              <a:t>—The </a:t>
            </a:r>
            <a:r>
              <a:rPr lang="es-ES" b="1" dirty="0" err="1"/>
              <a:t>Review</a:t>
            </a:r>
            <a:r>
              <a:rPr lang="es-ES" b="1" dirty="0"/>
              <a:t> and Herald, April 23, 1889. </a:t>
            </a:r>
          </a:p>
        </p:txBody>
      </p:sp>
      <p:pic>
        <p:nvPicPr>
          <p:cNvPr id="2" name="Imagen 1">
            <a:extLst>
              <a:ext uri="{FF2B5EF4-FFF2-40B4-BE49-F238E27FC236}">
                <a16:creationId xmlns:a16="http://schemas.microsoft.com/office/drawing/2014/main" id="{70C7B01A-2592-F6A2-E437-8A670FEAE5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81837" y="178055"/>
            <a:ext cx="2432436" cy="802736"/>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B3468DA1-65B7-640E-C266-643538E770D3}"/>
              </a:ext>
            </a:extLst>
          </p:cNvPr>
          <p:cNvSpPr txBox="1"/>
          <p:nvPr/>
        </p:nvSpPr>
        <p:spPr>
          <a:xfrm>
            <a:off x="10226661" y="394757"/>
            <a:ext cx="1787612" cy="369332"/>
          </a:xfrm>
          <a:prstGeom prst="rect">
            <a:avLst/>
          </a:prstGeom>
          <a:noFill/>
        </p:spPr>
        <p:txBody>
          <a:bodyPr wrap="square">
            <a:spAutoFit/>
          </a:bodyPr>
          <a:lstStyle/>
          <a:p>
            <a:r>
              <a:rPr lang="es-ES" b="1" dirty="0"/>
              <a:t>The Time </a:t>
            </a:r>
            <a:r>
              <a:rPr lang="es-ES" b="1" dirty="0" err="1"/>
              <a:t>is</a:t>
            </a:r>
            <a:r>
              <a:rPr lang="es-ES" b="1" dirty="0"/>
              <a:t> Late</a:t>
            </a:r>
          </a:p>
        </p:txBody>
      </p:sp>
      <p:sp>
        <p:nvSpPr>
          <p:cNvPr id="6" name="CuadroTexto 5">
            <a:extLst>
              <a:ext uri="{FF2B5EF4-FFF2-40B4-BE49-F238E27FC236}">
                <a16:creationId xmlns:a16="http://schemas.microsoft.com/office/drawing/2014/main" id="{D89B0300-F027-C27B-7D95-E77EC4DBB623}"/>
              </a:ext>
            </a:extLst>
          </p:cNvPr>
          <p:cNvSpPr txBox="1"/>
          <p:nvPr/>
        </p:nvSpPr>
        <p:spPr>
          <a:xfrm>
            <a:off x="3160678" y="299553"/>
            <a:ext cx="6449336" cy="1754326"/>
          </a:xfrm>
          <a:prstGeom prst="rect">
            <a:avLst/>
          </a:prstGeom>
          <a:noFill/>
        </p:spPr>
        <p:txBody>
          <a:bodyPr wrap="square">
            <a:spAutoFit/>
          </a:bodyPr>
          <a:lstStyle/>
          <a:p>
            <a:r>
              <a:rPr lang="en-US" b="1" dirty="0"/>
              <a:t>Fathers, mothers, I appeal to you to make most earnest efforts now for your children. </a:t>
            </a:r>
            <a:r>
              <a:rPr lang="en-US" b="1" dirty="0">
                <a:solidFill>
                  <a:srgbClr val="C00000"/>
                </a:solidFill>
              </a:rPr>
              <a:t>Give them daily religious instruction. Teach them to love God and to be true to the principles of right. </a:t>
            </a:r>
            <a:r>
              <a:rPr lang="en-US" b="1" dirty="0"/>
              <a:t>With lofty, earnest faith, directed by the divine influence of the Holy Spirit, work, work now. </a:t>
            </a:r>
            <a:r>
              <a:rPr lang="en-US" b="1" dirty="0">
                <a:solidFill>
                  <a:srgbClr val="C00000"/>
                </a:solidFill>
              </a:rPr>
              <a:t>Do not put it off one day, one hour</a:t>
            </a:r>
            <a:r>
              <a:rPr lang="es-ES" b="1" dirty="0"/>
              <a:t>.—</a:t>
            </a:r>
            <a:r>
              <a:rPr lang="es-ES" b="1" dirty="0" err="1"/>
              <a:t>The</a:t>
            </a:r>
            <a:r>
              <a:rPr lang="es-ES" b="1" dirty="0"/>
              <a:t> </a:t>
            </a:r>
            <a:r>
              <a:rPr lang="es-ES" b="1" dirty="0" err="1"/>
              <a:t>Review</a:t>
            </a:r>
            <a:r>
              <a:rPr lang="es-ES" b="1" dirty="0"/>
              <a:t> and Herald, April 23, 1889.</a:t>
            </a:r>
          </a:p>
        </p:txBody>
      </p:sp>
      <p:pic>
        <p:nvPicPr>
          <p:cNvPr id="8" name="Imagen 7" descr="Imagen que contiene persona, hombre, joven, alimentos&#10;&#10;Descripción generada automáticamente">
            <a:extLst>
              <a:ext uri="{FF2B5EF4-FFF2-40B4-BE49-F238E27FC236}">
                <a16:creationId xmlns:a16="http://schemas.microsoft.com/office/drawing/2014/main" id="{70F2C11E-C453-6AD9-2731-246F7753F1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7959" y="3259249"/>
            <a:ext cx="6666314" cy="3353155"/>
          </a:xfrm>
          <a:prstGeom prst="rect">
            <a:avLst/>
          </a:prstGeom>
          <a:solidFill>
            <a:srgbClr val="FFFFFF">
              <a:shade val="85000"/>
            </a:srgbClr>
          </a:solidFill>
          <a:ln w="57150" cap="sq">
            <a:solidFill>
              <a:srgbClr val="E6524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Un grupo de jóvenes posando para fotografía&#10;&#10;Descripción generada automáticamente con confianza media">
            <a:extLst>
              <a:ext uri="{FF2B5EF4-FFF2-40B4-BE49-F238E27FC236}">
                <a16:creationId xmlns:a16="http://schemas.microsoft.com/office/drawing/2014/main" id="{65720ED1-3F71-ED38-B396-D39E51EE3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727" y="245596"/>
            <a:ext cx="2834602" cy="3735200"/>
          </a:xfrm>
          <a:prstGeom prst="rect">
            <a:avLst/>
          </a:prstGeom>
          <a:solidFill>
            <a:srgbClr val="FFFFFF">
              <a:shade val="85000"/>
            </a:srgbClr>
          </a:solidFill>
          <a:ln w="57150" cap="sq">
            <a:solidFill>
              <a:srgbClr val="E6524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0606C13C-C338-9F7C-D977-538CA273EFD7}"/>
              </a:ext>
            </a:extLst>
          </p:cNvPr>
          <p:cNvPicPr>
            <a:picLocks noChangeAspect="1"/>
          </p:cNvPicPr>
          <p:nvPr/>
        </p:nvPicPr>
        <p:blipFill rotWithShape="1">
          <a:blip r:embed="rId6"/>
          <a:srcRect l="42080" t="5386" r="4135" b="1252"/>
          <a:stretch/>
        </p:blipFill>
        <p:spPr>
          <a:xfrm>
            <a:off x="3141628" y="2255664"/>
            <a:ext cx="1468730" cy="1725131"/>
          </a:xfrm>
          <a:prstGeom prst="rect">
            <a:avLst/>
          </a:prstGeom>
          <a:solidFill>
            <a:srgbClr val="FFFFFF">
              <a:shade val="85000"/>
            </a:srgbClr>
          </a:solidFill>
          <a:ln w="57150" cap="sq">
            <a:solidFill>
              <a:srgbClr val="E6524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381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anim calcmode="lin" valueType="num">
                                      <p:cBhvr>
                                        <p:cTn id="8" dur="400" fill="hold"/>
                                        <p:tgtEl>
                                          <p:spTgt spid="11"/>
                                        </p:tgtEl>
                                        <p:attrNameLst>
                                          <p:attrName>ppt_x</p:attrName>
                                        </p:attrNameLst>
                                      </p:cBhvr>
                                      <p:tavLst>
                                        <p:tav tm="0">
                                          <p:val>
                                            <p:strVal val="#ppt_x"/>
                                          </p:val>
                                        </p:tav>
                                        <p:tav tm="100000">
                                          <p:val>
                                            <p:strVal val="#ppt_x"/>
                                          </p:val>
                                        </p:tav>
                                      </p:tavLst>
                                    </p:anim>
                                    <p:anim calcmode="lin" valueType="num">
                                      <p:cBhvr>
                                        <p:cTn id="9" dur="400" fill="hold"/>
                                        <p:tgtEl>
                                          <p:spTgt spid="1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
                                        <p:tgtEl>
                                          <p:spTgt spid="10"/>
                                        </p:tgtEl>
                                      </p:cBhvr>
                                    </p:animEffect>
                                    <p:anim calcmode="lin" valueType="num">
                                      <p:cBhvr>
                                        <p:cTn id="21" dur="400" fill="hold"/>
                                        <p:tgtEl>
                                          <p:spTgt spid="10"/>
                                        </p:tgtEl>
                                        <p:attrNameLst>
                                          <p:attrName>ppt_x</p:attrName>
                                        </p:attrNameLst>
                                      </p:cBhvr>
                                      <p:tavLst>
                                        <p:tav tm="0">
                                          <p:val>
                                            <p:strVal val="#ppt_x"/>
                                          </p:val>
                                        </p:tav>
                                        <p:tav tm="100000">
                                          <p:val>
                                            <p:strVal val="#ppt_x"/>
                                          </p:val>
                                        </p:tav>
                                      </p:tavLst>
                                    </p:anim>
                                    <p:anim calcmode="lin" valueType="num">
                                      <p:cBhvr>
                                        <p:cTn id="22" dur="400" fill="hold"/>
                                        <p:tgtEl>
                                          <p:spTgt spid="10"/>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
                                        <p:tgtEl>
                                          <p:spTgt spid="8"/>
                                        </p:tgtEl>
                                      </p:cBhvr>
                                    </p:animEffect>
                                    <p:anim calcmode="lin" valueType="num">
                                      <p:cBhvr>
                                        <p:cTn id="34" dur="200" fill="hold"/>
                                        <p:tgtEl>
                                          <p:spTgt spid="8"/>
                                        </p:tgtEl>
                                        <p:attrNameLst>
                                          <p:attrName>ppt_x</p:attrName>
                                        </p:attrNameLst>
                                      </p:cBhvr>
                                      <p:tavLst>
                                        <p:tav tm="0">
                                          <p:val>
                                            <p:strVal val="#ppt_x"/>
                                          </p:val>
                                        </p:tav>
                                        <p:tav tm="100000">
                                          <p:val>
                                            <p:strVal val="#ppt_x"/>
                                          </p:val>
                                        </p:tav>
                                      </p:tavLst>
                                    </p:anim>
                                    <p:anim calcmode="lin" valueType="num">
                                      <p:cBhvr>
                                        <p:cTn id="35" dur="200" fill="hold"/>
                                        <p:tgtEl>
                                          <p:spTgt spid="8"/>
                                        </p:tgtEl>
                                        <p:attrNameLst>
                                          <p:attrName>ppt_y</p:attrName>
                                        </p:attrNameLst>
                                      </p:cBhvr>
                                      <p:tavLst>
                                        <p:tav tm="0">
                                          <p:val>
                                            <p:strVal val="#ppt_y+0.31"/>
                                          </p:val>
                                        </p:tav>
                                        <p:tav tm="100000">
                                          <p:val>
                                            <p:strVal val="#ppt_y+0.31"/>
                                          </p:val>
                                        </p:tav>
                                      </p:tavLst>
                                    </p:anim>
                                    <p:anim calcmode="lin" valueType="num">
                                      <p:cBhvr>
                                        <p:cTn id="36" dur="300" decel="50000" fill="hold">
                                          <p:stCondLst>
                                            <p:cond delay="2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300" decel="50000" fill="hold">
                                          <p:stCondLst>
                                            <p:cond delay="2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000" b="-1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82FCE73-58B4-8A32-FFF5-1722C8336D3A}"/>
              </a:ext>
            </a:extLst>
          </p:cNvPr>
          <p:cNvSpPr txBox="1"/>
          <p:nvPr/>
        </p:nvSpPr>
        <p:spPr>
          <a:xfrm>
            <a:off x="140177" y="6640"/>
            <a:ext cx="9441659" cy="1754326"/>
          </a:xfrm>
          <a:prstGeom prst="rect">
            <a:avLst/>
          </a:prstGeom>
          <a:noFill/>
        </p:spPr>
        <p:txBody>
          <a:bodyPr wrap="square">
            <a:spAutoFit/>
          </a:bodyPr>
          <a:lstStyle/>
          <a:p>
            <a:r>
              <a:rPr lang="en-US" b="1" dirty="0">
                <a:solidFill>
                  <a:srgbClr val="C00000"/>
                </a:solidFill>
              </a:rPr>
              <a:t>In the solemn assembly of the last day, in the hearing of the universe, will be read the reason of the condemnation of the sinner. For the first time parents will learn what has been the secret life of their children. Children will see how many wrongs they have committed against their parents. There will be a general revealing of the secrets and motives of the heart, for that which is hid will be made manifest. </a:t>
            </a:r>
            <a:r>
              <a:rPr lang="en-US" b="1" dirty="0"/>
              <a:t>Those who have made sport of solemn things connected with the judgment will be sobered as they face its terrible reality</a:t>
            </a:r>
            <a:r>
              <a:rPr lang="es-ES" b="1" dirty="0"/>
              <a:t>.—</a:t>
            </a:r>
            <a:r>
              <a:rPr lang="es-ES" b="1" dirty="0" err="1"/>
              <a:t>The</a:t>
            </a:r>
            <a:r>
              <a:rPr lang="es-ES" b="1" dirty="0"/>
              <a:t> </a:t>
            </a:r>
            <a:r>
              <a:rPr lang="es-ES" b="1" dirty="0" err="1"/>
              <a:t>Youth’s</a:t>
            </a:r>
            <a:r>
              <a:rPr lang="es-ES" b="1" dirty="0"/>
              <a:t> Instructor, </a:t>
            </a:r>
            <a:r>
              <a:rPr lang="es-ES" b="1" dirty="0" err="1"/>
              <a:t>July</a:t>
            </a:r>
            <a:r>
              <a:rPr lang="es-ES" b="1" dirty="0"/>
              <a:t> 21, 1892. </a:t>
            </a:r>
          </a:p>
        </p:txBody>
      </p:sp>
      <p:sp>
        <p:nvSpPr>
          <p:cNvPr id="11" name="CuadroTexto 10">
            <a:extLst>
              <a:ext uri="{FF2B5EF4-FFF2-40B4-BE49-F238E27FC236}">
                <a16:creationId xmlns:a16="http://schemas.microsoft.com/office/drawing/2014/main" id="{E59C1274-B0AD-A9AD-C49E-7DB429B16186}"/>
              </a:ext>
            </a:extLst>
          </p:cNvPr>
          <p:cNvSpPr txBox="1"/>
          <p:nvPr/>
        </p:nvSpPr>
        <p:spPr>
          <a:xfrm>
            <a:off x="140177" y="1677626"/>
            <a:ext cx="9207972" cy="1477328"/>
          </a:xfrm>
          <a:prstGeom prst="rect">
            <a:avLst/>
          </a:prstGeom>
          <a:noFill/>
        </p:spPr>
        <p:txBody>
          <a:bodyPr wrap="square">
            <a:spAutoFit/>
          </a:bodyPr>
          <a:lstStyle/>
          <a:p>
            <a:r>
              <a:rPr lang="en-US" b="1" dirty="0">
                <a:solidFill>
                  <a:srgbClr val="C00000"/>
                </a:solidFill>
              </a:rPr>
              <a:t>Parents, if you lose your opportunity, God pity you; for in the day of judgment God will say, “What have you done with My flock, My beautiful flock?”... CG 561.2 Suppose you should get to heaven and none of your children be there. How could you say to God, “Here am I, Lord, and the children which Thou hast given me”? Heaven marks the neglect of parents. It is recorded in the books of heaven</a:t>
            </a:r>
            <a:r>
              <a:rPr lang="es-ES" b="1" dirty="0">
                <a:solidFill>
                  <a:srgbClr val="C00000"/>
                </a:solidFill>
              </a:rPr>
              <a:t>.</a:t>
            </a:r>
            <a:r>
              <a:rPr lang="es-ES" b="1" dirty="0"/>
              <a:t>—</a:t>
            </a:r>
            <a:r>
              <a:rPr lang="es-ES" b="1" dirty="0" err="1"/>
              <a:t>Manuscript</a:t>
            </a:r>
            <a:r>
              <a:rPr lang="es-ES" b="1" dirty="0"/>
              <a:t> 62, 1901.</a:t>
            </a:r>
          </a:p>
        </p:txBody>
      </p:sp>
      <p:sp>
        <p:nvSpPr>
          <p:cNvPr id="15" name="CuadroTexto 14">
            <a:extLst>
              <a:ext uri="{FF2B5EF4-FFF2-40B4-BE49-F238E27FC236}">
                <a16:creationId xmlns:a16="http://schemas.microsoft.com/office/drawing/2014/main" id="{F0DE8D8B-DE8A-7B1C-3819-E75229625B56}"/>
              </a:ext>
            </a:extLst>
          </p:cNvPr>
          <p:cNvSpPr txBox="1"/>
          <p:nvPr/>
        </p:nvSpPr>
        <p:spPr>
          <a:xfrm>
            <a:off x="4382722" y="3063493"/>
            <a:ext cx="7669101" cy="2308324"/>
          </a:xfrm>
          <a:prstGeom prst="rect">
            <a:avLst/>
          </a:prstGeom>
          <a:noFill/>
        </p:spPr>
        <p:txBody>
          <a:bodyPr wrap="square">
            <a:spAutoFit/>
          </a:bodyPr>
          <a:lstStyle/>
          <a:p>
            <a:r>
              <a:rPr lang="en-US" b="1" dirty="0"/>
              <a:t>Oh, that parents would look prayerfully and carefully after their children's eternal welfare! Let them ask themselves, </a:t>
            </a:r>
            <a:r>
              <a:rPr lang="en-US" b="1" dirty="0">
                <a:solidFill>
                  <a:srgbClr val="C00000"/>
                </a:solidFill>
              </a:rPr>
              <a:t>Have we been careless? Have we neglected this solemn work? Have we allowed our children to become the sport of Satan's temptations? Have we not a solemn account to settle with God because we have permitted our children to use their talents, their time and influence, in working against the truth, against Christ? Have we not neglected our duty as parents and increased the number of the subjects of Satan's kingdom</a:t>
            </a:r>
            <a:r>
              <a:rPr lang="es-ES" b="1" dirty="0">
                <a:solidFill>
                  <a:srgbClr val="C00000"/>
                </a:solidFill>
              </a:rPr>
              <a:t>?</a:t>
            </a:r>
            <a:r>
              <a:rPr lang="es-ES" b="1" dirty="0"/>
              <a:t>—3 TT 63.</a:t>
            </a:r>
          </a:p>
        </p:txBody>
      </p:sp>
      <p:pic>
        <p:nvPicPr>
          <p:cNvPr id="5" name="Imagen 4">
            <a:extLst>
              <a:ext uri="{FF2B5EF4-FFF2-40B4-BE49-F238E27FC236}">
                <a16:creationId xmlns:a16="http://schemas.microsoft.com/office/drawing/2014/main" id="{228AD11E-EA1A-2F53-D2CB-2DD8535D86A5}"/>
              </a:ext>
            </a:extLst>
          </p:cNvPr>
          <p:cNvPicPr>
            <a:picLocks noChangeAspect="1"/>
          </p:cNvPicPr>
          <p:nvPr/>
        </p:nvPicPr>
        <p:blipFill>
          <a:blip r:embed="rId3"/>
          <a:stretch>
            <a:fillRect/>
          </a:stretch>
        </p:blipFill>
        <p:spPr>
          <a:xfrm>
            <a:off x="9581837" y="168776"/>
            <a:ext cx="2432436" cy="802823"/>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10A6EE2E-F3EE-8DC7-2D6D-24770955CABA}"/>
              </a:ext>
            </a:extLst>
          </p:cNvPr>
          <p:cNvSpPr txBox="1"/>
          <p:nvPr/>
        </p:nvSpPr>
        <p:spPr>
          <a:xfrm>
            <a:off x="10164732" y="385521"/>
            <a:ext cx="1895655" cy="369332"/>
          </a:xfrm>
          <a:prstGeom prst="rect">
            <a:avLst/>
          </a:prstGeom>
          <a:noFill/>
        </p:spPr>
        <p:txBody>
          <a:bodyPr wrap="square">
            <a:spAutoFit/>
          </a:bodyPr>
          <a:lstStyle/>
          <a:p>
            <a:pPr algn="ctr"/>
            <a:r>
              <a:rPr lang="es-ES" b="1" dirty="0"/>
              <a:t>The </a:t>
            </a:r>
            <a:r>
              <a:rPr lang="es-ES" b="1" dirty="0" err="1"/>
              <a:t>Rewards</a:t>
            </a:r>
            <a:endParaRPr lang="es-ES" b="1" dirty="0"/>
          </a:p>
        </p:txBody>
      </p:sp>
      <p:sp>
        <p:nvSpPr>
          <p:cNvPr id="2" name="CuadroTexto 1">
            <a:extLst>
              <a:ext uri="{FF2B5EF4-FFF2-40B4-BE49-F238E27FC236}">
                <a16:creationId xmlns:a16="http://schemas.microsoft.com/office/drawing/2014/main" id="{4F5F0399-2964-5C77-B56F-3D00312048E6}"/>
              </a:ext>
            </a:extLst>
          </p:cNvPr>
          <p:cNvSpPr txBox="1"/>
          <p:nvPr/>
        </p:nvSpPr>
        <p:spPr>
          <a:xfrm>
            <a:off x="4393297" y="5312215"/>
            <a:ext cx="7669101" cy="1477328"/>
          </a:xfrm>
          <a:prstGeom prst="rect">
            <a:avLst/>
          </a:prstGeom>
          <a:noFill/>
        </p:spPr>
        <p:txBody>
          <a:bodyPr wrap="square">
            <a:spAutoFit/>
          </a:bodyPr>
          <a:lstStyle/>
          <a:p>
            <a:r>
              <a:rPr lang="en-US" b="1" dirty="0"/>
              <a:t>Many children will rise up in judgment and condemn their parents for not restraining them, and charge upon them their destruction. </a:t>
            </a:r>
            <a:r>
              <a:rPr lang="en-US" b="1" dirty="0">
                <a:solidFill>
                  <a:srgbClr val="C00000"/>
                </a:solidFill>
              </a:rPr>
              <a:t>The false sympathy and blind love of parents causes them to excuse the faults of their children and pass them by without correction, and their children are lost in consequence, and the blood of their souls will rest upon the unfaithful parents</a:t>
            </a:r>
            <a:r>
              <a:rPr lang="es-ES" b="1" dirty="0"/>
              <a:t>.—</a:t>
            </a:r>
            <a:r>
              <a:rPr lang="es-ES" b="1" dirty="0" err="1"/>
              <a:t>CCh</a:t>
            </a:r>
            <a:r>
              <a:rPr lang="es-ES" b="1" dirty="0"/>
              <a:t> 194</a:t>
            </a:r>
          </a:p>
        </p:txBody>
      </p:sp>
      <p:pic>
        <p:nvPicPr>
          <p:cNvPr id="9" name="Imagen 8" descr="Un par de personas con instrumentos musicales y micrófonos en un escenario con espectadores&#10;&#10;Descripción generada automáticamente con confianza baja">
            <a:extLst>
              <a:ext uri="{FF2B5EF4-FFF2-40B4-BE49-F238E27FC236}">
                <a16:creationId xmlns:a16="http://schemas.microsoft.com/office/drawing/2014/main" id="{02771EF3-0593-571C-8F80-5DF47C6D7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83" y="3256384"/>
            <a:ext cx="3919734" cy="3354530"/>
          </a:xfrm>
          <a:prstGeom prst="rect">
            <a:avLst/>
          </a:prstGeom>
          <a:ln w="127000" cap="rnd">
            <a:solidFill>
              <a:srgbClr val="1980A6"/>
            </a:solidFill>
          </a:ln>
          <a:effectLst/>
          <a:scene3d>
            <a:camera prst="orthographicFront"/>
            <a:lightRig rig="twoPt" dir="t">
              <a:rot lat="0" lon="0" rev="7800000"/>
            </a:lightRig>
          </a:scene3d>
          <a:sp3d contourW="6350">
            <a:bevelT w="50800" h="16510"/>
            <a:contourClr>
              <a:srgbClr val="C0C0C0"/>
            </a:contourClr>
          </a:sp3d>
        </p:spPr>
      </p:pic>
      <p:pic>
        <p:nvPicPr>
          <p:cNvPr id="12" name="Imagen 11" descr="Imagen que contiene persona, interior, niño, bebé&#10;&#10;Descripción generada automáticamente">
            <a:extLst>
              <a:ext uri="{FF2B5EF4-FFF2-40B4-BE49-F238E27FC236}">
                <a16:creationId xmlns:a16="http://schemas.microsoft.com/office/drawing/2014/main" id="{80B2AF7F-6E3F-B525-0FCA-BEF4728BD2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8724" y="1262399"/>
            <a:ext cx="2415595" cy="1754326"/>
          </a:xfrm>
          <a:prstGeom prst="rect">
            <a:avLst/>
          </a:prstGeom>
          <a:ln w="127000" cap="rnd">
            <a:solidFill>
              <a:srgbClr val="1980A6"/>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4769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5"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ppt_w</p:attrName>
                                        </p:attrNameLst>
                                      </p:cBhvr>
                                      <p:tavLst>
                                        <p:tav tm="0" fmla="#ppt_w*sin(2.5*pi*$)">
                                          <p:val>
                                            <p:fltVal val="0"/>
                                          </p:val>
                                        </p:tav>
                                        <p:tav tm="100000">
                                          <p:val>
                                            <p:fltVal val="1"/>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6"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000" b="-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F1F9C23-6433-BBBC-D2A7-A22DB5DC2426}"/>
              </a:ext>
            </a:extLst>
          </p:cNvPr>
          <p:cNvSpPr txBox="1"/>
          <p:nvPr/>
        </p:nvSpPr>
        <p:spPr>
          <a:xfrm>
            <a:off x="72435" y="1853756"/>
            <a:ext cx="7735739" cy="1754326"/>
          </a:xfrm>
          <a:prstGeom prst="rect">
            <a:avLst/>
          </a:prstGeom>
          <a:noFill/>
        </p:spPr>
        <p:txBody>
          <a:bodyPr wrap="square">
            <a:spAutoFit/>
          </a:bodyPr>
          <a:lstStyle/>
          <a:p>
            <a:r>
              <a:rPr lang="en-US" b="1" dirty="0"/>
              <a:t>When the judgment shall sit, and the books shall be opened; when the “well done” of the great Judge is pronounced, and the crown of immortal glory is placed upon the brow of the victor, many will raise their crowns in sight of the assembled universe and, pointing to their mother, say, </a:t>
            </a:r>
            <a:r>
              <a:rPr lang="en-US" b="1" dirty="0">
                <a:solidFill>
                  <a:srgbClr val="C00000"/>
                </a:solidFill>
              </a:rPr>
              <a:t>“She made me all I am through the grace of God. Her instruction, her prayers, have been blessed to my eternal salvation.</a:t>
            </a:r>
            <a:r>
              <a:rPr lang="es-ES" b="1" dirty="0">
                <a:solidFill>
                  <a:srgbClr val="C00000"/>
                </a:solidFill>
              </a:rPr>
              <a:t>”</a:t>
            </a:r>
            <a:r>
              <a:rPr lang="es-ES" b="1" dirty="0"/>
              <a:t>—</a:t>
            </a:r>
            <a:r>
              <a:rPr lang="en-US" b="1" dirty="0"/>
              <a:t>Messages to Young People, 330 (1881). LDE 294.1</a:t>
            </a:r>
            <a:r>
              <a:rPr lang="es-ES" b="1" dirty="0"/>
              <a:t>.</a:t>
            </a:r>
          </a:p>
        </p:txBody>
      </p:sp>
      <p:sp>
        <p:nvSpPr>
          <p:cNvPr id="9" name="CuadroTexto 8">
            <a:extLst>
              <a:ext uri="{FF2B5EF4-FFF2-40B4-BE49-F238E27FC236}">
                <a16:creationId xmlns:a16="http://schemas.microsoft.com/office/drawing/2014/main" id="{3612BE30-8684-B7D7-76A5-4F1A6BF3E52F}"/>
              </a:ext>
            </a:extLst>
          </p:cNvPr>
          <p:cNvSpPr txBox="1"/>
          <p:nvPr/>
        </p:nvSpPr>
        <p:spPr>
          <a:xfrm>
            <a:off x="72436" y="45671"/>
            <a:ext cx="7223515" cy="1200329"/>
          </a:xfrm>
          <a:prstGeom prst="rect">
            <a:avLst/>
          </a:prstGeom>
          <a:noFill/>
        </p:spPr>
        <p:txBody>
          <a:bodyPr wrap="square">
            <a:spAutoFit/>
          </a:bodyPr>
          <a:lstStyle/>
          <a:p>
            <a:r>
              <a:rPr lang="en-US" b="1" dirty="0">
                <a:solidFill>
                  <a:srgbClr val="C00000"/>
                </a:solidFill>
              </a:rPr>
              <a:t>The Lord has often instructed me that many little ones are to be laid away before the time of trouble. We shall see our children again. </a:t>
            </a:r>
            <a:r>
              <a:rPr lang="en-US" b="1" dirty="0"/>
              <a:t>We shall meet them and know them in the heavenly courts. Put your trust in the Lord, and be not afraid</a:t>
            </a:r>
            <a:r>
              <a:rPr lang="es-ES" b="1" dirty="0"/>
              <a:t>.—</a:t>
            </a:r>
            <a:r>
              <a:rPr lang="es-ES" b="1" dirty="0" err="1"/>
              <a:t>Letter</a:t>
            </a:r>
            <a:r>
              <a:rPr lang="es-ES" b="1" dirty="0"/>
              <a:t> 196, 1899.</a:t>
            </a:r>
          </a:p>
        </p:txBody>
      </p:sp>
      <p:sp>
        <p:nvSpPr>
          <p:cNvPr id="11" name="CuadroTexto 10">
            <a:extLst>
              <a:ext uri="{FF2B5EF4-FFF2-40B4-BE49-F238E27FC236}">
                <a16:creationId xmlns:a16="http://schemas.microsoft.com/office/drawing/2014/main" id="{75810D79-F8C4-DBBA-618E-A9034DCD9C49}"/>
              </a:ext>
            </a:extLst>
          </p:cNvPr>
          <p:cNvSpPr txBox="1"/>
          <p:nvPr/>
        </p:nvSpPr>
        <p:spPr>
          <a:xfrm>
            <a:off x="72435" y="1232034"/>
            <a:ext cx="6607499" cy="646331"/>
          </a:xfrm>
          <a:prstGeom prst="rect">
            <a:avLst/>
          </a:prstGeom>
          <a:noFill/>
        </p:spPr>
        <p:txBody>
          <a:bodyPr wrap="square">
            <a:spAutoFit/>
          </a:bodyPr>
          <a:lstStyle/>
          <a:p>
            <a:r>
              <a:rPr lang="es-ES" b="1" dirty="0"/>
              <a:t>[</a:t>
            </a:r>
            <a:r>
              <a:rPr lang="en-US" b="1" dirty="0"/>
              <a:t>On the day of resurrection</a:t>
            </a:r>
            <a:r>
              <a:rPr lang="es-ES" b="1" dirty="0"/>
              <a:t>] </a:t>
            </a:r>
            <a:r>
              <a:rPr lang="en-US" b="1" dirty="0">
                <a:solidFill>
                  <a:srgbClr val="C00000"/>
                </a:solidFill>
              </a:rPr>
              <a:t>Little children are borne by holy angels to their mothers</a:t>
            </a:r>
            <a:r>
              <a:rPr lang="es-ES" b="1" dirty="0">
                <a:solidFill>
                  <a:srgbClr val="C00000"/>
                </a:solidFill>
              </a:rPr>
              <a:t>.</a:t>
            </a:r>
            <a:r>
              <a:rPr lang="es-ES" b="1" dirty="0"/>
              <a:t>—The Great </a:t>
            </a:r>
            <a:r>
              <a:rPr lang="es-ES" b="1" dirty="0" err="1"/>
              <a:t>Controversy</a:t>
            </a:r>
            <a:r>
              <a:rPr lang="es-ES" b="1" dirty="0"/>
              <a:t>  645.1</a:t>
            </a:r>
          </a:p>
        </p:txBody>
      </p:sp>
      <p:pic>
        <p:nvPicPr>
          <p:cNvPr id="2" name="Imagen 1">
            <a:extLst>
              <a:ext uri="{FF2B5EF4-FFF2-40B4-BE49-F238E27FC236}">
                <a16:creationId xmlns:a16="http://schemas.microsoft.com/office/drawing/2014/main" id="{BDA5F359-1700-BD98-394F-13448EB48183}"/>
              </a:ext>
            </a:extLst>
          </p:cNvPr>
          <p:cNvPicPr>
            <a:picLocks noChangeAspect="1"/>
          </p:cNvPicPr>
          <p:nvPr/>
        </p:nvPicPr>
        <p:blipFill>
          <a:blip r:embed="rId3"/>
          <a:stretch>
            <a:fillRect/>
          </a:stretch>
        </p:blipFill>
        <p:spPr>
          <a:xfrm>
            <a:off x="9581837" y="168776"/>
            <a:ext cx="2432436" cy="802823"/>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579FCB8F-F879-0CC6-8774-A2F353F53891}"/>
              </a:ext>
            </a:extLst>
          </p:cNvPr>
          <p:cNvSpPr txBox="1"/>
          <p:nvPr/>
        </p:nvSpPr>
        <p:spPr>
          <a:xfrm>
            <a:off x="10164732" y="385521"/>
            <a:ext cx="1895655" cy="369332"/>
          </a:xfrm>
          <a:prstGeom prst="rect">
            <a:avLst/>
          </a:prstGeom>
          <a:noFill/>
        </p:spPr>
        <p:txBody>
          <a:bodyPr wrap="square">
            <a:spAutoFit/>
          </a:bodyPr>
          <a:lstStyle/>
          <a:p>
            <a:pPr algn="ctr"/>
            <a:r>
              <a:rPr lang="es-ES" b="1" dirty="0"/>
              <a:t>The </a:t>
            </a:r>
            <a:r>
              <a:rPr lang="es-ES" b="1" dirty="0" err="1"/>
              <a:t>Rewards</a:t>
            </a:r>
            <a:endParaRPr lang="es-ES" b="1" dirty="0"/>
          </a:p>
        </p:txBody>
      </p:sp>
      <p:sp>
        <p:nvSpPr>
          <p:cNvPr id="6" name="CuadroTexto 5">
            <a:extLst>
              <a:ext uri="{FF2B5EF4-FFF2-40B4-BE49-F238E27FC236}">
                <a16:creationId xmlns:a16="http://schemas.microsoft.com/office/drawing/2014/main" id="{7657FA57-7A92-1944-6CC5-2443DE89CD1A}"/>
              </a:ext>
            </a:extLst>
          </p:cNvPr>
          <p:cNvSpPr txBox="1"/>
          <p:nvPr/>
        </p:nvSpPr>
        <p:spPr>
          <a:xfrm>
            <a:off x="72435" y="3608082"/>
            <a:ext cx="8366715" cy="2031325"/>
          </a:xfrm>
          <a:prstGeom prst="rect">
            <a:avLst/>
          </a:prstGeom>
          <a:noFill/>
        </p:spPr>
        <p:txBody>
          <a:bodyPr wrap="square">
            <a:spAutoFit/>
          </a:bodyPr>
          <a:lstStyle/>
          <a:p>
            <a:r>
              <a:rPr lang="en-US" b="1" dirty="0"/>
              <a:t>We see a retinue of angels on either side of the gate; and as we pass in, Jesus speaks, “Come, ye blessed of my Father, inherit the kingdom that is prepared for you from the foundation of the world.” Here He tells you to be a partaker of His joy, and what is that? It is the joy of seeing of the travail of your soul, fathers. It is the joy of seeing that your efforts, mothers, are rewarded</a:t>
            </a:r>
            <a:r>
              <a:rPr lang="en-US" b="1" dirty="0">
                <a:solidFill>
                  <a:srgbClr val="C00000"/>
                </a:solidFill>
              </a:rPr>
              <a:t>. Here are your children; the crown of life  is upon their heads, and the angels of God immortalize the names of the mothers whose efforts have won their children to Jesus Christ.</a:t>
            </a:r>
            <a:r>
              <a:rPr lang="es-ES" b="1" dirty="0"/>
              <a:t>—</a:t>
            </a:r>
            <a:r>
              <a:rPr lang="es-ES" b="1" dirty="0" err="1"/>
              <a:t>Manuscript</a:t>
            </a:r>
            <a:r>
              <a:rPr lang="es-ES" b="1" dirty="0"/>
              <a:t> 12, 1895.</a:t>
            </a:r>
          </a:p>
        </p:txBody>
      </p:sp>
      <p:sp>
        <p:nvSpPr>
          <p:cNvPr id="7" name="CuadroTexto 6">
            <a:extLst>
              <a:ext uri="{FF2B5EF4-FFF2-40B4-BE49-F238E27FC236}">
                <a16:creationId xmlns:a16="http://schemas.microsoft.com/office/drawing/2014/main" id="{B5523AF3-D59E-C3DC-3245-707858F6B728}"/>
              </a:ext>
            </a:extLst>
          </p:cNvPr>
          <p:cNvSpPr txBox="1"/>
          <p:nvPr/>
        </p:nvSpPr>
        <p:spPr>
          <a:xfrm>
            <a:off x="72435" y="5612000"/>
            <a:ext cx="8585868" cy="1200329"/>
          </a:xfrm>
          <a:prstGeom prst="rect">
            <a:avLst/>
          </a:prstGeom>
          <a:noFill/>
        </p:spPr>
        <p:txBody>
          <a:bodyPr wrap="square">
            <a:spAutoFit/>
          </a:bodyPr>
          <a:lstStyle/>
          <a:p>
            <a:r>
              <a:rPr lang="en-US" b="1" dirty="0">
                <a:solidFill>
                  <a:srgbClr val="C00000"/>
                </a:solidFill>
              </a:rPr>
              <a:t>With joy unutterable, parents see the crown, the robe, the harp, given to their children. </a:t>
            </a:r>
            <a:r>
              <a:rPr lang="en-US" b="1" dirty="0"/>
              <a:t>The days of hope and fear are ended. </a:t>
            </a:r>
            <a:r>
              <a:rPr lang="en-US" b="1" dirty="0">
                <a:solidFill>
                  <a:srgbClr val="C00000"/>
                </a:solidFill>
              </a:rPr>
              <a:t>The seed sown with tears and prayers may have seemed to be sown in vain, but their harvest is reaped with joy at last. </a:t>
            </a:r>
            <a:r>
              <a:rPr lang="en-US" b="1" dirty="0"/>
              <a:t>Their children have been redeemed</a:t>
            </a:r>
            <a:r>
              <a:rPr lang="es-ES" b="1" dirty="0"/>
              <a:t>.—The </a:t>
            </a:r>
            <a:r>
              <a:rPr lang="es-ES" b="1" dirty="0" err="1"/>
              <a:t>Signs</a:t>
            </a:r>
            <a:r>
              <a:rPr lang="es-ES" b="1" dirty="0"/>
              <a:t> of the Times, </a:t>
            </a:r>
            <a:r>
              <a:rPr lang="es-ES" b="1" dirty="0" err="1"/>
              <a:t>July</a:t>
            </a:r>
            <a:r>
              <a:rPr lang="es-ES" b="1" dirty="0"/>
              <a:t> 1 1886.</a:t>
            </a:r>
          </a:p>
        </p:txBody>
      </p:sp>
      <p:pic>
        <p:nvPicPr>
          <p:cNvPr id="8" name="Imagen 7" descr="Un par de personas de pie&#10;&#10;Descripción generada automáticamente con confianza media">
            <a:extLst>
              <a:ext uri="{FF2B5EF4-FFF2-40B4-BE49-F238E27FC236}">
                <a16:creationId xmlns:a16="http://schemas.microsoft.com/office/drawing/2014/main" id="{6C9FBD96-9327-F346-1922-BC1E0E7A1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742" y="180499"/>
            <a:ext cx="2194981" cy="1619499"/>
          </a:xfrm>
          <a:prstGeom prst="rect">
            <a:avLst/>
          </a:prstGeom>
          <a:solidFill>
            <a:srgbClr val="FFFFFF">
              <a:shade val="85000"/>
            </a:srgbClr>
          </a:solidFill>
          <a:ln w="38100" cap="sq">
            <a:solidFill>
              <a:srgbClr val="45BAE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Un grupo de personas en un parque&#10;&#10;Descripción generada automáticamente">
            <a:extLst>
              <a:ext uri="{FF2B5EF4-FFF2-40B4-BE49-F238E27FC236}">
                <a16:creationId xmlns:a16="http://schemas.microsoft.com/office/drawing/2014/main" id="{A2EA2496-DC65-08DF-D2A9-31748435C4F9}"/>
              </a:ext>
            </a:extLst>
          </p:cNvPr>
          <p:cNvPicPr>
            <a:picLocks noChangeAspect="1"/>
          </p:cNvPicPr>
          <p:nvPr/>
        </p:nvPicPr>
        <p:blipFill rotWithShape="1">
          <a:blip r:embed="rId5">
            <a:extLst>
              <a:ext uri="{28A0092B-C50C-407E-A947-70E740481C1C}">
                <a14:useLocalDpi xmlns:a14="http://schemas.microsoft.com/office/drawing/2010/main" val="0"/>
              </a:ext>
            </a:extLst>
          </a:blip>
          <a:srcRect t="14585" b="5132"/>
          <a:stretch/>
        </p:blipFill>
        <p:spPr>
          <a:xfrm>
            <a:off x="8438737" y="1897229"/>
            <a:ext cx="3546978" cy="2179799"/>
          </a:xfrm>
          <a:prstGeom prst="rect">
            <a:avLst/>
          </a:prstGeom>
          <a:solidFill>
            <a:srgbClr val="FFFFFF">
              <a:shade val="85000"/>
            </a:srgbClr>
          </a:solidFill>
          <a:ln w="38100" cap="sq">
            <a:solidFill>
              <a:srgbClr val="45BAE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de la pantalla de un video juego&#10;&#10;Descripción generada automáticamente con confianza baja">
            <a:extLst>
              <a:ext uri="{FF2B5EF4-FFF2-40B4-BE49-F238E27FC236}">
                <a16:creationId xmlns:a16="http://schemas.microsoft.com/office/drawing/2014/main" id="{9E3B38C4-BF70-474F-650D-EE4BF32E88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5934" y="4293774"/>
            <a:ext cx="3192090" cy="2395450"/>
          </a:xfrm>
          <a:prstGeom prst="rect">
            <a:avLst/>
          </a:prstGeom>
          <a:solidFill>
            <a:srgbClr val="FFFFFF">
              <a:shade val="85000"/>
            </a:srgbClr>
          </a:solidFill>
          <a:ln w="38100" cap="sq">
            <a:solidFill>
              <a:srgbClr val="45BAE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2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9000" b="-9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15FD729-0E5B-BE1C-3276-65353CA8FAF2}"/>
              </a:ext>
            </a:extLst>
          </p:cNvPr>
          <p:cNvSpPr txBox="1"/>
          <p:nvPr/>
        </p:nvSpPr>
        <p:spPr>
          <a:xfrm>
            <a:off x="95717" y="56840"/>
            <a:ext cx="12000565" cy="1200329"/>
          </a:xfrm>
          <a:prstGeom prst="rect">
            <a:avLst/>
          </a:prstGeom>
          <a:noFill/>
        </p:spPr>
        <p:txBody>
          <a:bodyPr wrap="square" rtlCol="0">
            <a:spAutoFit/>
          </a:bodyPr>
          <a:lstStyle/>
          <a:p>
            <a:r>
              <a:rPr lang="en-US" sz="2400" b="1" dirty="0"/>
              <a:t>How can we carry out this work of leading our children to the New Earth</a:t>
            </a:r>
            <a:r>
              <a:rPr lang="es-ES" sz="2400" b="1" dirty="0"/>
              <a:t>?</a:t>
            </a:r>
          </a:p>
          <a:p>
            <a:r>
              <a:rPr lang="en-US" sz="2400" b="1" dirty="0"/>
              <a:t>Praying every day and studying the Bible together so that God will do his work in us and in our children</a:t>
            </a:r>
            <a:r>
              <a:rPr lang="es-ES" sz="2400" b="1" dirty="0"/>
              <a:t>.</a:t>
            </a:r>
          </a:p>
        </p:txBody>
      </p:sp>
      <p:sp>
        <p:nvSpPr>
          <p:cNvPr id="6" name="CuadroTexto 5">
            <a:extLst>
              <a:ext uri="{FF2B5EF4-FFF2-40B4-BE49-F238E27FC236}">
                <a16:creationId xmlns:a16="http://schemas.microsoft.com/office/drawing/2014/main" id="{E69FC627-DD33-0E4C-D4C9-8F4392B0FAFC}"/>
              </a:ext>
            </a:extLst>
          </p:cNvPr>
          <p:cNvSpPr txBox="1"/>
          <p:nvPr/>
        </p:nvSpPr>
        <p:spPr>
          <a:xfrm>
            <a:off x="155361" y="2134333"/>
            <a:ext cx="6190488" cy="2308324"/>
          </a:xfrm>
          <a:prstGeom prst="rect">
            <a:avLst/>
          </a:prstGeom>
          <a:noFill/>
        </p:spPr>
        <p:txBody>
          <a:bodyPr wrap="square">
            <a:spAutoFit/>
          </a:bodyPr>
          <a:lstStyle/>
          <a:p>
            <a:pPr algn="ctr"/>
            <a:r>
              <a:rPr lang="es-ES" sz="2400" b="1" dirty="0">
                <a:solidFill>
                  <a:srgbClr val="002060"/>
                </a:solidFill>
              </a:rPr>
              <a:t>“</a:t>
            </a:r>
            <a:r>
              <a:rPr lang="en-US" sz="2400" b="1" dirty="0">
                <a:solidFill>
                  <a:srgbClr val="002060"/>
                </a:solidFill>
              </a:rPr>
              <a:t>But thus saith the LORD, Even the captives of the mighty shall be taken away, and the prey of the terrible shall be delivered: for I will contend with him that </a:t>
            </a:r>
            <a:r>
              <a:rPr lang="en-US" sz="2400" b="1" dirty="0" err="1">
                <a:solidFill>
                  <a:srgbClr val="002060"/>
                </a:solidFill>
              </a:rPr>
              <a:t>contendeth</a:t>
            </a:r>
            <a:r>
              <a:rPr lang="en-US" sz="2400" b="1" dirty="0">
                <a:solidFill>
                  <a:srgbClr val="002060"/>
                </a:solidFill>
              </a:rPr>
              <a:t> with thee, and I will save thy children</a:t>
            </a:r>
            <a:r>
              <a:rPr lang="es-ES" sz="2400" b="1" dirty="0">
                <a:solidFill>
                  <a:srgbClr val="002060"/>
                </a:solidFill>
              </a:rPr>
              <a:t>”</a:t>
            </a:r>
          </a:p>
          <a:p>
            <a:pPr algn="ctr"/>
            <a:r>
              <a:rPr lang="es-ES" sz="2400" b="1" dirty="0">
                <a:solidFill>
                  <a:srgbClr val="002060"/>
                </a:solidFill>
              </a:rPr>
              <a:t>(</a:t>
            </a:r>
            <a:r>
              <a:rPr lang="es-ES" sz="2400" b="1" dirty="0" err="1">
                <a:solidFill>
                  <a:srgbClr val="002060"/>
                </a:solidFill>
              </a:rPr>
              <a:t>Isaiah</a:t>
            </a:r>
            <a:r>
              <a:rPr lang="es-ES" sz="2400" b="1" dirty="0">
                <a:solidFill>
                  <a:srgbClr val="002060"/>
                </a:solidFill>
              </a:rPr>
              <a:t> 49:25)</a:t>
            </a:r>
          </a:p>
        </p:txBody>
      </p:sp>
      <p:pic>
        <p:nvPicPr>
          <p:cNvPr id="8" name="Imagen 7" descr="Un grupo de personas de pie sobre pasto&#10;&#10;Descripción generada automáticamente con confianza media">
            <a:extLst>
              <a:ext uri="{FF2B5EF4-FFF2-40B4-BE49-F238E27FC236}">
                <a16:creationId xmlns:a16="http://schemas.microsoft.com/office/drawing/2014/main" id="{66D4F53F-32F5-0C7A-3751-53723C785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675" y="4541806"/>
            <a:ext cx="2824064" cy="2118049"/>
          </a:xfrm>
          <a:prstGeom prst="rect">
            <a:avLst/>
          </a:prstGeom>
          <a:ln w="38100" cap="sq" cmpd="thickThin">
            <a:solidFill>
              <a:schemeClr val="accent2">
                <a:lumMod val="75000"/>
              </a:schemeClr>
            </a:solidFill>
            <a:prstDash val="solid"/>
            <a:miter lim="800000"/>
          </a:ln>
          <a:effectLst>
            <a:innerShdw blurRad="76200">
              <a:srgbClr val="000000"/>
            </a:innerShdw>
          </a:effectLst>
        </p:spPr>
      </p:pic>
      <p:pic>
        <p:nvPicPr>
          <p:cNvPr id="2" name="Imagen 1">
            <a:extLst>
              <a:ext uri="{FF2B5EF4-FFF2-40B4-BE49-F238E27FC236}">
                <a16:creationId xmlns:a16="http://schemas.microsoft.com/office/drawing/2014/main" id="{45C0B1AF-B611-91FC-BA4D-CC435A05726A}"/>
              </a:ext>
            </a:extLst>
          </p:cNvPr>
          <p:cNvPicPr>
            <a:picLocks noChangeAspect="1"/>
          </p:cNvPicPr>
          <p:nvPr/>
        </p:nvPicPr>
        <p:blipFill>
          <a:blip r:embed="rId4"/>
          <a:stretch>
            <a:fillRect/>
          </a:stretch>
        </p:blipFill>
        <p:spPr>
          <a:xfrm>
            <a:off x="6606073" y="1510176"/>
            <a:ext cx="5430566" cy="5181256"/>
          </a:xfrm>
          <a:prstGeom prst="rect">
            <a:avLst/>
          </a:prstGeom>
          <a:ln w="38100" cap="sq" cmpd="thickThin">
            <a:solidFill>
              <a:schemeClr val="accent2">
                <a:lumMod val="75000"/>
              </a:schemeClr>
            </a:soli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EC548797-7D1A-F9D2-7FBD-C3A463553A0B}"/>
              </a:ext>
            </a:extLst>
          </p:cNvPr>
          <p:cNvSpPr txBox="1"/>
          <p:nvPr/>
        </p:nvSpPr>
        <p:spPr>
          <a:xfrm>
            <a:off x="95717" y="1257169"/>
            <a:ext cx="6126458" cy="830997"/>
          </a:xfrm>
          <a:prstGeom prst="rect">
            <a:avLst/>
          </a:prstGeom>
          <a:noFill/>
        </p:spPr>
        <p:txBody>
          <a:bodyPr wrap="square">
            <a:spAutoFit/>
          </a:bodyPr>
          <a:lstStyle/>
          <a:p>
            <a:r>
              <a:rPr lang="en-US" sz="2400" b="1" dirty="0"/>
              <a:t>The reward is great, and it's worth the effort here to see our kids there</a:t>
            </a:r>
            <a:r>
              <a:rPr lang="es-ES" sz="2400" b="1" dirty="0"/>
              <a:t>.</a:t>
            </a:r>
          </a:p>
        </p:txBody>
      </p:sp>
      <p:pic>
        <p:nvPicPr>
          <p:cNvPr id="7" name="Imagen 6">
            <a:extLst>
              <a:ext uri="{FF2B5EF4-FFF2-40B4-BE49-F238E27FC236}">
                <a16:creationId xmlns:a16="http://schemas.microsoft.com/office/drawing/2014/main" id="{061E751A-08F0-77A2-9DC9-14045CBDB498}"/>
              </a:ext>
            </a:extLst>
          </p:cNvPr>
          <p:cNvPicPr>
            <a:picLocks noChangeAspect="1"/>
          </p:cNvPicPr>
          <p:nvPr/>
        </p:nvPicPr>
        <p:blipFill rotWithShape="1">
          <a:blip r:embed="rId5"/>
          <a:srcRect t="17901" b="17901"/>
          <a:stretch/>
        </p:blipFill>
        <p:spPr>
          <a:xfrm>
            <a:off x="155361" y="4526017"/>
            <a:ext cx="2824064" cy="2149626"/>
          </a:xfrm>
          <a:prstGeom prst="rect">
            <a:avLst/>
          </a:prstGeom>
          <a:ln w="38100" cap="sq" cmpd="thickThin">
            <a:solidFill>
              <a:schemeClr val="accent2">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337552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500"/>
                            </p:stCondLst>
                            <p:childTnLst>
                              <p:par>
                                <p:cTn id="33" presetID="31"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 calcmode="lin" valueType="num">
                                      <p:cBhvr>
                                        <p:cTn id="37" dur="1000" fill="hold"/>
                                        <p:tgtEl>
                                          <p:spTgt spid="6"/>
                                        </p:tgtEl>
                                        <p:attrNameLst>
                                          <p:attrName>style.rotation</p:attrName>
                                        </p:attrNameLst>
                                      </p:cBhvr>
                                      <p:tavLst>
                                        <p:tav tm="0">
                                          <p:val>
                                            <p:fltVal val="90"/>
                                          </p:val>
                                        </p:tav>
                                        <p:tav tm="100000">
                                          <p:val>
                                            <p:fltVal val="0"/>
                                          </p:val>
                                        </p:tav>
                                      </p:tavLst>
                                    </p:anim>
                                    <p:animEffect transition="in" filter="fade">
                                      <p:cBhvr>
                                        <p:cTn id="3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F8E126E-5B46-FFD9-217B-0FBFCC807A4D}"/>
              </a:ext>
            </a:extLst>
          </p:cNvPr>
          <p:cNvPicPr>
            <a:picLocks noChangeAspect="1"/>
          </p:cNvPicPr>
          <p:nvPr/>
        </p:nvPicPr>
        <p:blipFill>
          <a:blip r:embed="rId3"/>
          <a:stretch>
            <a:fillRect/>
          </a:stretch>
        </p:blipFill>
        <p:spPr>
          <a:xfrm>
            <a:off x="9877245" y="96957"/>
            <a:ext cx="2196178" cy="1152000"/>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80CBC72D-363F-2BC3-0986-C7553B7304D2}"/>
              </a:ext>
            </a:extLst>
          </p:cNvPr>
          <p:cNvSpPr txBox="1"/>
          <p:nvPr/>
        </p:nvSpPr>
        <p:spPr>
          <a:xfrm>
            <a:off x="9929005" y="131461"/>
            <a:ext cx="2134906" cy="707886"/>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Predominance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of</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Corrupting</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Vices</a:t>
            </a:r>
            <a:endParaRPr lang="es-ES" sz="2000" b="1" dirty="0">
              <a:solidFill>
                <a:schemeClr val="bg1"/>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48D8042-4F50-5E78-787F-09A206DF539D}"/>
              </a:ext>
            </a:extLst>
          </p:cNvPr>
          <p:cNvSpPr txBox="1"/>
          <p:nvPr/>
        </p:nvSpPr>
        <p:spPr>
          <a:xfrm>
            <a:off x="161224" y="131461"/>
            <a:ext cx="6350137" cy="3308598"/>
          </a:xfrm>
          <a:prstGeom prst="rect">
            <a:avLst/>
          </a:prstGeom>
          <a:noFill/>
        </p:spPr>
        <p:txBody>
          <a:bodyPr wrap="square">
            <a:spAutoFit/>
          </a:bodyPr>
          <a:lstStyle/>
          <a:p>
            <a:r>
              <a:rPr lang="en-US" sz="1900" b="1" dirty="0">
                <a:solidFill>
                  <a:srgbClr val="C00000"/>
                </a:solidFill>
              </a:rPr>
              <a:t>This is an age when corruption is teeming everywhere. The lust of the eye and corrupt passions are aroused by beholding and by reading. The heart is corrupted through the imagination. The mind takes pleasure in contemplating scenes which awaken the lower and baser passions. These vile images, seen through defiled imagination,  corrupt the morals and prepare the deluded, infatuated beings to give loose rein to lustful passions</a:t>
            </a:r>
            <a:r>
              <a:rPr lang="es-ES" sz="1900" b="1" dirty="0">
                <a:solidFill>
                  <a:srgbClr val="C00000"/>
                </a:solidFill>
              </a:rPr>
              <a:t>. </a:t>
            </a:r>
            <a:r>
              <a:rPr lang="en-US" sz="1900" b="1" dirty="0"/>
              <a:t>Then follow sins and crimes which drag beings formed in the image of God down to a level with the beasts, sinking them at last in perdition</a:t>
            </a:r>
            <a:r>
              <a:rPr lang="es-ES" sz="1900" b="1" dirty="0"/>
              <a:t>. —Testimonies </a:t>
            </a:r>
            <a:r>
              <a:rPr lang="es-ES" sz="1900" b="1" dirty="0" err="1"/>
              <a:t>for</a:t>
            </a:r>
            <a:r>
              <a:rPr lang="es-ES" sz="1900" b="1" dirty="0"/>
              <a:t> the </a:t>
            </a:r>
            <a:r>
              <a:rPr lang="es-ES" sz="1900" b="1" dirty="0" err="1"/>
              <a:t>Church</a:t>
            </a:r>
            <a:r>
              <a:rPr lang="es-ES" sz="1900" b="1" dirty="0"/>
              <a:t> 2:410.</a:t>
            </a:r>
          </a:p>
        </p:txBody>
      </p:sp>
      <p:sp>
        <p:nvSpPr>
          <p:cNvPr id="9" name="CuadroTexto 8">
            <a:extLst>
              <a:ext uri="{FF2B5EF4-FFF2-40B4-BE49-F238E27FC236}">
                <a16:creationId xmlns:a16="http://schemas.microsoft.com/office/drawing/2014/main" id="{642405F6-5EFC-08ED-BF4D-8FA8726B184D}"/>
              </a:ext>
            </a:extLst>
          </p:cNvPr>
          <p:cNvSpPr txBox="1"/>
          <p:nvPr/>
        </p:nvSpPr>
        <p:spPr>
          <a:xfrm>
            <a:off x="5555848" y="3482861"/>
            <a:ext cx="6508063" cy="3308598"/>
          </a:xfrm>
          <a:prstGeom prst="rect">
            <a:avLst/>
          </a:prstGeom>
          <a:noFill/>
        </p:spPr>
        <p:txBody>
          <a:bodyPr wrap="square">
            <a:spAutoFit/>
          </a:bodyPr>
          <a:lstStyle/>
          <a:p>
            <a:r>
              <a:rPr lang="en-US" sz="1900" b="1" dirty="0"/>
              <a:t>The youth of today are a sure index to the future of society; and as we view them, what can we hope for that future? The majority are fond of amusement and averse to work.... They have but little self-control and become excited and angry on the slightest occasion. Very many in every age  and station of life are without principle or conscience; and with their idle, spendthrift habits they are rushing into vice and are corrupting society, until our world is becoming a second Sodom. </a:t>
            </a:r>
            <a:r>
              <a:rPr lang="en-US" sz="1900" b="1" dirty="0">
                <a:solidFill>
                  <a:srgbClr val="C00000"/>
                </a:solidFill>
              </a:rPr>
              <a:t>If the appetites and passions were under the control of reason and religion, society would present a widely different aspect. </a:t>
            </a:r>
            <a:r>
              <a:rPr lang="es-ES" sz="1900" b="1" dirty="0"/>
              <a:t>—Christian </a:t>
            </a:r>
            <a:r>
              <a:rPr lang="es-ES" sz="1900" b="1" dirty="0" err="1"/>
              <a:t>Temperance</a:t>
            </a:r>
            <a:r>
              <a:rPr lang="es-ES" sz="1900" b="1" dirty="0"/>
              <a:t> and </a:t>
            </a:r>
            <a:r>
              <a:rPr lang="es-ES" sz="1900" b="1" dirty="0" err="1"/>
              <a:t>Bible</a:t>
            </a:r>
            <a:r>
              <a:rPr lang="es-ES" sz="1900" b="1" dirty="0"/>
              <a:t> </a:t>
            </a:r>
            <a:r>
              <a:rPr lang="es-ES" sz="1900" b="1" dirty="0" err="1"/>
              <a:t>Hygiene</a:t>
            </a:r>
            <a:r>
              <a:rPr lang="es-ES" sz="1900" b="1" dirty="0"/>
              <a:t>, 45. </a:t>
            </a:r>
          </a:p>
        </p:txBody>
      </p:sp>
      <p:pic>
        <p:nvPicPr>
          <p:cNvPr id="4" name="Imagen 3" descr="Imagen que contiene interior, persona, vivo, cuarto&#10;&#10;Descripción generada automáticamente">
            <a:extLst>
              <a:ext uri="{FF2B5EF4-FFF2-40B4-BE49-F238E27FC236}">
                <a16:creationId xmlns:a16="http://schemas.microsoft.com/office/drawing/2014/main" id="{06D5E5F8-B578-71F2-2605-AA854A2A2249}"/>
              </a:ext>
            </a:extLst>
          </p:cNvPr>
          <p:cNvPicPr>
            <a:picLocks noChangeAspect="1"/>
          </p:cNvPicPr>
          <p:nvPr/>
        </p:nvPicPr>
        <p:blipFill rotWithShape="1">
          <a:blip r:embed="rId4">
            <a:extLst>
              <a:ext uri="{28A0092B-C50C-407E-A947-70E740481C1C}">
                <a14:useLocalDpi xmlns:a14="http://schemas.microsoft.com/office/drawing/2010/main" val="0"/>
              </a:ext>
            </a:extLst>
          </a:blip>
          <a:srcRect l="21671" t="750" r="4322" b="1928"/>
          <a:stretch/>
        </p:blipFill>
        <p:spPr>
          <a:xfrm>
            <a:off x="6520873" y="131461"/>
            <a:ext cx="3097840" cy="3178758"/>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8" name="Imagen 7" descr="Imagen que contiene persona, tabla, interior, corte&#10;&#10;Descripción generada automáticamente">
            <a:extLst>
              <a:ext uri="{FF2B5EF4-FFF2-40B4-BE49-F238E27FC236}">
                <a16:creationId xmlns:a16="http://schemas.microsoft.com/office/drawing/2014/main" id="{B03CDF6D-765E-34E4-6C70-3169B04405C8}"/>
              </a:ext>
            </a:extLst>
          </p:cNvPr>
          <p:cNvPicPr>
            <a:picLocks noChangeAspect="1"/>
          </p:cNvPicPr>
          <p:nvPr/>
        </p:nvPicPr>
        <p:blipFill rotWithShape="1">
          <a:blip r:embed="rId5">
            <a:extLst>
              <a:ext uri="{28A0092B-C50C-407E-A947-70E740481C1C}">
                <a14:useLocalDpi xmlns:a14="http://schemas.microsoft.com/office/drawing/2010/main" val="0"/>
              </a:ext>
            </a:extLst>
          </a:blip>
          <a:srcRect t="9574" b="9574"/>
          <a:stretch/>
        </p:blipFill>
        <p:spPr>
          <a:xfrm>
            <a:off x="118578" y="3547781"/>
            <a:ext cx="5242170" cy="3178758"/>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11" name="Imagen 10" descr="Imagen que contiene persona, hombre, traje, parado&#10;&#10;Descripción generada automáticamente">
            <a:extLst>
              <a:ext uri="{FF2B5EF4-FFF2-40B4-BE49-F238E27FC236}">
                <a16:creationId xmlns:a16="http://schemas.microsoft.com/office/drawing/2014/main" id="{6A7A2091-D2B8-137F-FCD0-30A650E9A758}"/>
              </a:ext>
            </a:extLst>
          </p:cNvPr>
          <p:cNvPicPr>
            <a:picLocks noChangeAspect="1"/>
          </p:cNvPicPr>
          <p:nvPr/>
        </p:nvPicPr>
        <p:blipFill rotWithShape="1">
          <a:blip r:embed="rId6">
            <a:extLst>
              <a:ext uri="{28A0092B-C50C-407E-A947-70E740481C1C}">
                <a14:useLocalDpi xmlns:a14="http://schemas.microsoft.com/office/drawing/2010/main" val="0"/>
              </a:ext>
            </a:extLst>
          </a:blip>
          <a:srcRect l="67" r="-67" b="13300"/>
          <a:stretch/>
        </p:blipFill>
        <p:spPr>
          <a:xfrm>
            <a:off x="9790546" y="1421599"/>
            <a:ext cx="2282876" cy="188862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8682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6" presetClass="emph" presetSubtype="0" fill="hold" grpId="1" nodeType="after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ox(out)">
                                      <p:cBhvr>
                                        <p:cTn id="21" dur="750"/>
                                        <p:tgtEl>
                                          <p:spTgt spid="4"/>
                                        </p:tgtEl>
                                      </p:cBhvr>
                                    </p:animEffect>
                                  </p:childTnLst>
                                </p:cTn>
                              </p:par>
                              <p:par>
                                <p:cTn id="22" presetID="4" presetClass="entr" presetSubtype="32"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ox(out)">
                                      <p:cBhvr>
                                        <p:cTn id="24" dur="750"/>
                                        <p:tgtEl>
                                          <p:spTgt spid="11"/>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ox(in)">
                                      <p:cBhvr>
                                        <p:cTn id="33" dur="750"/>
                                        <p:tgtEl>
                                          <p:spTgt spid="8"/>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4" name="Imagen 3" descr="Forma, Flecha&#10;&#10;Descripción generada automáticamente">
            <a:extLst>
              <a:ext uri="{FF2B5EF4-FFF2-40B4-BE49-F238E27FC236}">
                <a16:creationId xmlns:a16="http://schemas.microsoft.com/office/drawing/2014/main" id="{16493AA2-E470-699C-E711-2F61C5FBE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607" y="112048"/>
            <a:ext cx="2489588" cy="1152000"/>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ACC147E0-71AF-40A4-5396-046ED288F52D}"/>
              </a:ext>
            </a:extLst>
          </p:cNvPr>
          <p:cNvSpPr txBox="1"/>
          <p:nvPr/>
        </p:nvSpPr>
        <p:spPr>
          <a:xfrm>
            <a:off x="9576607" y="249704"/>
            <a:ext cx="2489587" cy="707886"/>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Effects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of</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Harmful</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Practices</a:t>
            </a:r>
            <a:endParaRPr lang="es-ES" sz="2000" b="1" dirty="0">
              <a:solidFill>
                <a:schemeClr val="bg1"/>
              </a:solidFill>
              <a:effectLst>
                <a:outerShdw blurRad="38100" dist="38100" dir="2700000" algn="tl">
                  <a:srgbClr val="000000">
                    <a:alpha val="43137"/>
                  </a:srgbClr>
                </a:outerShdw>
              </a:effectLst>
            </a:endParaRPr>
          </a:p>
        </p:txBody>
      </p:sp>
      <p:sp>
        <p:nvSpPr>
          <p:cNvPr id="8" name="CuadroTexto 7">
            <a:extLst>
              <a:ext uri="{FF2B5EF4-FFF2-40B4-BE49-F238E27FC236}">
                <a16:creationId xmlns:a16="http://schemas.microsoft.com/office/drawing/2014/main" id="{E5709810-DCB0-2803-ADA7-02E7BDE48E1E}"/>
              </a:ext>
            </a:extLst>
          </p:cNvPr>
          <p:cNvSpPr txBox="1"/>
          <p:nvPr/>
        </p:nvSpPr>
        <p:spPr>
          <a:xfrm>
            <a:off x="120073" y="142336"/>
            <a:ext cx="8636000" cy="2308324"/>
          </a:xfrm>
          <a:prstGeom prst="rect">
            <a:avLst/>
          </a:prstGeom>
          <a:noFill/>
        </p:spPr>
        <p:txBody>
          <a:bodyPr wrap="square">
            <a:spAutoFit/>
          </a:bodyPr>
          <a:lstStyle/>
          <a:p>
            <a:r>
              <a:rPr lang="en-US" b="1" dirty="0">
                <a:solidFill>
                  <a:srgbClr val="C00000"/>
                </a:solidFill>
              </a:rPr>
              <a:t>Youth and children of both sexes engage in moral pollution and practice this disgusting, soul-and-body- destroying vice. Many professed Christians are so benumbed by the same practice that their moral sensibilities cannot be aroused to understand that it is sin, and that if continued its sure results will be utter shipwreck of body and mind. </a:t>
            </a:r>
            <a:r>
              <a:rPr lang="en-US" b="1" dirty="0"/>
              <a:t>Man, the noblest being upon the earth, formed in the image of God, transforms himself into a beast! He makes himself gross and corrupt. Every Christian will have to learn to restrain his passions and be controlled by principle. Unless he does this, he is unworthy of the Christian name. </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2:347. </a:t>
            </a:r>
          </a:p>
        </p:txBody>
      </p:sp>
      <p:sp>
        <p:nvSpPr>
          <p:cNvPr id="10" name="CuadroTexto 9">
            <a:extLst>
              <a:ext uri="{FF2B5EF4-FFF2-40B4-BE49-F238E27FC236}">
                <a16:creationId xmlns:a16="http://schemas.microsoft.com/office/drawing/2014/main" id="{F764332F-AC12-48C5-664E-619FEAB22076}"/>
              </a:ext>
            </a:extLst>
          </p:cNvPr>
          <p:cNvSpPr txBox="1"/>
          <p:nvPr/>
        </p:nvSpPr>
        <p:spPr>
          <a:xfrm>
            <a:off x="120073" y="2638153"/>
            <a:ext cx="8267202" cy="1477328"/>
          </a:xfrm>
          <a:prstGeom prst="rect">
            <a:avLst/>
          </a:prstGeom>
          <a:noFill/>
        </p:spPr>
        <p:txBody>
          <a:bodyPr wrap="square">
            <a:spAutoFit/>
          </a:bodyPr>
          <a:lstStyle/>
          <a:p>
            <a:r>
              <a:rPr lang="en-US" b="1" dirty="0">
                <a:solidFill>
                  <a:srgbClr val="C00000"/>
                </a:solidFill>
              </a:rPr>
              <a:t>The practice of secret habits surely destroys the vital forces of the system. All unnecessary vital action will be followed by corresponding depression</a:t>
            </a:r>
            <a:r>
              <a:rPr lang="en-US" b="1" dirty="0"/>
              <a:t>. Among the young the vital capital, the brain, is so severely taxed at an early age that there is a deficiency and great exhaustion, which leaves the system exposed to disease of various kinds.</a:t>
            </a:r>
            <a:r>
              <a:rPr lang="es-ES" b="1" dirty="0"/>
              <a:t>—</a:t>
            </a:r>
            <a:r>
              <a:rPr lang="es-ES" b="1" dirty="0" err="1"/>
              <a:t>An</a:t>
            </a:r>
            <a:r>
              <a:rPr lang="es-ES" b="1" dirty="0"/>
              <a:t> Appeal </a:t>
            </a:r>
            <a:r>
              <a:rPr lang="es-ES" b="1" dirty="0" err="1"/>
              <a:t>to</a:t>
            </a:r>
            <a:r>
              <a:rPr lang="es-ES" b="1" dirty="0"/>
              <a:t> </a:t>
            </a:r>
            <a:r>
              <a:rPr lang="es-ES" b="1" dirty="0" err="1"/>
              <a:t>Mothers</a:t>
            </a:r>
            <a:r>
              <a:rPr lang="es-ES" b="1" dirty="0"/>
              <a:t>, 28</a:t>
            </a:r>
          </a:p>
        </p:txBody>
      </p:sp>
      <p:sp>
        <p:nvSpPr>
          <p:cNvPr id="12" name="CuadroTexto 11">
            <a:extLst>
              <a:ext uri="{FF2B5EF4-FFF2-40B4-BE49-F238E27FC236}">
                <a16:creationId xmlns:a16="http://schemas.microsoft.com/office/drawing/2014/main" id="{04524508-BC11-483E-E019-F6A0A9439712}"/>
              </a:ext>
            </a:extLst>
          </p:cNvPr>
          <p:cNvSpPr txBox="1"/>
          <p:nvPr/>
        </p:nvSpPr>
        <p:spPr>
          <a:xfrm>
            <a:off x="2538039" y="4302974"/>
            <a:ext cx="5628163" cy="2308324"/>
          </a:xfrm>
          <a:prstGeom prst="rect">
            <a:avLst/>
          </a:prstGeom>
          <a:noFill/>
        </p:spPr>
        <p:txBody>
          <a:bodyPr wrap="square">
            <a:spAutoFit/>
          </a:bodyPr>
          <a:lstStyle/>
          <a:p>
            <a:r>
              <a:rPr lang="en-US" b="1" dirty="0">
                <a:solidFill>
                  <a:srgbClr val="C00000"/>
                </a:solidFill>
              </a:rPr>
              <a:t>To take one's life instantly is no greater sin in the sight of heaven than to destroy it gradually, but surely. </a:t>
            </a:r>
            <a:r>
              <a:rPr lang="en-US" b="1" dirty="0"/>
              <a:t>Persons who bring upon themselves sure decay, by wrongdoing, will suffer the penalty here, and without a thorough repentance, will not be admitted into heaven hereafter any sooner than the one who destroys life  instantly. The will of God establishes the connection between cause and its effects. </a:t>
            </a:r>
            <a:r>
              <a:rPr lang="es-ES" b="1" dirty="0"/>
              <a:t>—</a:t>
            </a:r>
            <a:r>
              <a:rPr lang="es-ES" b="1" dirty="0" err="1"/>
              <a:t>An</a:t>
            </a:r>
            <a:r>
              <a:rPr lang="es-ES" b="1" dirty="0"/>
              <a:t> Appeal </a:t>
            </a:r>
            <a:r>
              <a:rPr lang="es-ES" b="1" dirty="0" err="1"/>
              <a:t>to</a:t>
            </a:r>
            <a:r>
              <a:rPr lang="es-ES" b="1" dirty="0"/>
              <a:t> </a:t>
            </a:r>
            <a:r>
              <a:rPr lang="es-ES" b="1" dirty="0" err="1"/>
              <a:t>Mothers</a:t>
            </a:r>
            <a:r>
              <a:rPr lang="es-ES" b="1" dirty="0"/>
              <a:t>, 26.</a:t>
            </a:r>
          </a:p>
        </p:txBody>
      </p:sp>
      <p:grpSp>
        <p:nvGrpSpPr>
          <p:cNvPr id="13" name="Grupo 12">
            <a:extLst>
              <a:ext uri="{FF2B5EF4-FFF2-40B4-BE49-F238E27FC236}">
                <a16:creationId xmlns:a16="http://schemas.microsoft.com/office/drawing/2014/main" id="{E1D50DB0-CD4F-A085-7CFF-27570E789649}"/>
              </a:ext>
            </a:extLst>
          </p:cNvPr>
          <p:cNvGrpSpPr/>
          <p:nvPr/>
        </p:nvGrpSpPr>
        <p:grpSpPr>
          <a:xfrm>
            <a:off x="8826130" y="1595374"/>
            <a:ext cx="3240064" cy="2031166"/>
            <a:chOff x="8756073" y="1743156"/>
            <a:chExt cx="3240064" cy="2031166"/>
          </a:xfrm>
        </p:grpSpPr>
        <p:pic>
          <p:nvPicPr>
            <p:cNvPr id="3" name="Imagen 2" descr="Un joven acostado en una cama&#10;&#10;Descripción generada automáticamente con confianza media">
              <a:extLst>
                <a:ext uri="{FF2B5EF4-FFF2-40B4-BE49-F238E27FC236}">
                  <a16:creationId xmlns:a16="http://schemas.microsoft.com/office/drawing/2014/main" id="{DB36E1F5-E85C-2B7A-9BA5-3912EB3EF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6073" y="1743156"/>
              <a:ext cx="3240064" cy="2031166"/>
            </a:xfrm>
            <a:prstGeom prst="rect">
              <a:avLst/>
            </a:prstGeom>
            <a:solidFill>
              <a:srgbClr val="FFFFFF">
                <a:shade val="85000"/>
              </a:srgbClr>
            </a:solidFill>
            <a:ln w="57150" cap="sq">
              <a:solidFill>
                <a:srgbClr val="BB001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85608AFB-AB4D-6C33-C49E-649F82D7A8A8}"/>
                </a:ext>
              </a:extLst>
            </p:cNvPr>
            <p:cNvSpPr txBox="1"/>
            <p:nvPr/>
          </p:nvSpPr>
          <p:spPr>
            <a:xfrm>
              <a:off x="10243127" y="3558282"/>
              <a:ext cx="1592271" cy="216040"/>
            </a:xfrm>
            <a:prstGeom prst="rect">
              <a:avLst/>
            </a:prstGeom>
            <a:noFill/>
            <a:ln w="57150">
              <a:noFill/>
            </a:ln>
          </p:spPr>
          <p:txBody>
            <a:bodyPr wrap="square">
              <a:spAutoFit/>
            </a:bodyPr>
            <a:lstStyle/>
            <a:p>
              <a:r>
                <a:rPr lang="es-ES" sz="800" dirty="0">
                  <a:solidFill>
                    <a:schemeClr val="bg1"/>
                  </a:solidFill>
                </a:rPr>
                <a:t>Foto de Annie </a:t>
              </a:r>
              <a:r>
                <a:rPr lang="es-ES" sz="800" dirty="0" err="1">
                  <a:solidFill>
                    <a:schemeClr val="bg1"/>
                  </a:solidFill>
                </a:rPr>
                <a:t>Spratt</a:t>
              </a:r>
              <a:r>
                <a:rPr lang="es-ES" sz="800" dirty="0">
                  <a:solidFill>
                    <a:schemeClr val="bg1"/>
                  </a:solidFill>
                </a:rPr>
                <a:t> en </a:t>
              </a:r>
              <a:r>
                <a:rPr lang="es-ES" sz="800" dirty="0" err="1">
                  <a:solidFill>
                    <a:schemeClr val="bg1"/>
                  </a:solidFill>
                </a:rPr>
                <a:t>Unsplash</a:t>
              </a:r>
              <a:endParaRPr lang="es-ES" sz="800" dirty="0">
                <a:solidFill>
                  <a:schemeClr val="bg1"/>
                </a:solidFill>
              </a:endParaRPr>
            </a:p>
          </p:txBody>
        </p:sp>
      </p:grpSp>
      <p:pic>
        <p:nvPicPr>
          <p:cNvPr id="15" name="Imagen 14" descr="Imagen que contiene interior, tabla, cama, mujer&#10;&#10;Descripción generada automáticamente">
            <a:extLst>
              <a:ext uri="{FF2B5EF4-FFF2-40B4-BE49-F238E27FC236}">
                <a16:creationId xmlns:a16="http://schemas.microsoft.com/office/drawing/2014/main" id="{2E5F88EA-0F42-0F7C-1637-BD121E7991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0193" y="3898663"/>
            <a:ext cx="3756001" cy="2817001"/>
          </a:xfrm>
          <a:prstGeom prst="rect">
            <a:avLst/>
          </a:prstGeom>
          <a:solidFill>
            <a:srgbClr val="FFFFFF">
              <a:shade val="85000"/>
            </a:srgbClr>
          </a:solidFill>
          <a:ln w="57150" cap="sq">
            <a:solidFill>
              <a:srgbClr val="BB001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F6FDE605-3F7E-14AC-B809-50060BD77AF1}"/>
              </a:ext>
            </a:extLst>
          </p:cNvPr>
          <p:cNvPicPr>
            <a:picLocks noChangeAspect="1"/>
          </p:cNvPicPr>
          <p:nvPr/>
        </p:nvPicPr>
        <p:blipFill rotWithShape="1">
          <a:blip r:embed="rId6"/>
          <a:srcRect l="23442" r="23442"/>
          <a:stretch/>
        </p:blipFill>
        <p:spPr>
          <a:xfrm>
            <a:off x="120073" y="4302975"/>
            <a:ext cx="2273976" cy="2470233"/>
          </a:xfrm>
          <a:prstGeom prst="rect">
            <a:avLst/>
          </a:prstGeom>
          <a:solidFill>
            <a:srgbClr val="FFFFFF">
              <a:shade val="85000"/>
            </a:srgbClr>
          </a:solidFill>
          <a:ln w="57150" cap="sq">
            <a:solidFill>
              <a:srgbClr val="BB001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688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6" presetClass="emph" presetSubtype="0" fill="hold" grpId="1" nodeType="after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1" presetClass="entr" presetSubtype="3"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3)">
                                      <p:cBhvr>
                                        <p:cTn id="21" dur="500"/>
                                        <p:tgtEl>
                                          <p:spTgt spid="13"/>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3"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3)">
                                      <p:cBhvr>
                                        <p:cTn id="30" dur="500"/>
                                        <p:tgtEl>
                                          <p:spTgt spid="1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3"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3)">
                                      <p:cBhvr>
                                        <p:cTn id="39" dur="500"/>
                                        <p:tgtEl>
                                          <p:spTgt spid="15"/>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a:stretch>
        </a:blipFill>
        <a:effectLst/>
      </p:bgPr>
    </p:bg>
    <p:spTree>
      <p:nvGrpSpPr>
        <p:cNvPr id="1" name=""/>
        <p:cNvGrpSpPr/>
        <p:nvPr/>
      </p:nvGrpSpPr>
      <p:grpSpPr>
        <a:xfrm>
          <a:off x="0" y="0"/>
          <a:ext cx="0" cy="0"/>
          <a:chOff x="0" y="0"/>
          <a:chExt cx="0" cy="0"/>
        </a:xfrm>
      </p:grpSpPr>
      <p:pic>
        <p:nvPicPr>
          <p:cNvPr id="11" name="Imagen 10" descr="Estatua de un hombre&#10;&#10;Descripción generada automáticamente con confianza baja">
            <a:extLst>
              <a:ext uri="{FF2B5EF4-FFF2-40B4-BE49-F238E27FC236}">
                <a16:creationId xmlns:a16="http://schemas.microsoft.com/office/drawing/2014/main" id="{D155115C-012F-4E46-E89F-706074DD76D9}"/>
              </a:ext>
            </a:extLst>
          </p:cNvPr>
          <p:cNvPicPr>
            <a:picLocks noChangeAspect="1"/>
          </p:cNvPicPr>
          <p:nvPr/>
        </p:nvPicPr>
        <p:blipFill rotWithShape="1">
          <a:blip r:embed="rId3">
            <a:extLst>
              <a:ext uri="{28A0092B-C50C-407E-A947-70E740481C1C}">
                <a14:useLocalDpi xmlns:a14="http://schemas.microsoft.com/office/drawing/2010/main" val="0"/>
              </a:ext>
            </a:extLst>
          </a:blip>
          <a:srcRect r="12621"/>
          <a:stretch/>
        </p:blipFill>
        <p:spPr>
          <a:xfrm>
            <a:off x="9550400" y="3923386"/>
            <a:ext cx="2493818" cy="2854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EB0EED4F-3E29-2962-2C32-04B9F5ACEBC1}"/>
              </a:ext>
            </a:extLst>
          </p:cNvPr>
          <p:cNvSpPr txBox="1"/>
          <p:nvPr/>
        </p:nvSpPr>
        <p:spPr>
          <a:xfrm>
            <a:off x="277562" y="107179"/>
            <a:ext cx="6206365" cy="1477328"/>
          </a:xfrm>
          <a:prstGeom prst="rect">
            <a:avLst/>
          </a:prstGeom>
          <a:noFill/>
        </p:spPr>
        <p:txBody>
          <a:bodyPr wrap="square">
            <a:spAutoFit/>
          </a:bodyPr>
          <a:lstStyle/>
          <a:p>
            <a:r>
              <a:rPr lang="en-US" b="1" dirty="0">
                <a:solidFill>
                  <a:srgbClr val="C00000"/>
                </a:solidFill>
              </a:rPr>
              <a:t>The minds of some of these children are so weakened that they have but one half or one third of the brilliancy of intellect that they might have had, had they been virtuous and pure. They have thrown it away in self-abuse. </a:t>
            </a:r>
            <a:r>
              <a:rPr lang="es-ES" b="1" dirty="0"/>
              <a:t>—Testimonies </a:t>
            </a:r>
            <a:r>
              <a:rPr lang="es-ES" b="1" dirty="0" err="1"/>
              <a:t>for</a:t>
            </a:r>
            <a:r>
              <a:rPr lang="es-ES" b="1" dirty="0"/>
              <a:t> the </a:t>
            </a:r>
            <a:r>
              <a:rPr lang="es-ES" b="1" dirty="0" err="1"/>
              <a:t>Church</a:t>
            </a:r>
            <a:r>
              <a:rPr lang="es-ES" b="1" dirty="0"/>
              <a:t> 2:361.</a:t>
            </a:r>
          </a:p>
        </p:txBody>
      </p:sp>
      <p:sp>
        <p:nvSpPr>
          <p:cNvPr id="6" name="CuadroTexto 5">
            <a:extLst>
              <a:ext uri="{FF2B5EF4-FFF2-40B4-BE49-F238E27FC236}">
                <a16:creationId xmlns:a16="http://schemas.microsoft.com/office/drawing/2014/main" id="{A4F06724-3B98-93D6-32F7-5B843F21A60E}"/>
              </a:ext>
            </a:extLst>
          </p:cNvPr>
          <p:cNvSpPr txBox="1"/>
          <p:nvPr/>
        </p:nvSpPr>
        <p:spPr>
          <a:xfrm>
            <a:off x="0" y="4389155"/>
            <a:ext cx="7841673" cy="1200329"/>
          </a:xfrm>
          <a:prstGeom prst="rect">
            <a:avLst/>
          </a:prstGeom>
          <a:noFill/>
        </p:spPr>
        <p:txBody>
          <a:bodyPr wrap="square">
            <a:spAutoFit/>
          </a:bodyPr>
          <a:lstStyle/>
          <a:p>
            <a:r>
              <a:rPr lang="en-US" b="1" dirty="0"/>
              <a:t>All who have any true sense of what is embraced in being a Christian </a:t>
            </a:r>
            <a:r>
              <a:rPr lang="en-US" b="1" dirty="0">
                <a:solidFill>
                  <a:srgbClr val="C00000"/>
                </a:solidFill>
              </a:rPr>
              <a:t>know that the followers of Christ are under obligation as His disciples to bring all their passions, their physical powers and mental faculties into perfect subordination to His will.</a:t>
            </a:r>
            <a:r>
              <a:rPr lang="en-US" b="1" dirty="0"/>
              <a:t> </a:t>
            </a:r>
            <a:r>
              <a:rPr lang="es-ES" b="1" dirty="0"/>
              <a:t>—</a:t>
            </a:r>
            <a:r>
              <a:rPr lang="es-ES" b="1" dirty="0" err="1"/>
              <a:t>An</a:t>
            </a:r>
            <a:r>
              <a:rPr lang="es-ES" b="1" dirty="0"/>
              <a:t> Appeal </a:t>
            </a:r>
            <a:r>
              <a:rPr lang="es-ES" b="1" dirty="0" err="1"/>
              <a:t>to</a:t>
            </a:r>
            <a:r>
              <a:rPr lang="es-ES" b="1" dirty="0"/>
              <a:t> </a:t>
            </a:r>
            <a:r>
              <a:rPr lang="es-ES" b="1" dirty="0" err="1"/>
              <a:t>Mothers</a:t>
            </a:r>
            <a:r>
              <a:rPr lang="es-ES" b="1" dirty="0"/>
              <a:t>, 9, 10.</a:t>
            </a:r>
          </a:p>
        </p:txBody>
      </p:sp>
      <p:sp>
        <p:nvSpPr>
          <p:cNvPr id="10" name="CuadroTexto 9">
            <a:extLst>
              <a:ext uri="{FF2B5EF4-FFF2-40B4-BE49-F238E27FC236}">
                <a16:creationId xmlns:a16="http://schemas.microsoft.com/office/drawing/2014/main" id="{00C62A7D-B8CC-7383-91E7-6498278F64E2}"/>
              </a:ext>
            </a:extLst>
          </p:cNvPr>
          <p:cNvSpPr txBox="1"/>
          <p:nvPr/>
        </p:nvSpPr>
        <p:spPr>
          <a:xfrm>
            <a:off x="5357091" y="1615062"/>
            <a:ext cx="6834909" cy="2308324"/>
          </a:xfrm>
          <a:prstGeom prst="rect">
            <a:avLst/>
          </a:prstGeom>
          <a:noFill/>
        </p:spPr>
        <p:txBody>
          <a:bodyPr wrap="square">
            <a:spAutoFit/>
          </a:bodyPr>
          <a:lstStyle/>
          <a:p>
            <a:r>
              <a:rPr lang="en-US" b="1" dirty="0">
                <a:solidFill>
                  <a:srgbClr val="C00000"/>
                </a:solidFill>
              </a:rPr>
              <a:t>The brain nerves which communicate with the entire system are the only medium through which Heaven can communicate to man and affect his inmost life. Whatever disturbs the circulation of the electric currents in the nervous system lessens the strength of the vital powers, and the result is a deadening of the sensibilities of the mind. </a:t>
            </a:r>
            <a:r>
              <a:rPr lang="en-US" b="1" dirty="0"/>
              <a:t>In consideration of these facts, how important that ministers and people who profess godliness should stand forth clear and untainted from this soul-debasing vice! </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2:347. </a:t>
            </a:r>
          </a:p>
        </p:txBody>
      </p:sp>
      <p:sp>
        <p:nvSpPr>
          <p:cNvPr id="12" name="CuadroTexto 11">
            <a:extLst>
              <a:ext uri="{FF2B5EF4-FFF2-40B4-BE49-F238E27FC236}">
                <a16:creationId xmlns:a16="http://schemas.microsoft.com/office/drawing/2014/main" id="{33DE2111-9802-2639-6A3C-BDC8B9A72D2D}"/>
              </a:ext>
            </a:extLst>
          </p:cNvPr>
          <p:cNvSpPr txBox="1"/>
          <p:nvPr/>
        </p:nvSpPr>
        <p:spPr>
          <a:xfrm>
            <a:off x="0" y="5550492"/>
            <a:ext cx="8146474" cy="1200329"/>
          </a:xfrm>
          <a:prstGeom prst="rect">
            <a:avLst/>
          </a:prstGeom>
          <a:noFill/>
        </p:spPr>
        <p:txBody>
          <a:bodyPr wrap="square">
            <a:spAutoFit/>
          </a:bodyPr>
          <a:lstStyle/>
          <a:p>
            <a:r>
              <a:rPr lang="en-US" b="1" dirty="0">
                <a:solidFill>
                  <a:srgbClr val="C00000"/>
                </a:solidFill>
              </a:rPr>
              <a:t>If the mind were accustomed to contemplate elevating subjects, the imagination trained to behold pure and holy things, it would be fortified against  temptation. It would linger upon the heavenly, the pure, the sacred, and could not be attracted to the base, corrupt, and vile</a:t>
            </a:r>
            <a:r>
              <a:rPr lang="es-ES" b="1" dirty="0">
                <a:solidFill>
                  <a:srgbClr val="C00000"/>
                </a:solidFill>
              </a:rPr>
              <a:t>.—</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es-ES" b="1" dirty="0"/>
              <a:t>, 135.</a:t>
            </a:r>
          </a:p>
        </p:txBody>
      </p:sp>
      <p:pic>
        <p:nvPicPr>
          <p:cNvPr id="2" name="Imagen 1" descr="Forma, Flecha&#10;&#10;Descripción generada automáticamente">
            <a:extLst>
              <a:ext uri="{FF2B5EF4-FFF2-40B4-BE49-F238E27FC236}">
                <a16:creationId xmlns:a16="http://schemas.microsoft.com/office/drawing/2014/main" id="{DA8E53A7-4913-BF67-46CB-BCC5C6D11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2362" y="112048"/>
            <a:ext cx="2489588" cy="1152000"/>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4E90A957-669E-D0DE-FF46-D8B432461E11}"/>
              </a:ext>
            </a:extLst>
          </p:cNvPr>
          <p:cNvSpPr txBox="1"/>
          <p:nvPr/>
        </p:nvSpPr>
        <p:spPr>
          <a:xfrm>
            <a:off x="9582362" y="249704"/>
            <a:ext cx="2489587" cy="707886"/>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Effects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of</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Harmful</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Practices</a:t>
            </a:r>
            <a:endParaRPr lang="es-ES" sz="2000" b="1" dirty="0">
              <a:solidFill>
                <a:schemeClr val="bg1"/>
              </a:solidFill>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12066E4B-997C-E039-50DE-7B41D30E0D9A}"/>
              </a:ext>
            </a:extLst>
          </p:cNvPr>
          <p:cNvPicPr>
            <a:picLocks noChangeAspect="1"/>
          </p:cNvPicPr>
          <p:nvPr/>
        </p:nvPicPr>
        <p:blipFill rotWithShape="1">
          <a:blip r:embed="rId5"/>
          <a:srcRect t="4643" b="29810"/>
          <a:stretch/>
        </p:blipFill>
        <p:spPr>
          <a:xfrm>
            <a:off x="6483928" y="107179"/>
            <a:ext cx="2824594" cy="1513034"/>
          </a:xfrm>
          <a:prstGeom prst="roundRect">
            <a:avLst>
              <a:gd name="adj" fmla="val 648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a:extLst>
              <a:ext uri="{FF2B5EF4-FFF2-40B4-BE49-F238E27FC236}">
                <a16:creationId xmlns:a16="http://schemas.microsoft.com/office/drawing/2014/main" id="{B0DED9AD-CFCC-CC5E-DDE5-705D9EF94D6C}"/>
              </a:ext>
            </a:extLst>
          </p:cNvPr>
          <p:cNvPicPr>
            <a:picLocks noChangeAspect="1"/>
          </p:cNvPicPr>
          <p:nvPr/>
        </p:nvPicPr>
        <p:blipFill rotWithShape="1">
          <a:blip r:embed="rId6"/>
          <a:srcRect l="28756" r="27106"/>
          <a:stretch/>
        </p:blipFill>
        <p:spPr>
          <a:xfrm>
            <a:off x="147782" y="1620213"/>
            <a:ext cx="1219200" cy="2762250"/>
          </a:xfrm>
          <a:prstGeom prst="roundRect">
            <a:avLst>
              <a:gd name="adj" fmla="val 119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F4C0EF89-6796-F620-2F76-24011628235D}"/>
              </a:ext>
            </a:extLst>
          </p:cNvPr>
          <p:cNvPicPr>
            <a:picLocks noChangeAspect="1"/>
          </p:cNvPicPr>
          <p:nvPr/>
        </p:nvPicPr>
        <p:blipFill>
          <a:blip r:embed="rId7"/>
          <a:stretch>
            <a:fillRect/>
          </a:stretch>
        </p:blipFill>
        <p:spPr>
          <a:xfrm>
            <a:off x="1460238" y="1737922"/>
            <a:ext cx="3749071" cy="2497818"/>
          </a:xfrm>
          <a:prstGeom prst="roundRect">
            <a:avLst>
              <a:gd name="adj" fmla="val 395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a:extLst>
              <a:ext uri="{FF2B5EF4-FFF2-40B4-BE49-F238E27FC236}">
                <a16:creationId xmlns:a16="http://schemas.microsoft.com/office/drawing/2014/main" id="{39FFD47C-0D7D-B41B-14C2-E6BEC22660FA}"/>
              </a:ext>
            </a:extLst>
          </p:cNvPr>
          <p:cNvPicPr>
            <a:picLocks noChangeAspect="1"/>
          </p:cNvPicPr>
          <p:nvPr/>
        </p:nvPicPr>
        <p:blipFill rotWithShape="1">
          <a:blip r:embed="rId8"/>
          <a:srcRect l="21281" r="8992"/>
          <a:stretch/>
        </p:blipFill>
        <p:spPr>
          <a:xfrm>
            <a:off x="8160752" y="4185663"/>
            <a:ext cx="1328304" cy="2114550"/>
          </a:xfrm>
          <a:prstGeom prst="roundRect">
            <a:avLst>
              <a:gd name="adj" fmla="val 2391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213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0-#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1+#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EB6C49-68FD-6037-EACD-D8761124A523}"/>
              </a:ext>
            </a:extLst>
          </p:cNvPr>
          <p:cNvSpPr txBox="1"/>
          <p:nvPr/>
        </p:nvSpPr>
        <p:spPr>
          <a:xfrm>
            <a:off x="94269" y="111625"/>
            <a:ext cx="9706019" cy="923330"/>
          </a:xfrm>
          <a:prstGeom prst="rect">
            <a:avLst/>
          </a:prstGeom>
          <a:noFill/>
        </p:spPr>
        <p:txBody>
          <a:bodyPr wrap="square">
            <a:spAutoFit/>
          </a:bodyPr>
          <a:lstStyle/>
          <a:p>
            <a:r>
              <a:rPr lang="en-US" b="1" dirty="0">
                <a:solidFill>
                  <a:srgbClr val="C00000"/>
                </a:solidFill>
              </a:rPr>
              <a:t>Our only safety is to stand as God's peculiar people. We must not yield one inch to the customs and fashions of this degenerate age, but stand in moral independence, making no compromise with its corrupt and idolatrous practices. </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5:78.</a:t>
            </a:r>
          </a:p>
        </p:txBody>
      </p:sp>
      <p:sp>
        <p:nvSpPr>
          <p:cNvPr id="13" name="CuadroTexto 12">
            <a:extLst>
              <a:ext uri="{FF2B5EF4-FFF2-40B4-BE49-F238E27FC236}">
                <a16:creationId xmlns:a16="http://schemas.microsoft.com/office/drawing/2014/main" id="{21098723-78B5-346B-0482-EF370CDD34B3}"/>
              </a:ext>
            </a:extLst>
          </p:cNvPr>
          <p:cNvSpPr txBox="1"/>
          <p:nvPr/>
        </p:nvSpPr>
        <p:spPr>
          <a:xfrm>
            <a:off x="7359220" y="1312919"/>
            <a:ext cx="4952213" cy="3693319"/>
          </a:xfrm>
          <a:prstGeom prst="rect">
            <a:avLst/>
          </a:prstGeom>
          <a:noFill/>
        </p:spPr>
        <p:txBody>
          <a:bodyPr wrap="square">
            <a:spAutoFit/>
          </a:bodyPr>
          <a:lstStyle/>
          <a:p>
            <a:r>
              <a:rPr lang="en-US" b="1" dirty="0"/>
              <a:t>Again I warn you as one who must meet these lines in that day when the case of everyone shall be decided. </a:t>
            </a:r>
            <a:r>
              <a:rPr lang="en-US" b="1" dirty="0">
                <a:solidFill>
                  <a:srgbClr val="C00000"/>
                </a:solidFill>
              </a:rPr>
              <a:t>Yield yourself to Christ without delay; He alone, by the power of His grace, can redeem you from ruin. He alone can bring your moral and mental powers into a state of health. Your heart may be warm with the love of God; your understanding, clear and mature; your conscience,  illuminated, quick, and pure; your will, upright and sanctified, subject to the control of the Spirit of God. You can make yourself what you choose</a:t>
            </a:r>
            <a:r>
              <a:rPr lang="es-ES" b="1" dirty="0">
                <a:solidFill>
                  <a:srgbClr val="C00000"/>
                </a:solidFill>
              </a:rPr>
              <a:t>... </a:t>
            </a:r>
            <a:r>
              <a:rPr lang="es-ES" b="1" dirty="0"/>
              <a:t>“</a:t>
            </a:r>
            <a:r>
              <a:rPr lang="en-US" b="1" dirty="0"/>
              <a:t>Choose you this day whom ye will serve</a:t>
            </a:r>
            <a:r>
              <a:rPr lang="es-ES" b="1" dirty="0"/>
              <a:t>”.—Testimonies </a:t>
            </a:r>
            <a:r>
              <a:rPr lang="es-ES" b="1" dirty="0" err="1"/>
              <a:t>for</a:t>
            </a:r>
            <a:r>
              <a:rPr lang="es-ES" b="1" dirty="0"/>
              <a:t> the Church 2:559-565. </a:t>
            </a:r>
          </a:p>
        </p:txBody>
      </p:sp>
      <p:sp>
        <p:nvSpPr>
          <p:cNvPr id="19" name="CuadroTexto 18">
            <a:extLst>
              <a:ext uri="{FF2B5EF4-FFF2-40B4-BE49-F238E27FC236}">
                <a16:creationId xmlns:a16="http://schemas.microsoft.com/office/drawing/2014/main" id="{54770152-5A28-C6CC-75BB-92DFD183A6CF}"/>
              </a:ext>
            </a:extLst>
          </p:cNvPr>
          <p:cNvSpPr txBox="1"/>
          <p:nvPr/>
        </p:nvSpPr>
        <p:spPr>
          <a:xfrm>
            <a:off x="100408" y="5069714"/>
            <a:ext cx="11896435" cy="1754326"/>
          </a:xfrm>
          <a:prstGeom prst="rect">
            <a:avLst/>
          </a:prstGeom>
          <a:noFill/>
        </p:spPr>
        <p:txBody>
          <a:bodyPr wrap="square">
            <a:spAutoFit/>
          </a:bodyPr>
          <a:lstStyle/>
          <a:p>
            <a:r>
              <a:rPr lang="en-US" b="1" dirty="0">
                <a:solidFill>
                  <a:srgbClr val="C00000"/>
                </a:solidFill>
              </a:rPr>
              <a:t>Do not deceive yourselves into the belief that, after all, this matter is placed before you in an exaggerated light. </a:t>
            </a:r>
            <a:r>
              <a:rPr lang="en-US" b="1" dirty="0"/>
              <a:t>I have not colored the picture. I have stated facts which will bear the test of the judgment</a:t>
            </a:r>
            <a:r>
              <a:rPr lang="en-US" b="1" dirty="0">
                <a:solidFill>
                  <a:srgbClr val="C00000"/>
                </a:solidFill>
              </a:rPr>
              <a:t>. Awake! Awake! I beseech you, before it shall be too late for wrongs to be righted, and you and your children perish in the general ruin. Take hold of the solemn work, and bring to your aid every ray of light you can gather than has shone upon your pathway, and that you have not cherished; and, together with the aid of the light now shining, commence an investigation of your life and character as if you were before the tribunal of God</a:t>
            </a:r>
            <a:r>
              <a:rPr lang="es-ES" b="1" dirty="0">
                <a:solidFill>
                  <a:srgbClr val="C00000"/>
                </a:solidFill>
              </a:rPr>
              <a:t>.</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2:401. </a:t>
            </a:r>
          </a:p>
        </p:txBody>
      </p:sp>
      <p:pic>
        <p:nvPicPr>
          <p:cNvPr id="6" name="Imagen 5">
            <a:extLst>
              <a:ext uri="{FF2B5EF4-FFF2-40B4-BE49-F238E27FC236}">
                <a16:creationId xmlns:a16="http://schemas.microsoft.com/office/drawing/2014/main" id="{91EBEA9A-9F45-5067-FD8C-4DF8240917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35327" y="111625"/>
            <a:ext cx="2123416" cy="1088732"/>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DC8BAB3E-138A-B4E7-A26E-12C4124ECB54}"/>
              </a:ext>
            </a:extLst>
          </p:cNvPr>
          <p:cNvSpPr txBox="1"/>
          <p:nvPr/>
        </p:nvSpPr>
        <p:spPr>
          <a:xfrm>
            <a:off x="9891536" y="195962"/>
            <a:ext cx="2034083" cy="707886"/>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Precautions</a:t>
            </a:r>
            <a:r>
              <a:rPr lang="es-ES" sz="2000" b="1" dirty="0">
                <a:solidFill>
                  <a:schemeClr val="bg1"/>
                </a:solidFill>
                <a:effectLst>
                  <a:outerShdw blurRad="38100" dist="38100" dir="2700000" algn="tl">
                    <a:srgbClr val="000000">
                      <a:alpha val="43137"/>
                    </a:srgbClr>
                  </a:outerShdw>
                </a:effectLst>
              </a:rPr>
              <a:t> and </a:t>
            </a:r>
            <a:r>
              <a:rPr lang="es-ES" sz="2000" b="1" dirty="0" err="1">
                <a:solidFill>
                  <a:schemeClr val="bg1"/>
                </a:solidFill>
                <a:effectLst>
                  <a:outerShdw blurRad="38100" dist="38100" dir="2700000" algn="tl">
                    <a:srgbClr val="000000">
                      <a:alpha val="43137"/>
                    </a:srgbClr>
                  </a:outerShdw>
                </a:effectLst>
              </a:rPr>
              <a:t>Tips</a:t>
            </a:r>
            <a:endParaRPr lang="es-ES" sz="2000" b="1" dirty="0">
              <a:solidFill>
                <a:schemeClr val="bg1"/>
              </a:solidFill>
              <a:effectLst>
                <a:outerShdw blurRad="38100" dist="38100" dir="2700000" algn="tl">
                  <a:srgbClr val="000000">
                    <a:alpha val="43137"/>
                  </a:srgbClr>
                </a:outerShdw>
              </a:effectLst>
            </a:endParaRPr>
          </a:p>
        </p:txBody>
      </p:sp>
      <p:pic>
        <p:nvPicPr>
          <p:cNvPr id="4" name="Imagen 3" descr="Un par de personas sentadas en una mesa&#10;&#10;Descripción generada automáticamente con confianza baja">
            <a:extLst>
              <a:ext uri="{FF2B5EF4-FFF2-40B4-BE49-F238E27FC236}">
                <a16:creationId xmlns:a16="http://schemas.microsoft.com/office/drawing/2014/main" id="{813B6D01-B6C9-D985-71F0-E687C2DDF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69" y="1050265"/>
            <a:ext cx="3952244" cy="3966039"/>
          </a:xfrm>
          <a:prstGeom prst="rect">
            <a:avLst/>
          </a:prstGeom>
          <a:solidFill>
            <a:srgbClr val="FFFFFF">
              <a:shade val="85000"/>
            </a:srgbClr>
          </a:solidFill>
          <a:ln w="28575" cap="rnd">
            <a:solidFill>
              <a:srgbClr val="57BB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descr="Un par de personas sonriendo&#10;&#10;Descripción generada automáticamente">
            <a:extLst>
              <a:ext uri="{FF2B5EF4-FFF2-40B4-BE49-F238E27FC236}">
                <a16:creationId xmlns:a16="http://schemas.microsoft.com/office/drawing/2014/main" id="{7ADE2214-E3DC-C719-F435-30E2FDD06931}"/>
              </a:ext>
            </a:extLst>
          </p:cNvPr>
          <p:cNvPicPr>
            <a:picLocks noChangeAspect="1"/>
          </p:cNvPicPr>
          <p:nvPr/>
        </p:nvPicPr>
        <p:blipFill rotWithShape="1">
          <a:blip r:embed="rId5">
            <a:extLst>
              <a:ext uri="{28A0092B-C50C-407E-A947-70E740481C1C}">
                <a14:useLocalDpi xmlns:a14="http://schemas.microsoft.com/office/drawing/2010/main" val="0"/>
              </a:ext>
            </a:extLst>
          </a:blip>
          <a:srcRect l="22219" r="22219"/>
          <a:stretch/>
        </p:blipFill>
        <p:spPr>
          <a:xfrm>
            <a:off x="4113513" y="1090365"/>
            <a:ext cx="3089139" cy="3885837"/>
          </a:xfrm>
          <a:prstGeom prst="rect">
            <a:avLst/>
          </a:prstGeom>
          <a:solidFill>
            <a:srgbClr val="FFFFFF">
              <a:shade val="85000"/>
            </a:srgbClr>
          </a:solidFill>
          <a:ln w="28575" cap="rnd">
            <a:solidFill>
              <a:srgbClr val="57BB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9549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6" presetClass="emph" presetSubtype="0" fill="hold" grpId="1" nodeType="after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anim calcmode="lin" valueType="num">
                                      <p:cBhvr>
                                        <p:cTn id="27" dur="500" fill="hold"/>
                                        <p:tgtEl>
                                          <p:spTgt spid="4"/>
                                        </p:tgtEl>
                                        <p:attrNameLst>
                                          <p:attrName>ppt_w</p:attrName>
                                        </p:attrNameLst>
                                      </p:cBhvr>
                                      <p:tavLst>
                                        <p:tav tm="0" fmla="#ppt_w*sin(2.5*pi*$)">
                                          <p:val>
                                            <p:fltVal val="0"/>
                                          </p:val>
                                        </p:tav>
                                        <p:tav tm="100000">
                                          <p:val>
                                            <p:fltVal val="1"/>
                                          </p:val>
                                        </p:tav>
                                      </p:tavLst>
                                    </p:anim>
                                    <p:anim calcmode="lin" valueType="num">
                                      <p:cBhvr>
                                        <p:cTn id="28" dur="500" fill="hold"/>
                                        <p:tgtEl>
                                          <p:spTgt spid="4"/>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anim calcmode="lin" valueType="num">
                                      <p:cBhvr>
                                        <p:cTn id="38" dur="500" fill="hold"/>
                                        <p:tgtEl>
                                          <p:spTgt spid="15"/>
                                        </p:tgtEl>
                                        <p:attrNameLst>
                                          <p:attrName>ppt_w</p:attrName>
                                        </p:attrNameLst>
                                      </p:cBhvr>
                                      <p:tavLst>
                                        <p:tav tm="0" fmla="#ppt_w*sin(2.5*pi*$)">
                                          <p:val>
                                            <p:fltVal val="0"/>
                                          </p:val>
                                        </p:tav>
                                        <p:tav tm="100000">
                                          <p:val>
                                            <p:fltVal val="1"/>
                                          </p:val>
                                        </p:tav>
                                      </p:tavLst>
                                    </p:anim>
                                    <p:anim calcmode="lin" valueType="num">
                                      <p:cBhvr>
                                        <p:cTn id="39" dur="500" fill="hold"/>
                                        <p:tgtEl>
                                          <p:spTgt spid="15"/>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9" grpId="0"/>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571B410-E117-8C37-6EAC-2DC530742C41}"/>
              </a:ext>
            </a:extLst>
          </p:cNvPr>
          <p:cNvSpPr txBox="1"/>
          <p:nvPr/>
        </p:nvSpPr>
        <p:spPr>
          <a:xfrm>
            <a:off x="108579" y="204033"/>
            <a:ext cx="7732832" cy="1754326"/>
          </a:xfrm>
          <a:prstGeom prst="rect">
            <a:avLst/>
          </a:prstGeom>
          <a:noFill/>
        </p:spPr>
        <p:txBody>
          <a:bodyPr wrap="square">
            <a:spAutoFit/>
          </a:bodyPr>
          <a:lstStyle/>
          <a:p>
            <a:pPr marL="342900" indent="-342900">
              <a:buFont typeface="+mj-lt"/>
              <a:buAutoNum type="arabicPeriod"/>
            </a:pPr>
            <a:r>
              <a:rPr lang="es-ES" b="1" dirty="0" err="1">
                <a:solidFill>
                  <a:schemeClr val="accent5">
                    <a:lumMod val="50000"/>
                  </a:schemeClr>
                </a:solidFill>
              </a:rPr>
              <a:t>Teach</a:t>
            </a:r>
            <a:r>
              <a:rPr lang="es-ES" b="1" dirty="0">
                <a:solidFill>
                  <a:schemeClr val="accent5">
                    <a:lumMod val="50000"/>
                  </a:schemeClr>
                </a:solidFill>
              </a:rPr>
              <a:t> </a:t>
            </a:r>
            <a:r>
              <a:rPr lang="es-ES" b="1" dirty="0" err="1">
                <a:solidFill>
                  <a:schemeClr val="accent5">
                    <a:lumMod val="50000"/>
                  </a:schemeClr>
                </a:solidFill>
              </a:rPr>
              <a:t>your</a:t>
            </a:r>
            <a:r>
              <a:rPr lang="es-ES" b="1" dirty="0">
                <a:solidFill>
                  <a:schemeClr val="accent5">
                    <a:lumMod val="50000"/>
                  </a:schemeClr>
                </a:solidFill>
              </a:rPr>
              <a:t> </a:t>
            </a:r>
            <a:r>
              <a:rPr lang="es-ES" b="1" dirty="0" err="1">
                <a:solidFill>
                  <a:schemeClr val="accent5">
                    <a:lumMod val="50000"/>
                  </a:schemeClr>
                </a:solidFill>
              </a:rPr>
              <a:t>children</a:t>
            </a:r>
            <a:r>
              <a:rPr lang="es-ES" b="1" dirty="0">
                <a:solidFill>
                  <a:schemeClr val="accent5">
                    <a:lumMod val="50000"/>
                  </a:schemeClr>
                </a:solidFill>
              </a:rPr>
              <a:t> </a:t>
            </a:r>
            <a:r>
              <a:rPr lang="es-ES" b="1" dirty="0" err="1">
                <a:solidFill>
                  <a:schemeClr val="accent5">
                    <a:lumMod val="50000"/>
                  </a:schemeClr>
                </a:solidFill>
              </a:rPr>
              <a:t>self</a:t>
            </a:r>
            <a:r>
              <a:rPr lang="es-ES" b="1" dirty="0">
                <a:solidFill>
                  <a:schemeClr val="accent5">
                    <a:lumMod val="50000"/>
                  </a:schemeClr>
                </a:solidFill>
              </a:rPr>
              <a:t>-control:</a:t>
            </a:r>
          </a:p>
          <a:p>
            <a:r>
              <a:rPr lang="en-US" b="1" dirty="0">
                <a:solidFill>
                  <a:srgbClr val="C00000"/>
                </a:solidFill>
              </a:rPr>
              <a:t>How important that we teach our children self-control from their very infancy, and teach them the lesson of submitting their wills to us</a:t>
            </a:r>
            <a:r>
              <a:rPr lang="en-US" b="1" dirty="0"/>
              <a:t>. If they should be so unfortunate as to learn wrong habits, not knowing all the evil results, they can be reformed by appealing to their reason and convincing them that such habits ruin the constitution and affect the mind</a:t>
            </a:r>
            <a:r>
              <a:rPr lang="es-ES" b="1" dirty="0"/>
              <a:t>.—</a:t>
            </a:r>
            <a:r>
              <a:rPr lang="es-ES" b="1" dirty="0" err="1"/>
              <a:t>An</a:t>
            </a:r>
            <a:r>
              <a:rPr lang="es-ES" b="1" dirty="0"/>
              <a:t> Appeal </a:t>
            </a:r>
            <a:r>
              <a:rPr lang="es-ES" b="1" dirty="0" err="1"/>
              <a:t>to</a:t>
            </a:r>
            <a:r>
              <a:rPr lang="es-ES" b="1" dirty="0"/>
              <a:t> </a:t>
            </a:r>
            <a:r>
              <a:rPr lang="es-ES" b="1" dirty="0" err="1"/>
              <a:t>Mothers</a:t>
            </a:r>
            <a:r>
              <a:rPr lang="es-ES" b="1" dirty="0"/>
              <a:t>, 10. </a:t>
            </a:r>
          </a:p>
        </p:txBody>
      </p:sp>
      <p:sp>
        <p:nvSpPr>
          <p:cNvPr id="7" name="CuadroTexto 6">
            <a:extLst>
              <a:ext uri="{FF2B5EF4-FFF2-40B4-BE49-F238E27FC236}">
                <a16:creationId xmlns:a16="http://schemas.microsoft.com/office/drawing/2014/main" id="{008973AA-F7D3-F650-ED07-76FA6B906C18}"/>
              </a:ext>
            </a:extLst>
          </p:cNvPr>
          <p:cNvSpPr txBox="1"/>
          <p:nvPr/>
        </p:nvSpPr>
        <p:spPr>
          <a:xfrm>
            <a:off x="108579" y="2324237"/>
            <a:ext cx="4275103" cy="1754326"/>
          </a:xfrm>
          <a:prstGeom prst="rect">
            <a:avLst/>
          </a:prstGeom>
          <a:noFill/>
        </p:spPr>
        <p:txBody>
          <a:bodyPr wrap="square">
            <a:spAutoFit/>
          </a:bodyPr>
          <a:lstStyle/>
          <a:p>
            <a:pPr marL="342900" indent="-342900">
              <a:buFont typeface="+mj-lt"/>
              <a:buAutoNum type="arabicPeriod" startAt="2"/>
            </a:pPr>
            <a:r>
              <a:rPr lang="en-US" b="1" dirty="0">
                <a:solidFill>
                  <a:schemeClr val="accent5">
                    <a:lumMod val="50000"/>
                  </a:schemeClr>
                </a:solidFill>
              </a:rPr>
              <a:t>Warn them against vile habits</a:t>
            </a:r>
            <a:r>
              <a:rPr lang="es-ES" b="1" dirty="0">
                <a:solidFill>
                  <a:schemeClr val="accent5">
                    <a:lumMod val="50000"/>
                  </a:schemeClr>
                </a:solidFill>
              </a:rPr>
              <a:t>:</a:t>
            </a:r>
          </a:p>
          <a:p>
            <a:r>
              <a:rPr lang="en-US" b="1" dirty="0">
                <a:solidFill>
                  <a:srgbClr val="C00000"/>
                </a:solidFill>
              </a:rPr>
              <a:t>Mothers, you cannot be too careful in preventing your  children from learning low habits</a:t>
            </a:r>
            <a:r>
              <a:rPr lang="en-US" b="1" dirty="0"/>
              <a:t>. It is easier to learn evil than to eradicate it after it is learned</a:t>
            </a:r>
            <a:r>
              <a:rPr lang="es-ES" b="1" dirty="0"/>
              <a:t>.—</a:t>
            </a:r>
            <a:r>
              <a:rPr lang="es-ES" b="1" dirty="0" err="1"/>
              <a:t>An</a:t>
            </a:r>
            <a:r>
              <a:rPr lang="es-ES" b="1" dirty="0"/>
              <a:t> Appeal </a:t>
            </a:r>
            <a:r>
              <a:rPr lang="es-ES" b="1" dirty="0" err="1"/>
              <a:t>to</a:t>
            </a:r>
            <a:r>
              <a:rPr lang="es-ES" b="1" dirty="0"/>
              <a:t> </a:t>
            </a:r>
            <a:r>
              <a:rPr lang="es-ES" b="1" dirty="0" err="1"/>
              <a:t>Mothers</a:t>
            </a:r>
            <a:r>
              <a:rPr lang="es-ES" b="1" dirty="0"/>
              <a:t>, 10, 11.</a:t>
            </a:r>
          </a:p>
        </p:txBody>
      </p:sp>
      <p:sp>
        <p:nvSpPr>
          <p:cNvPr id="11" name="CuadroTexto 10">
            <a:extLst>
              <a:ext uri="{FF2B5EF4-FFF2-40B4-BE49-F238E27FC236}">
                <a16:creationId xmlns:a16="http://schemas.microsoft.com/office/drawing/2014/main" id="{DF15AD41-6CE5-0A6C-8504-1D69B10BB8CC}"/>
              </a:ext>
            </a:extLst>
          </p:cNvPr>
          <p:cNvSpPr txBox="1"/>
          <p:nvPr/>
        </p:nvSpPr>
        <p:spPr>
          <a:xfrm>
            <a:off x="108579" y="4622642"/>
            <a:ext cx="7665287" cy="2031325"/>
          </a:xfrm>
          <a:prstGeom prst="rect">
            <a:avLst/>
          </a:prstGeom>
          <a:noFill/>
        </p:spPr>
        <p:txBody>
          <a:bodyPr wrap="square">
            <a:spAutoFit/>
          </a:bodyPr>
          <a:lstStyle/>
          <a:p>
            <a:pPr marL="342900" indent="-342900">
              <a:buFont typeface="+mj-lt"/>
              <a:buAutoNum type="arabicPeriod" startAt="3"/>
            </a:pPr>
            <a:r>
              <a:rPr lang="en-US" b="1" dirty="0">
                <a:solidFill>
                  <a:schemeClr val="accent5">
                    <a:lumMod val="50000"/>
                  </a:schemeClr>
                </a:solidFill>
              </a:rPr>
              <a:t>If you don't know how to act</a:t>
            </a:r>
            <a:r>
              <a:rPr lang="es-ES" b="1" dirty="0">
                <a:solidFill>
                  <a:schemeClr val="accent5">
                    <a:lumMod val="50000"/>
                  </a:schemeClr>
                </a:solidFill>
              </a:rPr>
              <a:t>:</a:t>
            </a:r>
          </a:p>
          <a:p>
            <a:r>
              <a:rPr lang="en-US" b="1" dirty="0"/>
              <a:t>You may inquire, How can we remedy the evils which already exist? How shall we begin the work</a:t>
            </a:r>
            <a:r>
              <a:rPr lang="en-US" b="1" dirty="0">
                <a:solidFill>
                  <a:srgbClr val="C00000"/>
                </a:solidFill>
              </a:rPr>
              <a:t>? If you lack wisdom, go to God; He has promised to give liberally. Pray much, and fervently, for divine aid. One rule cannot be followed in every case. The exercise of sanctified judgment is now needful. Be not hasty and agitated and approach your children with censure. Such a course would only cause rebellion in them.</a:t>
            </a:r>
            <a:r>
              <a:rPr lang="en-US" b="1" dirty="0"/>
              <a:t> </a:t>
            </a:r>
            <a:r>
              <a:rPr lang="es-ES" b="1" dirty="0"/>
              <a:t>—</a:t>
            </a:r>
            <a:r>
              <a:rPr lang="es-ES" b="1" dirty="0" err="1"/>
              <a:t>An</a:t>
            </a:r>
            <a:r>
              <a:rPr lang="es-ES" b="1" dirty="0"/>
              <a:t> Appeal </a:t>
            </a:r>
            <a:r>
              <a:rPr lang="es-ES" b="1" dirty="0" err="1"/>
              <a:t>to</a:t>
            </a:r>
            <a:r>
              <a:rPr lang="es-ES" b="1" dirty="0"/>
              <a:t> </a:t>
            </a:r>
            <a:r>
              <a:rPr lang="es-ES" b="1" dirty="0" err="1"/>
              <a:t>Mothers</a:t>
            </a:r>
            <a:r>
              <a:rPr lang="es-ES" b="1" dirty="0"/>
              <a:t>, 20, 21. </a:t>
            </a:r>
          </a:p>
        </p:txBody>
      </p:sp>
      <p:pic>
        <p:nvPicPr>
          <p:cNvPr id="2" name="Imagen 1">
            <a:extLst>
              <a:ext uri="{FF2B5EF4-FFF2-40B4-BE49-F238E27FC236}">
                <a16:creationId xmlns:a16="http://schemas.microsoft.com/office/drawing/2014/main" id="{35F7D1A5-2E42-E80E-5E72-6B64A4C423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32250" y="112048"/>
            <a:ext cx="2351170" cy="1152000"/>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4FF96F07-E6E5-3D8B-2BED-23C531F48F31}"/>
              </a:ext>
            </a:extLst>
          </p:cNvPr>
          <p:cNvSpPr txBox="1"/>
          <p:nvPr/>
        </p:nvSpPr>
        <p:spPr>
          <a:xfrm>
            <a:off x="9641711" y="211909"/>
            <a:ext cx="2441709"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Parental </a:t>
            </a:r>
            <a:r>
              <a:rPr lang="es-ES" sz="2000" b="1" dirty="0" err="1">
                <a:solidFill>
                  <a:schemeClr val="bg1"/>
                </a:solidFill>
                <a:effectLst>
                  <a:outerShdw blurRad="38100" dist="38100" dir="2700000" algn="tl">
                    <a:srgbClr val="000000">
                      <a:alpha val="43137"/>
                    </a:srgbClr>
                  </a:outerShdw>
                </a:effectLst>
              </a:rPr>
              <a:t>Supervision</a:t>
            </a:r>
            <a:r>
              <a:rPr lang="es-ES" sz="2000" b="1" dirty="0">
                <a:solidFill>
                  <a:schemeClr val="bg1"/>
                </a:solidFill>
                <a:effectLst>
                  <a:outerShdw blurRad="38100" dist="38100" dir="2700000" algn="tl">
                    <a:srgbClr val="000000">
                      <a:alpha val="43137"/>
                    </a:srgbClr>
                  </a:outerShdw>
                </a:effectLst>
              </a:rPr>
              <a:t> and </a:t>
            </a:r>
            <a:r>
              <a:rPr lang="es-ES" sz="2000" b="1" dirty="0" err="1">
                <a:solidFill>
                  <a:schemeClr val="bg1"/>
                </a:solidFill>
                <a:effectLst>
                  <a:outerShdw blurRad="38100" dist="38100" dir="2700000" algn="tl">
                    <a:srgbClr val="000000">
                      <a:alpha val="43137"/>
                    </a:srgbClr>
                  </a:outerShdw>
                </a:effectLst>
              </a:rPr>
              <a:t>Help</a:t>
            </a:r>
            <a:endParaRPr lang="es-ES" sz="2000" b="1" dirty="0">
              <a:solidFill>
                <a:schemeClr val="bg1"/>
              </a:solidFill>
              <a:effectLst>
                <a:outerShdw blurRad="38100" dist="38100" dir="2700000" algn="tl">
                  <a:srgbClr val="000000">
                    <a:alpha val="43137"/>
                  </a:srgbClr>
                </a:outerShdw>
              </a:effectLst>
            </a:endParaRPr>
          </a:p>
        </p:txBody>
      </p:sp>
      <p:pic>
        <p:nvPicPr>
          <p:cNvPr id="6" name="Imagen 5" descr="Un par de personas sentadas en una mesa&#10;&#10;Descripción generada automáticamente con confianza baja">
            <a:extLst>
              <a:ext uri="{FF2B5EF4-FFF2-40B4-BE49-F238E27FC236}">
                <a16:creationId xmlns:a16="http://schemas.microsoft.com/office/drawing/2014/main" id="{D3E022BA-DD20-D05C-26CF-BA417CFEF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6685" y="4066491"/>
            <a:ext cx="4019191" cy="2679461"/>
          </a:xfrm>
          <a:prstGeom prst="ellipse">
            <a:avLst/>
          </a:prstGeom>
          <a:ln w="63500" cap="rnd">
            <a:solidFill>
              <a:srgbClr val="BB5700"/>
            </a:solidFill>
          </a:ln>
          <a:effectLst/>
          <a:scene3d>
            <a:camera prst="orthographicFront"/>
            <a:lightRig rig="contrasting" dir="t">
              <a:rot lat="0" lon="0" rev="3000000"/>
            </a:lightRig>
          </a:scene3d>
          <a:sp3d contourW="7620">
            <a:bevelT w="95250" h="31750"/>
            <a:contourClr>
              <a:srgbClr val="333333"/>
            </a:contourClr>
          </a:sp3d>
        </p:spPr>
      </p:pic>
      <p:pic>
        <p:nvPicPr>
          <p:cNvPr id="9" name="Imagen 8" descr="Un grupo de personas haciendo gestos con la cara de un niño&#10;&#10;Descripción generada automáticamente con confianza baja">
            <a:extLst>
              <a:ext uri="{FF2B5EF4-FFF2-40B4-BE49-F238E27FC236}">
                <a16:creationId xmlns:a16="http://schemas.microsoft.com/office/drawing/2014/main" id="{8DEC3091-CDB9-59E4-9BFA-D873D5773038}"/>
              </a:ext>
            </a:extLst>
          </p:cNvPr>
          <p:cNvPicPr>
            <a:picLocks noChangeAspect="1"/>
          </p:cNvPicPr>
          <p:nvPr/>
        </p:nvPicPr>
        <p:blipFill rotWithShape="1">
          <a:blip r:embed="rId5">
            <a:extLst>
              <a:ext uri="{28A0092B-C50C-407E-A947-70E740481C1C}">
                <a14:useLocalDpi xmlns:a14="http://schemas.microsoft.com/office/drawing/2010/main" val="0"/>
              </a:ext>
            </a:extLst>
          </a:blip>
          <a:srcRect l="1525" r="19442"/>
          <a:stretch/>
        </p:blipFill>
        <p:spPr>
          <a:xfrm>
            <a:off x="4546115" y="2101239"/>
            <a:ext cx="3191775" cy="2477323"/>
          </a:xfrm>
          <a:prstGeom prst="ellipse">
            <a:avLst/>
          </a:prstGeom>
          <a:ln w="63500" cap="rnd">
            <a:solidFill>
              <a:srgbClr val="BB5700"/>
            </a:solidFill>
          </a:ln>
          <a:effectLst/>
          <a:scene3d>
            <a:camera prst="orthographicFront"/>
            <a:lightRig rig="contrasting" dir="t">
              <a:rot lat="0" lon="0" rev="3000000"/>
            </a:lightRig>
          </a:scene3d>
          <a:sp3d contourW="7620">
            <a:bevelT w="95250" h="31750"/>
            <a:contourClr>
              <a:srgbClr val="333333"/>
            </a:contourClr>
          </a:sp3d>
        </p:spPr>
      </p:pic>
      <p:pic>
        <p:nvPicPr>
          <p:cNvPr id="12" name="Imagen 11" descr="Un joven con los brazos abiertos&#10;&#10;Descripción generada automáticamente con confianza baja">
            <a:extLst>
              <a:ext uri="{FF2B5EF4-FFF2-40B4-BE49-F238E27FC236}">
                <a16:creationId xmlns:a16="http://schemas.microsoft.com/office/drawing/2014/main" id="{98B3DFF3-2E48-A49B-F56F-B8FCFB2EFFC1}"/>
              </a:ext>
            </a:extLst>
          </p:cNvPr>
          <p:cNvPicPr>
            <a:picLocks noChangeAspect="1"/>
          </p:cNvPicPr>
          <p:nvPr/>
        </p:nvPicPr>
        <p:blipFill rotWithShape="1">
          <a:blip r:embed="rId6">
            <a:extLst>
              <a:ext uri="{28A0092B-C50C-407E-A947-70E740481C1C}">
                <a14:useLocalDpi xmlns:a14="http://schemas.microsoft.com/office/drawing/2010/main" val="0"/>
              </a:ext>
            </a:extLst>
          </a:blip>
          <a:srcRect l="14800" t="6028" r="7132" b="30667"/>
          <a:stretch/>
        </p:blipFill>
        <p:spPr>
          <a:xfrm>
            <a:off x="7875913" y="1502926"/>
            <a:ext cx="4148820" cy="2324687"/>
          </a:xfrm>
          <a:prstGeom prst="ellipse">
            <a:avLst/>
          </a:prstGeom>
          <a:ln w="63500" cap="rnd">
            <a:solidFill>
              <a:srgbClr val="BB5700"/>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3170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6" presetClass="emph" presetSubtype="0" fill="hold" grpId="1" nodeType="afterEffect">
                                  <p:stCondLst>
                                    <p:cond delay="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750"/>
                                        <p:tgtEl>
                                          <p:spTgt spid="12"/>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750"/>
                                        <p:tgtEl>
                                          <p:spTgt spid="9"/>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750"/>
                                        <p:tgtEl>
                                          <p:spTgt spid="6"/>
                                        </p:tgtEl>
                                      </p:cBhvr>
                                    </p:animEffect>
                                  </p:childTnLst>
                                </p:cTn>
                              </p:par>
                            </p:childTnLst>
                          </p:cTn>
                        </p:par>
                        <p:par>
                          <p:cTn id="40" fill="hold">
                            <p:stCondLst>
                              <p:cond delay="75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C2FBC09-EFCF-A9FF-700A-759C681C801E}"/>
              </a:ext>
            </a:extLst>
          </p:cNvPr>
          <p:cNvSpPr txBox="1"/>
          <p:nvPr/>
        </p:nvSpPr>
        <p:spPr>
          <a:xfrm>
            <a:off x="126645" y="32673"/>
            <a:ext cx="9283573" cy="3416320"/>
          </a:xfrm>
          <a:prstGeom prst="rect">
            <a:avLst/>
          </a:prstGeom>
          <a:noFill/>
        </p:spPr>
        <p:txBody>
          <a:bodyPr wrap="square">
            <a:spAutoFit/>
          </a:bodyPr>
          <a:lstStyle/>
          <a:p>
            <a:pPr marL="342900" indent="-342900">
              <a:buFont typeface="+mj-lt"/>
              <a:buAutoNum type="arabicPeriod" startAt="4"/>
            </a:pPr>
            <a:r>
              <a:rPr lang="en-US" b="1" dirty="0">
                <a:solidFill>
                  <a:schemeClr val="accent5">
                    <a:lumMod val="50000"/>
                  </a:schemeClr>
                </a:solidFill>
              </a:rPr>
              <a:t>Present to them the consequences of their actions</a:t>
            </a:r>
            <a:r>
              <a:rPr lang="es-ES" b="1" dirty="0">
                <a:solidFill>
                  <a:schemeClr val="accent5">
                    <a:lumMod val="50000"/>
                  </a:schemeClr>
                </a:solidFill>
              </a:rPr>
              <a:t>.</a:t>
            </a:r>
          </a:p>
          <a:p>
            <a:r>
              <a:rPr lang="en-US" b="1" dirty="0">
                <a:solidFill>
                  <a:srgbClr val="C00000"/>
                </a:solidFill>
              </a:rPr>
              <a:t>With self-possession and feelings of the deepest sympathy and pity, you should approach your erring children and faithfully present to them the sure work of ruin upon their constitutions if they continue the course they have begun</a:t>
            </a:r>
            <a:r>
              <a:rPr lang="es-ES" b="1" dirty="0">
                <a:solidFill>
                  <a:srgbClr val="C00000"/>
                </a:solidFill>
              </a:rPr>
              <a:t>... </a:t>
            </a:r>
            <a:r>
              <a:rPr lang="en-US" b="1" dirty="0">
                <a:solidFill>
                  <a:srgbClr val="C00000"/>
                </a:solidFill>
              </a:rPr>
              <a:t>You should make them feel, if possible, that it God, the pure and holy that they have been sinning against</a:t>
            </a:r>
            <a:r>
              <a:rPr lang="es-ES" b="1" dirty="0">
                <a:solidFill>
                  <a:srgbClr val="C00000"/>
                </a:solidFill>
              </a:rPr>
              <a:t>...</a:t>
            </a:r>
            <a:r>
              <a:rPr lang="es-ES" b="1" dirty="0"/>
              <a:t> </a:t>
            </a:r>
            <a:r>
              <a:rPr lang="en-US" b="1" dirty="0"/>
              <a:t>If you can so impress your children that they will exercise that repentance which is acceptable to God</a:t>
            </a:r>
            <a:r>
              <a:rPr lang="es-ES" b="1" dirty="0"/>
              <a:t>… </a:t>
            </a:r>
            <a:r>
              <a:rPr lang="en-US" b="1" dirty="0"/>
              <a:t>the work will be thorough, the reform certain. They will not feel sorrow merely because their sins are known; but they will view their sinful practices in their aggravated character and will be led to confess them to God, without reserve, and will forsake them. They will feel to sorrow for their wrong course, because they have displeased God and sinned against Him and dishonored their bodies before Him who created them and has required them to present their bodies a  living sacrifice, holy and acceptable unto Him, which is their reasonable service. </a:t>
            </a:r>
            <a:r>
              <a:rPr lang="es-ES" b="1" dirty="0"/>
              <a:t>—</a:t>
            </a:r>
            <a:r>
              <a:rPr lang="es-ES" b="1" dirty="0" err="1"/>
              <a:t>An</a:t>
            </a:r>
            <a:r>
              <a:rPr lang="es-ES" b="1" dirty="0"/>
              <a:t> Appeal </a:t>
            </a:r>
            <a:r>
              <a:rPr lang="es-ES" b="1" dirty="0" err="1"/>
              <a:t>to</a:t>
            </a:r>
            <a:r>
              <a:rPr lang="es-ES" b="1" dirty="0"/>
              <a:t> </a:t>
            </a:r>
            <a:r>
              <a:rPr lang="es-ES" b="1" dirty="0" err="1"/>
              <a:t>Mothers</a:t>
            </a:r>
            <a:r>
              <a:rPr lang="es-ES" b="1" dirty="0"/>
              <a:t>, 21, 22. </a:t>
            </a:r>
            <a:endParaRPr lang="es-ES" b="1" dirty="0">
              <a:solidFill>
                <a:srgbClr val="C00000"/>
              </a:solidFill>
            </a:endParaRPr>
          </a:p>
        </p:txBody>
      </p:sp>
      <p:sp>
        <p:nvSpPr>
          <p:cNvPr id="5" name="CuadroTexto 4">
            <a:extLst>
              <a:ext uri="{FF2B5EF4-FFF2-40B4-BE49-F238E27FC236}">
                <a16:creationId xmlns:a16="http://schemas.microsoft.com/office/drawing/2014/main" id="{99804451-3194-5276-97F0-A2CD613BA719}"/>
              </a:ext>
            </a:extLst>
          </p:cNvPr>
          <p:cNvSpPr txBox="1"/>
          <p:nvPr/>
        </p:nvSpPr>
        <p:spPr>
          <a:xfrm>
            <a:off x="5574594" y="3374711"/>
            <a:ext cx="6617406" cy="2031325"/>
          </a:xfrm>
          <a:prstGeom prst="rect">
            <a:avLst/>
          </a:prstGeom>
          <a:noFill/>
        </p:spPr>
        <p:txBody>
          <a:bodyPr wrap="square">
            <a:spAutoFit/>
          </a:bodyPr>
          <a:lstStyle/>
          <a:p>
            <a:pPr marL="342900" indent="-342900">
              <a:buFont typeface="+mj-lt"/>
              <a:buAutoNum type="arabicPeriod" startAt="5"/>
            </a:pPr>
            <a:r>
              <a:rPr lang="en-US" b="1" dirty="0">
                <a:solidFill>
                  <a:schemeClr val="accent5">
                    <a:lumMod val="50000"/>
                  </a:schemeClr>
                </a:solidFill>
              </a:rPr>
              <a:t>Do not give them heavy or stimulating food</a:t>
            </a:r>
            <a:r>
              <a:rPr lang="es-ES" b="1" dirty="0">
                <a:solidFill>
                  <a:schemeClr val="accent5">
                    <a:lumMod val="50000"/>
                  </a:schemeClr>
                </a:solidFill>
              </a:rPr>
              <a:t>:</a:t>
            </a:r>
          </a:p>
          <a:p>
            <a:r>
              <a:rPr lang="en-US" b="1" dirty="0">
                <a:solidFill>
                  <a:srgbClr val="C00000"/>
                </a:solidFill>
              </a:rPr>
              <a:t>Gross  and stimulating food fevers the blood, excites the nervous system, and too often dulls the moral perceptions so that reason and conscience are overborne by the sensual impulses. It is difficult, and often well-nigh impossible, for one who is intemperate in diet to exercise patience and self-control</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es-ES" b="1" dirty="0"/>
              <a:t>, 134, 1890. </a:t>
            </a:r>
          </a:p>
        </p:txBody>
      </p:sp>
      <p:pic>
        <p:nvPicPr>
          <p:cNvPr id="4" name="Imagen 3">
            <a:extLst>
              <a:ext uri="{FF2B5EF4-FFF2-40B4-BE49-F238E27FC236}">
                <a16:creationId xmlns:a16="http://schemas.microsoft.com/office/drawing/2014/main" id="{F260C50F-9C6D-D3B0-1973-8BD7470D4D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32248" y="112048"/>
            <a:ext cx="2351170" cy="1152000"/>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919BB622-6F8B-509A-C4CC-DFB95A75F2AC}"/>
              </a:ext>
            </a:extLst>
          </p:cNvPr>
          <p:cNvSpPr txBox="1"/>
          <p:nvPr/>
        </p:nvSpPr>
        <p:spPr>
          <a:xfrm>
            <a:off x="9618562" y="249704"/>
            <a:ext cx="2464857"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Parental </a:t>
            </a:r>
            <a:r>
              <a:rPr lang="es-ES" sz="2000" b="1" dirty="0" err="1">
                <a:solidFill>
                  <a:schemeClr val="bg1"/>
                </a:solidFill>
                <a:effectLst>
                  <a:outerShdw blurRad="38100" dist="38100" dir="2700000" algn="tl">
                    <a:srgbClr val="000000">
                      <a:alpha val="43137"/>
                    </a:srgbClr>
                  </a:outerShdw>
                </a:effectLst>
              </a:rPr>
              <a:t>Supervision</a:t>
            </a:r>
            <a:r>
              <a:rPr lang="es-ES" sz="2000" b="1" dirty="0">
                <a:solidFill>
                  <a:schemeClr val="bg1"/>
                </a:solidFill>
                <a:effectLst>
                  <a:outerShdw blurRad="38100" dist="38100" dir="2700000" algn="tl">
                    <a:srgbClr val="000000">
                      <a:alpha val="43137"/>
                    </a:srgbClr>
                  </a:outerShdw>
                </a:effectLst>
              </a:rPr>
              <a:t> and </a:t>
            </a:r>
            <a:r>
              <a:rPr lang="es-ES" sz="2000" b="1" dirty="0" err="1">
                <a:solidFill>
                  <a:schemeClr val="bg1"/>
                </a:solidFill>
                <a:effectLst>
                  <a:outerShdw blurRad="38100" dist="38100" dir="2700000" algn="tl">
                    <a:srgbClr val="000000">
                      <a:alpha val="43137"/>
                    </a:srgbClr>
                  </a:outerShdw>
                </a:effectLst>
              </a:rPr>
              <a:t>Help</a:t>
            </a:r>
            <a:endParaRPr lang="es-ES" sz="2000" b="1" dirty="0">
              <a:solidFill>
                <a:schemeClr val="bg1"/>
              </a:solidFill>
              <a:effectLst>
                <a:outerShdw blurRad="38100" dist="38100" dir="2700000" algn="tl">
                  <a:srgbClr val="000000">
                    <a:alpha val="43137"/>
                  </a:srgbClr>
                </a:outerShdw>
              </a:effectLst>
            </a:endParaRPr>
          </a:p>
        </p:txBody>
      </p:sp>
      <p:sp>
        <p:nvSpPr>
          <p:cNvPr id="3" name="CuadroTexto 2">
            <a:extLst>
              <a:ext uri="{FF2B5EF4-FFF2-40B4-BE49-F238E27FC236}">
                <a16:creationId xmlns:a16="http://schemas.microsoft.com/office/drawing/2014/main" id="{F50A4DFD-14DF-2D5A-750A-12D3D7190228}"/>
              </a:ext>
            </a:extLst>
          </p:cNvPr>
          <p:cNvSpPr txBox="1"/>
          <p:nvPr/>
        </p:nvSpPr>
        <p:spPr>
          <a:xfrm>
            <a:off x="4787660" y="5347999"/>
            <a:ext cx="7404340" cy="1477328"/>
          </a:xfrm>
          <a:prstGeom prst="rect">
            <a:avLst/>
          </a:prstGeom>
          <a:noFill/>
        </p:spPr>
        <p:txBody>
          <a:bodyPr wrap="square">
            <a:spAutoFit/>
          </a:bodyPr>
          <a:lstStyle/>
          <a:p>
            <a:pPr marL="342900" indent="-342900">
              <a:buFont typeface="+mj-lt"/>
              <a:buAutoNum type="arabicPeriod" startAt="6"/>
            </a:pPr>
            <a:r>
              <a:rPr lang="es-ES" b="1" dirty="0" err="1">
                <a:solidFill>
                  <a:schemeClr val="accent5">
                    <a:lumMod val="50000"/>
                  </a:schemeClr>
                </a:solidFill>
              </a:rPr>
              <a:t>Bathe</a:t>
            </a:r>
            <a:r>
              <a:rPr lang="es-ES" b="1" dirty="0">
                <a:solidFill>
                  <a:schemeClr val="accent5">
                    <a:lumMod val="50000"/>
                  </a:schemeClr>
                </a:solidFill>
              </a:rPr>
              <a:t> </a:t>
            </a:r>
            <a:r>
              <a:rPr lang="es-ES" b="1" dirty="0" err="1">
                <a:solidFill>
                  <a:schemeClr val="accent5">
                    <a:lumMod val="50000"/>
                  </a:schemeClr>
                </a:solidFill>
              </a:rPr>
              <a:t>them</a:t>
            </a:r>
            <a:r>
              <a:rPr lang="es-ES" b="1" dirty="0">
                <a:solidFill>
                  <a:schemeClr val="accent5">
                    <a:lumMod val="50000"/>
                  </a:schemeClr>
                </a:solidFill>
              </a:rPr>
              <a:t> </a:t>
            </a:r>
            <a:r>
              <a:rPr lang="es-ES" b="1" dirty="0" err="1">
                <a:solidFill>
                  <a:schemeClr val="accent5">
                    <a:lumMod val="50000"/>
                  </a:schemeClr>
                </a:solidFill>
              </a:rPr>
              <a:t>frequently</a:t>
            </a:r>
            <a:r>
              <a:rPr lang="es-ES" b="1" dirty="0">
                <a:solidFill>
                  <a:schemeClr val="accent5">
                    <a:lumMod val="50000"/>
                  </a:schemeClr>
                </a:solidFill>
              </a:rPr>
              <a:t>:</a:t>
            </a:r>
          </a:p>
          <a:p>
            <a:r>
              <a:rPr lang="en-US" b="1" dirty="0">
                <a:solidFill>
                  <a:srgbClr val="C00000"/>
                </a:solidFill>
              </a:rPr>
              <a:t>Frequent bathing is very beneficial, especially at night, just before retiring, or upon rising in the morning</a:t>
            </a:r>
            <a:r>
              <a:rPr lang="es-ES" b="1" dirty="0">
                <a:solidFill>
                  <a:srgbClr val="C00000"/>
                </a:solidFill>
              </a:rPr>
              <a:t>... </a:t>
            </a:r>
            <a:r>
              <a:rPr lang="en-US" b="1" dirty="0">
                <a:solidFill>
                  <a:srgbClr val="C00000"/>
                </a:solidFill>
              </a:rPr>
              <a:t>This brings the blood to the surface, relieving the brain; and there will be less inclination to indulge in impure practices</a:t>
            </a:r>
            <a:r>
              <a:rPr lang="en-US" b="1" dirty="0"/>
              <a:t>.</a:t>
            </a:r>
            <a:r>
              <a:rPr lang="es-ES" b="1" dirty="0"/>
              <a:t>—Christian </a:t>
            </a:r>
            <a:r>
              <a:rPr lang="es-ES" b="1" dirty="0" err="1"/>
              <a:t>Temperance</a:t>
            </a:r>
            <a:r>
              <a:rPr lang="es-ES" b="1" dirty="0"/>
              <a:t> and Bible </a:t>
            </a:r>
            <a:r>
              <a:rPr lang="es-ES" b="1" dirty="0" err="1"/>
              <a:t>Hygiene</a:t>
            </a:r>
            <a:r>
              <a:rPr lang="es-ES" b="1" dirty="0"/>
              <a:t>, 141, 142. </a:t>
            </a:r>
          </a:p>
        </p:txBody>
      </p:sp>
      <p:pic>
        <p:nvPicPr>
          <p:cNvPr id="8" name="Imagen 7" descr="Comida de colores encima de mesa&#10;&#10;Descripción generada automáticamente">
            <a:extLst>
              <a:ext uri="{FF2B5EF4-FFF2-40B4-BE49-F238E27FC236}">
                <a16:creationId xmlns:a16="http://schemas.microsoft.com/office/drawing/2014/main" id="{EC13406A-DC46-E063-17C3-9BDE30658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9143" y="1401704"/>
            <a:ext cx="2753129" cy="1935272"/>
          </a:xfrm>
          <a:prstGeom prst="snip2DiagRect">
            <a:avLst>
              <a:gd name="adj1" fmla="val 15428"/>
              <a:gd name="adj2" fmla="val 16667"/>
            </a:avLst>
          </a:prstGeom>
          <a:solidFill>
            <a:srgbClr val="FFFFFF">
              <a:shade val="85000"/>
            </a:srgbClr>
          </a:solidFill>
          <a:ln w="57150" cap="sq">
            <a:solidFill>
              <a:srgbClr val="BB57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interior, viendo, gato, frente&#10;&#10;Descripción generada automáticamente">
            <a:extLst>
              <a:ext uri="{FF2B5EF4-FFF2-40B4-BE49-F238E27FC236}">
                <a16:creationId xmlns:a16="http://schemas.microsoft.com/office/drawing/2014/main" id="{0423E486-217A-081E-A033-7A742E6B0A67}"/>
              </a:ext>
            </a:extLst>
          </p:cNvPr>
          <p:cNvPicPr>
            <a:picLocks noChangeAspect="1"/>
          </p:cNvPicPr>
          <p:nvPr/>
        </p:nvPicPr>
        <p:blipFill rotWithShape="1">
          <a:blip r:embed="rId5">
            <a:extLst>
              <a:ext uri="{28A0092B-C50C-407E-A947-70E740481C1C}">
                <a14:useLocalDpi xmlns:a14="http://schemas.microsoft.com/office/drawing/2010/main" val="0"/>
              </a:ext>
            </a:extLst>
          </a:blip>
          <a:srcRect l="8873" t="9089" r="31136"/>
          <a:stretch/>
        </p:blipFill>
        <p:spPr>
          <a:xfrm>
            <a:off x="91329" y="5406414"/>
            <a:ext cx="1768415" cy="1360497"/>
          </a:xfrm>
          <a:prstGeom prst="snip2DiagRect">
            <a:avLst>
              <a:gd name="adj1" fmla="val 17831"/>
              <a:gd name="adj2" fmla="val 0"/>
            </a:avLst>
          </a:prstGeom>
          <a:solidFill>
            <a:srgbClr val="FFFFFF">
              <a:shade val="85000"/>
            </a:srgbClr>
          </a:solidFill>
          <a:ln w="38100" cap="sq">
            <a:solidFill>
              <a:srgbClr val="BB57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AC7CFEF6-C9FB-0070-EBF1-74830E15DD28}"/>
              </a:ext>
            </a:extLst>
          </p:cNvPr>
          <p:cNvPicPr>
            <a:picLocks noChangeAspect="1"/>
          </p:cNvPicPr>
          <p:nvPr/>
        </p:nvPicPr>
        <p:blipFill>
          <a:blip r:embed="rId6"/>
          <a:stretch>
            <a:fillRect/>
          </a:stretch>
        </p:blipFill>
        <p:spPr>
          <a:xfrm>
            <a:off x="1958196" y="5406414"/>
            <a:ext cx="2731012" cy="1360497"/>
          </a:xfrm>
          <a:prstGeom prst="snip2DiagRect">
            <a:avLst>
              <a:gd name="adj1" fmla="val 0"/>
              <a:gd name="adj2" fmla="val 19203"/>
            </a:avLst>
          </a:prstGeom>
          <a:solidFill>
            <a:srgbClr val="FFFFFF">
              <a:shade val="85000"/>
            </a:srgbClr>
          </a:solidFill>
          <a:ln w="38100" cap="sq">
            <a:solidFill>
              <a:srgbClr val="BB57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 niño con la boca abierta&#10;&#10;Descripción generada automáticamente con confianza baja">
            <a:extLst>
              <a:ext uri="{FF2B5EF4-FFF2-40B4-BE49-F238E27FC236}">
                <a16:creationId xmlns:a16="http://schemas.microsoft.com/office/drawing/2014/main" id="{0EE40431-89BD-46AB-8285-C3F5B525D339}"/>
              </a:ext>
            </a:extLst>
          </p:cNvPr>
          <p:cNvPicPr>
            <a:picLocks noChangeAspect="1"/>
          </p:cNvPicPr>
          <p:nvPr/>
        </p:nvPicPr>
        <p:blipFill rotWithShape="1">
          <a:blip r:embed="rId7">
            <a:extLst>
              <a:ext uri="{28A0092B-C50C-407E-A947-70E740481C1C}">
                <a14:useLocalDpi xmlns:a14="http://schemas.microsoft.com/office/drawing/2010/main" val="0"/>
              </a:ext>
            </a:extLst>
          </a:blip>
          <a:srcRect l="1810" r="7520"/>
          <a:stretch/>
        </p:blipFill>
        <p:spPr>
          <a:xfrm>
            <a:off x="104286" y="3588152"/>
            <a:ext cx="2717705" cy="1654747"/>
          </a:xfrm>
          <a:prstGeom prst="snip2DiagRect">
            <a:avLst/>
          </a:prstGeom>
          <a:solidFill>
            <a:srgbClr val="FFFFFF">
              <a:shade val="85000"/>
            </a:srgbClr>
          </a:solidFill>
          <a:ln w="38100" cap="sq">
            <a:solidFill>
              <a:srgbClr val="BB57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Un niño sentado en el suelo&#10;&#10;Descripción generada automáticamente con confianza media">
            <a:extLst>
              <a:ext uri="{FF2B5EF4-FFF2-40B4-BE49-F238E27FC236}">
                <a16:creationId xmlns:a16="http://schemas.microsoft.com/office/drawing/2014/main" id="{D924006E-5D24-4315-020D-741785119A6E}"/>
              </a:ext>
            </a:extLst>
          </p:cNvPr>
          <p:cNvPicPr>
            <a:picLocks noChangeAspect="1"/>
          </p:cNvPicPr>
          <p:nvPr/>
        </p:nvPicPr>
        <p:blipFill rotWithShape="1">
          <a:blip r:embed="rId8">
            <a:extLst>
              <a:ext uri="{28A0092B-C50C-407E-A947-70E740481C1C}">
                <a14:useLocalDpi xmlns:a14="http://schemas.microsoft.com/office/drawing/2010/main" val="0"/>
              </a:ext>
            </a:extLst>
          </a:blip>
          <a:srcRect l="7555" r="7555"/>
          <a:stretch/>
        </p:blipFill>
        <p:spPr>
          <a:xfrm>
            <a:off x="2915215" y="3588152"/>
            <a:ext cx="2650325" cy="1654747"/>
          </a:xfrm>
          <a:prstGeom prst="snip2DiagRect">
            <a:avLst>
              <a:gd name="adj1" fmla="val 16470"/>
              <a:gd name="adj2" fmla="val 0"/>
            </a:avLst>
          </a:prstGeom>
          <a:solidFill>
            <a:srgbClr val="FFFFFF">
              <a:shade val="85000"/>
            </a:srgbClr>
          </a:solidFill>
          <a:ln w="38100" cap="sq">
            <a:solidFill>
              <a:srgbClr val="BB57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052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fltVal val="0.5"/>
                                          </p:val>
                                        </p:tav>
                                        <p:tav tm="100000">
                                          <p:val>
                                            <p:strVal val="#ppt_x"/>
                                          </p:val>
                                        </p:tav>
                                      </p:tavLst>
                                    </p:anim>
                                    <p:anim calcmode="lin" valueType="num">
                                      <p:cBhvr>
                                        <p:cTn id="19" dur="500" fill="hold"/>
                                        <p:tgtEl>
                                          <p:spTgt spid="16"/>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anim calcmode="lin" valueType="num">
                                      <p:cBhvr>
                                        <p:cTn id="31" dur="500" fill="hold"/>
                                        <p:tgtEl>
                                          <p:spTgt spid="8"/>
                                        </p:tgtEl>
                                        <p:attrNameLst>
                                          <p:attrName>ppt_x</p:attrName>
                                        </p:attrNameLst>
                                      </p:cBhvr>
                                      <p:tavLst>
                                        <p:tav tm="0">
                                          <p:val>
                                            <p:fltVal val="0.5"/>
                                          </p:val>
                                        </p:tav>
                                        <p:tav tm="100000">
                                          <p:val>
                                            <p:strVal val="#ppt_x"/>
                                          </p:val>
                                        </p:tav>
                                      </p:tavLst>
                                    </p:anim>
                                    <p:anim calcmode="lin" valueType="num">
                                      <p:cBhvr>
                                        <p:cTn id="32" dur="500" fill="hold"/>
                                        <p:tgtEl>
                                          <p:spTgt spid="8"/>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fltVal val="0.5"/>
                                          </p:val>
                                        </p:tav>
                                        <p:tav tm="100000">
                                          <p:val>
                                            <p:strVal val="#ppt_x"/>
                                          </p:val>
                                        </p:tav>
                                      </p:tavLst>
                                    </p:anim>
                                    <p:anim calcmode="lin" valueType="num">
                                      <p:cBhvr>
                                        <p:cTn id="45" dur="500" fill="hold"/>
                                        <p:tgtEl>
                                          <p:spTgt spid="10"/>
                                        </p:tgtEl>
                                        <p:attrNameLst>
                                          <p:attrName>ppt_y</p:attrName>
                                        </p:attrNameLst>
                                      </p:cBhvr>
                                      <p:tavLst>
                                        <p:tav tm="0">
                                          <p:val>
                                            <p:fltVal val="0.5"/>
                                          </p:val>
                                        </p:tav>
                                        <p:tav tm="100000">
                                          <p:val>
                                            <p:strVal val="#ppt_y"/>
                                          </p:val>
                                        </p:tav>
                                      </p:tavLst>
                                    </p:anim>
                                  </p:childTnLst>
                                </p:cTn>
                              </p:par>
                            </p:childTnLst>
                          </p:cTn>
                        </p:par>
                        <p:par>
                          <p:cTn id="46" fill="hold">
                            <p:stCondLst>
                              <p:cond delay="500"/>
                            </p:stCondLst>
                            <p:childTnLst>
                              <p:par>
                                <p:cTn id="47" presetID="53" presetClass="entr" presetSubtype="52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anim calcmode="lin" valueType="num">
                                      <p:cBhvr>
                                        <p:cTn id="52" dur="500" fill="hold"/>
                                        <p:tgtEl>
                                          <p:spTgt spid="11"/>
                                        </p:tgtEl>
                                        <p:attrNameLst>
                                          <p:attrName>ppt_x</p:attrName>
                                        </p:attrNameLst>
                                      </p:cBhvr>
                                      <p:tavLst>
                                        <p:tav tm="0">
                                          <p:val>
                                            <p:fltVal val="0.5"/>
                                          </p:val>
                                        </p:tav>
                                        <p:tav tm="100000">
                                          <p:val>
                                            <p:strVal val="#ppt_x"/>
                                          </p:val>
                                        </p:tav>
                                      </p:tavLst>
                                    </p:anim>
                                    <p:anim calcmode="lin" valueType="num">
                                      <p:cBhvr>
                                        <p:cTn id="53" dur="500" fill="hold"/>
                                        <p:tgtEl>
                                          <p:spTgt spid="11"/>
                                        </p:tgtEl>
                                        <p:attrNameLst>
                                          <p:attrName>ppt_y</p:attrName>
                                        </p:attrNameLst>
                                      </p:cBhvr>
                                      <p:tavLst>
                                        <p:tav tm="0">
                                          <p:val>
                                            <p:fltVal val="0.5"/>
                                          </p:val>
                                        </p:tav>
                                        <p:tav tm="100000">
                                          <p:val>
                                            <p:strVal val="#ppt_y"/>
                                          </p:val>
                                        </p:tav>
                                      </p:tavLst>
                                    </p:anim>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left)">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Marquesina">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8659</TotalTime>
  <Words>9711</Words>
  <Application>Microsoft Office PowerPoint</Application>
  <PresentationFormat>Panorámica</PresentationFormat>
  <Paragraphs>206</Paragraphs>
  <Slides>39</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39</vt:i4>
      </vt:variant>
    </vt:vector>
  </HeadingPairs>
  <TitlesOfParts>
    <vt:vector size="45" baseType="lpstr">
      <vt:lpstr>Arial</vt:lpstr>
      <vt:lpstr>Calibri</vt:lpstr>
      <vt:lpstr>Calibri Light</vt:lpstr>
      <vt:lpstr>NimbusRomNo9L-Regu</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551</cp:revision>
  <dcterms:created xsi:type="dcterms:W3CDTF">2023-05-30T06:05:24Z</dcterms:created>
  <dcterms:modified xsi:type="dcterms:W3CDTF">2024-10-22T20:03:31Z</dcterms:modified>
</cp:coreProperties>
</file>