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92" r:id="rId2"/>
    <p:sldId id="258" r:id="rId3"/>
    <p:sldId id="274" r:id="rId4"/>
    <p:sldId id="259" r:id="rId5"/>
    <p:sldId id="260" r:id="rId6"/>
    <p:sldId id="261" r:id="rId7"/>
    <p:sldId id="262" r:id="rId8"/>
    <p:sldId id="263" r:id="rId9"/>
    <p:sldId id="264" r:id="rId10"/>
    <p:sldId id="265" r:id="rId11"/>
    <p:sldId id="266" r:id="rId12"/>
    <p:sldId id="303" r:id="rId13"/>
    <p:sldId id="299" r:id="rId14"/>
    <p:sldId id="300" r:id="rId15"/>
    <p:sldId id="267" r:id="rId16"/>
    <p:sldId id="269" r:id="rId17"/>
    <p:sldId id="293" r:id="rId18"/>
    <p:sldId id="270" r:id="rId19"/>
    <p:sldId id="268" r:id="rId20"/>
    <p:sldId id="301" r:id="rId21"/>
    <p:sldId id="271" r:id="rId22"/>
    <p:sldId id="302" r:id="rId23"/>
    <p:sldId id="277" r:id="rId24"/>
    <p:sldId id="278" r:id="rId25"/>
    <p:sldId id="279" r:id="rId26"/>
    <p:sldId id="275" r:id="rId27"/>
    <p:sldId id="281" r:id="rId28"/>
    <p:sldId id="294" r:id="rId29"/>
    <p:sldId id="295" r:id="rId30"/>
    <p:sldId id="296" r:id="rId31"/>
    <p:sldId id="280" r:id="rId32"/>
    <p:sldId id="282" r:id="rId33"/>
    <p:sldId id="283" r:id="rId34"/>
    <p:sldId id="284" r:id="rId35"/>
    <p:sldId id="285" r:id="rId36"/>
    <p:sldId id="286" r:id="rId37"/>
    <p:sldId id="304" r:id="rId38"/>
    <p:sldId id="287" r:id="rId39"/>
    <p:sldId id="297" r:id="rId40"/>
    <p:sldId id="272" r:id="rId41"/>
    <p:sldId id="273" r:id="rId42"/>
    <p:sldId id="290" r:id="rId4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4200"/>
    <a:srgbClr val="F1EEED"/>
    <a:srgbClr val="617B31"/>
    <a:srgbClr val="A9C773"/>
    <a:srgbClr val="A3BFBE"/>
    <a:srgbClr val="75857C"/>
    <a:srgbClr val="306475"/>
    <a:srgbClr val="697068"/>
    <a:srgbClr val="1D3078"/>
    <a:srgbClr val="6541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D39FF6-49C0-45B4-B823-1260D348A082}" v="694" dt="2026-02-11T11:51:21.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6" autoAdjust="0"/>
    <p:restoredTop sz="94660"/>
  </p:normalViewPr>
  <p:slideViewPr>
    <p:cSldViewPr snapToGrid="0">
      <p:cViewPr varScale="1">
        <p:scale>
          <a:sx n="96" d="100"/>
          <a:sy n="96" d="100"/>
        </p:scale>
        <p:origin x="96"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5337F8F3-258D-4E2C-A0C0-BF22A4DD3A74}"/>
    <pc:docChg chg="undo redo custSel modSld">
      <pc:chgData name="Yolanda Desarme" userId="da06884b4d1911c2" providerId="LiveId" clId="{5337F8F3-258D-4E2C-A0C0-BF22A4DD3A74}" dt="2026-02-11T11:51:53.804" v="811" actId="14100"/>
      <pc:docMkLst>
        <pc:docMk/>
      </pc:docMkLst>
      <pc:sldChg chg="modSp mod modAnim">
        <pc:chgData name="Yolanda Desarme" userId="da06884b4d1911c2" providerId="LiveId" clId="{5337F8F3-258D-4E2C-A0C0-BF22A4DD3A74}" dt="2026-02-11T10:50:33.287" v="546" actId="20577"/>
        <pc:sldMkLst>
          <pc:docMk/>
          <pc:sldMk cId="3847845939" sldId="258"/>
        </pc:sldMkLst>
        <pc:spChg chg="mod">
          <ac:chgData name="Yolanda Desarme" userId="da06884b4d1911c2" providerId="LiveId" clId="{5337F8F3-258D-4E2C-A0C0-BF22A4DD3A74}" dt="2026-02-11T10:50:33.287" v="546" actId="20577"/>
          <ac:spMkLst>
            <pc:docMk/>
            <pc:sldMk cId="3847845939" sldId="258"/>
            <ac:spMk id="2" creationId="{7746C6FB-9F4B-23B5-2C75-F0A2BD187251}"/>
          </ac:spMkLst>
        </pc:spChg>
        <pc:spChg chg="mod">
          <ac:chgData name="Yolanda Desarme" userId="da06884b4d1911c2" providerId="LiveId" clId="{5337F8F3-258D-4E2C-A0C0-BF22A4DD3A74}" dt="2026-02-11T10:49:30.439" v="526" actId="20577"/>
          <ac:spMkLst>
            <pc:docMk/>
            <pc:sldMk cId="3847845939" sldId="258"/>
            <ac:spMk id="6" creationId="{CE87A492-1C38-0641-A22B-723D2B36DA1D}"/>
          </ac:spMkLst>
        </pc:spChg>
        <pc:picChg chg="mod">
          <ac:chgData name="Yolanda Desarme" userId="da06884b4d1911c2" providerId="LiveId" clId="{5337F8F3-258D-4E2C-A0C0-BF22A4DD3A74}" dt="2026-02-10T14:51:34.181" v="1" actId="14100"/>
          <ac:picMkLst>
            <pc:docMk/>
            <pc:sldMk cId="3847845939" sldId="258"/>
            <ac:picMk id="10" creationId="{A64B2489-ABD4-16E7-488A-5F4B118A15E3}"/>
          </ac:picMkLst>
        </pc:picChg>
      </pc:sldChg>
      <pc:sldChg chg="modSp mod modAnim">
        <pc:chgData name="Yolanda Desarme" userId="da06884b4d1911c2" providerId="LiveId" clId="{5337F8F3-258D-4E2C-A0C0-BF22A4DD3A74}" dt="2026-02-11T10:54:42.575" v="550" actId="255"/>
        <pc:sldMkLst>
          <pc:docMk/>
          <pc:sldMk cId="1376518367" sldId="259"/>
        </pc:sldMkLst>
        <pc:spChg chg="mod">
          <ac:chgData name="Yolanda Desarme" userId="da06884b4d1911c2" providerId="LiveId" clId="{5337F8F3-258D-4E2C-A0C0-BF22A4DD3A74}" dt="2026-02-11T10:54:42.575" v="550" actId="255"/>
          <ac:spMkLst>
            <pc:docMk/>
            <pc:sldMk cId="1376518367" sldId="259"/>
            <ac:spMk id="2" creationId="{5E35C779-6127-D2F8-F14E-10C1448F93FD}"/>
          </ac:spMkLst>
        </pc:spChg>
        <pc:spChg chg="mod">
          <ac:chgData name="Yolanda Desarme" userId="da06884b4d1911c2" providerId="LiveId" clId="{5337F8F3-258D-4E2C-A0C0-BF22A4DD3A74}" dt="2026-02-11T00:35:03.427" v="13" actId="1076"/>
          <ac:spMkLst>
            <pc:docMk/>
            <pc:sldMk cId="1376518367" sldId="259"/>
            <ac:spMk id="9" creationId="{C6B06DCD-23DA-D157-B02A-F525C8DB70D2}"/>
          </ac:spMkLst>
        </pc:spChg>
      </pc:sldChg>
      <pc:sldChg chg="modSp mod">
        <pc:chgData name="Yolanda Desarme" userId="da06884b4d1911c2" providerId="LiveId" clId="{5337F8F3-258D-4E2C-A0C0-BF22A4DD3A74}" dt="2026-02-11T11:03:07.848" v="563" actId="1076"/>
        <pc:sldMkLst>
          <pc:docMk/>
          <pc:sldMk cId="1020608569" sldId="260"/>
        </pc:sldMkLst>
        <pc:spChg chg="mod">
          <ac:chgData name="Yolanda Desarme" userId="da06884b4d1911c2" providerId="LiveId" clId="{5337F8F3-258D-4E2C-A0C0-BF22A4DD3A74}" dt="2026-02-11T11:03:01.426" v="562" actId="1076"/>
          <ac:spMkLst>
            <pc:docMk/>
            <pc:sldMk cId="1020608569" sldId="260"/>
            <ac:spMk id="2" creationId="{CBE9DC97-28D8-97E8-7999-ABE7A850765E}"/>
          </ac:spMkLst>
        </pc:spChg>
        <pc:spChg chg="mod">
          <ac:chgData name="Yolanda Desarme" userId="da06884b4d1911c2" providerId="LiveId" clId="{5337F8F3-258D-4E2C-A0C0-BF22A4DD3A74}" dt="2026-02-11T11:03:07.848" v="563" actId="1076"/>
          <ac:spMkLst>
            <pc:docMk/>
            <pc:sldMk cId="1020608569" sldId="260"/>
            <ac:spMk id="3" creationId="{402CDE28-18EC-D095-1C58-1B1EEC8D377D}"/>
          </ac:spMkLst>
        </pc:spChg>
      </pc:sldChg>
      <pc:sldChg chg="modSp mod">
        <pc:chgData name="Yolanda Desarme" userId="da06884b4d1911c2" providerId="LiveId" clId="{5337F8F3-258D-4E2C-A0C0-BF22A4DD3A74}" dt="2026-02-11T11:04:36.514" v="568" actId="14100"/>
        <pc:sldMkLst>
          <pc:docMk/>
          <pc:sldMk cId="825790240" sldId="261"/>
        </pc:sldMkLst>
        <pc:spChg chg="mod">
          <ac:chgData name="Yolanda Desarme" userId="da06884b4d1911c2" providerId="LiveId" clId="{5337F8F3-258D-4E2C-A0C0-BF22A4DD3A74}" dt="2026-02-11T11:04:36.514" v="568" actId="14100"/>
          <ac:spMkLst>
            <pc:docMk/>
            <pc:sldMk cId="825790240" sldId="261"/>
            <ac:spMk id="2" creationId="{E413BC54-FFB0-F661-B2D0-40C1DCECAE2A}"/>
          </ac:spMkLst>
        </pc:spChg>
        <pc:spChg chg="mod">
          <ac:chgData name="Yolanda Desarme" userId="da06884b4d1911c2" providerId="LiveId" clId="{5337F8F3-258D-4E2C-A0C0-BF22A4DD3A74}" dt="2026-02-11T11:04:01.775" v="566" actId="1076"/>
          <ac:spMkLst>
            <pc:docMk/>
            <pc:sldMk cId="825790240" sldId="261"/>
            <ac:spMk id="3" creationId="{7FC43FFC-BEB5-3250-113E-48464D70AFBF}"/>
          </ac:spMkLst>
        </pc:spChg>
      </pc:sldChg>
      <pc:sldChg chg="modSp mod">
        <pc:chgData name="Yolanda Desarme" userId="da06884b4d1911c2" providerId="LiveId" clId="{5337F8F3-258D-4E2C-A0C0-BF22A4DD3A74}" dt="2026-02-11T11:09:20.625" v="574" actId="20577"/>
        <pc:sldMkLst>
          <pc:docMk/>
          <pc:sldMk cId="1392551562" sldId="262"/>
        </pc:sldMkLst>
        <pc:spChg chg="mod">
          <ac:chgData name="Yolanda Desarme" userId="da06884b4d1911c2" providerId="LiveId" clId="{5337F8F3-258D-4E2C-A0C0-BF22A4DD3A74}" dt="2026-02-11T11:09:20.625" v="574" actId="20577"/>
          <ac:spMkLst>
            <pc:docMk/>
            <pc:sldMk cId="1392551562" sldId="262"/>
            <ac:spMk id="2" creationId="{F07D082E-CA35-A471-D96F-21CF271A32E0}"/>
          </ac:spMkLst>
        </pc:spChg>
        <pc:spChg chg="mod">
          <ac:chgData name="Yolanda Desarme" userId="da06884b4d1911c2" providerId="LiveId" clId="{5337F8F3-258D-4E2C-A0C0-BF22A4DD3A74}" dt="2026-02-11T11:07:00.527" v="573" actId="1076"/>
          <ac:spMkLst>
            <pc:docMk/>
            <pc:sldMk cId="1392551562" sldId="262"/>
            <ac:spMk id="3" creationId="{3C97134D-660C-78DC-6374-59AEEB80A368}"/>
          </ac:spMkLst>
        </pc:spChg>
      </pc:sldChg>
      <pc:sldChg chg="modSp mod modAnim">
        <pc:chgData name="Yolanda Desarme" userId="da06884b4d1911c2" providerId="LiveId" clId="{5337F8F3-258D-4E2C-A0C0-BF22A4DD3A74}" dt="2026-02-11T11:16:23.782" v="598" actId="1076"/>
        <pc:sldMkLst>
          <pc:docMk/>
          <pc:sldMk cId="3585398127" sldId="263"/>
        </pc:sldMkLst>
        <pc:spChg chg="mod">
          <ac:chgData name="Yolanda Desarme" userId="da06884b4d1911c2" providerId="LiveId" clId="{5337F8F3-258D-4E2C-A0C0-BF22A4DD3A74}" dt="2026-02-11T11:16:17.204" v="597" actId="20577"/>
          <ac:spMkLst>
            <pc:docMk/>
            <pc:sldMk cId="3585398127" sldId="263"/>
            <ac:spMk id="2" creationId="{F4D9F8EF-C70F-B7CB-6996-5DDEC802AA73}"/>
          </ac:spMkLst>
        </pc:spChg>
        <pc:spChg chg="mod">
          <ac:chgData name="Yolanda Desarme" userId="da06884b4d1911c2" providerId="LiveId" clId="{5337F8F3-258D-4E2C-A0C0-BF22A4DD3A74}" dt="2026-02-11T11:16:23.782" v="598" actId="1076"/>
          <ac:spMkLst>
            <pc:docMk/>
            <pc:sldMk cId="3585398127" sldId="263"/>
            <ac:spMk id="3" creationId="{ABD32895-1534-B7D2-659C-DEA5F9B5BCE3}"/>
          </ac:spMkLst>
        </pc:spChg>
        <pc:spChg chg="mod">
          <ac:chgData name="Yolanda Desarme" userId="da06884b4d1911c2" providerId="LiveId" clId="{5337F8F3-258D-4E2C-A0C0-BF22A4DD3A74}" dt="2026-02-11T00:46:44.977" v="34"/>
          <ac:spMkLst>
            <pc:docMk/>
            <pc:sldMk cId="3585398127" sldId="263"/>
            <ac:spMk id="5" creationId="{49870856-86B2-8EB1-7DA6-6BB6786CFE94}"/>
          </ac:spMkLst>
        </pc:spChg>
      </pc:sldChg>
      <pc:sldChg chg="modSp mod">
        <pc:chgData name="Yolanda Desarme" userId="da06884b4d1911c2" providerId="LiveId" clId="{5337F8F3-258D-4E2C-A0C0-BF22A4DD3A74}" dt="2026-02-11T11:17:25.977" v="603" actId="1076"/>
        <pc:sldMkLst>
          <pc:docMk/>
          <pc:sldMk cId="3303566776" sldId="264"/>
        </pc:sldMkLst>
        <pc:spChg chg="mod">
          <ac:chgData name="Yolanda Desarme" userId="da06884b4d1911c2" providerId="LiveId" clId="{5337F8F3-258D-4E2C-A0C0-BF22A4DD3A74}" dt="2026-02-11T11:17:21.987" v="602" actId="1076"/>
          <ac:spMkLst>
            <pc:docMk/>
            <pc:sldMk cId="3303566776" sldId="264"/>
            <ac:spMk id="2" creationId="{6D5B859F-4F62-9276-545B-AD1EE5B08E6B}"/>
          </ac:spMkLst>
        </pc:spChg>
        <pc:spChg chg="mod">
          <ac:chgData name="Yolanda Desarme" userId="da06884b4d1911c2" providerId="LiveId" clId="{5337F8F3-258D-4E2C-A0C0-BF22A4DD3A74}" dt="2026-02-11T11:17:25.977" v="603" actId="1076"/>
          <ac:spMkLst>
            <pc:docMk/>
            <pc:sldMk cId="3303566776" sldId="264"/>
            <ac:spMk id="3" creationId="{73950EFE-CCAD-85F0-A507-D71C3CC6AFC6}"/>
          </ac:spMkLst>
        </pc:spChg>
      </pc:sldChg>
      <pc:sldChg chg="modSp mod">
        <pc:chgData name="Yolanda Desarme" userId="da06884b4d1911c2" providerId="LiveId" clId="{5337F8F3-258D-4E2C-A0C0-BF22A4DD3A74}" dt="2026-02-11T11:18:42.288" v="611" actId="1076"/>
        <pc:sldMkLst>
          <pc:docMk/>
          <pc:sldMk cId="197073702" sldId="265"/>
        </pc:sldMkLst>
        <pc:spChg chg="mod">
          <ac:chgData name="Yolanda Desarme" userId="da06884b4d1911c2" providerId="LiveId" clId="{5337F8F3-258D-4E2C-A0C0-BF22A4DD3A74}" dt="2026-02-11T11:18:30.610" v="610" actId="6549"/>
          <ac:spMkLst>
            <pc:docMk/>
            <pc:sldMk cId="197073702" sldId="265"/>
            <ac:spMk id="2" creationId="{7D4ECA0E-EC48-0768-C721-B6D0565A1B6E}"/>
          </ac:spMkLst>
        </pc:spChg>
        <pc:spChg chg="mod">
          <ac:chgData name="Yolanda Desarme" userId="da06884b4d1911c2" providerId="LiveId" clId="{5337F8F3-258D-4E2C-A0C0-BF22A4DD3A74}" dt="2026-02-11T11:18:42.288" v="611" actId="1076"/>
          <ac:spMkLst>
            <pc:docMk/>
            <pc:sldMk cId="197073702" sldId="265"/>
            <ac:spMk id="3" creationId="{7E5CE6BC-EF59-A26F-3C3D-EE367FC01827}"/>
          </ac:spMkLst>
        </pc:spChg>
      </pc:sldChg>
      <pc:sldChg chg="modSp mod">
        <pc:chgData name="Yolanda Desarme" userId="da06884b4d1911c2" providerId="LiveId" clId="{5337F8F3-258D-4E2C-A0C0-BF22A4DD3A74}" dt="2026-02-11T11:20:12.035" v="629" actId="14100"/>
        <pc:sldMkLst>
          <pc:docMk/>
          <pc:sldMk cId="371356711" sldId="266"/>
        </pc:sldMkLst>
        <pc:spChg chg="mod">
          <ac:chgData name="Yolanda Desarme" userId="da06884b4d1911c2" providerId="LiveId" clId="{5337F8F3-258D-4E2C-A0C0-BF22A4DD3A74}" dt="2026-02-11T11:20:12.035" v="629" actId="14100"/>
          <ac:spMkLst>
            <pc:docMk/>
            <pc:sldMk cId="371356711" sldId="266"/>
            <ac:spMk id="2" creationId="{BEF2C8D5-A69A-2129-3FF5-CC3770C33ADE}"/>
          </ac:spMkLst>
        </pc:spChg>
        <pc:spChg chg="mod">
          <ac:chgData name="Yolanda Desarme" userId="da06884b4d1911c2" providerId="LiveId" clId="{5337F8F3-258D-4E2C-A0C0-BF22A4DD3A74}" dt="2026-02-11T00:53:08.049" v="78" actId="6549"/>
          <ac:spMkLst>
            <pc:docMk/>
            <pc:sldMk cId="371356711" sldId="266"/>
            <ac:spMk id="3" creationId="{42F7C469-CCED-4C7B-815B-084834EC1977}"/>
          </ac:spMkLst>
        </pc:spChg>
      </pc:sldChg>
      <pc:sldChg chg="modSp mod">
        <pc:chgData name="Yolanda Desarme" userId="da06884b4d1911c2" providerId="LiveId" clId="{5337F8F3-258D-4E2C-A0C0-BF22A4DD3A74}" dt="2026-02-11T11:26:00.539" v="654" actId="6549"/>
        <pc:sldMkLst>
          <pc:docMk/>
          <pc:sldMk cId="1271178481" sldId="267"/>
        </pc:sldMkLst>
        <pc:spChg chg="mod">
          <ac:chgData name="Yolanda Desarme" userId="da06884b4d1911c2" providerId="LiveId" clId="{5337F8F3-258D-4E2C-A0C0-BF22A4DD3A74}" dt="2026-02-11T11:26:00.539" v="654" actId="6549"/>
          <ac:spMkLst>
            <pc:docMk/>
            <pc:sldMk cId="1271178481" sldId="267"/>
            <ac:spMk id="2" creationId="{74ABD6F5-20A3-4F71-DCDB-F3E120B80361}"/>
          </ac:spMkLst>
        </pc:spChg>
        <pc:spChg chg="mod">
          <ac:chgData name="Yolanda Desarme" userId="da06884b4d1911c2" providerId="LiveId" clId="{5337F8F3-258D-4E2C-A0C0-BF22A4DD3A74}" dt="2026-02-11T11:25:56.135" v="653" actId="1076"/>
          <ac:spMkLst>
            <pc:docMk/>
            <pc:sldMk cId="1271178481" sldId="267"/>
            <ac:spMk id="3" creationId="{A81D0093-CF2A-F592-565D-F262B9AFBB15}"/>
          </ac:spMkLst>
        </pc:spChg>
      </pc:sldChg>
      <pc:sldChg chg="modSp mod">
        <pc:chgData name="Yolanda Desarme" userId="da06884b4d1911c2" providerId="LiveId" clId="{5337F8F3-258D-4E2C-A0C0-BF22A4DD3A74}" dt="2026-02-11T11:28:33.121" v="674" actId="1076"/>
        <pc:sldMkLst>
          <pc:docMk/>
          <pc:sldMk cId="3015476292" sldId="268"/>
        </pc:sldMkLst>
        <pc:spChg chg="mod">
          <ac:chgData name="Yolanda Desarme" userId="da06884b4d1911c2" providerId="LiveId" clId="{5337F8F3-258D-4E2C-A0C0-BF22A4DD3A74}" dt="2026-02-11T11:28:29.227" v="673" actId="1076"/>
          <ac:spMkLst>
            <pc:docMk/>
            <pc:sldMk cId="3015476292" sldId="268"/>
            <ac:spMk id="2" creationId="{7389FBB7-DCDD-20D8-FE85-E9923D03B77A}"/>
          </ac:spMkLst>
        </pc:spChg>
        <pc:spChg chg="mod">
          <ac:chgData name="Yolanda Desarme" userId="da06884b4d1911c2" providerId="LiveId" clId="{5337F8F3-258D-4E2C-A0C0-BF22A4DD3A74}" dt="2026-02-11T11:28:33.121" v="674" actId="1076"/>
          <ac:spMkLst>
            <pc:docMk/>
            <pc:sldMk cId="3015476292" sldId="268"/>
            <ac:spMk id="3" creationId="{7D7CC395-62A5-AA36-24A1-5C8245DB1789}"/>
          </ac:spMkLst>
        </pc:spChg>
        <pc:spChg chg="mod">
          <ac:chgData name="Yolanda Desarme" userId="da06884b4d1911c2" providerId="LiveId" clId="{5337F8F3-258D-4E2C-A0C0-BF22A4DD3A74}" dt="2026-02-11T01:14:12.617" v="159"/>
          <ac:spMkLst>
            <pc:docMk/>
            <pc:sldMk cId="3015476292" sldId="268"/>
            <ac:spMk id="4" creationId="{4CBB4713-B811-5FB2-CC00-51882CE01B43}"/>
          </ac:spMkLst>
        </pc:spChg>
      </pc:sldChg>
      <pc:sldChg chg="modSp mod">
        <pc:chgData name="Yolanda Desarme" userId="da06884b4d1911c2" providerId="LiveId" clId="{5337F8F3-258D-4E2C-A0C0-BF22A4DD3A74}" dt="2026-02-11T11:26:47.197" v="657" actId="20577"/>
        <pc:sldMkLst>
          <pc:docMk/>
          <pc:sldMk cId="1777180378" sldId="269"/>
        </pc:sldMkLst>
        <pc:spChg chg="mod">
          <ac:chgData name="Yolanda Desarme" userId="da06884b4d1911c2" providerId="LiveId" clId="{5337F8F3-258D-4E2C-A0C0-BF22A4DD3A74}" dt="2026-02-11T11:26:15.306" v="655" actId="255"/>
          <ac:spMkLst>
            <pc:docMk/>
            <pc:sldMk cId="1777180378" sldId="269"/>
            <ac:spMk id="2" creationId="{E5F17375-4BC3-8BA0-DAC1-1B47AEE5AD68}"/>
          </ac:spMkLst>
        </pc:spChg>
        <pc:spChg chg="mod">
          <ac:chgData name="Yolanda Desarme" userId="da06884b4d1911c2" providerId="LiveId" clId="{5337F8F3-258D-4E2C-A0C0-BF22A4DD3A74}" dt="2026-02-11T11:26:47.197" v="657" actId="20577"/>
          <ac:spMkLst>
            <pc:docMk/>
            <pc:sldMk cId="1777180378" sldId="269"/>
            <ac:spMk id="3" creationId="{A6E743BA-BBE6-3D5C-5A84-D8D64EC12BD2}"/>
          </ac:spMkLst>
        </pc:spChg>
        <pc:picChg chg="mod">
          <ac:chgData name="Yolanda Desarme" userId="da06884b4d1911c2" providerId="LiveId" clId="{5337F8F3-258D-4E2C-A0C0-BF22A4DD3A74}" dt="2026-02-11T01:06:14.930" v="139" actId="14100"/>
          <ac:picMkLst>
            <pc:docMk/>
            <pc:sldMk cId="1777180378" sldId="269"/>
            <ac:picMk id="8" creationId="{52F891ED-8F30-3A8C-1C63-172F8CF4ED85}"/>
          </ac:picMkLst>
        </pc:picChg>
      </pc:sldChg>
      <pc:sldChg chg="modSp mod">
        <pc:chgData name="Yolanda Desarme" userId="da06884b4d1911c2" providerId="LiveId" clId="{5337F8F3-258D-4E2C-A0C0-BF22A4DD3A74}" dt="2026-02-11T01:13:07.272" v="158" actId="20577"/>
        <pc:sldMkLst>
          <pc:docMk/>
          <pc:sldMk cId="1933973250" sldId="270"/>
        </pc:sldMkLst>
        <pc:spChg chg="mod">
          <ac:chgData name="Yolanda Desarme" userId="da06884b4d1911c2" providerId="LiveId" clId="{5337F8F3-258D-4E2C-A0C0-BF22A4DD3A74}" dt="2026-02-11T01:13:07.272" v="158" actId="20577"/>
          <ac:spMkLst>
            <pc:docMk/>
            <pc:sldMk cId="1933973250" sldId="270"/>
            <ac:spMk id="3" creationId="{B3195A19-4511-7407-3FD5-E69106591275}"/>
          </ac:spMkLst>
        </pc:spChg>
        <pc:spChg chg="mod">
          <ac:chgData name="Yolanda Desarme" userId="da06884b4d1911c2" providerId="LiveId" clId="{5337F8F3-258D-4E2C-A0C0-BF22A4DD3A74}" dt="2026-02-11T01:12:48.726" v="149" actId="1076"/>
          <ac:spMkLst>
            <pc:docMk/>
            <pc:sldMk cId="1933973250" sldId="270"/>
            <ac:spMk id="4" creationId="{88A2BFF7-1421-6E8E-85E8-1B97A3C53198}"/>
          </ac:spMkLst>
        </pc:spChg>
      </pc:sldChg>
      <pc:sldChg chg="modSp mod">
        <pc:chgData name="Yolanda Desarme" userId="da06884b4d1911c2" providerId="LiveId" clId="{5337F8F3-258D-4E2C-A0C0-BF22A4DD3A74}" dt="2026-02-11T11:29:38.677" v="678" actId="255"/>
        <pc:sldMkLst>
          <pc:docMk/>
          <pc:sldMk cId="3028593069" sldId="271"/>
        </pc:sldMkLst>
        <pc:spChg chg="mod">
          <ac:chgData name="Yolanda Desarme" userId="da06884b4d1911c2" providerId="LiveId" clId="{5337F8F3-258D-4E2C-A0C0-BF22A4DD3A74}" dt="2026-02-11T11:29:38.677" v="678" actId="255"/>
          <ac:spMkLst>
            <pc:docMk/>
            <pc:sldMk cId="3028593069" sldId="271"/>
            <ac:spMk id="2" creationId="{CD8D7892-F06D-56BE-1D30-F9FAF6059668}"/>
          </ac:spMkLst>
        </pc:spChg>
        <pc:spChg chg="mod">
          <ac:chgData name="Yolanda Desarme" userId="da06884b4d1911c2" providerId="LiveId" clId="{5337F8F3-258D-4E2C-A0C0-BF22A4DD3A74}" dt="2026-02-11T01:18:12.949" v="182" actId="1076"/>
          <ac:spMkLst>
            <pc:docMk/>
            <pc:sldMk cId="3028593069" sldId="271"/>
            <ac:spMk id="3" creationId="{5409AC32-2A3E-EA56-C002-6424583125EB}"/>
          </ac:spMkLst>
        </pc:spChg>
      </pc:sldChg>
      <pc:sldChg chg="modSp mod">
        <pc:chgData name="Yolanda Desarme" userId="da06884b4d1911c2" providerId="LiveId" clId="{5337F8F3-258D-4E2C-A0C0-BF22A4DD3A74}" dt="2026-02-11T11:51:34.198" v="810" actId="14100"/>
        <pc:sldMkLst>
          <pc:docMk/>
          <pc:sldMk cId="569074832" sldId="272"/>
        </pc:sldMkLst>
        <pc:spChg chg="mod">
          <ac:chgData name="Yolanda Desarme" userId="da06884b4d1911c2" providerId="LiveId" clId="{5337F8F3-258D-4E2C-A0C0-BF22A4DD3A74}" dt="2026-02-11T11:51:34.198" v="810" actId="14100"/>
          <ac:spMkLst>
            <pc:docMk/>
            <pc:sldMk cId="569074832" sldId="272"/>
            <ac:spMk id="2" creationId="{8161A2C9-0915-5069-85E8-F53036D9599C}"/>
          </ac:spMkLst>
        </pc:spChg>
      </pc:sldChg>
      <pc:sldChg chg="modSp mod">
        <pc:chgData name="Yolanda Desarme" userId="da06884b4d1911c2" providerId="LiveId" clId="{5337F8F3-258D-4E2C-A0C0-BF22A4DD3A74}" dt="2026-02-11T11:51:53.804" v="811" actId="14100"/>
        <pc:sldMkLst>
          <pc:docMk/>
          <pc:sldMk cId="978599330" sldId="273"/>
        </pc:sldMkLst>
        <pc:spChg chg="mod">
          <ac:chgData name="Yolanda Desarme" userId="da06884b4d1911c2" providerId="LiveId" clId="{5337F8F3-258D-4E2C-A0C0-BF22A4DD3A74}" dt="2026-02-11T11:51:53.804" v="811" actId="14100"/>
          <ac:spMkLst>
            <pc:docMk/>
            <pc:sldMk cId="978599330" sldId="273"/>
            <ac:spMk id="2" creationId="{B4D03985-8F52-9F1B-9BD4-4E3D4B05E157}"/>
          </ac:spMkLst>
        </pc:spChg>
      </pc:sldChg>
      <pc:sldChg chg="modSp mod modAnim">
        <pc:chgData name="Yolanda Desarme" userId="da06884b4d1911c2" providerId="LiveId" clId="{5337F8F3-258D-4E2C-A0C0-BF22A4DD3A74}" dt="2026-02-11T11:33:58.049" v="704" actId="1076"/>
        <pc:sldMkLst>
          <pc:docMk/>
          <pc:sldMk cId="3583425508" sldId="275"/>
        </pc:sldMkLst>
        <pc:spChg chg="mod">
          <ac:chgData name="Yolanda Desarme" userId="da06884b4d1911c2" providerId="LiveId" clId="{5337F8F3-258D-4E2C-A0C0-BF22A4DD3A74}" dt="2026-02-11T11:33:53.875" v="703" actId="1076"/>
          <ac:spMkLst>
            <pc:docMk/>
            <pc:sldMk cId="3583425508" sldId="275"/>
            <ac:spMk id="2" creationId="{B444381B-2B60-52A6-8860-9C63566E4555}"/>
          </ac:spMkLst>
        </pc:spChg>
        <pc:spChg chg="mod">
          <ac:chgData name="Yolanda Desarme" userId="da06884b4d1911c2" providerId="LiveId" clId="{5337F8F3-258D-4E2C-A0C0-BF22A4DD3A74}" dt="2026-02-11T11:33:58.049" v="704" actId="1076"/>
          <ac:spMkLst>
            <pc:docMk/>
            <pc:sldMk cId="3583425508" sldId="275"/>
            <ac:spMk id="3" creationId="{BF0C45D7-6CA9-B44F-DA81-361F5322E809}"/>
          </ac:spMkLst>
        </pc:spChg>
      </pc:sldChg>
      <pc:sldChg chg="modSp mod">
        <pc:chgData name="Yolanda Desarme" userId="da06884b4d1911c2" providerId="LiveId" clId="{5337F8F3-258D-4E2C-A0C0-BF22A4DD3A74}" dt="2026-02-11T11:31:11.216" v="683" actId="255"/>
        <pc:sldMkLst>
          <pc:docMk/>
          <pc:sldMk cId="4078021975" sldId="277"/>
        </pc:sldMkLst>
        <pc:spChg chg="mod">
          <ac:chgData name="Yolanda Desarme" userId="da06884b4d1911c2" providerId="LiveId" clId="{5337F8F3-258D-4E2C-A0C0-BF22A4DD3A74}" dt="2026-02-11T11:31:11.216" v="683" actId="255"/>
          <ac:spMkLst>
            <pc:docMk/>
            <pc:sldMk cId="4078021975" sldId="277"/>
            <ac:spMk id="2" creationId="{5DAFE7D3-776C-C81B-32D5-E86D7CAD8583}"/>
          </ac:spMkLst>
        </pc:spChg>
        <pc:spChg chg="mod">
          <ac:chgData name="Yolanda Desarme" userId="da06884b4d1911c2" providerId="LiveId" clId="{5337F8F3-258D-4E2C-A0C0-BF22A4DD3A74}" dt="2026-02-11T01:21:09.824" v="213" actId="14100"/>
          <ac:spMkLst>
            <pc:docMk/>
            <pc:sldMk cId="4078021975" sldId="277"/>
            <ac:spMk id="3" creationId="{A3D43AF1-10D2-9100-52DF-08382455FF0B}"/>
          </ac:spMkLst>
        </pc:spChg>
      </pc:sldChg>
      <pc:sldChg chg="modSp mod modAnim">
        <pc:chgData name="Yolanda Desarme" userId="da06884b4d1911c2" providerId="LiveId" clId="{5337F8F3-258D-4E2C-A0C0-BF22A4DD3A74}" dt="2026-02-11T11:31:53.704" v="686" actId="1076"/>
        <pc:sldMkLst>
          <pc:docMk/>
          <pc:sldMk cId="3940969929" sldId="278"/>
        </pc:sldMkLst>
        <pc:spChg chg="mod">
          <ac:chgData name="Yolanda Desarme" userId="da06884b4d1911c2" providerId="LiveId" clId="{5337F8F3-258D-4E2C-A0C0-BF22A4DD3A74}" dt="2026-02-11T11:31:37.041" v="685" actId="14100"/>
          <ac:spMkLst>
            <pc:docMk/>
            <pc:sldMk cId="3940969929" sldId="278"/>
            <ac:spMk id="2" creationId="{4771726D-7D08-0A90-9BB8-B538745D348E}"/>
          </ac:spMkLst>
        </pc:spChg>
        <pc:spChg chg="mod">
          <ac:chgData name="Yolanda Desarme" userId="da06884b4d1911c2" providerId="LiveId" clId="{5337F8F3-258D-4E2C-A0C0-BF22A4DD3A74}" dt="2026-02-11T11:31:53.704" v="686" actId="1076"/>
          <ac:spMkLst>
            <pc:docMk/>
            <pc:sldMk cId="3940969929" sldId="278"/>
            <ac:spMk id="3" creationId="{21BE0B1D-BD0C-BF05-3DAC-811E65124A97}"/>
          </ac:spMkLst>
        </pc:spChg>
      </pc:sldChg>
      <pc:sldChg chg="modSp mod">
        <pc:chgData name="Yolanda Desarme" userId="da06884b4d1911c2" providerId="LiveId" clId="{5337F8F3-258D-4E2C-A0C0-BF22A4DD3A74}" dt="2026-02-11T11:32:37.318" v="691" actId="255"/>
        <pc:sldMkLst>
          <pc:docMk/>
          <pc:sldMk cId="2289366828" sldId="279"/>
        </pc:sldMkLst>
        <pc:spChg chg="mod">
          <ac:chgData name="Yolanda Desarme" userId="da06884b4d1911c2" providerId="LiveId" clId="{5337F8F3-258D-4E2C-A0C0-BF22A4DD3A74}" dt="2026-02-11T11:32:37.318" v="691" actId="255"/>
          <ac:spMkLst>
            <pc:docMk/>
            <pc:sldMk cId="2289366828" sldId="279"/>
            <ac:spMk id="2" creationId="{23FD300E-34CB-F4ED-3DF6-7D87400E6831}"/>
          </ac:spMkLst>
        </pc:spChg>
        <pc:spChg chg="mod">
          <ac:chgData name="Yolanda Desarme" userId="da06884b4d1911c2" providerId="LiveId" clId="{5337F8F3-258D-4E2C-A0C0-BF22A4DD3A74}" dt="2026-02-11T11:32:29.776" v="690" actId="1076"/>
          <ac:spMkLst>
            <pc:docMk/>
            <pc:sldMk cId="2289366828" sldId="279"/>
            <ac:spMk id="3" creationId="{3EE686C9-E497-52BB-0577-14FAAC176F58}"/>
          </ac:spMkLst>
        </pc:spChg>
      </pc:sldChg>
      <pc:sldChg chg="modSp mod">
        <pc:chgData name="Yolanda Desarme" userId="da06884b4d1911c2" providerId="LiveId" clId="{5337F8F3-258D-4E2C-A0C0-BF22A4DD3A74}" dt="2026-02-11T11:41:14.927" v="741" actId="1076"/>
        <pc:sldMkLst>
          <pc:docMk/>
          <pc:sldMk cId="4098019710" sldId="280"/>
        </pc:sldMkLst>
        <pc:spChg chg="mod">
          <ac:chgData name="Yolanda Desarme" userId="da06884b4d1911c2" providerId="LiveId" clId="{5337F8F3-258D-4E2C-A0C0-BF22A4DD3A74}" dt="2026-02-11T11:41:08.898" v="740" actId="1076"/>
          <ac:spMkLst>
            <pc:docMk/>
            <pc:sldMk cId="4098019710" sldId="280"/>
            <ac:spMk id="2" creationId="{10989090-477A-207F-936E-C40E53177CFC}"/>
          </ac:spMkLst>
        </pc:spChg>
        <pc:spChg chg="mod">
          <ac:chgData name="Yolanda Desarme" userId="da06884b4d1911c2" providerId="LiveId" clId="{5337F8F3-258D-4E2C-A0C0-BF22A4DD3A74}" dt="2026-02-11T11:41:14.927" v="741" actId="1076"/>
          <ac:spMkLst>
            <pc:docMk/>
            <pc:sldMk cId="4098019710" sldId="280"/>
            <ac:spMk id="5" creationId="{08936929-BB40-C0C3-D78E-BFE7957259EB}"/>
          </ac:spMkLst>
        </pc:spChg>
      </pc:sldChg>
      <pc:sldChg chg="delSp modSp mod addAnim delAnim modAnim">
        <pc:chgData name="Yolanda Desarme" userId="da06884b4d1911c2" providerId="LiveId" clId="{5337F8F3-258D-4E2C-A0C0-BF22A4DD3A74}" dt="2026-02-11T11:35:51.981" v="720" actId="120"/>
        <pc:sldMkLst>
          <pc:docMk/>
          <pc:sldMk cId="4159609731" sldId="281"/>
        </pc:sldMkLst>
        <pc:spChg chg="mod">
          <ac:chgData name="Yolanda Desarme" userId="da06884b4d1911c2" providerId="LiveId" clId="{5337F8F3-258D-4E2C-A0C0-BF22A4DD3A74}" dt="2026-02-11T11:35:30.799" v="716" actId="1076"/>
          <ac:spMkLst>
            <pc:docMk/>
            <pc:sldMk cId="4159609731" sldId="281"/>
            <ac:spMk id="2" creationId="{13A741DB-27F6-143A-407F-12205AF5C8B3}"/>
          </ac:spMkLst>
        </pc:spChg>
        <pc:spChg chg="mod">
          <ac:chgData name="Yolanda Desarme" userId="da06884b4d1911c2" providerId="LiveId" clId="{5337F8F3-258D-4E2C-A0C0-BF22A4DD3A74}" dt="2026-02-11T11:35:51.981" v="720" actId="120"/>
          <ac:spMkLst>
            <pc:docMk/>
            <pc:sldMk cId="4159609731" sldId="281"/>
            <ac:spMk id="3" creationId="{9CB0BBB9-BB45-5147-F2D1-CBEBDFBA5E03}"/>
          </ac:spMkLst>
        </pc:spChg>
        <pc:spChg chg="del mod">
          <ac:chgData name="Yolanda Desarme" userId="da06884b4d1911c2" providerId="LiveId" clId="{5337F8F3-258D-4E2C-A0C0-BF22A4DD3A74}" dt="2026-02-11T01:30:05.848" v="356"/>
          <ac:spMkLst>
            <pc:docMk/>
            <pc:sldMk cId="4159609731" sldId="281"/>
            <ac:spMk id="6" creationId="{EF6685E3-2AAB-12E6-0B82-76D9FE4BC1CE}"/>
          </ac:spMkLst>
        </pc:spChg>
      </pc:sldChg>
      <pc:sldChg chg="modSp mod">
        <pc:chgData name="Yolanda Desarme" userId="da06884b4d1911c2" providerId="LiveId" clId="{5337F8F3-258D-4E2C-A0C0-BF22A4DD3A74}" dt="2026-02-11T11:42:53.939" v="752" actId="1076"/>
        <pc:sldMkLst>
          <pc:docMk/>
          <pc:sldMk cId="2353494170" sldId="282"/>
        </pc:sldMkLst>
        <pc:spChg chg="mod">
          <ac:chgData name="Yolanda Desarme" userId="da06884b4d1911c2" providerId="LiveId" clId="{5337F8F3-258D-4E2C-A0C0-BF22A4DD3A74}" dt="2026-02-11T11:42:41.586" v="750" actId="1076"/>
          <ac:spMkLst>
            <pc:docMk/>
            <pc:sldMk cId="2353494170" sldId="282"/>
            <ac:spMk id="2" creationId="{DF821B94-2C3B-61BA-A544-D62B72757D96}"/>
          </ac:spMkLst>
        </pc:spChg>
        <pc:spChg chg="mod">
          <ac:chgData name="Yolanda Desarme" userId="da06884b4d1911c2" providerId="LiveId" clId="{5337F8F3-258D-4E2C-A0C0-BF22A4DD3A74}" dt="2026-02-11T11:42:53.939" v="752" actId="1076"/>
          <ac:spMkLst>
            <pc:docMk/>
            <pc:sldMk cId="2353494170" sldId="282"/>
            <ac:spMk id="5" creationId="{E014D88F-9C5B-23A5-1D22-CCBFD7CCACE3}"/>
          </ac:spMkLst>
        </pc:spChg>
        <pc:spChg chg="mod">
          <ac:chgData name="Yolanda Desarme" userId="da06884b4d1911c2" providerId="LiveId" clId="{5337F8F3-258D-4E2C-A0C0-BF22A4DD3A74}" dt="2026-02-11T11:42:49.676" v="751" actId="1076"/>
          <ac:spMkLst>
            <pc:docMk/>
            <pc:sldMk cId="2353494170" sldId="282"/>
            <ac:spMk id="7" creationId="{22F18C53-D159-1B63-D146-F6035905C2C0}"/>
          </ac:spMkLst>
        </pc:spChg>
        <pc:picChg chg="mod">
          <ac:chgData name="Yolanda Desarme" userId="da06884b4d1911c2" providerId="LiveId" clId="{5337F8F3-258D-4E2C-A0C0-BF22A4DD3A74}" dt="2026-02-11T11:42:01.451" v="745" actId="14100"/>
          <ac:picMkLst>
            <pc:docMk/>
            <pc:sldMk cId="2353494170" sldId="282"/>
            <ac:picMk id="4" creationId="{07D0F006-E475-C2A5-5CE6-43528AF756D4}"/>
          </ac:picMkLst>
        </pc:picChg>
        <pc:picChg chg="mod">
          <ac:chgData name="Yolanda Desarme" userId="da06884b4d1911c2" providerId="LiveId" clId="{5337F8F3-258D-4E2C-A0C0-BF22A4DD3A74}" dt="2026-02-11T11:41:54.601" v="744" actId="14100"/>
          <ac:picMkLst>
            <pc:docMk/>
            <pc:sldMk cId="2353494170" sldId="282"/>
            <ac:picMk id="12" creationId="{B9789E90-7616-2CDB-F375-31D954ED5E35}"/>
          </ac:picMkLst>
        </pc:picChg>
      </pc:sldChg>
      <pc:sldChg chg="modSp mod">
        <pc:chgData name="Yolanda Desarme" userId="da06884b4d1911c2" providerId="LiveId" clId="{5337F8F3-258D-4E2C-A0C0-BF22A4DD3A74}" dt="2026-02-11T11:44:55.117" v="757" actId="1076"/>
        <pc:sldMkLst>
          <pc:docMk/>
          <pc:sldMk cId="1844038986" sldId="283"/>
        </pc:sldMkLst>
        <pc:spChg chg="mod">
          <ac:chgData name="Yolanda Desarme" userId="da06884b4d1911c2" providerId="LiveId" clId="{5337F8F3-258D-4E2C-A0C0-BF22A4DD3A74}" dt="2026-02-11T11:43:55.082" v="756" actId="20577"/>
          <ac:spMkLst>
            <pc:docMk/>
            <pc:sldMk cId="1844038986" sldId="283"/>
            <ac:spMk id="2" creationId="{43DA4465-FBC0-4D96-0E1A-90483142B908}"/>
          </ac:spMkLst>
        </pc:spChg>
        <pc:spChg chg="mod">
          <ac:chgData name="Yolanda Desarme" userId="da06884b4d1911c2" providerId="LiveId" clId="{5337F8F3-258D-4E2C-A0C0-BF22A4DD3A74}" dt="2026-02-11T11:44:55.117" v="757" actId="1076"/>
          <ac:spMkLst>
            <pc:docMk/>
            <pc:sldMk cId="1844038986" sldId="283"/>
            <ac:spMk id="4" creationId="{6F4C999C-2803-D075-130B-51681486CC0D}"/>
          </ac:spMkLst>
        </pc:spChg>
      </pc:sldChg>
      <pc:sldChg chg="modSp mod">
        <pc:chgData name="Yolanda Desarme" userId="da06884b4d1911c2" providerId="LiveId" clId="{5337F8F3-258D-4E2C-A0C0-BF22A4DD3A74}" dt="2026-02-11T10:28:47.811" v="434" actId="1076"/>
        <pc:sldMkLst>
          <pc:docMk/>
          <pc:sldMk cId="3695721721" sldId="284"/>
        </pc:sldMkLst>
        <pc:spChg chg="mod">
          <ac:chgData name="Yolanda Desarme" userId="da06884b4d1911c2" providerId="LiveId" clId="{5337F8F3-258D-4E2C-A0C0-BF22A4DD3A74}" dt="2026-02-11T10:27:54.932" v="429" actId="6549"/>
          <ac:spMkLst>
            <pc:docMk/>
            <pc:sldMk cId="3695721721" sldId="284"/>
            <ac:spMk id="5" creationId="{920C851E-AB46-DA76-A943-041CD261EC7B}"/>
          </ac:spMkLst>
        </pc:spChg>
        <pc:spChg chg="mod">
          <ac:chgData name="Yolanda Desarme" userId="da06884b4d1911c2" providerId="LiveId" clId="{5337F8F3-258D-4E2C-A0C0-BF22A4DD3A74}" dt="2026-02-11T10:28:47.811" v="434" actId="1076"/>
          <ac:spMkLst>
            <pc:docMk/>
            <pc:sldMk cId="3695721721" sldId="284"/>
            <ac:spMk id="8" creationId="{206E8E00-2C68-A4F4-6451-4BF2CB499214}"/>
          </ac:spMkLst>
        </pc:spChg>
        <pc:spChg chg="mod">
          <ac:chgData name="Yolanda Desarme" userId="da06884b4d1911c2" providerId="LiveId" clId="{5337F8F3-258D-4E2C-A0C0-BF22A4DD3A74}" dt="2026-02-11T10:28:22.652" v="432" actId="1076"/>
          <ac:spMkLst>
            <pc:docMk/>
            <pc:sldMk cId="3695721721" sldId="284"/>
            <ac:spMk id="10" creationId="{CF709022-0A67-F23B-0096-C2C7735DFEC5}"/>
          </ac:spMkLst>
        </pc:spChg>
      </pc:sldChg>
      <pc:sldChg chg="modSp mod">
        <pc:chgData name="Yolanda Desarme" userId="da06884b4d1911c2" providerId="LiveId" clId="{5337F8F3-258D-4E2C-A0C0-BF22A4DD3A74}" dt="2026-02-11T11:46:49.403" v="771" actId="20577"/>
        <pc:sldMkLst>
          <pc:docMk/>
          <pc:sldMk cId="3438090641" sldId="285"/>
        </pc:sldMkLst>
        <pc:spChg chg="mod">
          <ac:chgData name="Yolanda Desarme" userId="da06884b4d1911c2" providerId="LiveId" clId="{5337F8F3-258D-4E2C-A0C0-BF22A4DD3A74}" dt="2026-02-11T11:46:49.403" v="771" actId="20577"/>
          <ac:spMkLst>
            <pc:docMk/>
            <pc:sldMk cId="3438090641" sldId="285"/>
            <ac:spMk id="3" creationId="{96CA798A-3101-6BE3-9631-9C4932EEE91F}"/>
          </ac:spMkLst>
        </pc:spChg>
        <pc:spChg chg="mod">
          <ac:chgData name="Yolanda Desarme" userId="da06884b4d1911c2" providerId="LiveId" clId="{5337F8F3-258D-4E2C-A0C0-BF22A4DD3A74}" dt="2026-02-11T11:46:27.796" v="767" actId="1076"/>
          <ac:spMkLst>
            <pc:docMk/>
            <pc:sldMk cId="3438090641" sldId="285"/>
            <ac:spMk id="5" creationId="{3CE3ADB3-6307-BE1B-0E0B-150506C3475D}"/>
          </ac:spMkLst>
        </pc:spChg>
        <pc:spChg chg="mod">
          <ac:chgData name="Yolanda Desarme" userId="da06884b4d1911c2" providerId="LiveId" clId="{5337F8F3-258D-4E2C-A0C0-BF22A4DD3A74}" dt="2026-02-11T11:46:31.755" v="768" actId="1076"/>
          <ac:spMkLst>
            <pc:docMk/>
            <pc:sldMk cId="3438090641" sldId="285"/>
            <ac:spMk id="6" creationId="{69CD5392-D9E7-0067-DC4E-92C37F6CDF13}"/>
          </ac:spMkLst>
        </pc:spChg>
      </pc:sldChg>
      <pc:sldChg chg="modSp">
        <pc:chgData name="Yolanda Desarme" userId="da06884b4d1911c2" providerId="LiveId" clId="{5337F8F3-258D-4E2C-A0C0-BF22A4DD3A74}" dt="2026-02-11T11:48:09.539" v="803" actId="6549"/>
        <pc:sldMkLst>
          <pc:docMk/>
          <pc:sldMk cId="1100088420" sldId="286"/>
        </pc:sldMkLst>
        <pc:spChg chg="mod">
          <ac:chgData name="Yolanda Desarme" userId="da06884b4d1911c2" providerId="LiveId" clId="{5337F8F3-258D-4E2C-A0C0-BF22A4DD3A74}" dt="2026-02-11T11:48:09.539" v="803" actId="6549"/>
          <ac:spMkLst>
            <pc:docMk/>
            <pc:sldMk cId="1100088420" sldId="286"/>
            <ac:spMk id="2" creationId="{1AB2D2A4-6CAE-38B2-3E4D-FE8AB7650E85}"/>
          </ac:spMkLst>
        </pc:spChg>
      </pc:sldChg>
      <pc:sldChg chg="modSp mod">
        <pc:chgData name="Yolanda Desarme" userId="da06884b4d1911c2" providerId="LiveId" clId="{5337F8F3-258D-4E2C-A0C0-BF22A4DD3A74}" dt="2026-02-11T10:38:42.458" v="477" actId="6549"/>
        <pc:sldMkLst>
          <pc:docMk/>
          <pc:sldMk cId="4244772740" sldId="287"/>
        </pc:sldMkLst>
        <pc:spChg chg="mod">
          <ac:chgData name="Yolanda Desarme" userId="da06884b4d1911c2" providerId="LiveId" clId="{5337F8F3-258D-4E2C-A0C0-BF22A4DD3A74}" dt="2026-02-11T10:38:42.458" v="477" actId="6549"/>
          <ac:spMkLst>
            <pc:docMk/>
            <pc:sldMk cId="4244772740" sldId="287"/>
            <ac:spMk id="2" creationId="{AFA7D127-54CD-2208-4649-F123A974BD52}"/>
          </ac:spMkLst>
        </pc:spChg>
        <pc:spChg chg="mod">
          <ac:chgData name="Yolanda Desarme" userId="da06884b4d1911c2" providerId="LiveId" clId="{5337F8F3-258D-4E2C-A0C0-BF22A4DD3A74}" dt="2026-02-11T10:37:46.245" v="465" actId="1076"/>
          <ac:spMkLst>
            <pc:docMk/>
            <pc:sldMk cId="4244772740" sldId="287"/>
            <ac:spMk id="5" creationId="{3F45B250-6AFC-B7D7-CF65-E2122FC79BF5}"/>
          </ac:spMkLst>
        </pc:spChg>
        <pc:spChg chg="mod">
          <ac:chgData name="Yolanda Desarme" userId="da06884b4d1911c2" providerId="LiveId" clId="{5337F8F3-258D-4E2C-A0C0-BF22A4DD3A74}" dt="2026-02-11T10:38:06.856" v="473" actId="6549"/>
          <ac:spMkLst>
            <pc:docMk/>
            <pc:sldMk cId="4244772740" sldId="287"/>
            <ac:spMk id="6" creationId="{F1984223-7F8A-77C2-FE22-544F23C5ACDF}"/>
          </ac:spMkLst>
        </pc:spChg>
      </pc:sldChg>
      <pc:sldChg chg="modSp">
        <pc:chgData name="Yolanda Desarme" userId="da06884b4d1911c2" providerId="LiveId" clId="{5337F8F3-258D-4E2C-A0C0-BF22A4DD3A74}" dt="2026-02-11T10:42:29.483" v="504"/>
        <pc:sldMkLst>
          <pc:docMk/>
          <pc:sldMk cId="3254801773" sldId="290"/>
        </pc:sldMkLst>
        <pc:spChg chg="mod">
          <ac:chgData name="Yolanda Desarme" userId="da06884b4d1911c2" providerId="LiveId" clId="{5337F8F3-258D-4E2C-A0C0-BF22A4DD3A74}" dt="2026-02-11T10:42:29.483" v="504"/>
          <ac:spMkLst>
            <pc:docMk/>
            <pc:sldMk cId="3254801773" sldId="290"/>
            <ac:spMk id="3" creationId="{307D1BDC-A0B0-91DD-E6AF-5C0A9E5A0C8A}"/>
          </ac:spMkLst>
        </pc:spChg>
      </pc:sldChg>
      <pc:sldChg chg="modSp mod">
        <pc:chgData name="Yolanda Desarme" userId="da06884b4d1911c2" providerId="LiveId" clId="{5337F8F3-258D-4E2C-A0C0-BF22A4DD3A74}" dt="2026-02-11T01:12:14.622" v="148" actId="1076"/>
        <pc:sldMkLst>
          <pc:docMk/>
          <pc:sldMk cId="2924610211" sldId="293"/>
        </pc:sldMkLst>
        <pc:spChg chg="mod">
          <ac:chgData name="Yolanda Desarme" userId="da06884b4d1911c2" providerId="LiveId" clId="{5337F8F3-258D-4E2C-A0C0-BF22A4DD3A74}" dt="2026-02-11T01:07:35.820" v="144" actId="255"/>
          <ac:spMkLst>
            <pc:docMk/>
            <pc:sldMk cId="2924610211" sldId="293"/>
            <ac:spMk id="3" creationId="{7953D449-C947-7851-196D-6616E65AB9D6}"/>
          </ac:spMkLst>
        </pc:spChg>
        <pc:spChg chg="mod">
          <ac:chgData name="Yolanda Desarme" userId="da06884b4d1911c2" providerId="LiveId" clId="{5337F8F3-258D-4E2C-A0C0-BF22A4DD3A74}" dt="2026-02-11T01:12:14.622" v="148" actId="1076"/>
          <ac:spMkLst>
            <pc:docMk/>
            <pc:sldMk cId="2924610211" sldId="293"/>
            <ac:spMk id="4" creationId="{C8F2178E-93A9-914E-1243-33ADD65B93C5}"/>
          </ac:spMkLst>
        </pc:spChg>
      </pc:sldChg>
      <pc:sldChg chg="modSp mod">
        <pc:chgData name="Yolanda Desarme" userId="da06884b4d1911c2" providerId="LiveId" clId="{5337F8F3-258D-4E2C-A0C0-BF22A4DD3A74}" dt="2026-02-11T11:37:07.118" v="725" actId="20577"/>
        <pc:sldMkLst>
          <pc:docMk/>
          <pc:sldMk cId="2082561995" sldId="294"/>
        </pc:sldMkLst>
        <pc:spChg chg="mod">
          <ac:chgData name="Yolanda Desarme" userId="da06884b4d1911c2" providerId="LiveId" clId="{5337F8F3-258D-4E2C-A0C0-BF22A4DD3A74}" dt="2026-02-11T01:45:30.591" v="370" actId="1076"/>
          <ac:spMkLst>
            <pc:docMk/>
            <pc:sldMk cId="2082561995" sldId="294"/>
            <ac:spMk id="3" creationId="{AFDBACFD-D48C-DF80-00D3-2E2CD2649D7A}"/>
          </ac:spMkLst>
        </pc:spChg>
        <pc:spChg chg="mod">
          <ac:chgData name="Yolanda Desarme" userId="da06884b4d1911c2" providerId="LiveId" clId="{5337F8F3-258D-4E2C-A0C0-BF22A4DD3A74}" dt="2026-02-11T11:37:07.118" v="725" actId="20577"/>
          <ac:spMkLst>
            <pc:docMk/>
            <pc:sldMk cId="2082561995" sldId="294"/>
            <ac:spMk id="5" creationId="{F9F7D319-0DEF-6D83-5D9C-3048DF56A834}"/>
          </ac:spMkLst>
        </pc:spChg>
      </pc:sldChg>
      <pc:sldChg chg="modSp mod">
        <pc:chgData name="Yolanda Desarme" userId="da06884b4d1911c2" providerId="LiveId" clId="{5337F8F3-258D-4E2C-A0C0-BF22A4DD3A74}" dt="2026-02-11T11:38:03.108" v="726" actId="1076"/>
        <pc:sldMkLst>
          <pc:docMk/>
          <pc:sldMk cId="2839763185" sldId="295"/>
        </pc:sldMkLst>
        <pc:spChg chg="mod">
          <ac:chgData name="Yolanda Desarme" userId="da06884b4d1911c2" providerId="LiveId" clId="{5337F8F3-258D-4E2C-A0C0-BF22A4DD3A74}" dt="2026-02-11T01:52:18.660" v="375" actId="255"/>
          <ac:spMkLst>
            <pc:docMk/>
            <pc:sldMk cId="2839763185" sldId="295"/>
            <ac:spMk id="4" creationId="{C2084CD4-9460-C5D2-933B-CCCC89697777}"/>
          </ac:spMkLst>
        </pc:spChg>
        <pc:spChg chg="mod">
          <ac:chgData name="Yolanda Desarme" userId="da06884b4d1911c2" providerId="LiveId" clId="{5337F8F3-258D-4E2C-A0C0-BF22A4DD3A74}" dt="2026-02-11T11:38:03.108" v="726" actId="1076"/>
          <ac:spMkLst>
            <pc:docMk/>
            <pc:sldMk cId="2839763185" sldId="295"/>
            <ac:spMk id="5" creationId="{CFB79A53-7646-F45F-3774-81F2E7C375BE}"/>
          </ac:spMkLst>
        </pc:spChg>
      </pc:sldChg>
      <pc:sldChg chg="modSp mod">
        <pc:chgData name="Yolanda Desarme" userId="da06884b4d1911c2" providerId="LiveId" clId="{5337F8F3-258D-4E2C-A0C0-BF22A4DD3A74}" dt="2026-02-11T11:40:17.577" v="732" actId="6549"/>
        <pc:sldMkLst>
          <pc:docMk/>
          <pc:sldMk cId="327098696" sldId="296"/>
        </pc:sldMkLst>
        <pc:spChg chg="mod">
          <ac:chgData name="Yolanda Desarme" userId="da06884b4d1911c2" providerId="LiveId" clId="{5337F8F3-258D-4E2C-A0C0-BF22A4DD3A74}" dt="2026-02-11T11:40:17.577" v="732" actId="6549"/>
          <ac:spMkLst>
            <pc:docMk/>
            <pc:sldMk cId="327098696" sldId="296"/>
            <ac:spMk id="3" creationId="{75D226C1-A4AE-E4A1-1D66-A2F957FC712C}"/>
          </ac:spMkLst>
        </pc:spChg>
        <pc:spChg chg="mod">
          <ac:chgData name="Yolanda Desarme" userId="da06884b4d1911c2" providerId="LiveId" clId="{5337F8F3-258D-4E2C-A0C0-BF22A4DD3A74}" dt="2026-02-11T02:07:51.205" v="385" actId="14100"/>
          <ac:spMkLst>
            <pc:docMk/>
            <pc:sldMk cId="327098696" sldId="296"/>
            <ac:spMk id="5" creationId="{7C22435A-D096-55ED-D63D-2040F47D7D8D}"/>
          </ac:spMkLst>
        </pc:spChg>
      </pc:sldChg>
      <pc:sldChg chg="modSp mod">
        <pc:chgData name="Yolanda Desarme" userId="da06884b4d1911c2" providerId="LiveId" clId="{5337F8F3-258D-4E2C-A0C0-BF22A4DD3A74}" dt="2026-02-11T11:50:25.405" v="807" actId="20577"/>
        <pc:sldMkLst>
          <pc:docMk/>
          <pc:sldMk cId="371091591" sldId="297"/>
        </pc:sldMkLst>
        <pc:spChg chg="mod">
          <ac:chgData name="Yolanda Desarme" userId="da06884b4d1911c2" providerId="LiveId" clId="{5337F8F3-258D-4E2C-A0C0-BF22A4DD3A74}" dt="2026-02-11T11:50:25.405" v="807" actId="20577"/>
          <ac:spMkLst>
            <pc:docMk/>
            <pc:sldMk cId="371091591" sldId="297"/>
            <ac:spMk id="4" creationId="{69C8D708-B100-6F90-4C7B-23D18F184E25}"/>
          </ac:spMkLst>
        </pc:spChg>
        <pc:spChg chg="mod">
          <ac:chgData name="Yolanda Desarme" userId="da06884b4d1911c2" providerId="LiveId" clId="{5337F8F3-258D-4E2C-A0C0-BF22A4DD3A74}" dt="2026-02-11T10:39:43.395" v="482" actId="1076"/>
          <ac:spMkLst>
            <pc:docMk/>
            <pc:sldMk cId="371091591" sldId="297"/>
            <ac:spMk id="5" creationId="{47DAECA4-BF3E-042D-374A-E128F3CA7F34}"/>
          </ac:spMkLst>
        </pc:spChg>
      </pc:sldChg>
      <pc:sldChg chg="modSp mod">
        <pc:chgData name="Yolanda Desarme" userId="da06884b4d1911c2" providerId="LiveId" clId="{5337F8F3-258D-4E2C-A0C0-BF22A4DD3A74}" dt="2026-02-11T11:23:07.219" v="643"/>
        <pc:sldMkLst>
          <pc:docMk/>
          <pc:sldMk cId="3834063665" sldId="299"/>
        </pc:sldMkLst>
        <pc:spChg chg="mod">
          <ac:chgData name="Yolanda Desarme" userId="da06884b4d1911c2" providerId="LiveId" clId="{5337F8F3-258D-4E2C-A0C0-BF22A4DD3A74}" dt="2026-02-11T00:55:44.583" v="101" actId="14100"/>
          <ac:spMkLst>
            <pc:docMk/>
            <pc:sldMk cId="3834063665" sldId="299"/>
            <ac:spMk id="3" creationId="{23E7A200-B9EA-8976-F136-06E0C4EB4C4B}"/>
          </ac:spMkLst>
        </pc:spChg>
        <pc:spChg chg="mod">
          <ac:chgData name="Yolanda Desarme" userId="da06884b4d1911c2" providerId="LiveId" clId="{5337F8F3-258D-4E2C-A0C0-BF22A4DD3A74}" dt="2026-02-11T11:23:07.219" v="643"/>
          <ac:spMkLst>
            <pc:docMk/>
            <pc:sldMk cId="3834063665" sldId="299"/>
            <ac:spMk id="8" creationId="{E3DD6810-C303-FAAF-3C78-6CE2B403109D}"/>
          </ac:spMkLst>
        </pc:spChg>
        <pc:spChg chg="mod">
          <ac:chgData name="Yolanda Desarme" userId="da06884b4d1911c2" providerId="LiveId" clId="{5337F8F3-258D-4E2C-A0C0-BF22A4DD3A74}" dt="2026-02-11T00:55:30.562" v="100" actId="6549"/>
          <ac:spMkLst>
            <pc:docMk/>
            <pc:sldMk cId="3834063665" sldId="299"/>
            <ac:spMk id="9" creationId="{6F6A8855-527E-79F9-1A0B-42B31F23B16A}"/>
          </ac:spMkLst>
        </pc:spChg>
        <pc:picChg chg="mod">
          <ac:chgData name="Yolanda Desarme" userId="da06884b4d1911c2" providerId="LiveId" clId="{5337F8F3-258D-4E2C-A0C0-BF22A4DD3A74}" dt="2026-02-11T00:55:17.256" v="97" actId="1076"/>
          <ac:picMkLst>
            <pc:docMk/>
            <pc:sldMk cId="3834063665" sldId="299"/>
            <ac:picMk id="5" creationId="{A41DDBA6-2673-F78D-1A5C-F445A0FA3538}"/>
          </ac:picMkLst>
        </pc:picChg>
      </pc:sldChg>
      <pc:sldChg chg="modSp mod modAnim">
        <pc:chgData name="Yolanda Desarme" userId="da06884b4d1911c2" providerId="LiveId" clId="{5337F8F3-258D-4E2C-A0C0-BF22A4DD3A74}" dt="2026-02-11T11:24:13.588" v="645"/>
        <pc:sldMkLst>
          <pc:docMk/>
          <pc:sldMk cId="710057544" sldId="300"/>
        </pc:sldMkLst>
        <pc:spChg chg="mod">
          <ac:chgData name="Yolanda Desarme" userId="da06884b4d1911c2" providerId="LiveId" clId="{5337F8F3-258D-4E2C-A0C0-BF22A4DD3A74}" dt="2026-02-11T11:24:13.588" v="645"/>
          <ac:spMkLst>
            <pc:docMk/>
            <pc:sldMk cId="710057544" sldId="300"/>
            <ac:spMk id="4" creationId="{4BB14575-D6FB-F96D-401E-F00EB820F236}"/>
          </ac:spMkLst>
        </pc:spChg>
        <pc:spChg chg="mod">
          <ac:chgData name="Yolanda Desarme" userId="da06884b4d1911c2" providerId="LiveId" clId="{5337F8F3-258D-4E2C-A0C0-BF22A4DD3A74}" dt="2026-02-11T00:57:45.859" v="125" actId="1076"/>
          <ac:spMkLst>
            <pc:docMk/>
            <pc:sldMk cId="710057544" sldId="300"/>
            <ac:spMk id="5" creationId="{CEFFB13C-E371-9700-63C9-E82F652AA884}"/>
          </ac:spMkLst>
        </pc:spChg>
      </pc:sldChg>
      <pc:sldChg chg="modSp mod">
        <pc:chgData name="Yolanda Desarme" userId="da06884b4d1911c2" providerId="LiveId" clId="{5337F8F3-258D-4E2C-A0C0-BF22A4DD3A74}" dt="2026-02-11T11:29:09.658" v="677" actId="1076"/>
        <pc:sldMkLst>
          <pc:docMk/>
          <pc:sldMk cId="887922099" sldId="301"/>
        </pc:sldMkLst>
        <pc:spChg chg="mod">
          <ac:chgData name="Yolanda Desarme" userId="da06884b4d1911c2" providerId="LiveId" clId="{5337F8F3-258D-4E2C-A0C0-BF22A4DD3A74}" dt="2026-02-11T11:29:06.427" v="676" actId="1076"/>
          <ac:spMkLst>
            <pc:docMk/>
            <pc:sldMk cId="887922099" sldId="301"/>
            <ac:spMk id="3" creationId="{5675029B-CAC8-E307-D16D-D3F5D858CA79}"/>
          </ac:spMkLst>
        </pc:spChg>
        <pc:spChg chg="mod">
          <ac:chgData name="Yolanda Desarme" userId="da06884b4d1911c2" providerId="LiveId" clId="{5337F8F3-258D-4E2C-A0C0-BF22A4DD3A74}" dt="2026-02-11T11:29:09.658" v="677" actId="1076"/>
          <ac:spMkLst>
            <pc:docMk/>
            <pc:sldMk cId="887922099" sldId="301"/>
            <ac:spMk id="4" creationId="{6161333F-ECBC-923D-A301-326091F4E2EC}"/>
          </ac:spMkLst>
        </pc:spChg>
      </pc:sldChg>
      <pc:sldChg chg="modSp mod">
        <pc:chgData name="Yolanda Desarme" userId="da06884b4d1911c2" providerId="LiveId" clId="{5337F8F3-258D-4E2C-A0C0-BF22A4DD3A74}" dt="2026-02-11T11:30:27.271" v="681" actId="14100"/>
        <pc:sldMkLst>
          <pc:docMk/>
          <pc:sldMk cId="353753530" sldId="302"/>
        </pc:sldMkLst>
        <pc:spChg chg="mod">
          <ac:chgData name="Yolanda Desarme" userId="da06884b4d1911c2" providerId="LiveId" clId="{5337F8F3-258D-4E2C-A0C0-BF22A4DD3A74}" dt="2026-02-11T11:30:27.271" v="681" actId="14100"/>
          <ac:spMkLst>
            <pc:docMk/>
            <pc:sldMk cId="353753530" sldId="302"/>
            <ac:spMk id="3" creationId="{5BA7BB42-A131-FDE0-8BE0-043E33F4B2CA}"/>
          </ac:spMkLst>
        </pc:spChg>
        <pc:spChg chg="mod">
          <ac:chgData name="Yolanda Desarme" userId="da06884b4d1911c2" providerId="LiveId" clId="{5337F8F3-258D-4E2C-A0C0-BF22A4DD3A74}" dt="2026-02-11T01:20:25.952" v="209" actId="6549"/>
          <ac:spMkLst>
            <pc:docMk/>
            <pc:sldMk cId="353753530" sldId="302"/>
            <ac:spMk id="4" creationId="{ACAC51F4-90C8-4287-3676-D28F95B062E7}"/>
          </ac:spMkLst>
        </pc:spChg>
      </pc:sldChg>
      <pc:sldChg chg="modSp mod">
        <pc:chgData name="Yolanda Desarme" userId="da06884b4d1911c2" providerId="LiveId" clId="{5337F8F3-258D-4E2C-A0C0-BF22A4DD3A74}" dt="2026-02-11T11:22:29.443" v="640" actId="1076"/>
        <pc:sldMkLst>
          <pc:docMk/>
          <pc:sldMk cId="2882759899" sldId="303"/>
        </pc:sldMkLst>
        <pc:spChg chg="mod">
          <ac:chgData name="Yolanda Desarme" userId="da06884b4d1911c2" providerId="LiveId" clId="{5337F8F3-258D-4E2C-A0C0-BF22A4DD3A74}" dt="2026-02-11T11:22:19.691" v="639" actId="6549"/>
          <ac:spMkLst>
            <pc:docMk/>
            <pc:sldMk cId="2882759899" sldId="303"/>
            <ac:spMk id="6" creationId="{B6A6155E-7300-8FF4-26BB-6C7AFB4607EE}"/>
          </ac:spMkLst>
        </pc:spChg>
        <pc:spChg chg="mod">
          <ac:chgData name="Yolanda Desarme" userId="da06884b4d1911c2" providerId="LiveId" clId="{5337F8F3-258D-4E2C-A0C0-BF22A4DD3A74}" dt="2026-02-11T11:22:29.443" v="640" actId="1076"/>
          <ac:spMkLst>
            <pc:docMk/>
            <pc:sldMk cId="2882759899" sldId="303"/>
            <ac:spMk id="8" creationId="{C8E41087-B553-CEDD-D0B3-0EB99D736CDE}"/>
          </ac:spMkLst>
        </pc:spChg>
      </pc:sldChg>
      <pc:sldChg chg="modSp mod">
        <pc:chgData name="Yolanda Desarme" userId="da06884b4d1911c2" providerId="LiveId" clId="{5337F8F3-258D-4E2C-A0C0-BF22A4DD3A74}" dt="2026-02-11T11:48:56.971" v="804" actId="1076"/>
        <pc:sldMkLst>
          <pc:docMk/>
          <pc:sldMk cId="1963128194" sldId="304"/>
        </pc:sldMkLst>
        <pc:spChg chg="mod">
          <ac:chgData name="Yolanda Desarme" userId="da06884b4d1911c2" providerId="LiveId" clId="{5337F8F3-258D-4E2C-A0C0-BF22A4DD3A74}" dt="2026-02-11T10:36:27.618" v="459" actId="20577"/>
          <ac:spMkLst>
            <pc:docMk/>
            <pc:sldMk cId="1963128194" sldId="304"/>
            <ac:spMk id="4" creationId="{B47FB917-AFE0-4213-062C-11C59426CD3A}"/>
          </ac:spMkLst>
        </pc:spChg>
        <pc:spChg chg="mod">
          <ac:chgData name="Yolanda Desarme" userId="da06884b4d1911c2" providerId="LiveId" clId="{5337F8F3-258D-4E2C-A0C0-BF22A4DD3A74}" dt="2026-02-11T10:37:01.247" v="464" actId="1076"/>
          <ac:spMkLst>
            <pc:docMk/>
            <pc:sldMk cId="1963128194" sldId="304"/>
            <ac:spMk id="5" creationId="{72789444-09A0-D65A-2E18-E7ACC36D774C}"/>
          </ac:spMkLst>
        </pc:spChg>
        <pc:spChg chg="mod">
          <ac:chgData name="Yolanda Desarme" userId="da06884b4d1911c2" providerId="LiveId" clId="{5337F8F3-258D-4E2C-A0C0-BF22A4DD3A74}" dt="2026-02-11T11:48:56.971" v="804" actId="1076"/>
          <ac:spMkLst>
            <pc:docMk/>
            <pc:sldMk cId="1963128194" sldId="304"/>
            <ac:spMk id="12" creationId="{690CE983-F817-5A40-E501-161D85B1AF2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E77BB-8389-4B7A-BBC1-7F6A23F7773D}" type="datetimeFigureOut">
              <a:rPr lang="es-ES" smtClean="0"/>
              <a:t>11/02/2026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5BD9C-F554-4B5B-BBA0-70FA291E9F46}" type="slidenum">
              <a:rPr lang="es-ES" smtClean="0"/>
              <a:t>‹Nº›</a:t>
            </a:fld>
            <a:endParaRPr lang="es-ES"/>
          </a:p>
        </p:txBody>
      </p:sp>
    </p:spTree>
    <p:extLst>
      <p:ext uri="{BB962C8B-B14F-4D97-AF65-F5344CB8AC3E}">
        <p14:creationId xmlns:p14="http://schemas.microsoft.com/office/powerpoint/2010/main" val="64918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Creó que Dios creó el universo y lo sustenta.</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3</a:t>
            </a:fld>
            <a:endParaRPr lang="es-ES"/>
          </a:p>
        </p:txBody>
      </p:sp>
    </p:spTree>
    <p:extLst>
      <p:ext uri="{BB962C8B-B14F-4D97-AF65-F5344CB8AC3E}">
        <p14:creationId xmlns:p14="http://schemas.microsoft.com/office/powerpoint/2010/main" val="1398939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E120C-5EA4-C01D-A9C5-D0F2DFB142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137FE33-63D4-51F4-09A0-484F1F1E2E6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7CF0265-EFB2-2AE9-B2DE-0E34D875FD37}"/>
              </a:ext>
            </a:extLst>
          </p:cNvPr>
          <p:cNvSpPr>
            <a:spLocks noGrp="1"/>
          </p:cNvSpPr>
          <p:nvPr>
            <p:ph type="body" idx="1"/>
          </p:nvPr>
        </p:nvSpPr>
        <p:spPr/>
        <p:txBody>
          <a:bodyPr/>
          <a:lstStyle/>
          <a:p>
            <a:r>
              <a:rPr lang="es-ES" dirty="0"/>
              <a:t>Acepto al sustituto que Dios preparó</a:t>
            </a:r>
          </a:p>
        </p:txBody>
      </p:sp>
      <p:sp>
        <p:nvSpPr>
          <p:cNvPr id="4" name="Marcador de número de diapositiva 3">
            <a:extLst>
              <a:ext uri="{FF2B5EF4-FFF2-40B4-BE49-F238E27FC236}">
                <a16:creationId xmlns:a16="http://schemas.microsoft.com/office/drawing/2014/main" id="{F251F142-C128-5B09-8C5E-66FC1A996EB9}"/>
              </a:ext>
            </a:extLst>
          </p:cNvPr>
          <p:cNvSpPr>
            <a:spLocks noGrp="1"/>
          </p:cNvSpPr>
          <p:nvPr>
            <p:ph type="sldNum" sz="quarter" idx="5"/>
          </p:nvPr>
        </p:nvSpPr>
        <p:spPr/>
        <p:txBody>
          <a:bodyPr/>
          <a:lstStyle/>
          <a:p>
            <a:fld id="{5505BD9C-F554-4B5B-BBA0-70FA291E9F46}" type="slidenum">
              <a:rPr lang="es-ES" smtClean="0"/>
              <a:t>12</a:t>
            </a:fld>
            <a:endParaRPr lang="es-ES"/>
          </a:p>
        </p:txBody>
      </p:sp>
    </p:spTree>
    <p:extLst>
      <p:ext uri="{BB962C8B-B14F-4D97-AF65-F5344CB8AC3E}">
        <p14:creationId xmlns:p14="http://schemas.microsoft.com/office/powerpoint/2010/main" val="3690333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2046-AC13-28A8-0335-25BC6E051CC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A209CA2-CB37-C516-57B5-4E65B4304BA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8656E0A-BCE3-F2FD-0808-D5362C93397F}"/>
              </a:ext>
            </a:extLst>
          </p:cNvPr>
          <p:cNvSpPr>
            <a:spLocks noGrp="1"/>
          </p:cNvSpPr>
          <p:nvPr>
            <p:ph type="body" idx="1"/>
          </p:nvPr>
        </p:nvSpPr>
        <p:spPr/>
        <p:txBody>
          <a:bodyPr/>
          <a:lstStyle/>
          <a:p>
            <a:r>
              <a:rPr lang="es-ES" dirty="0"/>
              <a:t>Avanzo en medio de persecuciones sabiendo que Dios destruirá el mal</a:t>
            </a:r>
          </a:p>
        </p:txBody>
      </p:sp>
      <p:sp>
        <p:nvSpPr>
          <p:cNvPr id="4" name="Marcador de número de diapositiva 3">
            <a:extLst>
              <a:ext uri="{FF2B5EF4-FFF2-40B4-BE49-F238E27FC236}">
                <a16:creationId xmlns:a16="http://schemas.microsoft.com/office/drawing/2014/main" id="{6C29A54A-BA71-9307-D355-31F70245B920}"/>
              </a:ext>
            </a:extLst>
          </p:cNvPr>
          <p:cNvSpPr>
            <a:spLocks noGrp="1"/>
          </p:cNvSpPr>
          <p:nvPr>
            <p:ph type="sldNum" sz="quarter" idx="5"/>
          </p:nvPr>
        </p:nvSpPr>
        <p:spPr/>
        <p:txBody>
          <a:bodyPr/>
          <a:lstStyle/>
          <a:p>
            <a:fld id="{5505BD9C-F554-4B5B-BBA0-70FA291E9F46}" type="slidenum">
              <a:rPr lang="es-ES" smtClean="0"/>
              <a:t>13</a:t>
            </a:fld>
            <a:endParaRPr lang="es-ES"/>
          </a:p>
        </p:txBody>
      </p:sp>
    </p:spTree>
    <p:extLst>
      <p:ext uri="{BB962C8B-B14F-4D97-AF65-F5344CB8AC3E}">
        <p14:creationId xmlns:p14="http://schemas.microsoft.com/office/powerpoint/2010/main" val="1122486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Hago lo que Dios me ordena sabiendo que Dios hará su parte</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14</a:t>
            </a:fld>
            <a:endParaRPr lang="es-ES"/>
          </a:p>
        </p:txBody>
      </p:sp>
    </p:spTree>
    <p:extLst>
      <p:ext uri="{BB962C8B-B14F-4D97-AF65-F5344CB8AC3E}">
        <p14:creationId xmlns:p14="http://schemas.microsoft.com/office/powerpoint/2010/main" val="475627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Trato bien a los mensajeros de Dios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15</a:t>
            </a:fld>
            <a:endParaRPr lang="es-ES"/>
          </a:p>
        </p:txBody>
      </p:sp>
    </p:spTree>
    <p:extLst>
      <p:ext uri="{BB962C8B-B14F-4D97-AF65-F5344CB8AC3E}">
        <p14:creationId xmlns:p14="http://schemas.microsoft.com/office/powerpoint/2010/main" val="62998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Enfrento lo que sea con Dios y uso el ingenio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16</a:t>
            </a:fld>
            <a:endParaRPr lang="es-ES"/>
          </a:p>
        </p:txBody>
      </p:sp>
    </p:spTree>
    <p:extLst>
      <p:ext uri="{BB962C8B-B14F-4D97-AF65-F5344CB8AC3E}">
        <p14:creationId xmlns:p14="http://schemas.microsoft.com/office/powerpoint/2010/main" val="3548409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 Dios libro mis batallas no importa cuan grande o poderoso sea mi enemigo.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17</a:t>
            </a:fld>
            <a:endParaRPr lang="es-ES"/>
          </a:p>
        </p:txBody>
      </p:sp>
    </p:spTree>
    <p:extLst>
      <p:ext uri="{BB962C8B-B14F-4D97-AF65-F5344CB8AC3E}">
        <p14:creationId xmlns:p14="http://schemas.microsoft.com/office/powerpoint/2010/main" val="3110589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05BD9C-F554-4B5B-BBA0-70FA291E9F46}" type="slidenum">
              <a:rPr lang="es-ES" smtClean="0"/>
              <a:t>18</a:t>
            </a:fld>
            <a:endParaRPr lang="es-ES"/>
          </a:p>
        </p:txBody>
      </p:sp>
    </p:spTree>
    <p:extLst>
      <p:ext uri="{BB962C8B-B14F-4D97-AF65-F5344CB8AC3E}">
        <p14:creationId xmlns:p14="http://schemas.microsoft.com/office/powerpoint/2010/main" val="3755882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Derroto al enemigo confiando en Dios y con lo que se hacer.</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20</a:t>
            </a:fld>
            <a:endParaRPr lang="es-ES"/>
          </a:p>
        </p:txBody>
      </p:sp>
    </p:spTree>
    <p:extLst>
      <p:ext uri="{BB962C8B-B14F-4D97-AF65-F5344CB8AC3E}">
        <p14:creationId xmlns:p14="http://schemas.microsoft.com/office/powerpoint/2010/main" val="1219376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Sigo mi andar sabiendo que “hasta aquí me ha ayudado Dios”.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21</a:t>
            </a:fld>
            <a:endParaRPr lang="es-ES"/>
          </a:p>
        </p:txBody>
      </p:sp>
    </p:spTree>
    <p:extLst>
      <p:ext uri="{BB962C8B-B14F-4D97-AF65-F5344CB8AC3E}">
        <p14:creationId xmlns:p14="http://schemas.microsoft.com/office/powerpoint/2010/main" val="149148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Llevaré el mensaje de Dios aún en medio de dificultades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22</a:t>
            </a:fld>
            <a:endParaRPr lang="es-ES"/>
          </a:p>
        </p:txBody>
      </p:sp>
    </p:spTree>
    <p:extLst>
      <p:ext uri="{BB962C8B-B14F-4D97-AF65-F5344CB8AC3E}">
        <p14:creationId xmlns:p14="http://schemas.microsoft.com/office/powerpoint/2010/main" val="302970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Obedezco, obedezco, obedezco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4</a:t>
            </a:fld>
            <a:endParaRPr lang="es-ES"/>
          </a:p>
        </p:txBody>
      </p:sp>
    </p:spTree>
    <p:extLst>
      <p:ext uri="{BB962C8B-B14F-4D97-AF65-F5344CB8AC3E}">
        <p14:creationId xmlns:p14="http://schemas.microsoft.com/office/powerpoint/2010/main" val="1776908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05BD9C-F554-4B5B-BBA0-70FA291E9F46}" type="slidenum">
              <a:rPr lang="es-ES" smtClean="0"/>
              <a:t>23</a:t>
            </a:fld>
            <a:endParaRPr lang="es-ES"/>
          </a:p>
        </p:txBody>
      </p:sp>
    </p:spTree>
    <p:extLst>
      <p:ext uri="{BB962C8B-B14F-4D97-AF65-F5344CB8AC3E}">
        <p14:creationId xmlns:p14="http://schemas.microsoft.com/office/powerpoint/2010/main" val="1505045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Confío en la sabiduría que Dios le había dado.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24</a:t>
            </a:fld>
            <a:endParaRPr lang="es-ES"/>
          </a:p>
        </p:txBody>
      </p:sp>
    </p:spTree>
    <p:extLst>
      <p:ext uri="{BB962C8B-B14F-4D97-AF65-F5344CB8AC3E}">
        <p14:creationId xmlns:p14="http://schemas.microsoft.com/office/powerpoint/2010/main" val="4049826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05BD9C-F554-4B5B-BBA0-70FA291E9F46}" type="slidenum">
              <a:rPr lang="es-ES" smtClean="0"/>
              <a:t>37</a:t>
            </a:fld>
            <a:endParaRPr lang="es-ES"/>
          </a:p>
        </p:txBody>
      </p:sp>
    </p:spTree>
    <p:extLst>
      <p:ext uri="{BB962C8B-B14F-4D97-AF65-F5344CB8AC3E}">
        <p14:creationId xmlns:p14="http://schemas.microsoft.com/office/powerpoint/2010/main" val="61422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Mi meta en esta vida es agradar a Dios y caminar con Él</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5</a:t>
            </a:fld>
            <a:endParaRPr lang="es-ES"/>
          </a:p>
        </p:txBody>
      </p:sp>
    </p:spTree>
    <p:extLst>
      <p:ext uri="{BB962C8B-B14F-4D97-AF65-F5344CB8AC3E}">
        <p14:creationId xmlns:p14="http://schemas.microsoft.com/office/powerpoint/2010/main" val="29228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Aunque algo sea imposible si Dios ha dicho que sucederá yo lo creo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6</a:t>
            </a:fld>
            <a:endParaRPr lang="es-ES"/>
          </a:p>
        </p:txBody>
      </p:sp>
    </p:spTree>
    <p:extLst>
      <p:ext uri="{BB962C8B-B14F-4D97-AF65-F5344CB8AC3E}">
        <p14:creationId xmlns:p14="http://schemas.microsoft.com/office/powerpoint/2010/main" val="419907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 miro el presente sino el futuro glorioso que Dios me está preparando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7</a:t>
            </a:fld>
            <a:endParaRPr lang="es-ES"/>
          </a:p>
        </p:txBody>
      </p:sp>
    </p:spTree>
    <p:extLst>
      <p:ext uri="{BB962C8B-B14F-4D97-AF65-F5344CB8AC3E}">
        <p14:creationId xmlns:p14="http://schemas.microsoft.com/office/powerpoint/2010/main" val="3280602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Creo en sus promesas por más que tarden en cumplirse</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8</a:t>
            </a:fld>
            <a:endParaRPr lang="es-ES"/>
          </a:p>
        </p:txBody>
      </p:sp>
    </p:spTree>
    <p:extLst>
      <p:ext uri="{BB962C8B-B14F-4D97-AF65-F5344CB8AC3E}">
        <p14:creationId xmlns:p14="http://schemas.microsoft.com/office/powerpoint/2010/main" val="2456617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Adoro a Dios aun cuando estoy a punto de morir</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9</a:t>
            </a:fld>
            <a:endParaRPr lang="es-ES"/>
          </a:p>
        </p:txBody>
      </p:sp>
    </p:spTree>
    <p:extLst>
      <p:ext uri="{BB962C8B-B14F-4D97-AF65-F5344CB8AC3E}">
        <p14:creationId xmlns:p14="http://schemas.microsoft.com/office/powerpoint/2010/main" val="2459395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Creo que lo que Dios ha dicho se cumplirá</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10</a:t>
            </a:fld>
            <a:endParaRPr lang="es-ES"/>
          </a:p>
        </p:txBody>
      </p:sp>
    </p:spTree>
    <p:extLst>
      <p:ext uri="{BB962C8B-B14F-4D97-AF65-F5344CB8AC3E}">
        <p14:creationId xmlns:p14="http://schemas.microsoft.com/office/powerpoint/2010/main" val="1665877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Rechazo los honores y glorias mundanas por ser parte del pueblo de Dios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t>11</a:t>
            </a:fld>
            <a:endParaRPr lang="es-ES"/>
          </a:p>
        </p:txBody>
      </p:sp>
    </p:spTree>
    <p:extLst>
      <p:ext uri="{BB962C8B-B14F-4D97-AF65-F5344CB8AC3E}">
        <p14:creationId xmlns:p14="http://schemas.microsoft.com/office/powerpoint/2010/main" val="2693017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165C99-2699-6C6C-CAC3-21B9578198F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860E1F1-EAD7-62F5-C2AC-9FA24F824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75B695C-FD74-5EBF-EE0B-6282B5781636}"/>
              </a:ext>
            </a:extLst>
          </p:cNvPr>
          <p:cNvSpPr>
            <a:spLocks noGrp="1"/>
          </p:cNvSpPr>
          <p:nvPr>
            <p:ph type="dt" sz="half" idx="10"/>
          </p:nvPr>
        </p:nvSpPr>
        <p:spPr/>
        <p:txBody>
          <a:bodyPr/>
          <a:lstStyle/>
          <a:p>
            <a:fld id="{32282B86-D48B-4989-B575-816C8A2A8DED}" type="datetimeFigureOut">
              <a:rPr lang="es-ES" smtClean="0"/>
              <a:t>11/02/2026</a:t>
            </a:fld>
            <a:endParaRPr lang="es-ES"/>
          </a:p>
        </p:txBody>
      </p:sp>
      <p:sp>
        <p:nvSpPr>
          <p:cNvPr id="5" name="Marcador de pie de página 4">
            <a:extLst>
              <a:ext uri="{FF2B5EF4-FFF2-40B4-BE49-F238E27FC236}">
                <a16:creationId xmlns:a16="http://schemas.microsoft.com/office/drawing/2014/main" id="{C2F21CCB-8B88-0E5A-4033-751A4AE978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453507-D3C5-2666-E69C-FAF1B65BECF8}"/>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24892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932F7E-BDE6-D4A9-8FB1-66E32E1D3C9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52779B-EA0C-1C2F-0D1A-8B16B94E05A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16B2709-BE59-98C5-58F1-D4F8F2EA9ED8}"/>
              </a:ext>
            </a:extLst>
          </p:cNvPr>
          <p:cNvSpPr>
            <a:spLocks noGrp="1"/>
          </p:cNvSpPr>
          <p:nvPr>
            <p:ph type="dt" sz="half" idx="10"/>
          </p:nvPr>
        </p:nvSpPr>
        <p:spPr/>
        <p:txBody>
          <a:bodyPr/>
          <a:lstStyle/>
          <a:p>
            <a:fld id="{32282B86-D48B-4989-B575-816C8A2A8DED}" type="datetimeFigureOut">
              <a:rPr lang="es-ES" smtClean="0"/>
              <a:t>11/02/2026</a:t>
            </a:fld>
            <a:endParaRPr lang="es-ES"/>
          </a:p>
        </p:txBody>
      </p:sp>
      <p:sp>
        <p:nvSpPr>
          <p:cNvPr id="5" name="Marcador de pie de página 4">
            <a:extLst>
              <a:ext uri="{FF2B5EF4-FFF2-40B4-BE49-F238E27FC236}">
                <a16:creationId xmlns:a16="http://schemas.microsoft.com/office/drawing/2014/main" id="{D7943F90-648E-5E6A-8285-71D8702EA2C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371366-667D-397E-5A66-F50359411A28}"/>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71402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6F336D6-9400-81D5-4C23-72738BAF553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ADD0B8B-A6BE-4C36-B2ED-87FA7787767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DA6027-D004-A02D-2D7A-462D058EBF98}"/>
              </a:ext>
            </a:extLst>
          </p:cNvPr>
          <p:cNvSpPr>
            <a:spLocks noGrp="1"/>
          </p:cNvSpPr>
          <p:nvPr>
            <p:ph type="dt" sz="half" idx="10"/>
          </p:nvPr>
        </p:nvSpPr>
        <p:spPr/>
        <p:txBody>
          <a:bodyPr/>
          <a:lstStyle/>
          <a:p>
            <a:fld id="{32282B86-D48B-4989-B575-816C8A2A8DED}" type="datetimeFigureOut">
              <a:rPr lang="es-ES" smtClean="0"/>
              <a:t>11/02/2026</a:t>
            </a:fld>
            <a:endParaRPr lang="es-ES"/>
          </a:p>
        </p:txBody>
      </p:sp>
      <p:sp>
        <p:nvSpPr>
          <p:cNvPr id="5" name="Marcador de pie de página 4">
            <a:extLst>
              <a:ext uri="{FF2B5EF4-FFF2-40B4-BE49-F238E27FC236}">
                <a16:creationId xmlns:a16="http://schemas.microsoft.com/office/drawing/2014/main" id="{AFEEBC81-0623-3EF4-2980-9F5D2A7E97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42EB46D-A1B0-DC9D-57FB-12A336F5DB5C}"/>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634026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EE00A-7881-5CB5-D83F-33653C2E7EA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924C5AC-DC40-977A-DE03-5B6B6A0B026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8F8D0F5-01A3-52C9-340D-ADA9A2BCD13A}"/>
              </a:ext>
            </a:extLst>
          </p:cNvPr>
          <p:cNvSpPr>
            <a:spLocks noGrp="1"/>
          </p:cNvSpPr>
          <p:nvPr>
            <p:ph type="dt" sz="half" idx="10"/>
          </p:nvPr>
        </p:nvSpPr>
        <p:spPr/>
        <p:txBody>
          <a:bodyPr/>
          <a:lstStyle/>
          <a:p>
            <a:fld id="{32282B86-D48B-4989-B575-816C8A2A8DED}" type="datetimeFigureOut">
              <a:rPr lang="es-ES" smtClean="0"/>
              <a:t>11/02/2026</a:t>
            </a:fld>
            <a:endParaRPr lang="es-ES"/>
          </a:p>
        </p:txBody>
      </p:sp>
      <p:sp>
        <p:nvSpPr>
          <p:cNvPr id="5" name="Marcador de pie de página 4">
            <a:extLst>
              <a:ext uri="{FF2B5EF4-FFF2-40B4-BE49-F238E27FC236}">
                <a16:creationId xmlns:a16="http://schemas.microsoft.com/office/drawing/2014/main" id="{75A7BD50-0795-6B73-475A-E498351DE7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C5902E-4DFE-1661-EEDE-BD269C75577A}"/>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138039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1ADC28-95A0-A6B6-7602-79FB94E5E1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80C057-608C-A5E1-6378-A5BE98CE35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32DDAB6-83D2-5437-433E-BDC11D9F08EB}"/>
              </a:ext>
            </a:extLst>
          </p:cNvPr>
          <p:cNvSpPr>
            <a:spLocks noGrp="1"/>
          </p:cNvSpPr>
          <p:nvPr>
            <p:ph type="dt" sz="half" idx="10"/>
          </p:nvPr>
        </p:nvSpPr>
        <p:spPr/>
        <p:txBody>
          <a:bodyPr/>
          <a:lstStyle/>
          <a:p>
            <a:fld id="{32282B86-D48B-4989-B575-816C8A2A8DED}" type="datetimeFigureOut">
              <a:rPr lang="es-ES" smtClean="0"/>
              <a:t>11/02/2026</a:t>
            </a:fld>
            <a:endParaRPr lang="es-ES"/>
          </a:p>
        </p:txBody>
      </p:sp>
      <p:sp>
        <p:nvSpPr>
          <p:cNvPr id="5" name="Marcador de pie de página 4">
            <a:extLst>
              <a:ext uri="{FF2B5EF4-FFF2-40B4-BE49-F238E27FC236}">
                <a16:creationId xmlns:a16="http://schemas.microsoft.com/office/drawing/2014/main" id="{D070CD71-C5A5-DE39-175E-DD78239ECB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050BA2-6B23-E46F-164A-E3122752CBC6}"/>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979496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6256A5-266E-A36E-6D99-A0CE3C6A09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C8F0C82-2FCF-6ECD-05DA-DC6AAEB8467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7D59BD1-07E8-B87E-0131-FD06EBA7450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B47E4AB-7BA6-9202-D4E5-CBB93A62BF88}"/>
              </a:ext>
            </a:extLst>
          </p:cNvPr>
          <p:cNvSpPr>
            <a:spLocks noGrp="1"/>
          </p:cNvSpPr>
          <p:nvPr>
            <p:ph type="dt" sz="half" idx="10"/>
          </p:nvPr>
        </p:nvSpPr>
        <p:spPr/>
        <p:txBody>
          <a:bodyPr/>
          <a:lstStyle/>
          <a:p>
            <a:fld id="{32282B86-D48B-4989-B575-816C8A2A8DED}" type="datetimeFigureOut">
              <a:rPr lang="es-ES" smtClean="0"/>
              <a:t>11/02/2026</a:t>
            </a:fld>
            <a:endParaRPr lang="es-ES"/>
          </a:p>
        </p:txBody>
      </p:sp>
      <p:sp>
        <p:nvSpPr>
          <p:cNvPr id="6" name="Marcador de pie de página 5">
            <a:extLst>
              <a:ext uri="{FF2B5EF4-FFF2-40B4-BE49-F238E27FC236}">
                <a16:creationId xmlns:a16="http://schemas.microsoft.com/office/drawing/2014/main" id="{910011DB-CF48-9C85-1DA9-316E4AB204A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C360AF-FD10-5752-1716-DD0C265F2792}"/>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1190983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9A9C6-2B91-8A45-A6B9-799E74FD8AA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1D2C59A-E23B-F003-D35D-AAAC7E33B4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623A527-0624-BB74-044E-5A730AA8FE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2E4BC6D-688E-E020-8073-9829A3B603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237DB82-CE1F-B585-6FB2-B142105BE3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7ADE0C1-93A5-CC01-D49A-1F393041659D}"/>
              </a:ext>
            </a:extLst>
          </p:cNvPr>
          <p:cNvSpPr>
            <a:spLocks noGrp="1"/>
          </p:cNvSpPr>
          <p:nvPr>
            <p:ph type="dt" sz="half" idx="10"/>
          </p:nvPr>
        </p:nvSpPr>
        <p:spPr/>
        <p:txBody>
          <a:bodyPr/>
          <a:lstStyle/>
          <a:p>
            <a:fld id="{32282B86-D48B-4989-B575-816C8A2A8DED}" type="datetimeFigureOut">
              <a:rPr lang="es-ES" smtClean="0"/>
              <a:t>11/02/2026</a:t>
            </a:fld>
            <a:endParaRPr lang="es-ES"/>
          </a:p>
        </p:txBody>
      </p:sp>
      <p:sp>
        <p:nvSpPr>
          <p:cNvPr id="8" name="Marcador de pie de página 7">
            <a:extLst>
              <a:ext uri="{FF2B5EF4-FFF2-40B4-BE49-F238E27FC236}">
                <a16:creationId xmlns:a16="http://schemas.microsoft.com/office/drawing/2014/main" id="{20DE2F37-1B62-188B-900A-B0EE14BD955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1F7FA8C-FEE3-CE99-7DA9-8A8D8D0F1261}"/>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596678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2F230D-C739-EE09-B0D6-406EE8FAB07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32B47FA-0763-9BDB-F977-2B62F9688FFC}"/>
              </a:ext>
            </a:extLst>
          </p:cNvPr>
          <p:cNvSpPr>
            <a:spLocks noGrp="1"/>
          </p:cNvSpPr>
          <p:nvPr>
            <p:ph type="dt" sz="half" idx="10"/>
          </p:nvPr>
        </p:nvSpPr>
        <p:spPr/>
        <p:txBody>
          <a:bodyPr/>
          <a:lstStyle/>
          <a:p>
            <a:fld id="{32282B86-D48B-4989-B575-816C8A2A8DED}" type="datetimeFigureOut">
              <a:rPr lang="es-ES" smtClean="0"/>
              <a:t>11/02/2026</a:t>
            </a:fld>
            <a:endParaRPr lang="es-ES"/>
          </a:p>
        </p:txBody>
      </p:sp>
      <p:sp>
        <p:nvSpPr>
          <p:cNvPr id="4" name="Marcador de pie de página 3">
            <a:extLst>
              <a:ext uri="{FF2B5EF4-FFF2-40B4-BE49-F238E27FC236}">
                <a16:creationId xmlns:a16="http://schemas.microsoft.com/office/drawing/2014/main" id="{0C5E7419-C04B-F7D1-008F-DE1814915E5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6881588-8A4F-53CE-C07D-BB135262E60D}"/>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95214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E3AE8FF-4271-28F6-B3D7-25D471759AA0}"/>
              </a:ext>
            </a:extLst>
          </p:cNvPr>
          <p:cNvSpPr>
            <a:spLocks noGrp="1"/>
          </p:cNvSpPr>
          <p:nvPr>
            <p:ph type="dt" sz="half" idx="10"/>
          </p:nvPr>
        </p:nvSpPr>
        <p:spPr/>
        <p:txBody>
          <a:bodyPr/>
          <a:lstStyle/>
          <a:p>
            <a:fld id="{32282B86-D48B-4989-B575-816C8A2A8DED}" type="datetimeFigureOut">
              <a:rPr lang="es-ES" smtClean="0"/>
              <a:t>11/02/2026</a:t>
            </a:fld>
            <a:endParaRPr lang="es-ES"/>
          </a:p>
        </p:txBody>
      </p:sp>
      <p:sp>
        <p:nvSpPr>
          <p:cNvPr id="3" name="Marcador de pie de página 2">
            <a:extLst>
              <a:ext uri="{FF2B5EF4-FFF2-40B4-BE49-F238E27FC236}">
                <a16:creationId xmlns:a16="http://schemas.microsoft.com/office/drawing/2014/main" id="{EAF2DD5D-BA92-C140-5A94-B916CE3F886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22FFDD-F9E4-BAB9-FE35-14457D2B0AD7}"/>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23139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84A782-405E-E928-F1CA-D99091CCA1B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249E00E-C952-7BAC-B5A6-70C8AF8CFF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CE06EAE-C107-C9C4-3A79-9CB2D9AC09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6D206DF-2F79-79E5-CA3E-F1E687ACED8A}"/>
              </a:ext>
            </a:extLst>
          </p:cNvPr>
          <p:cNvSpPr>
            <a:spLocks noGrp="1"/>
          </p:cNvSpPr>
          <p:nvPr>
            <p:ph type="dt" sz="half" idx="10"/>
          </p:nvPr>
        </p:nvSpPr>
        <p:spPr/>
        <p:txBody>
          <a:bodyPr/>
          <a:lstStyle/>
          <a:p>
            <a:fld id="{32282B86-D48B-4989-B575-816C8A2A8DED}" type="datetimeFigureOut">
              <a:rPr lang="es-ES" smtClean="0"/>
              <a:t>11/02/2026</a:t>
            </a:fld>
            <a:endParaRPr lang="es-ES"/>
          </a:p>
        </p:txBody>
      </p:sp>
      <p:sp>
        <p:nvSpPr>
          <p:cNvPr id="6" name="Marcador de pie de página 5">
            <a:extLst>
              <a:ext uri="{FF2B5EF4-FFF2-40B4-BE49-F238E27FC236}">
                <a16:creationId xmlns:a16="http://schemas.microsoft.com/office/drawing/2014/main" id="{FAAE54D2-D322-5725-0606-DDD166E7209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229A5D-6166-9CF2-777D-17C31247F206}"/>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3828280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AB4C54-43FC-FCD9-75D2-744F44ED00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75EE53A-08E7-4F86-6F85-6BFB13C577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5B2974B-7510-3E11-2A84-B24FFAF41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359EE3-65BB-CC76-2C08-212FE467BDF8}"/>
              </a:ext>
            </a:extLst>
          </p:cNvPr>
          <p:cNvSpPr>
            <a:spLocks noGrp="1"/>
          </p:cNvSpPr>
          <p:nvPr>
            <p:ph type="dt" sz="half" idx="10"/>
          </p:nvPr>
        </p:nvSpPr>
        <p:spPr/>
        <p:txBody>
          <a:bodyPr/>
          <a:lstStyle/>
          <a:p>
            <a:fld id="{32282B86-D48B-4989-B575-816C8A2A8DED}" type="datetimeFigureOut">
              <a:rPr lang="es-ES" smtClean="0"/>
              <a:t>11/02/2026</a:t>
            </a:fld>
            <a:endParaRPr lang="es-ES"/>
          </a:p>
        </p:txBody>
      </p:sp>
      <p:sp>
        <p:nvSpPr>
          <p:cNvPr id="6" name="Marcador de pie de página 5">
            <a:extLst>
              <a:ext uri="{FF2B5EF4-FFF2-40B4-BE49-F238E27FC236}">
                <a16:creationId xmlns:a16="http://schemas.microsoft.com/office/drawing/2014/main" id="{9F63DAC3-5CD0-DDBE-306D-6C5E68CA446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3F507B-CC64-B871-BBA7-CD6057EC163A}"/>
              </a:ext>
            </a:extLst>
          </p:cNvPr>
          <p:cNvSpPr>
            <a:spLocks noGrp="1"/>
          </p:cNvSpPr>
          <p:nvPr>
            <p:ph type="sldNum" sz="quarter" idx="12"/>
          </p:nvPr>
        </p:nvSpPr>
        <p:spPr/>
        <p:txBody>
          <a:bodyPr/>
          <a:lstStyle/>
          <a:p>
            <a:fld id="{6B8849E4-B6A6-4EE2-A9C2-F76B554E492C}" type="slidenum">
              <a:rPr lang="es-ES" smtClean="0"/>
              <a:t>‹Nº›</a:t>
            </a:fld>
            <a:endParaRPr lang="es-ES"/>
          </a:p>
        </p:txBody>
      </p:sp>
    </p:spTree>
    <p:extLst>
      <p:ext uri="{BB962C8B-B14F-4D97-AF65-F5344CB8AC3E}">
        <p14:creationId xmlns:p14="http://schemas.microsoft.com/office/powerpoint/2010/main" val="944843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FD94E18-7DE7-D657-FB61-E32F347CD8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6D7F26B-434E-33FF-5DC8-E38BBEC8DF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518968-A6DE-1F9E-4052-66143A800A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282B86-D48B-4989-B575-816C8A2A8DED}" type="datetimeFigureOut">
              <a:rPr lang="es-ES" smtClean="0"/>
              <a:t>11/02/2026</a:t>
            </a:fld>
            <a:endParaRPr lang="es-ES"/>
          </a:p>
        </p:txBody>
      </p:sp>
      <p:sp>
        <p:nvSpPr>
          <p:cNvPr id="5" name="Marcador de pie de página 4">
            <a:extLst>
              <a:ext uri="{FF2B5EF4-FFF2-40B4-BE49-F238E27FC236}">
                <a16:creationId xmlns:a16="http://schemas.microsoft.com/office/drawing/2014/main" id="{F9B0325F-2054-AE89-8578-C46EA2371B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6CA9AA5-90B4-D378-4124-29C83E1FF7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8849E4-B6A6-4EE2-A9C2-F76B554E492C}" type="slidenum">
              <a:rPr lang="es-ES" smtClean="0"/>
              <a:t>‹Nº›</a:t>
            </a:fld>
            <a:endParaRPr lang="es-ES"/>
          </a:p>
        </p:txBody>
      </p:sp>
    </p:spTree>
    <p:extLst>
      <p:ext uri="{BB962C8B-B14F-4D97-AF65-F5344CB8AC3E}">
        <p14:creationId xmlns:p14="http://schemas.microsoft.com/office/powerpoint/2010/main" val="234150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g"/><Relationship Id="rId7"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eg"/><Relationship Id="rId5" Type="http://schemas.microsoft.com/office/2007/relationships/hdphoto" Target="../media/hdphoto2.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3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90.png"/><Relationship Id="rId4" Type="http://schemas.openxmlformats.org/officeDocument/2006/relationships/image" Target="../media/image89.jpg"/></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jpg"/></Relationships>
</file>

<file path=ppt/slides/_rels/slide3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4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A495F06-BC15-0EEF-5244-8410F2471560}"/>
            </a:ext>
          </a:extLst>
        </p:cNvPr>
        <p:cNvGrpSpPr/>
        <p:nvPr/>
      </p:nvGrpSpPr>
      <p:grpSpPr>
        <a:xfrm>
          <a:off x="0" y="0"/>
          <a:ext cx="0" cy="0"/>
          <a:chOff x="0" y="0"/>
          <a:chExt cx="0" cy="0"/>
        </a:xfrm>
      </p:grpSpPr>
    </p:spTree>
    <p:extLst>
      <p:ext uri="{BB962C8B-B14F-4D97-AF65-F5344CB8AC3E}">
        <p14:creationId xmlns:p14="http://schemas.microsoft.com/office/powerpoint/2010/main" val="2503683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20000"/>
          </a:stretch>
        </a:blipFill>
        <a:effectLst/>
      </p:bgPr>
    </p:bg>
    <p:spTree>
      <p:nvGrpSpPr>
        <p:cNvPr id="1" name=""/>
        <p:cNvGrpSpPr/>
        <p:nvPr/>
      </p:nvGrpSpPr>
      <p:grpSpPr>
        <a:xfrm>
          <a:off x="0" y="0"/>
          <a:ext cx="0" cy="0"/>
          <a:chOff x="0" y="0"/>
          <a:chExt cx="0" cy="0"/>
        </a:xfrm>
      </p:grpSpPr>
      <p:pic>
        <p:nvPicPr>
          <p:cNvPr id="10" name="Imagen 9" descr="Imagen que contiene cama&#10;&#10;El contenido generado por IA puede ser incorrecto.">
            <a:extLst>
              <a:ext uri="{FF2B5EF4-FFF2-40B4-BE49-F238E27FC236}">
                <a16:creationId xmlns:a16="http://schemas.microsoft.com/office/drawing/2014/main" id="{C5C26101-55CA-800F-65DC-64E50E5A7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08" y="238085"/>
            <a:ext cx="7416000" cy="6198972"/>
          </a:xfrm>
          <a:prstGeom prst="rect">
            <a:avLst/>
          </a:prstGeom>
        </p:spPr>
      </p:pic>
      <p:sp>
        <p:nvSpPr>
          <p:cNvPr id="2" name="1 Rectángulo">
            <a:extLst>
              <a:ext uri="{FF2B5EF4-FFF2-40B4-BE49-F238E27FC236}">
                <a16:creationId xmlns:a16="http://schemas.microsoft.com/office/drawing/2014/main" id="{7D4ECA0E-EC48-0768-C721-B6D0565A1B6E}"/>
              </a:ext>
            </a:extLst>
          </p:cNvPr>
          <p:cNvSpPr/>
          <p:nvPr/>
        </p:nvSpPr>
        <p:spPr>
          <a:xfrm>
            <a:off x="8016244" y="538364"/>
            <a:ext cx="3800848" cy="5386090"/>
          </a:xfrm>
          <a:prstGeom prst="rect">
            <a:avLst/>
          </a:prstGeom>
        </p:spPr>
        <p:txBody>
          <a:bodyPr wrap="square">
            <a:spAutoFit/>
          </a:bodyPr>
          <a:lstStyle/>
          <a:p>
            <a:r>
              <a:rPr lang="en-US" sz="3600" b="1" dirty="0">
                <a:solidFill>
                  <a:prstClr val="black"/>
                </a:solidFill>
                <a:latin typeface="Times New Roman"/>
              </a:rPr>
              <a:t>By faith_______, when he died, made mention of the departing of the children of Israel; and gave commandment concerning his bones. </a:t>
            </a:r>
            <a:r>
              <a:rPr lang="en-US" sz="2000" b="1" dirty="0">
                <a:solidFill>
                  <a:prstClr val="black"/>
                </a:solidFill>
                <a:latin typeface="Times New Roman"/>
              </a:rPr>
              <a:t>(v. 22) [Genesis 50:25-26]</a:t>
            </a:r>
            <a:endParaRPr lang="es-ES" sz="2000" b="1" dirty="0">
              <a:solidFill>
                <a:prstClr val="black"/>
              </a:solidFill>
              <a:latin typeface="Times New Roman"/>
            </a:endParaRPr>
          </a:p>
        </p:txBody>
      </p:sp>
      <p:sp>
        <p:nvSpPr>
          <p:cNvPr id="3" name="2 Rectángulo">
            <a:extLst>
              <a:ext uri="{FF2B5EF4-FFF2-40B4-BE49-F238E27FC236}">
                <a16:creationId xmlns:a16="http://schemas.microsoft.com/office/drawing/2014/main" id="{7E5CE6BC-EF59-A26F-3C3D-EE367FC01827}"/>
              </a:ext>
            </a:extLst>
          </p:cNvPr>
          <p:cNvSpPr/>
          <p:nvPr/>
        </p:nvSpPr>
        <p:spPr>
          <a:xfrm>
            <a:off x="9710594" y="538364"/>
            <a:ext cx="1562887" cy="584775"/>
          </a:xfrm>
          <a:prstGeom prst="rect">
            <a:avLst/>
          </a:prstGeom>
        </p:spPr>
        <p:txBody>
          <a:bodyPr wrap="square">
            <a:spAutoFit/>
          </a:bodyPr>
          <a:lstStyle/>
          <a:p>
            <a:pPr algn="ctr"/>
            <a:r>
              <a:rPr lang="es-ES" sz="3200" b="1" dirty="0">
                <a:solidFill>
                  <a:srgbClr val="C00000"/>
                </a:solidFill>
                <a:latin typeface="Times New Roman"/>
              </a:rPr>
              <a:t>Joseph</a:t>
            </a:r>
            <a:endParaRPr lang="es-ES" sz="3200" dirty="0">
              <a:solidFill>
                <a:srgbClr val="C00000"/>
              </a:solidFill>
              <a:latin typeface="Times New Roman"/>
            </a:endParaRPr>
          </a:p>
        </p:txBody>
      </p:sp>
      <p:cxnSp>
        <p:nvCxnSpPr>
          <p:cNvPr id="5" name="Conector recto 4">
            <a:extLst>
              <a:ext uri="{FF2B5EF4-FFF2-40B4-BE49-F238E27FC236}">
                <a16:creationId xmlns:a16="http://schemas.microsoft.com/office/drawing/2014/main" id="{674760C8-F0D8-F95C-7F06-7EE18A86F035}"/>
              </a:ext>
            </a:extLst>
          </p:cNvPr>
          <p:cNvCxnSpPr/>
          <p:nvPr/>
        </p:nvCxnSpPr>
        <p:spPr>
          <a:xfrm>
            <a:off x="7825664" y="209057"/>
            <a:ext cx="0" cy="6228000"/>
          </a:xfrm>
          <a:prstGeom prst="line">
            <a:avLst/>
          </a:prstGeom>
          <a:ln w="57150">
            <a:gradFill>
              <a:gsLst>
                <a:gs pos="0">
                  <a:srgbClr val="7E1098"/>
                </a:gs>
                <a:gs pos="100000">
                  <a:srgbClr val="EB8BC5"/>
                </a:gs>
              </a:gsLst>
              <a:lin ang="5400000" scaled="1"/>
            </a:gradFill>
          </a:ln>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C24B6EAA-5568-CE22-0D79-BB462BF05834}"/>
              </a:ext>
            </a:extLst>
          </p:cNvPr>
          <p:cNvSpPr txBox="1"/>
          <p:nvPr/>
        </p:nvSpPr>
        <p:spPr>
          <a:xfrm>
            <a:off x="299345" y="6447257"/>
            <a:ext cx="11279512" cy="400110"/>
          </a:xfrm>
          <a:prstGeom prst="rect">
            <a:avLst/>
          </a:prstGeom>
          <a:solidFill>
            <a:srgbClr val="80198E"/>
          </a:solidFill>
        </p:spPr>
        <p:txBody>
          <a:bodyPr wrap="square">
            <a:spAutoFit/>
          </a:bodyPr>
          <a:lstStyle/>
          <a:p>
            <a:pPr algn="ctr"/>
            <a:r>
              <a:rPr lang="en-US" sz="2000" b="1">
                <a:solidFill>
                  <a:schemeClr val="bg1"/>
                </a:solidFill>
                <a:effectLst>
                  <a:outerShdw blurRad="38100" dist="38100" dir="2700000" algn="tl">
                    <a:srgbClr val="000000">
                      <a:alpha val="43137"/>
                    </a:srgbClr>
                  </a:outerShdw>
                </a:effectLst>
              </a:rPr>
              <a:t>I leave testimony to the following generations of the assurance that God will come to set us free.</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07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l="-2000" t="-2000" r="-3000" b="-2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BEF2C8D5-A69A-2129-3FF5-CC3770C33ADE}"/>
              </a:ext>
            </a:extLst>
          </p:cNvPr>
          <p:cNvSpPr/>
          <p:nvPr/>
        </p:nvSpPr>
        <p:spPr>
          <a:xfrm>
            <a:off x="3323968" y="568183"/>
            <a:ext cx="5693081" cy="5847755"/>
          </a:xfrm>
          <a:prstGeom prst="rect">
            <a:avLst/>
          </a:prstGeom>
        </p:spPr>
        <p:txBody>
          <a:bodyPr wrap="square">
            <a:spAutoFit/>
          </a:bodyPr>
          <a:lstStyle/>
          <a:p>
            <a:r>
              <a:rPr lang="en-US" sz="3400" b="1" dirty="0">
                <a:solidFill>
                  <a:prstClr val="black"/>
                </a:solidFill>
                <a:latin typeface="Times New Roman"/>
              </a:rPr>
              <a:t>By faith, ______ when he was come to years, refused to be called the son of Pharaoh's daughter; Choosing rather to suffer affliction with the people of God, than to enjoy the pleasures of sin for a season; Esteeming the reproach of Christ greater riches than the treasures in Egypt: </a:t>
            </a:r>
            <a:r>
              <a:rPr lang="en-US" sz="2000" b="1" dirty="0">
                <a:solidFill>
                  <a:prstClr val="black"/>
                </a:solidFill>
                <a:latin typeface="Times New Roman"/>
              </a:rPr>
              <a:t>(vv. 24-27) [Exodus 5:1]</a:t>
            </a:r>
            <a:endParaRPr lang="es-ES" sz="2000" b="1" dirty="0">
              <a:solidFill>
                <a:prstClr val="black"/>
              </a:solidFill>
              <a:latin typeface="Times New Roman"/>
            </a:endParaRPr>
          </a:p>
        </p:txBody>
      </p:sp>
      <p:pic>
        <p:nvPicPr>
          <p:cNvPr id="5" name="Imagen 4" descr="Imagen que contiene sostener, viejo, hombre, tabla&#10;&#10;El contenido generado por IA puede ser incorrecto.">
            <a:extLst>
              <a:ext uri="{FF2B5EF4-FFF2-40B4-BE49-F238E27FC236}">
                <a16:creationId xmlns:a16="http://schemas.microsoft.com/office/drawing/2014/main" id="{C5912D8A-EBBB-715B-E5F1-0476C1BD7BE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017050" y="517073"/>
            <a:ext cx="2981468" cy="4041049"/>
          </a:xfrm>
          <a:prstGeom prst="snip2DiagRect">
            <a:avLst>
              <a:gd name="adj1" fmla="val 0"/>
              <a:gd name="adj2" fmla="val 16667"/>
            </a:avLst>
          </a:prstGeom>
          <a:solidFill>
            <a:srgbClr val="FFFFFF">
              <a:shade val="85000"/>
            </a:srgbClr>
          </a:solidFill>
          <a:ln w="88900" cap="sq">
            <a:solidFill>
              <a:srgbClr val="FFE1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persona, interior, jugando, hombre&#10;&#10;El contenido generado por IA puede ser incorrecto.">
            <a:extLst>
              <a:ext uri="{FF2B5EF4-FFF2-40B4-BE49-F238E27FC236}">
                <a16:creationId xmlns:a16="http://schemas.microsoft.com/office/drawing/2014/main" id="{3896F0AD-152A-1002-F6F3-A45AE814A6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935" y="164982"/>
            <a:ext cx="2908116" cy="3878699"/>
          </a:xfrm>
          <a:prstGeom prst="snip2DiagRect">
            <a:avLst>
              <a:gd name="adj1" fmla="val 11978"/>
              <a:gd name="adj2" fmla="val 0"/>
            </a:avLst>
          </a:prstGeom>
          <a:solidFill>
            <a:srgbClr val="FFFFFF">
              <a:shade val="85000"/>
            </a:srgbClr>
          </a:solidFill>
          <a:ln w="88900" cap="sq">
            <a:solidFill>
              <a:srgbClr val="819F3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disfrazadas&#10;&#10;El contenido generado por IA puede ser incorrecto.">
            <a:extLst>
              <a:ext uri="{FF2B5EF4-FFF2-40B4-BE49-F238E27FC236}">
                <a16:creationId xmlns:a16="http://schemas.microsoft.com/office/drawing/2014/main" id="{39C6C2CA-387A-0C99-E3EE-A149E02990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935" y="4192013"/>
            <a:ext cx="2755984" cy="2296655"/>
          </a:xfrm>
          <a:prstGeom prst="snip2DiagRect">
            <a:avLst/>
          </a:prstGeom>
          <a:solidFill>
            <a:srgbClr val="FFFFFF">
              <a:shade val="85000"/>
            </a:srgbClr>
          </a:solidFill>
          <a:ln w="88900" cap="sq">
            <a:solidFill>
              <a:srgbClr val="819F3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6D90DC67-ADD2-33C4-AEEE-F1A3A4371632}"/>
              </a:ext>
            </a:extLst>
          </p:cNvPr>
          <p:cNvPicPr>
            <a:picLocks noChangeAspect="1"/>
          </p:cNvPicPr>
          <p:nvPr/>
        </p:nvPicPr>
        <p:blipFill rotWithShape="1">
          <a:blip r:embed="rId8"/>
          <a:srcRect l="5296" r="5296"/>
          <a:stretch>
            <a:fillRect/>
          </a:stretch>
        </p:blipFill>
        <p:spPr>
          <a:xfrm>
            <a:off x="9047445" y="4670408"/>
            <a:ext cx="2951073" cy="1824273"/>
          </a:xfrm>
          <a:prstGeom prst="snip2DiagRect">
            <a:avLst>
              <a:gd name="adj1" fmla="val 23823"/>
              <a:gd name="adj2" fmla="val 0"/>
            </a:avLst>
          </a:prstGeom>
          <a:solidFill>
            <a:srgbClr val="FFFFFF">
              <a:shade val="85000"/>
            </a:srgbClr>
          </a:solidFill>
          <a:ln w="88900" cap="sq">
            <a:solidFill>
              <a:srgbClr val="FFE1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2 Rectángulo">
            <a:extLst>
              <a:ext uri="{FF2B5EF4-FFF2-40B4-BE49-F238E27FC236}">
                <a16:creationId xmlns:a16="http://schemas.microsoft.com/office/drawing/2014/main" id="{42F7C469-CCED-4C7B-815B-084834EC1977}"/>
              </a:ext>
            </a:extLst>
          </p:cNvPr>
          <p:cNvSpPr/>
          <p:nvPr/>
        </p:nvSpPr>
        <p:spPr>
          <a:xfrm>
            <a:off x="4960882" y="534055"/>
            <a:ext cx="1513489" cy="615553"/>
          </a:xfrm>
          <a:prstGeom prst="rect">
            <a:avLst/>
          </a:prstGeom>
        </p:spPr>
        <p:txBody>
          <a:bodyPr wrap="square">
            <a:spAutoFit/>
          </a:bodyPr>
          <a:lstStyle/>
          <a:p>
            <a:pPr algn="ctr"/>
            <a:r>
              <a:rPr lang="es-ES" sz="3400" b="1" dirty="0">
                <a:solidFill>
                  <a:srgbClr val="C00000"/>
                </a:solidFill>
                <a:latin typeface="Times New Roman"/>
              </a:rPr>
              <a:t>Moses</a:t>
            </a:r>
            <a:endParaRPr lang="es-ES" sz="3400" dirty="0">
              <a:solidFill>
                <a:srgbClr val="C00000"/>
              </a:solidFill>
              <a:latin typeface="Times New Roman"/>
            </a:endParaRPr>
          </a:p>
        </p:txBody>
      </p:sp>
      <p:sp>
        <p:nvSpPr>
          <p:cNvPr id="6" name="CuadroTexto 5">
            <a:extLst>
              <a:ext uri="{FF2B5EF4-FFF2-40B4-BE49-F238E27FC236}">
                <a16:creationId xmlns:a16="http://schemas.microsoft.com/office/drawing/2014/main" id="{179F71DF-6D56-D89C-955E-59162469F645}"/>
              </a:ext>
            </a:extLst>
          </p:cNvPr>
          <p:cNvSpPr txBox="1"/>
          <p:nvPr/>
        </p:nvSpPr>
        <p:spPr>
          <a:xfrm>
            <a:off x="3233612" y="39354"/>
            <a:ext cx="8881865" cy="400110"/>
          </a:xfrm>
          <a:prstGeom prst="rect">
            <a:avLst/>
          </a:prstGeom>
          <a:solidFill>
            <a:srgbClr val="7A8B52"/>
          </a:solid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I reject worldly honors and glories, and I choose to be part of God's people.</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35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l="-17000" t="-2000" r="-2000" b="-2000"/>
          </a:stretch>
        </a:blipFill>
        <a:effectLst/>
      </p:bgPr>
    </p:bg>
    <p:spTree>
      <p:nvGrpSpPr>
        <p:cNvPr id="1" name="">
          <a:extLst>
            <a:ext uri="{FF2B5EF4-FFF2-40B4-BE49-F238E27FC236}">
              <a16:creationId xmlns:a16="http://schemas.microsoft.com/office/drawing/2014/main" id="{706A4B5F-632B-C08E-ED8E-EBBCADBA4CC7}"/>
            </a:ext>
          </a:extLst>
        </p:cNvPr>
        <p:cNvGrpSpPr/>
        <p:nvPr/>
      </p:nvGrpSpPr>
      <p:grpSpPr>
        <a:xfrm>
          <a:off x="0" y="0"/>
          <a:ext cx="0" cy="0"/>
          <a:chOff x="0" y="0"/>
          <a:chExt cx="0" cy="0"/>
        </a:xfrm>
      </p:grpSpPr>
      <p:pic>
        <p:nvPicPr>
          <p:cNvPr id="4" name="Imagen 3" descr="Un grupo de personas junto a una chimenea&#10;&#10;El contenido generado por IA puede ser incorrecto.">
            <a:extLst>
              <a:ext uri="{FF2B5EF4-FFF2-40B4-BE49-F238E27FC236}">
                <a16:creationId xmlns:a16="http://schemas.microsoft.com/office/drawing/2014/main" id="{C274E320-D540-0AC7-6F1C-E402938BA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234" y="124286"/>
            <a:ext cx="4587186" cy="6364382"/>
          </a:xfrm>
          <a:prstGeom prst="snip2DiagRect">
            <a:avLst>
              <a:gd name="adj1" fmla="val 14375"/>
              <a:gd name="adj2" fmla="val 0"/>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1 Rectángulo">
            <a:extLst>
              <a:ext uri="{FF2B5EF4-FFF2-40B4-BE49-F238E27FC236}">
                <a16:creationId xmlns:a16="http://schemas.microsoft.com/office/drawing/2014/main" id="{B6A6155E-7300-8FF4-26BB-6C7AFB4607EE}"/>
              </a:ext>
            </a:extLst>
          </p:cNvPr>
          <p:cNvSpPr/>
          <p:nvPr/>
        </p:nvSpPr>
        <p:spPr>
          <a:xfrm>
            <a:off x="5132562" y="549707"/>
            <a:ext cx="3223172" cy="5324535"/>
          </a:xfrm>
          <a:prstGeom prst="rect">
            <a:avLst/>
          </a:prstGeom>
        </p:spPr>
        <p:txBody>
          <a:bodyPr wrap="square">
            <a:spAutoFit/>
          </a:bodyPr>
          <a:lstStyle/>
          <a:p>
            <a:r>
              <a:rPr lang="en-US" sz="3200" b="1" dirty="0">
                <a:latin typeface="Times New Roman"/>
              </a:rPr>
              <a:t>Through faith________ kept the </a:t>
            </a:r>
            <a:r>
              <a:rPr lang="en-US" sz="3200" b="1" dirty="0" err="1">
                <a:latin typeface="Times New Roman"/>
              </a:rPr>
              <a:t>passover</a:t>
            </a:r>
            <a:r>
              <a:rPr lang="en-US" sz="3200" b="1" dirty="0">
                <a:latin typeface="Times New Roman"/>
              </a:rPr>
              <a:t>, and the sprinkling of blood, lest he that destroyed the firstborn should touch them. </a:t>
            </a:r>
          </a:p>
          <a:p>
            <a:r>
              <a:rPr lang="en-US" sz="2000" b="1" dirty="0">
                <a:latin typeface="Times New Roman"/>
              </a:rPr>
              <a:t>(v. 28) [Exodus 12]</a:t>
            </a:r>
            <a:endParaRPr lang="es-ES" sz="2000" b="1" dirty="0">
              <a:latin typeface="Times New Roman"/>
            </a:endParaRPr>
          </a:p>
        </p:txBody>
      </p:sp>
      <p:sp>
        <p:nvSpPr>
          <p:cNvPr id="8" name="2 Rectángulo">
            <a:extLst>
              <a:ext uri="{FF2B5EF4-FFF2-40B4-BE49-F238E27FC236}">
                <a16:creationId xmlns:a16="http://schemas.microsoft.com/office/drawing/2014/main" id="{C8E41087-B553-CEDD-D0B3-0EB99D736CDE}"/>
              </a:ext>
            </a:extLst>
          </p:cNvPr>
          <p:cNvSpPr/>
          <p:nvPr/>
        </p:nvSpPr>
        <p:spPr>
          <a:xfrm>
            <a:off x="6096000" y="983758"/>
            <a:ext cx="1608189" cy="661720"/>
          </a:xfrm>
          <a:prstGeom prst="rect">
            <a:avLst/>
          </a:prstGeom>
        </p:spPr>
        <p:txBody>
          <a:bodyPr wrap="square">
            <a:spAutoFit/>
          </a:bodyPr>
          <a:lstStyle/>
          <a:p>
            <a:pPr algn="ctr"/>
            <a:r>
              <a:rPr lang="es-ES" sz="3700" b="1" dirty="0">
                <a:solidFill>
                  <a:srgbClr val="C00000"/>
                </a:solidFill>
                <a:latin typeface="Times New Roman"/>
              </a:rPr>
              <a:t>Moses</a:t>
            </a:r>
            <a:endParaRPr lang="es-ES" sz="3700" dirty="0">
              <a:solidFill>
                <a:srgbClr val="C00000"/>
              </a:solidFill>
              <a:latin typeface="Times New Roman"/>
            </a:endParaRPr>
          </a:p>
        </p:txBody>
      </p:sp>
      <p:pic>
        <p:nvPicPr>
          <p:cNvPr id="9" name="Imagen 8" descr="Personas sentadas en una mesa&#10;&#10;El contenido generado por IA puede ser incorrecto.">
            <a:extLst>
              <a:ext uri="{FF2B5EF4-FFF2-40B4-BE49-F238E27FC236}">
                <a16:creationId xmlns:a16="http://schemas.microsoft.com/office/drawing/2014/main" id="{D6BFF055-B780-2507-F51B-CCDCA7387ED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01503" y="124286"/>
            <a:ext cx="3515778" cy="6444000"/>
          </a:xfrm>
          <a:prstGeom prst="snip2DiagRect">
            <a:avLst>
              <a:gd name="adj1" fmla="val 0"/>
              <a:gd name="adj2" fmla="val 15275"/>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466723FA-C50F-6CA6-38F9-BB1A381073A4}"/>
              </a:ext>
            </a:extLst>
          </p:cNvPr>
          <p:cNvSpPr txBox="1"/>
          <p:nvPr/>
        </p:nvSpPr>
        <p:spPr>
          <a:xfrm>
            <a:off x="4461647" y="6468790"/>
            <a:ext cx="4043031" cy="369332"/>
          </a:xfrm>
          <a:prstGeom prst="rect">
            <a:avLst/>
          </a:prstGeom>
          <a:noFill/>
        </p:spPr>
        <p:txBody>
          <a:bodyPr wrap="square">
            <a:spAutoFit/>
          </a:bodyPr>
          <a:lstStyle/>
          <a:p>
            <a:pPr algn="ctr"/>
            <a:r>
              <a:rPr lang="en-US" b="1">
                <a:solidFill>
                  <a:schemeClr val="bg1"/>
                </a:solidFill>
                <a:effectLst>
                  <a:outerShdw blurRad="38100" dist="38100" dir="2700000" algn="tl">
                    <a:srgbClr val="000000">
                      <a:alpha val="43137"/>
                    </a:srgbClr>
                  </a:outerShdw>
                </a:effectLst>
              </a:rPr>
              <a:t>I accept the substitute God prepared</a:t>
            </a:r>
            <a:endParaRPr lang="es-E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275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t="-14000" b="-10000"/>
          </a:stretch>
        </a:blipFill>
        <a:effectLst/>
      </p:bgPr>
    </p:bg>
    <p:spTree>
      <p:nvGrpSpPr>
        <p:cNvPr id="1" name="">
          <a:extLst>
            <a:ext uri="{FF2B5EF4-FFF2-40B4-BE49-F238E27FC236}">
              <a16:creationId xmlns:a16="http://schemas.microsoft.com/office/drawing/2014/main" id="{97481AE5-07DD-9967-275D-5B6CA0B336AD}"/>
            </a:ext>
          </a:extLst>
        </p:cNvPr>
        <p:cNvGrpSpPr/>
        <p:nvPr/>
      </p:nvGrpSpPr>
      <p:grpSpPr>
        <a:xfrm>
          <a:off x="0" y="0"/>
          <a:ext cx="0" cy="0"/>
          <a:chOff x="0" y="0"/>
          <a:chExt cx="0" cy="0"/>
        </a:xfrm>
      </p:grpSpPr>
      <p:sp>
        <p:nvSpPr>
          <p:cNvPr id="8" name="1 Rectángulo">
            <a:extLst>
              <a:ext uri="{FF2B5EF4-FFF2-40B4-BE49-F238E27FC236}">
                <a16:creationId xmlns:a16="http://schemas.microsoft.com/office/drawing/2014/main" id="{E3DD6810-C303-FAAF-3C78-6CE2B403109D}"/>
              </a:ext>
            </a:extLst>
          </p:cNvPr>
          <p:cNvSpPr/>
          <p:nvPr/>
        </p:nvSpPr>
        <p:spPr>
          <a:xfrm>
            <a:off x="149782" y="3662303"/>
            <a:ext cx="6517169" cy="2616101"/>
          </a:xfrm>
          <a:prstGeom prst="rect">
            <a:avLst/>
          </a:prstGeom>
        </p:spPr>
        <p:txBody>
          <a:bodyPr wrap="square">
            <a:spAutoFit/>
          </a:bodyPr>
          <a:lstStyle/>
          <a:p>
            <a:pPr algn="ctr"/>
            <a:r>
              <a:rPr lang="en-US" sz="3600" b="1" dirty="0">
                <a:solidFill>
                  <a:prstClr val="black"/>
                </a:solidFill>
                <a:latin typeface="Times New Roman"/>
              </a:rPr>
              <a:t>By faith, _____________ passed through the Red sea as by dry land: which the Egyptians assaying to do were drowned.</a:t>
            </a:r>
          </a:p>
          <a:p>
            <a:pPr algn="ctr"/>
            <a:r>
              <a:rPr lang="en-US" sz="2000" b="1" dirty="0">
                <a:solidFill>
                  <a:prstClr val="black"/>
                </a:solidFill>
                <a:latin typeface="Times New Roman"/>
              </a:rPr>
              <a:t>(v. 29) [Exodus 14]</a:t>
            </a:r>
            <a:endParaRPr lang="es-ES" sz="2000" b="1" dirty="0">
              <a:solidFill>
                <a:prstClr val="black"/>
              </a:solidFill>
              <a:latin typeface="Times New Roman"/>
            </a:endParaRPr>
          </a:p>
        </p:txBody>
      </p:sp>
      <p:sp>
        <p:nvSpPr>
          <p:cNvPr id="9" name="2 Rectángulo">
            <a:extLst>
              <a:ext uri="{FF2B5EF4-FFF2-40B4-BE49-F238E27FC236}">
                <a16:creationId xmlns:a16="http://schemas.microsoft.com/office/drawing/2014/main" id="{6F6A8855-527E-79F9-1A0B-42B31F23B16A}"/>
              </a:ext>
            </a:extLst>
          </p:cNvPr>
          <p:cNvSpPr/>
          <p:nvPr/>
        </p:nvSpPr>
        <p:spPr>
          <a:xfrm>
            <a:off x="2101142" y="3682246"/>
            <a:ext cx="2995448" cy="646331"/>
          </a:xfrm>
          <a:prstGeom prst="rect">
            <a:avLst/>
          </a:prstGeom>
        </p:spPr>
        <p:txBody>
          <a:bodyPr wrap="square">
            <a:spAutoFit/>
          </a:bodyPr>
          <a:lstStyle/>
          <a:p>
            <a:pPr algn="ctr"/>
            <a:r>
              <a:rPr lang="es-ES" sz="3600" b="1" dirty="0">
                <a:solidFill>
                  <a:srgbClr val="C00000"/>
                </a:solidFill>
                <a:latin typeface="Times New Roman"/>
              </a:rPr>
              <a:t>the </a:t>
            </a:r>
            <a:r>
              <a:rPr lang="es-ES" sz="3600" b="1" dirty="0" err="1">
                <a:solidFill>
                  <a:srgbClr val="C00000"/>
                </a:solidFill>
                <a:latin typeface="Times New Roman"/>
              </a:rPr>
              <a:t>Israelites</a:t>
            </a:r>
            <a:endParaRPr lang="es-ES" sz="1400" dirty="0">
              <a:solidFill>
                <a:srgbClr val="C00000"/>
              </a:solidFill>
              <a:latin typeface="Times New Roman"/>
            </a:endParaRPr>
          </a:p>
        </p:txBody>
      </p:sp>
      <p:pic>
        <p:nvPicPr>
          <p:cNvPr id="5" name="Imagen 4" descr="Imagen que contiene naturaleza, hombre, tabla, frente&#10;&#10;El contenido generado por IA puede ser incorrecto.">
            <a:extLst>
              <a:ext uri="{FF2B5EF4-FFF2-40B4-BE49-F238E27FC236}">
                <a16:creationId xmlns:a16="http://schemas.microsoft.com/office/drawing/2014/main" id="{A41DDBA6-2673-F78D-1A5C-F445A0FA3538}"/>
              </a:ext>
            </a:extLst>
          </p:cNvPr>
          <p:cNvPicPr>
            <a:picLocks noChangeAspect="1"/>
          </p:cNvPicPr>
          <p:nvPr/>
        </p:nvPicPr>
        <p:blipFill rotWithShape="1">
          <a:blip r:embed="rId4">
            <a:extLst>
              <a:ext uri="{28A0092B-C50C-407E-A947-70E740481C1C}">
                <a14:useLocalDpi xmlns:a14="http://schemas.microsoft.com/office/drawing/2010/main" val="0"/>
              </a:ext>
            </a:extLst>
          </a:blip>
          <a:srcRect b="7657"/>
          <a:stretch>
            <a:fillRect/>
          </a:stretch>
        </p:blipFill>
        <p:spPr>
          <a:xfrm>
            <a:off x="186998" y="141789"/>
            <a:ext cx="6565354" cy="34108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1" name="Imagen 10" descr="Un grupo de personas surfeando en el mar&#10;&#10;El contenido generado por IA puede ser incorrecto.">
            <a:extLst>
              <a:ext uri="{FF2B5EF4-FFF2-40B4-BE49-F238E27FC236}">
                <a16:creationId xmlns:a16="http://schemas.microsoft.com/office/drawing/2014/main" id="{87DD8725-D743-3944-18B3-F7982F9804C4}"/>
              </a:ext>
            </a:extLst>
          </p:cNvPr>
          <p:cNvPicPr>
            <a:picLocks noChangeAspect="1"/>
          </p:cNvPicPr>
          <p:nvPr/>
        </p:nvPicPr>
        <p:blipFill rotWithShape="1">
          <a:blip r:embed="rId5">
            <a:extLst>
              <a:ext uri="{28A0092B-C50C-407E-A947-70E740481C1C}">
                <a14:useLocalDpi xmlns:a14="http://schemas.microsoft.com/office/drawing/2010/main" val="0"/>
              </a:ext>
            </a:extLst>
          </a:blip>
          <a:srcRect l="1095" r="11268"/>
          <a:stretch>
            <a:fillRect/>
          </a:stretch>
        </p:blipFill>
        <p:spPr>
          <a:xfrm>
            <a:off x="6837752" y="133320"/>
            <a:ext cx="5343615" cy="6348773"/>
          </a:xfrm>
          <a:prstGeom prst="roundRect">
            <a:avLst>
              <a:gd name="adj" fmla="val 4248"/>
            </a:avLst>
          </a:prstGeom>
          <a:solidFill>
            <a:srgbClr val="FFFFFF">
              <a:shade val="85000"/>
            </a:srgbClr>
          </a:solidFill>
          <a:ln>
            <a:noFill/>
          </a:ln>
          <a:effectLst>
            <a:outerShdw blurRad="50800" dist="38100" dir="8100000" algn="tr" rotWithShape="0">
              <a:prstClr val="black">
                <a:alpha val="40000"/>
              </a:prstClr>
            </a:outerShdw>
          </a:effectLst>
        </p:spPr>
      </p:pic>
      <p:sp>
        <p:nvSpPr>
          <p:cNvPr id="3" name="CuadroTexto 2">
            <a:extLst>
              <a:ext uri="{FF2B5EF4-FFF2-40B4-BE49-F238E27FC236}">
                <a16:creationId xmlns:a16="http://schemas.microsoft.com/office/drawing/2014/main" id="{23E7A200-B9EA-8976-F136-06E0C4EB4C4B}"/>
              </a:ext>
            </a:extLst>
          </p:cNvPr>
          <p:cNvSpPr txBox="1"/>
          <p:nvPr/>
        </p:nvSpPr>
        <p:spPr>
          <a:xfrm>
            <a:off x="853440" y="6482093"/>
            <a:ext cx="10728960" cy="400110"/>
          </a:xfrm>
          <a:prstGeom prst="rect">
            <a:avLst/>
          </a:prstGeom>
          <a:noFill/>
        </p:spPr>
        <p:txBody>
          <a:bodyPr wrap="square">
            <a:spAutoFit/>
          </a:bodyPr>
          <a:lstStyle/>
          <a:p>
            <a:r>
              <a:rPr lang="en-US" sz="2000" b="1" dirty="0">
                <a:solidFill>
                  <a:schemeClr val="bg1"/>
                </a:solidFill>
                <a:effectLst>
                  <a:outerShdw blurRad="38100" dist="38100" dir="2700000" algn="tl">
                    <a:srgbClr val="000000">
                      <a:alpha val="43137"/>
                    </a:srgbClr>
                  </a:outerShdw>
                </a:effectLst>
              </a:rPr>
              <a:t>I move forward in the midst of persecutions, knowing that God will ultimately destroy evil.</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406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17000" b="-17000"/>
          </a:stretch>
        </a:blipFill>
        <a:effectLst/>
      </p:bgPr>
    </p:bg>
    <p:spTree>
      <p:nvGrpSpPr>
        <p:cNvPr id="1" name=""/>
        <p:cNvGrpSpPr/>
        <p:nvPr/>
      </p:nvGrpSpPr>
      <p:grpSpPr>
        <a:xfrm>
          <a:off x="0" y="0"/>
          <a:ext cx="0" cy="0"/>
          <a:chOff x="0" y="0"/>
          <a:chExt cx="0" cy="0"/>
        </a:xfrm>
      </p:grpSpPr>
      <p:pic>
        <p:nvPicPr>
          <p:cNvPr id="9" name="Imagen 8" descr="Imagen que contiene pasto, exterior, edificio, viejo&#10;&#10;El contenido generado por IA puede ser incorrecto.">
            <a:extLst>
              <a:ext uri="{FF2B5EF4-FFF2-40B4-BE49-F238E27FC236}">
                <a16:creationId xmlns:a16="http://schemas.microsoft.com/office/drawing/2014/main" id="{A94C47A0-EE4B-14A0-87A3-FE9BD4D4A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748" y="388849"/>
            <a:ext cx="6769129" cy="3811019"/>
          </a:xfrm>
          <a:prstGeom prst="roundRect">
            <a:avLst>
              <a:gd name="adj" fmla="val 15068"/>
            </a:avLst>
          </a:prstGeom>
          <a:solidFill>
            <a:srgbClr val="FFFFFF">
              <a:shade val="85000"/>
            </a:srgbClr>
          </a:solidFill>
          <a:ln>
            <a:noFill/>
          </a:ln>
          <a:effectLst>
            <a:outerShdw blurRad="50800" dist="38100" dir="2700000" algn="tl" rotWithShape="0">
              <a:srgbClr val="583632"/>
            </a:outerShdw>
          </a:effectLst>
        </p:spPr>
      </p:pic>
      <p:sp>
        <p:nvSpPr>
          <p:cNvPr id="4" name="1 Rectángulo">
            <a:extLst>
              <a:ext uri="{FF2B5EF4-FFF2-40B4-BE49-F238E27FC236}">
                <a16:creationId xmlns:a16="http://schemas.microsoft.com/office/drawing/2014/main" id="{4BB14575-D6FB-F96D-401E-F00EB820F236}"/>
              </a:ext>
            </a:extLst>
          </p:cNvPr>
          <p:cNvSpPr/>
          <p:nvPr/>
        </p:nvSpPr>
        <p:spPr>
          <a:xfrm>
            <a:off x="1508760" y="4734342"/>
            <a:ext cx="10276841" cy="2123658"/>
          </a:xfrm>
          <a:prstGeom prst="rect">
            <a:avLst/>
          </a:prstGeom>
        </p:spPr>
        <p:txBody>
          <a:bodyPr wrap="square">
            <a:spAutoFit/>
          </a:bodyPr>
          <a:lstStyle/>
          <a:p>
            <a:pPr algn="ctr"/>
            <a:r>
              <a:rPr lang="en-US" sz="4400" b="1" dirty="0">
                <a:solidFill>
                  <a:prstClr val="black"/>
                </a:solidFill>
                <a:latin typeface="Times New Roman"/>
              </a:rPr>
              <a:t>By the faith __________________ the walls of Jericho fell after they were compassed about seven days. </a:t>
            </a:r>
            <a:r>
              <a:rPr lang="en-US" sz="2000" b="1" dirty="0">
                <a:solidFill>
                  <a:prstClr val="black"/>
                </a:solidFill>
                <a:latin typeface="Times New Roman"/>
              </a:rPr>
              <a:t>(v. 30) [Joshua 6]</a:t>
            </a:r>
            <a:endParaRPr lang="es-ES" sz="2000" b="1" dirty="0">
              <a:solidFill>
                <a:prstClr val="black"/>
              </a:solidFill>
              <a:latin typeface="Times New Roman"/>
            </a:endParaRPr>
          </a:p>
        </p:txBody>
      </p:sp>
      <p:sp>
        <p:nvSpPr>
          <p:cNvPr id="5" name="2 Rectángulo">
            <a:extLst>
              <a:ext uri="{FF2B5EF4-FFF2-40B4-BE49-F238E27FC236}">
                <a16:creationId xmlns:a16="http://schemas.microsoft.com/office/drawing/2014/main" id="{CEFFB13C-E371-9700-63C9-E82F652AA884}"/>
              </a:ext>
            </a:extLst>
          </p:cNvPr>
          <p:cNvSpPr/>
          <p:nvPr/>
        </p:nvSpPr>
        <p:spPr>
          <a:xfrm>
            <a:off x="5166360" y="4686120"/>
            <a:ext cx="5663500" cy="707886"/>
          </a:xfrm>
          <a:prstGeom prst="rect">
            <a:avLst/>
          </a:prstGeom>
        </p:spPr>
        <p:txBody>
          <a:bodyPr wrap="square">
            <a:spAutoFit/>
          </a:bodyPr>
          <a:lstStyle/>
          <a:p>
            <a:r>
              <a:rPr lang="en-US" sz="4000" b="1" dirty="0">
                <a:solidFill>
                  <a:srgbClr val="C00000"/>
                </a:solidFill>
                <a:latin typeface="Times New Roman"/>
              </a:rPr>
              <a:t>of the people of Israel</a:t>
            </a:r>
            <a:endParaRPr lang="es-ES" sz="4000" dirty="0">
              <a:solidFill>
                <a:srgbClr val="C00000"/>
              </a:solidFill>
              <a:latin typeface="Times New Roman"/>
            </a:endParaRPr>
          </a:p>
        </p:txBody>
      </p:sp>
      <p:sp>
        <p:nvSpPr>
          <p:cNvPr id="2" name="Diagrama de flujo: retraso 1">
            <a:extLst>
              <a:ext uri="{FF2B5EF4-FFF2-40B4-BE49-F238E27FC236}">
                <a16:creationId xmlns:a16="http://schemas.microsoft.com/office/drawing/2014/main" id="{02088526-5675-D9CA-0171-374A1557C763}"/>
              </a:ext>
            </a:extLst>
          </p:cNvPr>
          <p:cNvSpPr/>
          <p:nvPr/>
        </p:nvSpPr>
        <p:spPr>
          <a:xfrm flipH="1">
            <a:off x="8665920" y="403362"/>
            <a:ext cx="3526080" cy="4345493"/>
          </a:xfrm>
          <a:prstGeom prst="flowChartDelay">
            <a:avLst/>
          </a:prstGeom>
          <a:blipFill>
            <a:blip r:embed="rId5"/>
            <a:srcRect/>
            <a:stretch>
              <a:fillRect l="-10293" r="-10293"/>
            </a:stretch>
          </a:blipFill>
          <a:ln>
            <a:noFill/>
          </a:ln>
          <a:effectLst>
            <a:outerShdw blurRad="50800" dist="38100" dir="8100000" algn="tr" rotWithShape="0">
              <a:prstClr val="black">
                <a:alpha val="6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CuadroTexto 5">
            <a:extLst>
              <a:ext uri="{FF2B5EF4-FFF2-40B4-BE49-F238E27FC236}">
                <a16:creationId xmlns:a16="http://schemas.microsoft.com/office/drawing/2014/main" id="{85A8B393-3235-1770-85EA-36EC4D7A74C1}"/>
              </a:ext>
            </a:extLst>
          </p:cNvPr>
          <p:cNvSpPr txBox="1"/>
          <p:nvPr/>
        </p:nvSpPr>
        <p:spPr>
          <a:xfrm>
            <a:off x="2447199" y="-11261"/>
            <a:ext cx="7527118" cy="400110"/>
          </a:xfrm>
          <a:prstGeom prst="rect">
            <a:avLst/>
          </a:prstGeom>
          <a:noFill/>
        </p:spPr>
        <p:txBody>
          <a:bodyPr wrap="square">
            <a:spAutoFit/>
          </a:bodyPr>
          <a:lstStyle/>
          <a:p>
            <a:pPr algn="ctr"/>
            <a:r>
              <a:rPr lang="en-US" sz="2000" b="1">
                <a:solidFill>
                  <a:schemeClr val="bg1"/>
                </a:solidFill>
                <a:effectLst>
                  <a:outerShdw blurRad="38100" dist="38100" dir="2700000" algn="tl">
                    <a:srgbClr val="000000">
                      <a:alpha val="43137"/>
                    </a:srgbClr>
                  </a:outerShdw>
                </a:effectLst>
              </a:rPr>
              <a:t>I do what God commands me, knowing that God will do His part.</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005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7200"/>
                    </a14:imgEffect>
                  </a14:imgLayer>
                </a14:imgProps>
              </a:ext>
            </a:extLst>
          </a:blip>
          <a:srcRect/>
          <a:stretch>
            <a:fillRect l="-5000" t="-5000" r="-10000" b="-5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74ABD6F5-20A3-4F71-DCDB-F3E120B80361}"/>
              </a:ext>
            </a:extLst>
          </p:cNvPr>
          <p:cNvSpPr/>
          <p:nvPr/>
        </p:nvSpPr>
        <p:spPr>
          <a:xfrm>
            <a:off x="891008" y="445372"/>
            <a:ext cx="10958285" cy="2123658"/>
          </a:xfrm>
          <a:prstGeom prst="rect">
            <a:avLst/>
          </a:prstGeom>
        </p:spPr>
        <p:txBody>
          <a:bodyPr wrap="square">
            <a:spAutoFit/>
          </a:bodyPr>
          <a:lstStyle/>
          <a:p>
            <a:pPr algn="ctr"/>
            <a:r>
              <a:rPr lang="en-US" sz="4400" b="1" dirty="0">
                <a:solidFill>
                  <a:prstClr val="black"/>
                </a:solidFill>
                <a:latin typeface="Times New Roman"/>
              </a:rPr>
              <a:t>By faith _______ the harlot perished not with them that believed not, when she had received the spies with peace. </a:t>
            </a:r>
            <a:r>
              <a:rPr lang="en-US" sz="2000" b="1" dirty="0">
                <a:solidFill>
                  <a:prstClr val="black"/>
                </a:solidFill>
                <a:latin typeface="Times New Roman"/>
              </a:rPr>
              <a:t>(v. 31) [Joshua 2]</a:t>
            </a:r>
            <a:endParaRPr lang="es-ES" sz="2000" b="1" dirty="0">
              <a:solidFill>
                <a:prstClr val="black"/>
              </a:solidFill>
              <a:latin typeface="Times New Roman"/>
            </a:endParaRPr>
          </a:p>
        </p:txBody>
      </p:sp>
      <p:sp>
        <p:nvSpPr>
          <p:cNvPr id="3" name="2 Rectángulo">
            <a:extLst>
              <a:ext uri="{FF2B5EF4-FFF2-40B4-BE49-F238E27FC236}">
                <a16:creationId xmlns:a16="http://schemas.microsoft.com/office/drawing/2014/main" id="{A81D0093-CF2A-F592-565D-F262B9AFBB15}"/>
              </a:ext>
            </a:extLst>
          </p:cNvPr>
          <p:cNvSpPr/>
          <p:nvPr/>
        </p:nvSpPr>
        <p:spPr>
          <a:xfrm>
            <a:off x="3262592" y="445372"/>
            <a:ext cx="2598683" cy="769441"/>
          </a:xfrm>
          <a:prstGeom prst="rect">
            <a:avLst/>
          </a:prstGeom>
        </p:spPr>
        <p:txBody>
          <a:bodyPr wrap="square">
            <a:spAutoFit/>
          </a:bodyPr>
          <a:lstStyle/>
          <a:p>
            <a:pPr algn="ctr"/>
            <a:r>
              <a:rPr lang="es-ES" sz="4400" b="1" dirty="0" err="1">
                <a:solidFill>
                  <a:srgbClr val="C00000"/>
                </a:solidFill>
                <a:latin typeface="Times New Roman"/>
              </a:rPr>
              <a:t>Rahab</a:t>
            </a:r>
            <a:endParaRPr lang="es-ES" dirty="0">
              <a:solidFill>
                <a:srgbClr val="C00000"/>
              </a:solidFill>
              <a:latin typeface="Times New Roman"/>
            </a:endParaRPr>
          </a:p>
        </p:txBody>
      </p:sp>
      <p:pic>
        <p:nvPicPr>
          <p:cNvPr id="6" name="Imagen 5" descr="Dibujo de un hombre&#10;&#10;El contenido generado por IA puede ser incorrecto.">
            <a:extLst>
              <a:ext uri="{FF2B5EF4-FFF2-40B4-BE49-F238E27FC236}">
                <a16:creationId xmlns:a16="http://schemas.microsoft.com/office/drawing/2014/main" id="{C15A2C96-248A-C5F6-3FDF-683424D9EDF5}"/>
              </a:ext>
            </a:extLst>
          </p:cNvPr>
          <p:cNvPicPr>
            <a:picLocks noChangeAspect="1"/>
          </p:cNvPicPr>
          <p:nvPr/>
        </p:nvPicPr>
        <p:blipFill rotWithShape="1">
          <a:blip r:embed="rId5">
            <a:extLst>
              <a:ext uri="{28A0092B-C50C-407E-A947-70E740481C1C}">
                <a14:useLocalDpi xmlns:a14="http://schemas.microsoft.com/office/drawing/2010/main" val="0"/>
              </a:ext>
            </a:extLst>
          </a:blip>
          <a:srcRect t="12783"/>
          <a:stretch>
            <a:fillRect/>
          </a:stretch>
        </p:blipFill>
        <p:spPr>
          <a:xfrm>
            <a:off x="132622" y="2685143"/>
            <a:ext cx="5963378" cy="4029073"/>
          </a:xfrm>
          <a:prstGeom prst="rect">
            <a:avLst/>
          </a:prstGeom>
          <a:solidFill>
            <a:srgbClr val="884C64"/>
          </a:solidFill>
          <a:ln w="88900" cap="sq" cmpd="thickThin">
            <a:gradFill flip="none" rotWithShape="1">
              <a:gsLst>
                <a:gs pos="50000">
                  <a:srgbClr val="DEB0AF"/>
                </a:gs>
                <a:gs pos="53000">
                  <a:srgbClr val="7A1616"/>
                </a:gs>
                <a:gs pos="100000">
                  <a:srgbClr val="6C0000"/>
                </a:gs>
                <a:gs pos="0">
                  <a:srgbClr val="E7BEBD"/>
                </a:gs>
              </a:gsLst>
              <a:lin ang="18900000" scaled="1"/>
              <a:tileRect/>
            </a:gradFill>
            <a:prstDash val="solid"/>
            <a:miter lim="800000"/>
          </a:ln>
          <a:effectLst>
            <a:innerShdw blurRad="76200">
              <a:srgbClr val="000000"/>
            </a:innerShdw>
          </a:effectLst>
        </p:spPr>
      </p:pic>
      <p:pic>
        <p:nvPicPr>
          <p:cNvPr id="8" name="Imagen 7" descr="Imagen que contiene exterior, persona, gente, hombre&#10;&#10;El contenido generado por IA puede ser incorrecto.">
            <a:extLst>
              <a:ext uri="{FF2B5EF4-FFF2-40B4-BE49-F238E27FC236}">
                <a16:creationId xmlns:a16="http://schemas.microsoft.com/office/drawing/2014/main" id="{66A277D5-3E68-8658-1AA9-13A46E2FDDFA}"/>
              </a:ext>
            </a:extLst>
          </p:cNvPr>
          <p:cNvPicPr>
            <a:picLocks noChangeAspect="1"/>
          </p:cNvPicPr>
          <p:nvPr/>
        </p:nvPicPr>
        <p:blipFill rotWithShape="1">
          <a:blip r:embed="rId6">
            <a:extLst>
              <a:ext uri="{28A0092B-C50C-407E-A947-70E740481C1C}">
                <a14:useLocalDpi xmlns:a14="http://schemas.microsoft.com/office/drawing/2010/main" val="0"/>
              </a:ext>
            </a:extLst>
          </a:blip>
          <a:srcRect t="6786" b="1500"/>
          <a:stretch>
            <a:fillRect/>
          </a:stretch>
        </p:blipFill>
        <p:spPr>
          <a:xfrm>
            <a:off x="6371772" y="2685143"/>
            <a:ext cx="5687606" cy="4029074"/>
          </a:xfrm>
          <a:prstGeom prst="rect">
            <a:avLst/>
          </a:prstGeom>
          <a:solidFill>
            <a:srgbClr val="884C64"/>
          </a:solidFill>
          <a:ln w="88900" cap="sq" cmpd="thickThin">
            <a:gradFill flip="none" rotWithShape="1">
              <a:gsLst>
                <a:gs pos="52000">
                  <a:srgbClr val="DEB0AF"/>
                </a:gs>
                <a:gs pos="44000">
                  <a:srgbClr val="7A1616"/>
                </a:gs>
                <a:gs pos="0">
                  <a:srgbClr val="6C0000"/>
                </a:gs>
                <a:gs pos="100000">
                  <a:srgbClr val="E7BEBD"/>
                </a:gs>
              </a:gsLst>
              <a:lin ang="2700000" scaled="1"/>
              <a:tileRect/>
            </a:gra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F48066F3-4119-4CFA-3089-87B897406E4C}"/>
              </a:ext>
            </a:extLst>
          </p:cNvPr>
          <p:cNvSpPr txBox="1"/>
          <p:nvPr/>
        </p:nvSpPr>
        <p:spPr>
          <a:xfrm>
            <a:off x="4136866" y="17908"/>
            <a:ext cx="4698705" cy="400110"/>
          </a:xfrm>
          <a:prstGeom prst="rect">
            <a:avLst/>
          </a:prstGeom>
          <a:solidFill>
            <a:srgbClr val="6D0202"/>
          </a:solidFill>
        </p:spPr>
        <p:txBody>
          <a:bodyPr wrap="square">
            <a:spAutoFit/>
          </a:bodyPr>
          <a:lstStyle/>
          <a:p>
            <a:pPr algn="ctr"/>
            <a:r>
              <a:rPr lang="en-US" sz="2000" b="1">
                <a:solidFill>
                  <a:schemeClr val="bg1"/>
                </a:solidFill>
                <a:effectLst>
                  <a:outerShdw blurRad="38100" dist="38100" dir="2700000" algn="tl">
                    <a:srgbClr val="000000">
                      <a:alpha val="43137"/>
                    </a:srgbClr>
                  </a:outerShdw>
                </a:effectLst>
              </a:rPr>
              <a:t>I treat God's messengers well</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11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l="-5000" t="-10000" r="-5000" b="-13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E5F17375-4BC3-8BA0-DAC1-1B47AEE5AD68}"/>
              </a:ext>
            </a:extLst>
          </p:cNvPr>
          <p:cNvSpPr/>
          <p:nvPr/>
        </p:nvSpPr>
        <p:spPr>
          <a:xfrm>
            <a:off x="763837" y="310126"/>
            <a:ext cx="5850323" cy="5632311"/>
          </a:xfrm>
          <a:prstGeom prst="rect">
            <a:avLst/>
          </a:prstGeom>
        </p:spPr>
        <p:txBody>
          <a:bodyPr wrap="square">
            <a:spAutoFit/>
          </a:bodyPr>
          <a:lstStyle/>
          <a:p>
            <a:r>
              <a:rPr lang="en-US" sz="4000" b="1" dirty="0">
                <a:solidFill>
                  <a:prstClr val="black"/>
                </a:solidFill>
                <a:latin typeface="Times New Roman"/>
              </a:rPr>
              <a:t>By faith ________ won over an army of Midianites and Amalekites, who were like locusts in multitudes, with only 300 men, all of them with trumpets in their hands, and lamps inside pitchers. </a:t>
            </a:r>
            <a:r>
              <a:rPr lang="en-US" sz="2000" b="1" dirty="0">
                <a:solidFill>
                  <a:prstClr val="black"/>
                </a:solidFill>
                <a:latin typeface="Times New Roman"/>
              </a:rPr>
              <a:t>(v. 32) [Judges 7]</a:t>
            </a:r>
            <a:endParaRPr lang="es-ES" sz="2000" b="1" dirty="0">
              <a:solidFill>
                <a:prstClr val="black"/>
              </a:solidFill>
              <a:latin typeface="Times New Roman"/>
            </a:endParaRPr>
          </a:p>
        </p:txBody>
      </p:sp>
      <p:sp>
        <p:nvSpPr>
          <p:cNvPr id="3" name="2 Rectángulo">
            <a:extLst>
              <a:ext uri="{FF2B5EF4-FFF2-40B4-BE49-F238E27FC236}">
                <a16:creationId xmlns:a16="http://schemas.microsoft.com/office/drawing/2014/main" id="{A6E743BA-BBE6-3D5C-5A84-D8D64EC12BD2}"/>
              </a:ext>
            </a:extLst>
          </p:cNvPr>
          <p:cNvSpPr/>
          <p:nvPr/>
        </p:nvSpPr>
        <p:spPr>
          <a:xfrm>
            <a:off x="2667453" y="235268"/>
            <a:ext cx="2133600" cy="769441"/>
          </a:xfrm>
          <a:prstGeom prst="rect">
            <a:avLst/>
          </a:prstGeom>
        </p:spPr>
        <p:txBody>
          <a:bodyPr wrap="square">
            <a:spAutoFit/>
          </a:bodyPr>
          <a:lstStyle/>
          <a:p>
            <a:pPr algn="ctr"/>
            <a:r>
              <a:rPr lang="es-ES" sz="4400" b="1" dirty="0" err="1">
                <a:solidFill>
                  <a:srgbClr val="C00000"/>
                </a:solidFill>
                <a:latin typeface="Times New Roman"/>
              </a:rPr>
              <a:t>Gedeon</a:t>
            </a:r>
            <a:endParaRPr lang="es-ES" dirty="0">
              <a:solidFill>
                <a:srgbClr val="C00000"/>
              </a:solidFill>
              <a:latin typeface="Times New Roman"/>
            </a:endParaRPr>
          </a:p>
        </p:txBody>
      </p:sp>
      <p:pic>
        <p:nvPicPr>
          <p:cNvPr id="8" name="Imagen 7" descr="Un dibujo de un grupo de personas en una playa&#10;&#10;El contenido generado por IA puede ser incorrecto.">
            <a:extLst>
              <a:ext uri="{FF2B5EF4-FFF2-40B4-BE49-F238E27FC236}">
                <a16:creationId xmlns:a16="http://schemas.microsoft.com/office/drawing/2014/main" id="{52F891ED-8F30-3A8C-1C63-172F8CF4E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628" y="368261"/>
            <a:ext cx="4775201" cy="6128174"/>
          </a:xfrm>
          <a:prstGeom prst="rect">
            <a:avLst/>
          </a:prstGeom>
        </p:spPr>
      </p:pic>
      <p:cxnSp>
        <p:nvCxnSpPr>
          <p:cNvPr id="5" name="Conector recto 4">
            <a:extLst>
              <a:ext uri="{FF2B5EF4-FFF2-40B4-BE49-F238E27FC236}">
                <a16:creationId xmlns:a16="http://schemas.microsoft.com/office/drawing/2014/main" id="{B3BF0234-3358-DD71-CFA0-BC9ACC44867F}"/>
              </a:ext>
            </a:extLst>
          </p:cNvPr>
          <p:cNvCxnSpPr/>
          <p:nvPr/>
        </p:nvCxnSpPr>
        <p:spPr>
          <a:xfrm>
            <a:off x="7242628" y="368261"/>
            <a:ext cx="0" cy="6128174"/>
          </a:xfrm>
          <a:prstGeom prst="line">
            <a:avLst/>
          </a:prstGeom>
          <a:ln w="381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AB7BFD54-41AF-E68D-F647-EB2F726D9759}"/>
              </a:ext>
            </a:extLst>
          </p:cNvPr>
          <p:cNvSpPr txBox="1"/>
          <p:nvPr/>
        </p:nvSpPr>
        <p:spPr>
          <a:xfrm>
            <a:off x="1818957" y="6496435"/>
            <a:ext cx="8554087" cy="400110"/>
          </a:xfrm>
          <a:prstGeom prst="rect">
            <a:avLst/>
          </a:prstGeom>
          <a:noFill/>
        </p:spPr>
        <p:txBody>
          <a:bodyPr wrap="square">
            <a:spAutoFit/>
          </a:bodyPr>
          <a:lstStyle/>
          <a:p>
            <a:pPr algn="ctr"/>
            <a:r>
              <a:rPr lang="en-US" sz="2000" b="1">
                <a:solidFill>
                  <a:schemeClr val="bg1"/>
                </a:solidFill>
                <a:effectLst>
                  <a:outerShdw blurRad="38100" dist="38100" dir="2700000" algn="tl">
                    <a:srgbClr val="000000">
                      <a:alpha val="43137"/>
                    </a:srgbClr>
                  </a:outerShdw>
                </a:effectLst>
              </a:rPr>
              <a:t>With God, I face any problem, and I use the wit He gave me.</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7718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t="-6000" r="-3000" b="-14000"/>
          </a:stretch>
        </a:blipFill>
        <a:effectLst/>
      </p:bgPr>
    </p:bg>
    <p:spTree>
      <p:nvGrpSpPr>
        <p:cNvPr id="1" name=""/>
        <p:cNvGrpSpPr/>
        <p:nvPr/>
      </p:nvGrpSpPr>
      <p:grpSpPr>
        <a:xfrm>
          <a:off x="0" y="0"/>
          <a:ext cx="0" cy="0"/>
          <a:chOff x="0" y="0"/>
          <a:chExt cx="0" cy="0"/>
        </a:xfrm>
      </p:grpSpPr>
      <p:pic>
        <p:nvPicPr>
          <p:cNvPr id="6" name="Imagen 5" descr="Imagen que contiene exterior, persona, hombre, paraguas&#10;&#10;El contenido generado por IA puede ser incorrecto.">
            <a:extLst>
              <a:ext uri="{FF2B5EF4-FFF2-40B4-BE49-F238E27FC236}">
                <a16:creationId xmlns:a16="http://schemas.microsoft.com/office/drawing/2014/main" id="{41576364-582C-D3A9-67A4-B83A74DF4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148" y="775088"/>
            <a:ext cx="4471955" cy="5796000"/>
          </a:xfrm>
          <a:prstGeom prst="rect">
            <a:avLst/>
          </a:prstGeom>
        </p:spPr>
      </p:pic>
      <p:sp>
        <p:nvSpPr>
          <p:cNvPr id="3" name="1 Rectángulo">
            <a:extLst>
              <a:ext uri="{FF2B5EF4-FFF2-40B4-BE49-F238E27FC236}">
                <a16:creationId xmlns:a16="http://schemas.microsoft.com/office/drawing/2014/main" id="{7953D449-C947-7851-196D-6616E65AB9D6}"/>
              </a:ext>
            </a:extLst>
          </p:cNvPr>
          <p:cNvSpPr/>
          <p:nvPr/>
        </p:nvSpPr>
        <p:spPr>
          <a:xfrm>
            <a:off x="5105571" y="1665426"/>
            <a:ext cx="6571422" cy="4401205"/>
          </a:xfrm>
          <a:prstGeom prst="rect">
            <a:avLst/>
          </a:prstGeom>
        </p:spPr>
        <p:txBody>
          <a:bodyPr wrap="square">
            <a:spAutoFit/>
          </a:bodyPr>
          <a:lstStyle/>
          <a:p>
            <a:r>
              <a:rPr lang="en-US" sz="4000" b="1" dirty="0">
                <a:solidFill>
                  <a:prstClr val="black"/>
                </a:solidFill>
                <a:latin typeface="Times New Roman"/>
              </a:rPr>
              <a:t>By faith ______ went up to fight with ten thousand men against Sisera who had nine hundred horse-shod chariots and many people. Barak fought until he didn't leave a single one. (v. 32) [Judges 4]</a:t>
            </a:r>
            <a:endParaRPr lang="es-ES" sz="4000" b="1" dirty="0">
              <a:solidFill>
                <a:prstClr val="black"/>
              </a:solidFill>
              <a:latin typeface="Times New Roman"/>
            </a:endParaRPr>
          </a:p>
        </p:txBody>
      </p:sp>
      <p:sp>
        <p:nvSpPr>
          <p:cNvPr id="4" name="2 Rectángulo">
            <a:extLst>
              <a:ext uri="{FF2B5EF4-FFF2-40B4-BE49-F238E27FC236}">
                <a16:creationId xmlns:a16="http://schemas.microsoft.com/office/drawing/2014/main" id="{C8F2178E-93A9-914E-1243-33ADD65B93C5}"/>
              </a:ext>
            </a:extLst>
          </p:cNvPr>
          <p:cNvSpPr/>
          <p:nvPr/>
        </p:nvSpPr>
        <p:spPr>
          <a:xfrm>
            <a:off x="6990430" y="1665426"/>
            <a:ext cx="1692166" cy="707886"/>
          </a:xfrm>
          <a:prstGeom prst="rect">
            <a:avLst/>
          </a:prstGeom>
        </p:spPr>
        <p:txBody>
          <a:bodyPr wrap="square">
            <a:spAutoFit/>
          </a:bodyPr>
          <a:lstStyle/>
          <a:p>
            <a:pPr algn="ctr"/>
            <a:r>
              <a:rPr lang="es-ES" sz="4000" b="1" dirty="0">
                <a:solidFill>
                  <a:srgbClr val="C00000"/>
                </a:solidFill>
                <a:latin typeface="Times New Roman"/>
              </a:rPr>
              <a:t>Barak</a:t>
            </a:r>
            <a:endParaRPr lang="es-ES" sz="4000" dirty="0">
              <a:solidFill>
                <a:srgbClr val="C00000"/>
              </a:solidFill>
              <a:latin typeface="Times New Roman"/>
            </a:endParaRPr>
          </a:p>
        </p:txBody>
      </p:sp>
      <p:sp>
        <p:nvSpPr>
          <p:cNvPr id="2" name="CuadroTexto 1">
            <a:extLst>
              <a:ext uri="{FF2B5EF4-FFF2-40B4-BE49-F238E27FC236}">
                <a16:creationId xmlns:a16="http://schemas.microsoft.com/office/drawing/2014/main" id="{17E1C9CF-473A-8F7B-6942-BCDDD2B408E9}"/>
              </a:ext>
            </a:extLst>
          </p:cNvPr>
          <p:cNvSpPr txBox="1"/>
          <p:nvPr/>
        </p:nvSpPr>
        <p:spPr>
          <a:xfrm>
            <a:off x="394148" y="40620"/>
            <a:ext cx="5701852" cy="707886"/>
          </a:xfrm>
          <a:prstGeom prst="rect">
            <a:avLst/>
          </a:prstGeom>
          <a:noFill/>
        </p:spPr>
        <p:txBody>
          <a:bodyPr wrap="square" rtlCol="0">
            <a:spAutoFit/>
          </a:bodyPr>
          <a:lstStyle/>
          <a:p>
            <a:pPr algn="ctr"/>
            <a:r>
              <a:rPr lang="en-US" sz="2000" b="1">
                <a:solidFill>
                  <a:schemeClr val="bg1"/>
                </a:solidFill>
                <a:effectLst>
                  <a:outerShdw blurRad="38100" dist="38100" dir="2700000" algn="tl">
                    <a:srgbClr val="000000">
                      <a:alpha val="43137"/>
                    </a:srgbClr>
                  </a:outerShdw>
                </a:effectLst>
              </a:rPr>
              <a:t>I win battles, it doesn't matter
however great or powerful my enemy may be.</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461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6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C8C0AD3B-CD2D-86C6-76F8-90A2E9CDAFBD}"/>
              </a:ext>
            </a:extLst>
          </p:cNvPr>
          <p:cNvSpPr/>
          <p:nvPr/>
        </p:nvSpPr>
        <p:spPr>
          <a:xfrm>
            <a:off x="1" y="330415"/>
            <a:ext cx="12192000" cy="1077218"/>
          </a:xfrm>
          <a:prstGeom prst="rect">
            <a:avLst/>
          </a:prstGeom>
        </p:spPr>
        <p:txBody>
          <a:bodyPr wrap="square">
            <a:spAutoFit/>
          </a:bodyPr>
          <a:lstStyle/>
          <a:p>
            <a:pPr algn="ctr"/>
            <a:r>
              <a:rPr lang="en-US" sz="3200" b="1" dirty="0">
                <a:solidFill>
                  <a:prstClr val="black"/>
                </a:solidFill>
                <a:latin typeface="Times New Roman"/>
              </a:rPr>
              <a:t>By faith ________ killed a thousand men with a jawbone, tore out the gate of a city, and judged Israel for 20 years. (v. 32) [Judges 15:15-20]</a:t>
            </a:r>
            <a:endParaRPr lang="es-ES" sz="3200" b="1" dirty="0">
              <a:solidFill>
                <a:prstClr val="black"/>
              </a:solidFill>
              <a:latin typeface="Times New Roman"/>
            </a:endParaRPr>
          </a:p>
        </p:txBody>
      </p:sp>
      <p:sp>
        <p:nvSpPr>
          <p:cNvPr id="3" name="2 Rectángulo">
            <a:extLst>
              <a:ext uri="{FF2B5EF4-FFF2-40B4-BE49-F238E27FC236}">
                <a16:creationId xmlns:a16="http://schemas.microsoft.com/office/drawing/2014/main" id="{B3195A19-4511-7407-3FD5-E69106591275}"/>
              </a:ext>
            </a:extLst>
          </p:cNvPr>
          <p:cNvSpPr/>
          <p:nvPr/>
        </p:nvSpPr>
        <p:spPr>
          <a:xfrm>
            <a:off x="1625917" y="330415"/>
            <a:ext cx="1629102" cy="584775"/>
          </a:xfrm>
          <a:prstGeom prst="rect">
            <a:avLst/>
          </a:prstGeom>
        </p:spPr>
        <p:txBody>
          <a:bodyPr wrap="square">
            <a:spAutoFit/>
          </a:bodyPr>
          <a:lstStyle/>
          <a:p>
            <a:pPr algn="ctr"/>
            <a:r>
              <a:rPr lang="es-ES" sz="3200" b="1" dirty="0" err="1">
                <a:solidFill>
                  <a:srgbClr val="C00000"/>
                </a:solidFill>
                <a:latin typeface="Times New Roman"/>
              </a:rPr>
              <a:t>Samson</a:t>
            </a:r>
            <a:endParaRPr lang="es-ES" sz="1200" dirty="0">
              <a:solidFill>
                <a:srgbClr val="C00000"/>
              </a:solidFill>
              <a:latin typeface="Times New Roman"/>
            </a:endParaRPr>
          </a:p>
        </p:txBody>
      </p:sp>
      <p:pic>
        <p:nvPicPr>
          <p:cNvPr id="6" name="Imagen 5" descr="Imagen que contiene exterior, persona, mujer, parado&#10;&#10;El contenido generado por IA puede ser incorrecto.">
            <a:extLst>
              <a:ext uri="{FF2B5EF4-FFF2-40B4-BE49-F238E27FC236}">
                <a16:creationId xmlns:a16="http://schemas.microsoft.com/office/drawing/2014/main" id="{62C0BC11-56E9-367E-161C-AFFE98BEB0C4}"/>
              </a:ext>
            </a:extLst>
          </p:cNvPr>
          <p:cNvPicPr>
            <a:picLocks noChangeAspect="1"/>
          </p:cNvPicPr>
          <p:nvPr/>
        </p:nvPicPr>
        <p:blipFill rotWithShape="1">
          <a:blip r:embed="rId4">
            <a:extLst>
              <a:ext uri="{28A0092B-C50C-407E-A947-70E740481C1C}">
                <a14:useLocalDpi xmlns:a14="http://schemas.microsoft.com/office/drawing/2010/main" val="0"/>
              </a:ext>
            </a:extLst>
          </a:blip>
          <a:srcRect t="24044" b="6354"/>
          <a:stretch>
            <a:fillRect/>
          </a:stretch>
        </p:blipFill>
        <p:spPr>
          <a:xfrm>
            <a:off x="156198" y="1592494"/>
            <a:ext cx="6197642" cy="5139618"/>
          </a:xfrm>
          <a:prstGeom prst="round2DiagRect">
            <a:avLst>
              <a:gd name="adj1" fmla="val 16667"/>
              <a:gd name="adj2" fmla="val 12794"/>
            </a:avLst>
          </a:prstGeom>
          <a:ln w="19050" cap="sq">
            <a:solidFill>
              <a:srgbClr val="C08C00"/>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B02B005C-A804-6EAB-D4AA-E538EFDDD9B5}"/>
              </a:ext>
            </a:extLst>
          </p:cNvPr>
          <p:cNvPicPr>
            <a:picLocks noChangeAspect="1"/>
          </p:cNvPicPr>
          <p:nvPr/>
        </p:nvPicPr>
        <p:blipFill>
          <a:blip r:embed="rId5">
            <a:extLst>
              <a:ext uri="{28A0092B-C50C-407E-A947-70E740481C1C}">
                <a14:useLocalDpi xmlns:a14="http://schemas.microsoft.com/office/drawing/2010/main" val="0"/>
              </a:ext>
            </a:extLst>
          </a:blip>
          <a:srcRect t="18498" b="18498"/>
          <a:stretch/>
        </p:blipFill>
        <p:spPr>
          <a:xfrm>
            <a:off x="6980275" y="4199211"/>
            <a:ext cx="5086350" cy="2543175"/>
          </a:xfrm>
          <a:prstGeom prst="round2DiagRect">
            <a:avLst>
              <a:gd name="adj1" fmla="val 0"/>
              <a:gd name="adj2" fmla="val 29087"/>
            </a:avLst>
          </a:prstGeom>
          <a:ln w="19050" cap="sq">
            <a:solidFill>
              <a:srgbClr val="C08C00"/>
            </a:solidFill>
            <a:miter lim="800000"/>
          </a:ln>
          <a:effectLst>
            <a:outerShdw blurRad="50800" dist="38100" dir="2700000" algn="tl" rotWithShape="0">
              <a:prstClr val="black">
                <a:alpha val="40000"/>
              </a:prstClr>
            </a:outerShdw>
          </a:effectLst>
        </p:spPr>
      </p:pic>
      <p:pic>
        <p:nvPicPr>
          <p:cNvPr id="12" name="Imagen 11" descr="Dibujo de un dinosaurio&#10;&#10;El contenido generado por IA puede ser incorrecto.">
            <a:extLst>
              <a:ext uri="{FF2B5EF4-FFF2-40B4-BE49-F238E27FC236}">
                <a16:creationId xmlns:a16="http://schemas.microsoft.com/office/drawing/2014/main" id="{CAD2F2C6-F082-FE01-51B8-12944868EC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0275" y="1592494"/>
            <a:ext cx="5086350" cy="2543175"/>
          </a:xfrm>
          <a:prstGeom prst="round2DiagRect">
            <a:avLst>
              <a:gd name="adj1" fmla="val 21815"/>
              <a:gd name="adj2" fmla="val 0"/>
            </a:avLst>
          </a:prstGeom>
          <a:ln w="19050" cap="sq">
            <a:solidFill>
              <a:srgbClr val="C08C00"/>
            </a:solidFill>
            <a:miter lim="800000"/>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88A2BFF7-1421-6E8E-85E8-1B97A3C53198}"/>
              </a:ext>
            </a:extLst>
          </p:cNvPr>
          <p:cNvSpPr txBox="1"/>
          <p:nvPr/>
        </p:nvSpPr>
        <p:spPr>
          <a:xfrm>
            <a:off x="156198" y="-40311"/>
            <a:ext cx="12192000" cy="400110"/>
          </a:xfrm>
          <a:prstGeom prst="rect">
            <a:avLst/>
          </a:prstGeom>
          <a:noFill/>
        </p:spPr>
        <p:txBody>
          <a:bodyPr wrap="square" rtlCol="0">
            <a:spAutoFit/>
          </a:bodyPr>
          <a:lstStyle/>
          <a:p>
            <a:pPr algn="ctr"/>
            <a:r>
              <a:rPr lang="en-US" sz="2000" b="1">
                <a:solidFill>
                  <a:schemeClr val="bg1"/>
                </a:solidFill>
                <a:effectLst>
                  <a:outerShdw blurRad="38100" dist="38100" dir="2700000" algn="tl">
                    <a:srgbClr val="000000">
                      <a:alpha val="43137"/>
                    </a:srgbClr>
                  </a:outerShdw>
                </a:effectLst>
              </a:rPr>
              <a:t>By the power of God I can do things beyond my capacity</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339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b="-2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7389FBB7-DCDD-20D8-FE85-E9923D03B77A}"/>
              </a:ext>
            </a:extLst>
          </p:cNvPr>
          <p:cNvSpPr/>
          <p:nvPr/>
        </p:nvSpPr>
        <p:spPr>
          <a:xfrm>
            <a:off x="970114" y="1010765"/>
            <a:ext cx="4609536" cy="4708981"/>
          </a:xfrm>
          <a:prstGeom prst="rect">
            <a:avLst/>
          </a:prstGeom>
        </p:spPr>
        <p:txBody>
          <a:bodyPr wrap="square">
            <a:spAutoFit/>
          </a:bodyPr>
          <a:lstStyle/>
          <a:p>
            <a:r>
              <a:rPr lang="en-US" sz="4000" b="1" dirty="0">
                <a:solidFill>
                  <a:prstClr val="black"/>
                </a:solidFill>
                <a:latin typeface="Times New Roman"/>
              </a:rPr>
              <a:t>By faith, _________ the </a:t>
            </a:r>
            <a:r>
              <a:rPr lang="en-US" sz="4000" b="1" dirty="0" err="1">
                <a:solidFill>
                  <a:prstClr val="black"/>
                </a:solidFill>
                <a:latin typeface="Times New Roman"/>
              </a:rPr>
              <a:t>Gileadite</a:t>
            </a:r>
            <a:r>
              <a:rPr lang="en-US" sz="4000" b="1" dirty="0">
                <a:solidFill>
                  <a:prstClr val="black"/>
                </a:solidFill>
                <a:latin typeface="Times New Roman"/>
              </a:rPr>
              <a:t> judge, delivered the Israelites from the Ammonites, effectively breaking their power. </a:t>
            </a:r>
            <a:r>
              <a:rPr lang="en-US" sz="2000" b="1" dirty="0">
                <a:solidFill>
                  <a:prstClr val="black"/>
                </a:solidFill>
                <a:latin typeface="Times New Roman"/>
              </a:rPr>
              <a:t>(v. 32) [Judges 11:32-33]</a:t>
            </a:r>
            <a:endParaRPr lang="es-ES" sz="2000" b="1" dirty="0">
              <a:solidFill>
                <a:prstClr val="black"/>
              </a:solidFill>
              <a:latin typeface="Times New Roman"/>
            </a:endParaRPr>
          </a:p>
        </p:txBody>
      </p:sp>
      <p:pic>
        <p:nvPicPr>
          <p:cNvPr id="5" name="Imagen 4">
            <a:extLst>
              <a:ext uri="{FF2B5EF4-FFF2-40B4-BE49-F238E27FC236}">
                <a16:creationId xmlns:a16="http://schemas.microsoft.com/office/drawing/2014/main" id="{476051E0-6A87-7057-36B0-8F454E20DA1F}"/>
              </a:ext>
            </a:extLst>
          </p:cNvPr>
          <p:cNvPicPr>
            <a:picLocks noChangeAspect="1"/>
          </p:cNvPicPr>
          <p:nvPr/>
        </p:nvPicPr>
        <p:blipFill>
          <a:blip r:embed="rId3"/>
          <a:stretch>
            <a:fillRect/>
          </a:stretch>
        </p:blipFill>
        <p:spPr>
          <a:xfrm>
            <a:off x="5709970" y="294151"/>
            <a:ext cx="6269697" cy="6269697"/>
          </a:xfrm>
          <a:prstGeom prst="rect">
            <a:avLst/>
          </a:prstGeom>
        </p:spPr>
      </p:pic>
      <p:sp>
        <p:nvSpPr>
          <p:cNvPr id="3" name="2 Rectángulo">
            <a:extLst>
              <a:ext uri="{FF2B5EF4-FFF2-40B4-BE49-F238E27FC236}">
                <a16:creationId xmlns:a16="http://schemas.microsoft.com/office/drawing/2014/main" id="{7D7CC395-62A5-AA36-24A1-5C8245DB1789}"/>
              </a:ext>
            </a:extLst>
          </p:cNvPr>
          <p:cNvSpPr/>
          <p:nvPr/>
        </p:nvSpPr>
        <p:spPr>
          <a:xfrm>
            <a:off x="3020815" y="909179"/>
            <a:ext cx="2342017" cy="707886"/>
          </a:xfrm>
          <a:prstGeom prst="rect">
            <a:avLst/>
          </a:prstGeom>
        </p:spPr>
        <p:txBody>
          <a:bodyPr wrap="square">
            <a:spAutoFit/>
          </a:bodyPr>
          <a:lstStyle/>
          <a:p>
            <a:pPr algn="ctr"/>
            <a:r>
              <a:rPr lang="es-ES" sz="4000" b="1" dirty="0" err="1">
                <a:solidFill>
                  <a:srgbClr val="C00000"/>
                </a:solidFill>
                <a:latin typeface="Times New Roman"/>
              </a:rPr>
              <a:t>Jephthah</a:t>
            </a:r>
            <a:endParaRPr lang="es-ES" sz="4000" dirty="0">
              <a:solidFill>
                <a:srgbClr val="C00000"/>
              </a:solidFill>
              <a:latin typeface="Times New Roman"/>
            </a:endParaRPr>
          </a:p>
        </p:txBody>
      </p:sp>
      <p:cxnSp>
        <p:nvCxnSpPr>
          <p:cNvPr id="6" name="Conector recto 5">
            <a:extLst>
              <a:ext uri="{FF2B5EF4-FFF2-40B4-BE49-F238E27FC236}">
                <a16:creationId xmlns:a16="http://schemas.microsoft.com/office/drawing/2014/main" id="{3D69B0DD-AC59-CBB6-80E6-5632EDBD5AF8}"/>
              </a:ext>
            </a:extLst>
          </p:cNvPr>
          <p:cNvCxnSpPr/>
          <p:nvPr/>
        </p:nvCxnSpPr>
        <p:spPr>
          <a:xfrm>
            <a:off x="5709970" y="294151"/>
            <a:ext cx="0" cy="6269697"/>
          </a:xfrm>
          <a:prstGeom prst="line">
            <a:avLst/>
          </a:prstGeom>
          <a:ln w="38100">
            <a:solidFill>
              <a:srgbClr val="B55533"/>
            </a:solidFill>
          </a:ln>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18115CC5-E03D-91A0-C813-CAFBC4225705}"/>
              </a:ext>
            </a:extLst>
          </p:cNvPr>
          <p:cNvCxnSpPr/>
          <p:nvPr/>
        </p:nvCxnSpPr>
        <p:spPr>
          <a:xfrm>
            <a:off x="11985767" y="294151"/>
            <a:ext cx="0" cy="6269697"/>
          </a:xfrm>
          <a:prstGeom prst="line">
            <a:avLst/>
          </a:prstGeom>
          <a:ln w="38100">
            <a:solidFill>
              <a:srgbClr val="B55533"/>
            </a:solidFill>
          </a:ln>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4CBB4713-B811-5FB2-CC00-51882CE01B43}"/>
              </a:ext>
            </a:extLst>
          </p:cNvPr>
          <p:cNvSpPr txBox="1"/>
          <p:nvPr/>
        </p:nvSpPr>
        <p:spPr>
          <a:xfrm>
            <a:off x="5733276" y="294151"/>
            <a:ext cx="2248648" cy="1631216"/>
          </a:xfrm>
          <a:prstGeom prst="rect">
            <a:avLst/>
          </a:prstGeom>
          <a:noFill/>
        </p:spPr>
        <p:txBody>
          <a:bodyPr wrap="square" rtlCol="0">
            <a:spAutoFit/>
          </a:bodyPr>
          <a:lstStyle/>
          <a:p>
            <a:pPr algn="ctr"/>
            <a:r>
              <a:rPr lang="en-US" sz="2000" b="1">
                <a:solidFill>
                  <a:schemeClr val="bg1"/>
                </a:solidFill>
                <a:effectLst>
                  <a:glow rad="63500">
                    <a:schemeClr val="tx1"/>
                  </a:glow>
                  <a:outerShdw blurRad="38100" dist="38100" dir="2700000" algn="tl">
                    <a:srgbClr val="000000">
                      <a:alpha val="43137"/>
                    </a:srgbClr>
                  </a:outerShdw>
                </a:effectLst>
              </a:rPr>
              <a:t>Even though I am rejected by men, I believe that God has a mission for me.</a:t>
            </a:r>
            <a:endParaRPr lang="es-ES" sz="2000" b="1" dirty="0">
              <a:solidFill>
                <a:schemeClr val="bg1"/>
              </a:solidFill>
              <a:effectLst>
                <a:glow rad="635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1547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46C6FB-9F4B-23B5-2C75-F0A2BD187251}"/>
              </a:ext>
            </a:extLst>
          </p:cNvPr>
          <p:cNvSpPr txBox="1"/>
          <p:nvPr/>
        </p:nvSpPr>
        <p:spPr>
          <a:xfrm>
            <a:off x="3444240" y="68963"/>
            <a:ext cx="8716228" cy="3308598"/>
          </a:xfrm>
          <a:prstGeom prst="rect">
            <a:avLst/>
          </a:prstGeom>
          <a:noFill/>
        </p:spPr>
        <p:txBody>
          <a:bodyPr wrap="square" rtlCol="0">
            <a:spAutoFit/>
          </a:bodyPr>
          <a:lstStyle/>
          <a:p>
            <a:r>
              <a:rPr lang="en-US" sz="1900" b="1" dirty="0"/>
              <a:t>Hebrews 11 is called the "chapter of faith," or "gallery of faith." It highlights biblical characters who lived as pilgrims, trusting in eternal and non-earthly promises. It is a call to faithfulness, obedience and perseverance in the midst of difficulties. 
What is faith? The apostle Paul answers it in verse 1: "Faith is the </a:t>
            </a:r>
            <a:r>
              <a:rPr lang="en-US" sz="1900" b="1" dirty="0" err="1"/>
              <a:t>substabce</a:t>
            </a:r>
            <a:r>
              <a:rPr lang="en-US" sz="1900" b="1" dirty="0"/>
              <a:t> of things hoped for, the conviction of things not seen."
He goes on to tell us in verse 6, "But without faith it is impossible to please God; for he who comes to God must believe that he is, and that he is a rewarder of those who diligently seek him."
In this presentation we are going to remember people who manifested their faith, what actions led them to realize that faith and a personal application.</a:t>
            </a:r>
            <a:endParaRPr lang="es-ES" sz="1900" b="1" dirty="0"/>
          </a:p>
        </p:txBody>
      </p:sp>
      <p:sp>
        <p:nvSpPr>
          <p:cNvPr id="6" name="CuadroTexto 5">
            <a:extLst>
              <a:ext uri="{FF2B5EF4-FFF2-40B4-BE49-F238E27FC236}">
                <a16:creationId xmlns:a16="http://schemas.microsoft.com/office/drawing/2014/main" id="{CE87A492-1C38-0641-A22B-723D2B36DA1D}"/>
              </a:ext>
            </a:extLst>
          </p:cNvPr>
          <p:cNvSpPr txBox="1"/>
          <p:nvPr/>
        </p:nvSpPr>
        <p:spPr>
          <a:xfrm>
            <a:off x="374567" y="3651938"/>
            <a:ext cx="11442867" cy="2677656"/>
          </a:xfrm>
          <a:prstGeom prst="rect">
            <a:avLst/>
          </a:prstGeom>
          <a:noFill/>
        </p:spPr>
        <p:txBody>
          <a:bodyPr wrap="square">
            <a:spAutoFit/>
          </a:bodyPr>
          <a:lstStyle/>
          <a:p>
            <a:r>
              <a:rPr lang="es-ES" sz="2100" b="1" dirty="0">
                <a:latin typeface="Comic Sans MS" panose="030F0702030302020204" pitchFamily="66" charset="0"/>
              </a:rPr>
              <a:t>“</a:t>
            </a:r>
            <a:r>
              <a:rPr lang="en-US" sz="2100" b="1" dirty="0">
                <a:latin typeface="Comic Sans MS" panose="030F0702030302020204" pitchFamily="66" charset="0"/>
              </a:rPr>
              <a:t>Faith is trusting in God,—believing that He loves us, and knows what is for our best good. Thus, instead of our own way, it leads us to choose His way. In place of our ignorance, it accepts His wisdom; in place of our weakness, His strength; in place of our sinfulness, His righteousness. Our lives, ourselves, are already His; faith acknowledges His ownership, and accepts its blessings. Truth, uprightness, purity, are pointed out as secrets of life’s success. It is faith that puts us in possession of these. Every good impulse or aspiration is the gift of God; faith receives from God the life that alone can produce true growth and efficiency</a:t>
            </a:r>
            <a:r>
              <a:rPr lang="es-ES" sz="2100" b="1" dirty="0">
                <a:latin typeface="Comic Sans MS" panose="030F0702030302020204" pitchFamily="66" charset="0"/>
              </a:rPr>
              <a:t>.”— </a:t>
            </a:r>
            <a:r>
              <a:rPr lang="es-ES" sz="2100" b="1" dirty="0" err="1">
                <a:latin typeface="Comic Sans MS" panose="030F0702030302020204" pitchFamily="66" charset="0"/>
              </a:rPr>
              <a:t>Gospel</a:t>
            </a:r>
            <a:r>
              <a:rPr lang="es-ES" sz="2100" b="1" dirty="0">
                <a:latin typeface="Comic Sans MS" panose="030F0702030302020204" pitchFamily="66" charset="0"/>
              </a:rPr>
              <a:t> </a:t>
            </a:r>
            <a:r>
              <a:rPr lang="es-ES" sz="2100" b="1" dirty="0" err="1">
                <a:latin typeface="Comic Sans MS" panose="030F0702030302020204" pitchFamily="66" charset="0"/>
              </a:rPr>
              <a:t>Workers</a:t>
            </a:r>
            <a:r>
              <a:rPr lang="es-ES" sz="2100" b="1" dirty="0">
                <a:latin typeface="Comic Sans MS" panose="030F0702030302020204" pitchFamily="66" charset="0"/>
              </a:rPr>
              <a:t> 259</a:t>
            </a:r>
          </a:p>
        </p:txBody>
      </p:sp>
      <p:pic>
        <p:nvPicPr>
          <p:cNvPr id="10" name="Imagen 9" descr="Un dibujo de una persona&#10;&#10;El contenido generado por IA puede ser incorrecto.">
            <a:extLst>
              <a:ext uri="{FF2B5EF4-FFF2-40B4-BE49-F238E27FC236}">
                <a16:creationId xmlns:a16="http://schemas.microsoft.com/office/drawing/2014/main" id="{A64B2489-ABD4-16E7-488A-5F4B118A15E3}"/>
              </a:ext>
            </a:extLst>
          </p:cNvPr>
          <p:cNvPicPr>
            <a:picLocks noChangeAspect="1"/>
          </p:cNvPicPr>
          <p:nvPr/>
        </p:nvPicPr>
        <p:blipFill rotWithShape="1">
          <a:blip r:embed="rId3">
            <a:extLst>
              <a:ext uri="{28A0092B-C50C-407E-A947-70E740481C1C}">
                <a14:useLocalDpi xmlns:a14="http://schemas.microsoft.com/office/drawing/2010/main" val="0"/>
              </a:ext>
            </a:extLst>
          </a:blip>
          <a:srcRect t="1741" b="10483"/>
          <a:stretch>
            <a:fillRect/>
          </a:stretch>
        </p:blipFill>
        <p:spPr>
          <a:xfrm>
            <a:off x="112869" y="68963"/>
            <a:ext cx="3331371" cy="3360037"/>
          </a:xfrm>
          <a:prstGeom prst="rect">
            <a:avLst/>
          </a:prstGeom>
          <a:effectLst>
            <a:innerShdw blurRad="114300">
              <a:srgbClr val="617B31"/>
            </a:innerShdw>
          </a:effectLst>
        </p:spPr>
      </p:pic>
    </p:spTree>
    <p:extLst>
      <p:ext uri="{BB962C8B-B14F-4D97-AF65-F5344CB8AC3E}">
        <p14:creationId xmlns:p14="http://schemas.microsoft.com/office/powerpoint/2010/main" val="384784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t="-5000" r="-8000" b="-5000"/>
          </a:stretch>
        </a:blipFill>
        <a:effectLst/>
      </p:bgPr>
    </p:bg>
    <p:spTree>
      <p:nvGrpSpPr>
        <p:cNvPr id="1" name=""/>
        <p:cNvGrpSpPr/>
        <p:nvPr/>
      </p:nvGrpSpPr>
      <p:grpSpPr>
        <a:xfrm>
          <a:off x="0" y="0"/>
          <a:ext cx="0" cy="0"/>
          <a:chOff x="0" y="0"/>
          <a:chExt cx="0" cy="0"/>
        </a:xfrm>
      </p:grpSpPr>
      <p:sp>
        <p:nvSpPr>
          <p:cNvPr id="3" name="1 Rectángulo">
            <a:extLst>
              <a:ext uri="{FF2B5EF4-FFF2-40B4-BE49-F238E27FC236}">
                <a16:creationId xmlns:a16="http://schemas.microsoft.com/office/drawing/2014/main" id="{5675029B-CAC8-E307-D16D-D3F5D858CA79}"/>
              </a:ext>
            </a:extLst>
          </p:cNvPr>
          <p:cNvSpPr/>
          <p:nvPr/>
        </p:nvSpPr>
        <p:spPr>
          <a:xfrm>
            <a:off x="8870731" y="792323"/>
            <a:ext cx="3092974" cy="4708981"/>
          </a:xfrm>
          <a:prstGeom prst="rect">
            <a:avLst/>
          </a:prstGeom>
        </p:spPr>
        <p:txBody>
          <a:bodyPr wrap="square">
            <a:spAutoFit/>
          </a:bodyPr>
          <a:lstStyle/>
          <a:p>
            <a:r>
              <a:rPr lang="en-US" sz="4000" b="1" dirty="0">
                <a:solidFill>
                  <a:prstClr val="black"/>
                </a:solidFill>
                <a:latin typeface="Times New Roman"/>
              </a:rPr>
              <a:t>By faith, ______ faced Goliath, a giant, and defeated him with his sling and a stone. </a:t>
            </a:r>
            <a:r>
              <a:rPr lang="en-US" sz="2000" b="1" dirty="0">
                <a:solidFill>
                  <a:prstClr val="black"/>
                </a:solidFill>
                <a:latin typeface="Times New Roman"/>
              </a:rPr>
              <a:t>(v. 32) [1 Samuel 17]</a:t>
            </a:r>
            <a:endParaRPr lang="es-ES" sz="2000" b="1" dirty="0">
              <a:solidFill>
                <a:prstClr val="black"/>
              </a:solidFill>
              <a:latin typeface="Times New Roman"/>
            </a:endParaRPr>
          </a:p>
        </p:txBody>
      </p:sp>
      <p:sp>
        <p:nvSpPr>
          <p:cNvPr id="4" name="2 Rectángulo">
            <a:extLst>
              <a:ext uri="{FF2B5EF4-FFF2-40B4-BE49-F238E27FC236}">
                <a16:creationId xmlns:a16="http://schemas.microsoft.com/office/drawing/2014/main" id="{6161333F-ECBC-923D-A301-326091F4E2EC}"/>
              </a:ext>
            </a:extLst>
          </p:cNvPr>
          <p:cNvSpPr/>
          <p:nvPr/>
        </p:nvSpPr>
        <p:spPr>
          <a:xfrm>
            <a:off x="8870731" y="1356696"/>
            <a:ext cx="1681656" cy="707886"/>
          </a:xfrm>
          <a:prstGeom prst="rect">
            <a:avLst/>
          </a:prstGeom>
        </p:spPr>
        <p:txBody>
          <a:bodyPr wrap="square">
            <a:spAutoFit/>
          </a:bodyPr>
          <a:lstStyle/>
          <a:p>
            <a:pPr algn="ctr"/>
            <a:r>
              <a:rPr lang="es-ES" sz="4000" b="1" dirty="0">
                <a:solidFill>
                  <a:srgbClr val="C00000"/>
                </a:solidFill>
                <a:latin typeface="Times New Roman"/>
              </a:rPr>
              <a:t>David</a:t>
            </a:r>
            <a:endParaRPr lang="es-ES" sz="4000" dirty="0">
              <a:solidFill>
                <a:srgbClr val="C00000"/>
              </a:solidFill>
              <a:latin typeface="Times New Roman"/>
            </a:endParaRPr>
          </a:p>
        </p:txBody>
      </p:sp>
      <p:pic>
        <p:nvPicPr>
          <p:cNvPr id="6" name="Imagen 5" descr="Imagen que contiene exterior, animal, agua, pasto&#10;&#10;El contenido generado por IA puede ser incorrecto.">
            <a:extLst>
              <a:ext uri="{FF2B5EF4-FFF2-40B4-BE49-F238E27FC236}">
                <a16:creationId xmlns:a16="http://schemas.microsoft.com/office/drawing/2014/main" id="{2EF23274-D60B-5AB2-0864-C1CC143F84ED}"/>
              </a:ext>
            </a:extLst>
          </p:cNvPr>
          <p:cNvPicPr>
            <a:picLocks noChangeAspect="1"/>
          </p:cNvPicPr>
          <p:nvPr/>
        </p:nvPicPr>
        <p:blipFill>
          <a:blip r:embed="rId4">
            <a:extLst>
              <a:ext uri="{28A0092B-C50C-407E-A947-70E740481C1C}">
                <a14:useLocalDpi xmlns:a14="http://schemas.microsoft.com/office/drawing/2010/main" val="0"/>
              </a:ext>
            </a:extLst>
          </a:blip>
          <a:srcRect r="3744"/>
          <a:stretch>
            <a:fillRect/>
          </a:stretch>
        </p:blipFill>
        <p:spPr>
          <a:xfrm>
            <a:off x="644270" y="503434"/>
            <a:ext cx="7934651" cy="5858274"/>
          </a:xfrm>
          <a:prstGeom prst="rect">
            <a:avLst/>
          </a:prstGeom>
          <a:ln>
            <a:noFill/>
          </a:ln>
          <a:effectLst>
            <a:outerShdw blurRad="190500" algn="tl" rotWithShape="0">
              <a:srgbClr val="000000">
                <a:alpha val="70000"/>
              </a:srgbClr>
            </a:outerShdw>
          </a:effectLst>
        </p:spPr>
      </p:pic>
      <p:sp>
        <p:nvSpPr>
          <p:cNvPr id="2" name="CuadroTexto 1">
            <a:extLst>
              <a:ext uri="{FF2B5EF4-FFF2-40B4-BE49-F238E27FC236}">
                <a16:creationId xmlns:a16="http://schemas.microsoft.com/office/drawing/2014/main" id="{16F9A4EE-F702-DEF1-ED91-AFDE6A01AAD5}"/>
              </a:ext>
            </a:extLst>
          </p:cNvPr>
          <p:cNvSpPr txBox="1"/>
          <p:nvPr/>
        </p:nvSpPr>
        <p:spPr>
          <a:xfrm>
            <a:off x="10506" y="6510440"/>
            <a:ext cx="12192000" cy="400110"/>
          </a:xfrm>
          <a:prstGeom prst="rect">
            <a:avLst/>
          </a:prstGeom>
          <a:noFill/>
        </p:spPr>
        <p:txBody>
          <a:bodyPr wrap="square" rtlCol="0">
            <a:spAutoFit/>
          </a:bodyPr>
          <a:lstStyle/>
          <a:p>
            <a:pPr algn="ctr"/>
            <a:r>
              <a:rPr lang="en-US" sz="2000" b="1">
                <a:solidFill>
                  <a:schemeClr val="bg1"/>
                </a:solidFill>
                <a:effectLst>
                  <a:outerShdw blurRad="38100" dist="38100" dir="2700000" algn="tl">
                    <a:srgbClr val="000000">
                      <a:alpha val="43137"/>
                    </a:srgbClr>
                  </a:outerShdw>
                </a:effectLst>
              </a:rPr>
              <a:t>Giants dwarf when I trust God.</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792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9000" t="-15000" r="-19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CD8D7892-F06D-56BE-1D30-F9FAF6059668}"/>
              </a:ext>
            </a:extLst>
          </p:cNvPr>
          <p:cNvSpPr/>
          <p:nvPr/>
        </p:nvSpPr>
        <p:spPr>
          <a:xfrm>
            <a:off x="673010" y="853556"/>
            <a:ext cx="6431634" cy="2308324"/>
          </a:xfrm>
          <a:prstGeom prst="rect">
            <a:avLst/>
          </a:prstGeom>
        </p:spPr>
        <p:txBody>
          <a:bodyPr wrap="square">
            <a:spAutoFit/>
          </a:bodyPr>
          <a:lstStyle/>
          <a:p>
            <a:r>
              <a:rPr lang="en-US" sz="3600" b="1" dirty="0">
                <a:solidFill>
                  <a:prstClr val="black"/>
                </a:solidFill>
                <a:latin typeface="Times New Roman"/>
              </a:rPr>
              <a:t>By faith, ________ the last judge of Israel, erected a monument: “Thus far the Lord has helped us” </a:t>
            </a:r>
            <a:r>
              <a:rPr lang="en-US" sz="2000" b="1" dirty="0">
                <a:solidFill>
                  <a:prstClr val="black"/>
                </a:solidFill>
                <a:latin typeface="Times New Roman"/>
              </a:rPr>
              <a:t>(v. 32) [1 Samuel 7:12-17]</a:t>
            </a:r>
            <a:endParaRPr lang="es-ES" sz="2000" b="1" dirty="0">
              <a:solidFill>
                <a:prstClr val="black"/>
              </a:solidFill>
              <a:latin typeface="Times New Roman"/>
            </a:endParaRPr>
          </a:p>
        </p:txBody>
      </p:sp>
      <p:sp>
        <p:nvSpPr>
          <p:cNvPr id="3" name="2 Rectángulo">
            <a:extLst>
              <a:ext uri="{FF2B5EF4-FFF2-40B4-BE49-F238E27FC236}">
                <a16:creationId xmlns:a16="http://schemas.microsoft.com/office/drawing/2014/main" id="{5409AC32-2A3E-EA56-C002-6424583125EB}"/>
              </a:ext>
            </a:extLst>
          </p:cNvPr>
          <p:cNvSpPr/>
          <p:nvPr/>
        </p:nvSpPr>
        <p:spPr>
          <a:xfrm>
            <a:off x="2442604" y="734913"/>
            <a:ext cx="2039007" cy="707886"/>
          </a:xfrm>
          <a:prstGeom prst="rect">
            <a:avLst/>
          </a:prstGeom>
        </p:spPr>
        <p:txBody>
          <a:bodyPr wrap="square">
            <a:spAutoFit/>
          </a:bodyPr>
          <a:lstStyle/>
          <a:p>
            <a:pPr algn="ctr"/>
            <a:r>
              <a:rPr lang="es-ES" sz="4000" b="1" dirty="0">
                <a:solidFill>
                  <a:srgbClr val="C00000"/>
                </a:solidFill>
                <a:latin typeface="Times New Roman"/>
              </a:rPr>
              <a:t>Samuel</a:t>
            </a:r>
            <a:endParaRPr lang="es-ES" sz="1600" dirty="0">
              <a:solidFill>
                <a:srgbClr val="C00000"/>
              </a:solidFill>
              <a:latin typeface="Times New Roman"/>
            </a:endParaRPr>
          </a:p>
        </p:txBody>
      </p:sp>
      <p:pic>
        <p:nvPicPr>
          <p:cNvPr id="5" name="Imagen 4">
            <a:extLst>
              <a:ext uri="{FF2B5EF4-FFF2-40B4-BE49-F238E27FC236}">
                <a16:creationId xmlns:a16="http://schemas.microsoft.com/office/drawing/2014/main" id="{01E7B2B9-2D54-A456-D432-35876AF6A44C}"/>
              </a:ext>
            </a:extLst>
          </p:cNvPr>
          <p:cNvPicPr>
            <a:picLocks noChangeAspect="1"/>
          </p:cNvPicPr>
          <p:nvPr/>
        </p:nvPicPr>
        <p:blipFill>
          <a:blip r:embed="rId4"/>
          <a:stretch>
            <a:fillRect/>
          </a:stretch>
        </p:blipFill>
        <p:spPr>
          <a:xfrm>
            <a:off x="7137970" y="503435"/>
            <a:ext cx="4579461" cy="6354566"/>
          </a:xfrm>
          <a:prstGeom prst="rect">
            <a:avLst/>
          </a:prstGeom>
          <a:ln w="19050">
            <a:solidFill>
              <a:srgbClr val="684F78"/>
            </a:solidFill>
          </a:ln>
        </p:spPr>
      </p:pic>
      <p:pic>
        <p:nvPicPr>
          <p:cNvPr id="1026" name="Picture 2" descr="ISRAEL MENGINGINKAN SEORANG RAJA | STAND TO JESUS">
            <a:extLst>
              <a:ext uri="{FF2B5EF4-FFF2-40B4-BE49-F238E27FC236}">
                <a16:creationId xmlns:a16="http://schemas.microsoft.com/office/drawing/2014/main" id="{80F514A1-CB2E-D0E2-B0AD-B0603D0EC5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 r="1856"/>
          <a:stretch>
            <a:fillRect/>
          </a:stretch>
        </p:blipFill>
        <p:spPr bwMode="auto">
          <a:xfrm>
            <a:off x="1041382" y="3696120"/>
            <a:ext cx="5431338" cy="2820381"/>
          </a:xfrm>
          <a:prstGeom prst="rect">
            <a:avLst/>
          </a:prstGeom>
          <a:solidFill>
            <a:srgbClr val="FFFFFF">
              <a:shade val="85000"/>
            </a:srgbClr>
          </a:solidFill>
          <a:ln w="28575" cap="sq">
            <a:solidFill>
              <a:srgbClr val="684F78"/>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uadroTexto 3">
            <a:extLst>
              <a:ext uri="{FF2B5EF4-FFF2-40B4-BE49-F238E27FC236}">
                <a16:creationId xmlns:a16="http://schemas.microsoft.com/office/drawing/2014/main" id="{6C245738-CB20-5ADE-956E-481829EE2A47}"/>
              </a:ext>
            </a:extLst>
          </p:cNvPr>
          <p:cNvSpPr txBox="1"/>
          <p:nvPr/>
        </p:nvSpPr>
        <p:spPr>
          <a:xfrm>
            <a:off x="0" y="10274"/>
            <a:ext cx="12192000" cy="400110"/>
          </a:xfrm>
          <a:prstGeom prst="rect">
            <a:avLst/>
          </a:prstGeom>
          <a:noFill/>
        </p:spPr>
        <p:txBody>
          <a:bodyPr wrap="square" rtlCol="0">
            <a:spAutoFit/>
          </a:bodyPr>
          <a:lstStyle/>
          <a:p>
            <a:pPr algn="ctr"/>
            <a:r>
              <a:rPr lang="en-US" sz="2000" b="1">
                <a:solidFill>
                  <a:schemeClr val="bg1"/>
                </a:solidFill>
                <a:effectLst>
                  <a:outerShdw blurRad="38100" dist="38100" dir="2700000" algn="tl">
                    <a:srgbClr val="000000">
                      <a:alpha val="43137"/>
                    </a:srgbClr>
                  </a:outerShdw>
                </a:effectLst>
              </a:rPr>
              <a:t>I recognize that, up to this point, God's hand has been at work in my life.</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859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64BBD797-FBAE-D3E4-6D7E-479345EA630E}"/>
              </a:ext>
            </a:extLst>
          </p:cNvPr>
          <p:cNvSpPr>
            <a:spLocks noGrp="1" noRot="1" noMove="1" noResize="1" noEditPoints="1" noAdjustHandles="1" noChangeArrowheads="1" noChangeShapeType="1"/>
          </p:cNvSpPr>
          <p:nvPr/>
        </p:nvSpPr>
        <p:spPr>
          <a:xfrm>
            <a:off x="2506895" y="719192"/>
            <a:ext cx="9339209" cy="5445302"/>
          </a:xfrm>
          <a:prstGeom prst="roundRect">
            <a:avLst>
              <a:gd name="adj" fmla="val 12126"/>
            </a:avLst>
          </a:prstGeom>
          <a:solidFill>
            <a:srgbClr val="E8F3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1 Rectángulo">
            <a:extLst>
              <a:ext uri="{FF2B5EF4-FFF2-40B4-BE49-F238E27FC236}">
                <a16:creationId xmlns:a16="http://schemas.microsoft.com/office/drawing/2014/main" id="{5BA7BB42-A131-FDE0-8BE0-043E33F4B2CA}"/>
              </a:ext>
            </a:extLst>
          </p:cNvPr>
          <p:cNvSpPr>
            <a:spLocks/>
          </p:cNvSpPr>
          <p:nvPr/>
        </p:nvSpPr>
        <p:spPr>
          <a:xfrm>
            <a:off x="7747686" y="719192"/>
            <a:ext cx="3817840" cy="4585871"/>
          </a:xfrm>
          <a:prstGeom prst="rect">
            <a:avLst/>
          </a:prstGeom>
        </p:spPr>
        <p:txBody>
          <a:bodyPr wrap="square">
            <a:spAutoFit/>
          </a:bodyPr>
          <a:lstStyle/>
          <a:p>
            <a:r>
              <a:rPr lang="en-US" sz="3600" b="1" dirty="0">
                <a:solidFill>
                  <a:prstClr val="black"/>
                </a:solidFill>
                <a:latin typeface="Times New Roman"/>
              </a:rPr>
              <a:t>By faith, ____________ went to give God's message wherever and whenever God directed them. </a:t>
            </a:r>
            <a:br>
              <a:rPr lang="en-US" sz="3600" b="1" dirty="0">
                <a:solidFill>
                  <a:prstClr val="black"/>
                </a:solidFill>
                <a:latin typeface="Times New Roman"/>
              </a:rPr>
            </a:br>
            <a:r>
              <a:rPr lang="en-US" sz="2000" b="1" dirty="0">
                <a:solidFill>
                  <a:prstClr val="black"/>
                </a:solidFill>
                <a:latin typeface="Times New Roman"/>
              </a:rPr>
              <a:t>(v. 32) [1 Kings 19:15; Amos 7:15; Jonah 1:1-2; Haggai 1:1]</a:t>
            </a:r>
            <a:endParaRPr lang="es-ES" sz="2000" b="1" dirty="0">
              <a:solidFill>
                <a:prstClr val="black"/>
              </a:solidFill>
              <a:latin typeface="Times New Roman"/>
            </a:endParaRPr>
          </a:p>
        </p:txBody>
      </p:sp>
      <p:sp>
        <p:nvSpPr>
          <p:cNvPr id="4" name="2 Rectángulo">
            <a:extLst>
              <a:ext uri="{FF2B5EF4-FFF2-40B4-BE49-F238E27FC236}">
                <a16:creationId xmlns:a16="http://schemas.microsoft.com/office/drawing/2014/main" id="{ACAC51F4-90C8-4287-3676-D28F95B062E7}"/>
              </a:ext>
            </a:extLst>
          </p:cNvPr>
          <p:cNvSpPr/>
          <p:nvPr/>
        </p:nvSpPr>
        <p:spPr>
          <a:xfrm>
            <a:off x="7839074" y="1182107"/>
            <a:ext cx="2752725" cy="646331"/>
          </a:xfrm>
          <a:prstGeom prst="rect">
            <a:avLst/>
          </a:prstGeom>
        </p:spPr>
        <p:txBody>
          <a:bodyPr wrap="square">
            <a:spAutoFit/>
          </a:bodyPr>
          <a:lstStyle/>
          <a:p>
            <a:pPr algn="ctr"/>
            <a:r>
              <a:rPr lang="es-ES" sz="3600" b="1" dirty="0">
                <a:solidFill>
                  <a:srgbClr val="C00000"/>
                </a:solidFill>
                <a:latin typeface="Times New Roman"/>
              </a:rPr>
              <a:t>the </a:t>
            </a:r>
            <a:r>
              <a:rPr lang="es-ES" sz="3600" b="1" dirty="0" err="1">
                <a:solidFill>
                  <a:srgbClr val="C00000"/>
                </a:solidFill>
                <a:latin typeface="Times New Roman"/>
              </a:rPr>
              <a:t>prophets</a:t>
            </a:r>
            <a:endParaRPr lang="es-ES" sz="3600" dirty="0">
              <a:solidFill>
                <a:srgbClr val="C00000"/>
              </a:solidFill>
              <a:latin typeface="Times New Roman"/>
            </a:endParaRPr>
          </a:p>
        </p:txBody>
      </p:sp>
      <p:pic>
        <p:nvPicPr>
          <p:cNvPr id="6" name="Imagen 5" descr="Imagen que contiene foto, hombre, agua, monitor&#10;&#10;El contenido generado por IA puede ser incorrecto.">
            <a:extLst>
              <a:ext uri="{FF2B5EF4-FFF2-40B4-BE49-F238E27FC236}">
                <a16:creationId xmlns:a16="http://schemas.microsoft.com/office/drawing/2014/main" id="{FDAF54FE-3972-0DC8-1D92-B2DE125BF6E6}"/>
              </a:ext>
            </a:extLst>
          </p:cNvPr>
          <p:cNvPicPr>
            <a:picLocks noChangeAspect="1"/>
          </p:cNvPicPr>
          <p:nvPr/>
        </p:nvPicPr>
        <p:blipFill>
          <a:blip r:embed="rId4">
            <a:extLst>
              <a:ext uri="{28A0092B-C50C-407E-A947-70E740481C1C}">
                <a14:useLocalDpi xmlns:a14="http://schemas.microsoft.com/office/drawing/2010/main" val="0"/>
              </a:ext>
            </a:extLst>
          </a:blip>
          <a:srcRect l="892" r="4259"/>
          <a:stretch>
            <a:fillRect/>
          </a:stretch>
        </p:blipFill>
        <p:spPr>
          <a:xfrm>
            <a:off x="626474" y="600628"/>
            <a:ext cx="6824856" cy="5656743"/>
          </a:xfrm>
          <a:prstGeom prst="rect">
            <a:avLst/>
          </a:prstGeom>
          <a:ln w="38100" cap="sq">
            <a:solidFill>
              <a:srgbClr val="4277DE"/>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3285D86-EFB3-5861-D079-D963F5D5411B}"/>
              </a:ext>
            </a:extLst>
          </p:cNvPr>
          <p:cNvSpPr txBox="1"/>
          <p:nvPr/>
        </p:nvSpPr>
        <p:spPr>
          <a:xfrm>
            <a:off x="515006" y="6224151"/>
            <a:ext cx="11676993" cy="400110"/>
          </a:xfrm>
          <a:prstGeom prst="rect">
            <a:avLst/>
          </a:prstGeom>
          <a:noFill/>
        </p:spPr>
        <p:txBody>
          <a:bodyPr wrap="square" rtlCol="0">
            <a:spAutoFit/>
          </a:bodyPr>
          <a:lstStyle/>
          <a:p>
            <a:r>
              <a:rPr lang="en-US" sz="2000" b="1">
                <a:solidFill>
                  <a:schemeClr val="bg1"/>
                </a:solidFill>
                <a:effectLst>
                  <a:outerShdw blurRad="38100" dist="38100" dir="2700000" algn="tl">
                    <a:srgbClr val="000000">
                      <a:alpha val="43137"/>
                    </a:srgbClr>
                  </a:outerShdw>
                </a:effectLst>
              </a:rPr>
              <a:t>I go anywhere God sends me to take His Word.</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75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a:stretch>
            <a:fillRect t="-29000" b="-17000"/>
          </a:stretch>
        </a:blipFill>
        <a:effectLst/>
      </p:bgPr>
    </p:bg>
    <p:spTree>
      <p:nvGrpSpPr>
        <p:cNvPr id="1" name="">
          <a:extLst>
            <a:ext uri="{FF2B5EF4-FFF2-40B4-BE49-F238E27FC236}">
              <a16:creationId xmlns:a16="http://schemas.microsoft.com/office/drawing/2014/main" id="{537B2E02-F349-0ED8-AA4E-03638ACB1DC9}"/>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5DAFE7D3-776C-C81B-32D5-E86D7CAD8583}"/>
              </a:ext>
            </a:extLst>
          </p:cNvPr>
          <p:cNvSpPr/>
          <p:nvPr/>
        </p:nvSpPr>
        <p:spPr>
          <a:xfrm>
            <a:off x="1551281" y="740295"/>
            <a:ext cx="5281034" cy="1384995"/>
          </a:xfrm>
          <a:prstGeom prst="rect">
            <a:avLst/>
          </a:prstGeom>
        </p:spPr>
        <p:txBody>
          <a:bodyPr wrap="square">
            <a:spAutoFit/>
          </a:bodyPr>
          <a:lstStyle/>
          <a:p>
            <a:r>
              <a:rPr lang="en-US" sz="3200" b="1" dirty="0">
                <a:solidFill>
                  <a:prstClr val="black"/>
                </a:solidFill>
                <a:latin typeface="Times New Roman"/>
              </a:rPr>
              <a:t>By faith _________________ conquered kingdoms. </a:t>
            </a:r>
            <a:r>
              <a:rPr lang="en-US" sz="2000" b="1" dirty="0">
                <a:solidFill>
                  <a:prstClr val="black"/>
                </a:solidFill>
                <a:latin typeface="Times New Roman"/>
              </a:rPr>
              <a:t>(v. 33) [Numbers 31:8; 2 Samuel 5:6-9]</a:t>
            </a:r>
            <a:endParaRPr lang="es-ES" sz="2000" b="1" dirty="0">
              <a:solidFill>
                <a:prstClr val="black"/>
              </a:solidFill>
              <a:latin typeface="Times New Roman"/>
            </a:endParaRPr>
          </a:p>
        </p:txBody>
      </p:sp>
      <p:sp>
        <p:nvSpPr>
          <p:cNvPr id="3" name="3 Rectángulo">
            <a:extLst>
              <a:ext uri="{FF2B5EF4-FFF2-40B4-BE49-F238E27FC236}">
                <a16:creationId xmlns:a16="http://schemas.microsoft.com/office/drawing/2014/main" id="{A3D43AF1-10D2-9100-52DF-08382455FF0B}"/>
              </a:ext>
            </a:extLst>
          </p:cNvPr>
          <p:cNvSpPr/>
          <p:nvPr/>
        </p:nvSpPr>
        <p:spPr>
          <a:xfrm>
            <a:off x="3124199" y="687745"/>
            <a:ext cx="3467101" cy="584775"/>
          </a:xfrm>
          <a:prstGeom prst="rect">
            <a:avLst/>
          </a:prstGeom>
        </p:spPr>
        <p:txBody>
          <a:bodyPr wrap="square">
            <a:spAutoFit/>
          </a:bodyPr>
          <a:lstStyle/>
          <a:p>
            <a:pPr algn="ctr"/>
            <a:r>
              <a:rPr lang="es-ES" sz="3200" b="1" dirty="0">
                <a:solidFill>
                  <a:srgbClr val="C00000"/>
                </a:solidFill>
                <a:latin typeface="Times New Roman"/>
              </a:rPr>
              <a:t>Joshua and David</a:t>
            </a:r>
          </a:p>
        </p:txBody>
      </p:sp>
      <p:sp>
        <p:nvSpPr>
          <p:cNvPr id="8" name="Diagrama de flujo: operación manual 7">
            <a:extLst>
              <a:ext uri="{FF2B5EF4-FFF2-40B4-BE49-F238E27FC236}">
                <a16:creationId xmlns:a16="http://schemas.microsoft.com/office/drawing/2014/main" id="{D94F8421-1FD6-7C0B-B1EE-D586227E9469}"/>
              </a:ext>
            </a:extLst>
          </p:cNvPr>
          <p:cNvSpPr/>
          <p:nvPr/>
        </p:nvSpPr>
        <p:spPr>
          <a:xfrm>
            <a:off x="6832314" y="536709"/>
            <a:ext cx="4637070" cy="6321291"/>
          </a:xfrm>
          <a:custGeom>
            <a:avLst/>
            <a:gdLst>
              <a:gd name="csX0" fmla="*/ 0 w 10000"/>
              <a:gd name="csY0" fmla="*/ 0 h 10000"/>
              <a:gd name="csX1" fmla="*/ 10000 w 10000"/>
              <a:gd name="csY1" fmla="*/ 0 h 10000"/>
              <a:gd name="csX2" fmla="*/ 8000 w 10000"/>
              <a:gd name="csY2" fmla="*/ 10000 h 10000"/>
              <a:gd name="csX3" fmla="*/ 2000 w 10000"/>
              <a:gd name="csY3" fmla="*/ 10000 h 10000"/>
              <a:gd name="csX4" fmla="*/ 0 w 10000"/>
              <a:gd name="csY4" fmla="*/ 0 h 10000"/>
              <a:gd name="csX0" fmla="*/ 0 w 10000"/>
              <a:gd name="csY0" fmla="*/ 0 h 10016"/>
              <a:gd name="csX1" fmla="*/ 10000 w 10000"/>
              <a:gd name="csY1" fmla="*/ 0 h 10016"/>
              <a:gd name="csX2" fmla="*/ 8000 w 10000"/>
              <a:gd name="csY2" fmla="*/ 10000 h 10016"/>
              <a:gd name="csX3" fmla="*/ 93 w 10000"/>
              <a:gd name="csY3" fmla="*/ 10016 h 10016"/>
              <a:gd name="csX4" fmla="*/ 0 w 10000"/>
              <a:gd name="csY4" fmla="*/ 0 h 10016"/>
              <a:gd name="csX0" fmla="*/ 0 w 10000"/>
              <a:gd name="csY0" fmla="*/ 0 h 10016"/>
              <a:gd name="csX1" fmla="*/ 10000 w 10000"/>
              <a:gd name="csY1" fmla="*/ 0 h 10016"/>
              <a:gd name="csX2" fmla="*/ 7889 w 10000"/>
              <a:gd name="csY2" fmla="*/ 10016 h 10016"/>
              <a:gd name="csX3" fmla="*/ 93 w 10000"/>
              <a:gd name="csY3" fmla="*/ 10016 h 10016"/>
              <a:gd name="csX4" fmla="*/ 0 w 10000"/>
              <a:gd name="csY4" fmla="*/ 0 h 10016"/>
              <a:gd name="csX0" fmla="*/ 0 w 10000"/>
              <a:gd name="csY0" fmla="*/ 0 h 10065"/>
              <a:gd name="csX1" fmla="*/ 10000 w 10000"/>
              <a:gd name="csY1" fmla="*/ 0 h 10065"/>
              <a:gd name="csX2" fmla="*/ 7778 w 10000"/>
              <a:gd name="csY2" fmla="*/ 10065 h 10065"/>
              <a:gd name="csX3" fmla="*/ 93 w 10000"/>
              <a:gd name="csY3" fmla="*/ 10016 h 10065"/>
              <a:gd name="csX4" fmla="*/ 0 w 10000"/>
              <a:gd name="csY4" fmla="*/ 0 h 10065"/>
              <a:gd name="csX0" fmla="*/ 0 w 10000"/>
              <a:gd name="csY0" fmla="*/ 0 h 10065"/>
              <a:gd name="csX1" fmla="*/ 10000 w 10000"/>
              <a:gd name="csY1" fmla="*/ 0 h 10065"/>
              <a:gd name="csX2" fmla="*/ 7778 w 10000"/>
              <a:gd name="csY2" fmla="*/ 10065 h 10065"/>
              <a:gd name="csX3" fmla="*/ 71 w 10000"/>
              <a:gd name="csY3" fmla="*/ 10065 h 10065"/>
              <a:gd name="csX4" fmla="*/ 0 w 10000"/>
              <a:gd name="csY4" fmla="*/ 0 h 10065"/>
            </a:gdLst>
            <a:ahLst/>
            <a:cxnLst>
              <a:cxn ang="0">
                <a:pos x="csX0" y="csY0"/>
              </a:cxn>
              <a:cxn ang="0">
                <a:pos x="csX1" y="csY1"/>
              </a:cxn>
              <a:cxn ang="0">
                <a:pos x="csX2" y="csY2"/>
              </a:cxn>
              <a:cxn ang="0">
                <a:pos x="csX3" y="csY3"/>
              </a:cxn>
              <a:cxn ang="0">
                <a:pos x="csX4" y="csY4"/>
              </a:cxn>
            </a:cxnLst>
            <a:rect l="l" t="t" r="r" b="b"/>
            <a:pathLst>
              <a:path w="10000" h="10065">
                <a:moveTo>
                  <a:pt x="0" y="0"/>
                </a:moveTo>
                <a:lnTo>
                  <a:pt x="10000" y="0"/>
                </a:lnTo>
                <a:lnTo>
                  <a:pt x="7778" y="10065"/>
                </a:lnTo>
                <a:lnTo>
                  <a:pt x="71" y="10065"/>
                </a:lnTo>
                <a:cubicBezTo>
                  <a:pt x="40" y="6726"/>
                  <a:pt x="31" y="3339"/>
                  <a:pt x="0" y="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solidFill>
              <a:srgbClr val="630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n>
                <a:solidFill>
                  <a:srgbClr val="630823"/>
                </a:solidFill>
              </a:ln>
            </a:endParaRPr>
          </a:p>
        </p:txBody>
      </p:sp>
      <p:sp>
        <p:nvSpPr>
          <p:cNvPr id="11" name="Diagrama de flujo: operación manual 10">
            <a:extLst>
              <a:ext uri="{FF2B5EF4-FFF2-40B4-BE49-F238E27FC236}">
                <a16:creationId xmlns:a16="http://schemas.microsoft.com/office/drawing/2014/main" id="{5F8D5121-1C6E-EEA4-9DA3-9CEDB2F29D90}"/>
              </a:ext>
            </a:extLst>
          </p:cNvPr>
          <p:cNvSpPr/>
          <p:nvPr/>
        </p:nvSpPr>
        <p:spPr>
          <a:xfrm>
            <a:off x="460420" y="2250029"/>
            <a:ext cx="6220174" cy="4607971"/>
          </a:xfrm>
          <a:custGeom>
            <a:avLst/>
            <a:gdLst>
              <a:gd name="csX0" fmla="*/ 0 w 10000"/>
              <a:gd name="csY0" fmla="*/ 0 h 10000"/>
              <a:gd name="csX1" fmla="*/ 10000 w 10000"/>
              <a:gd name="csY1" fmla="*/ 0 h 10000"/>
              <a:gd name="csX2" fmla="*/ 8000 w 10000"/>
              <a:gd name="csY2" fmla="*/ 10000 h 10000"/>
              <a:gd name="csX3" fmla="*/ 2000 w 10000"/>
              <a:gd name="csY3" fmla="*/ 10000 h 10000"/>
              <a:gd name="csX4" fmla="*/ 0 w 10000"/>
              <a:gd name="csY4" fmla="*/ 0 h 10000"/>
              <a:gd name="csX0" fmla="*/ 0 w 9414"/>
              <a:gd name="csY0" fmla="*/ 0 h 10042"/>
              <a:gd name="csX1" fmla="*/ 9414 w 9414"/>
              <a:gd name="csY1" fmla="*/ 42 h 10042"/>
              <a:gd name="csX2" fmla="*/ 7414 w 9414"/>
              <a:gd name="csY2" fmla="*/ 10042 h 10042"/>
              <a:gd name="csX3" fmla="*/ 1414 w 9414"/>
              <a:gd name="csY3" fmla="*/ 10042 h 10042"/>
              <a:gd name="csX4" fmla="*/ 0 w 9414"/>
              <a:gd name="csY4" fmla="*/ 0 h 10042"/>
              <a:gd name="csX0" fmla="*/ 1570 w 11570"/>
              <a:gd name="csY0" fmla="*/ 0 h 10042"/>
              <a:gd name="csX1" fmla="*/ 11570 w 11570"/>
              <a:gd name="csY1" fmla="*/ 42 h 10042"/>
              <a:gd name="csX2" fmla="*/ 9446 w 11570"/>
              <a:gd name="csY2" fmla="*/ 10000 h 10042"/>
              <a:gd name="csX3" fmla="*/ 0 w 11570"/>
              <a:gd name="csY3" fmla="*/ 10042 h 10042"/>
              <a:gd name="csX4" fmla="*/ 1570 w 11570"/>
              <a:gd name="csY4" fmla="*/ 0 h 10042"/>
              <a:gd name="csX0" fmla="*/ 1570 w 12157"/>
              <a:gd name="csY0" fmla="*/ 0 h 10042"/>
              <a:gd name="csX1" fmla="*/ 11570 w 12157"/>
              <a:gd name="csY1" fmla="*/ 42 h 10042"/>
              <a:gd name="csX2" fmla="*/ 12157 w 12157"/>
              <a:gd name="csY2" fmla="*/ 10000 h 10042"/>
              <a:gd name="csX3" fmla="*/ 0 w 12157"/>
              <a:gd name="csY3" fmla="*/ 10042 h 10042"/>
              <a:gd name="csX4" fmla="*/ 1570 w 12157"/>
              <a:gd name="csY4" fmla="*/ 0 h 10042"/>
              <a:gd name="csX0" fmla="*/ 1570 w 12157"/>
              <a:gd name="csY0" fmla="*/ 0 h 10042"/>
              <a:gd name="csX1" fmla="*/ 12092 w 12157"/>
              <a:gd name="csY1" fmla="*/ 63 h 10042"/>
              <a:gd name="csX2" fmla="*/ 12157 w 12157"/>
              <a:gd name="csY2" fmla="*/ 10000 h 10042"/>
              <a:gd name="csX3" fmla="*/ 0 w 12157"/>
              <a:gd name="csY3" fmla="*/ 10042 h 10042"/>
              <a:gd name="csX4" fmla="*/ 1570 w 12157"/>
              <a:gd name="csY4" fmla="*/ 0 h 10042"/>
              <a:gd name="csX0" fmla="*/ 1570 w 12157"/>
              <a:gd name="csY0" fmla="*/ 0 h 10000"/>
              <a:gd name="csX1" fmla="*/ 12092 w 12157"/>
              <a:gd name="csY1" fmla="*/ 63 h 10000"/>
              <a:gd name="csX2" fmla="*/ 12157 w 12157"/>
              <a:gd name="csY2" fmla="*/ 10000 h 10000"/>
              <a:gd name="csX3" fmla="*/ 0 w 12157"/>
              <a:gd name="csY3" fmla="*/ 9979 h 10000"/>
              <a:gd name="csX4" fmla="*/ 1570 w 12157"/>
              <a:gd name="csY4" fmla="*/ 0 h 10000"/>
            </a:gdLst>
            <a:ahLst/>
            <a:cxnLst>
              <a:cxn ang="0">
                <a:pos x="csX0" y="csY0"/>
              </a:cxn>
              <a:cxn ang="0">
                <a:pos x="csX1" y="csY1"/>
              </a:cxn>
              <a:cxn ang="0">
                <a:pos x="csX2" y="csY2"/>
              </a:cxn>
              <a:cxn ang="0">
                <a:pos x="csX3" y="csY3"/>
              </a:cxn>
              <a:cxn ang="0">
                <a:pos x="csX4" y="csY4"/>
              </a:cxn>
            </a:cxnLst>
            <a:rect l="l" t="t" r="r" b="b"/>
            <a:pathLst>
              <a:path w="12157" h="10000">
                <a:moveTo>
                  <a:pt x="1570" y="0"/>
                </a:moveTo>
                <a:lnTo>
                  <a:pt x="12092" y="63"/>
                </a:lnTo>
                <a:cubicBezTo>
                  <a:pt x="12288" y="3382"/>
                  <a:pt x="11961" y="6681"/>
                  <a:pt x="12157" y="10000"/>
                </a:cubicBezTo>
                <a:lnTo>
                  <a:pt x="0" y="9979"/>
                </a:lnTo>
                <a:lnTo>
                  <a:pt x="1570" y="0"/>
                </a:lnTo>
                <a:close/>
              </a:path>
            </a:pathLst>
          </a:custGeom>
          <a:blipFill dpi="0" rotWithShape="1">
            <a:blip r:embed="rId6">
              <a:extLst>
                <a:ext uri="{28A0092B-C50C-407E-A947-70E740481C1C}">
                  <a14:useLocalDpi xmlns:a14="http://schemas.microsoft.com/office/drawing/2010/main" val="0"/>
                </a:ext>
              </a:extLst>
            </a:blip>
            <a:srcRect/>
            <a:stretch>
              <a:fillRect l="-22104" r="-6069"/>
            </a:stretch>
          </a:blipFill>
          <a:ln>
            <a:solidFill>
              <a:srgbClr val="630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CuadroTexto 3">
            <a:extLst>
              <a:ext uri="{FF2B5EF4-FFF2-40B4-BE49-F238E27FC236}">
                <a16:creationId xmlns:a16="http://schemas.microsoft.com/office/drawing/2014/main" id="{B49AB4E2-5A45-897C-5E0D-AF8CF37BB74C}"/>
              </a:ext>
            </a:extLst>
          </p:cNvPr>
          <p:cNvSpPr txBox="1"/>
          <p:nvPr/>
        </p:nvSpPr>
        <p:spPr>
          <a:xfrm>
            <a:off x="0" y="-52786"/>
            <a:ext cx="12192000" cy="400110"/>
          </a:xfrm>
          <a:prstGeom prst="rect">
            <a:avLst/>
          </a:prstGeom>
          <a:noFill/>
        </p:spPr>
        <p:txBody>
          <a:bodyPr wrap="square" rtlCol="0">
            <a:spAutoFit/>
          </a:bodyPr>
          <a:lstStyle/>
          <a:p>
            <a:pPr algn="ctr"/>
            <a:r>
              <a:rPr lang="en-US" sz="2000" b="1">
                <a:solidFill>
                  <a:schemeClr val="bg1"/>
                </a:solidFill>
                <a:effectLst>
                  <a:outerShdw blurRad="38100" dist="38100" dir="2700000" algn="tl">
                    <a:srgbClr val="000000">
                      <a:alpha val="43137"/>
                    </a:srgbClr>
                  </a:outerShdw>
                </a:effectLst>
              </a:rPr>
              <a:t>The conquests of my life are always for the glory of God.</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802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8D429EA-610E-1157-6357-F04F1500C2DC}"/>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4771726D-7D08-0A90-9BB8-B538745D348E}"/>
              </a:ext>
            </a:extLst>
          </p:cNvPr>
          <p:cNvSpPr/>
          <p:nvPr/>
        </p:nvSpPr>
        <p:spPr>
          <a:xfrm>
            <a:off x="6576963" y="990600"/>
            <a:ext cx="4905590" cy="5355312"/>
          </a:xfrm>
          <a:prstGeom prst="rect">
            <a:avLst/>
          </a:prstGeom>
        </p:spPr>
        <p:txBody>
          <a:bodyPr wrap="square">
            <a:spAutoFit/>
          </a:bodyPr>
          <a:lstStyle/>
          <a:p>
            <a:r>
              <a:rPr lang="en-US" sz="3800" b="1" dirty="0">
                <a:solidFill>
                  <a:prstClr val="black"/>
                </a:solidFill>
                <a:latin typeface="Times New Roman"/>
              </a:rPr>
              <a:t>By faith _________ did  righteousness and justice with the wisdom God had promised him. 
Numerous judges and kings could be included in this category. </a:t>
            </a:r>
            <a:r>
              <a:rPr lang="en-US" sz="2000" b="1" dirty="0">
                <a:solidFill>
                  <a:prstClr val="black"/>
                </a:solidFill>
                <a:latin typeface="Times New Roman"/>
              </a:rPr>
              <a:t>(v. 33) [1 Kings 3:16-28]</a:t>
            </a:r>
            <a:endParaRPr lang="es-ES" sz="2000" b="1" dirty="0">
              <a:solidFill>
                <a:prstClr val="black"/>
              </a:solidFill>
              <a:latin typeface="Times New Roman"/>
            </a:endParaRPr>
          </a:p>
        </p:txBody>
      </p:sp>
      <p:pic>
        <p:nvPicPr>
          <p:cNvPr id="1026" name="Picture 2">
            <a:extLst>
              <a:ext uri="{FF2B5EF4-FFF2-40B4-BE49-F238E27FC236}">
                <a16:creationId xmlns:a16="http://schemas.microsoft.com/office/drawing/2014/main" id="{BB568C6F-4E99-C816-C84A-5DB00ECA3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9" y="219463"/>
            <a:ext cx="5747063" cy="6419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3 Rectángulo">
            <a:extLst>
              <a:ext uri="{FF2B5EF4-FFF2-40B4-BE49-F238E27FC236}">
                <a16:creationId xmlns:a16="http://schemas.microsoft.com/office/drawing/2014/main" id="{21BE0B1D-BD0C-BF05-3DAC-811E65124A97}"/>
              </a:ext>
            </a:extLst>
          </p:cNvPr>
          <p:cNvSpPr/>
          <p:nvPr/>
        </p:nvSpPr>
        <p:spPr>
          <a:xfrm>
            <a:off x="8272309" y="806363"/>
            <a:ext cx="2522481" cy="769441"/>
          </a:xfrm>
          <a:prstGeom prst="rect">
            <a:avLst/>
          </a:prstGeom>
        </p:spPr>
        <p:txBody>
          <a:bodyPr wrap="square">
            <a:spAutoFit/>
          </a:bodyPr>
          <a:lstStyle/>
          <a:p>
            <a:pPr algn="ctr"/>
            <a:r>
              <a:rPr lang="es-ES" sz="4400" b="1" dirty="0">
                <a:solidFill>
                  <a:srgbClr val="C00000"/>
                </a:solidFill>
                <a:latin typeface="Times New Roman"/>
              </a:rPr>
              <a:t>Solomon</a:t>
            </a:r>
          </a:p>
        </p:txBody>
      </p:sp>
      <p:sp>
        <p:nvSpPr>
          <p:cNvPr id="4" name="CuadroTexto 3">
            <a:extLst>
              <a:ext uri="{FF2B5EF4-FFF2-40B4-BE49-F238E27FC236}">
                <a16:creationId xmlns:a16="http://schemas.microsoft.com/office/drawing/2014/main" id="{86E45172-36D4-814B-A7A6-AA0E7B2441EF}"/>
              </a:ext>
            </a:extLst>
          </p:cNvPr>
          <p:cNvSpPr txBox="1"/>
          <p:nvPr/>
        </p:nvSpPr>
        <p:spPr>
          <a:xfrm>
            <a:off x="6204742" y="305650"/>
            <a:ext cx="5277810" cy="400110"/>
          </a:xfrm>
          <a:prstGeom prst="rect">
            <a:avLst/>
          </a:prstGeom>
          <a:noFill/>
        </p:spPr>
        <p:txBody>
          <a:bodyPr wrap="square" rtlCol="0">
            <a:spAutoFit/>
          </a:bodyPr>
          <a:lstStyle/>
          <a:p>
            <a:r>
              <a:rPr lang="en-US" sz="2000" b="1"/>
              <a:t>God gives me the wisdom to do justice.</a:t>
            </a:r>
            <a:endParaRPr lang="es-ES" sz="2000" b="1" dirty="0"/>
          </a:p>
        </p:txBody>
      </p:sp>
    </p:spTree>
    <p:extLst>
      <p:ext uri="{BB962C8B-B14F-4D97-AF65-F5344CB8AC3E}">
        <p14:creationId xmlns:p14="http://schemas.microsoft.com/office/powerpoint/2010/main" val="394096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5E7902F-5A92-0408-0400-BA8C52AB1265}"/>
            </a:ext>
          </a:extLst>
        </p:cNvPr>
        <p:cNvGrpSpPr/>
        <p:nvPr/>
      </p:nvGrpSpPr>
      <p:grpSpPr>
        <a:xfrm>
          <a:off x="0" y="0"/>
          <a:ext cx="0" cy="0"/>
          <a:chOff x="0" y="0"/>
          <a:chExt cx="0" cy="0"/>
        </a:xfrm>
      </p:grpSpPr>
      <p:pic>
        <p:nvPicPr>
          <p:cNvPr id="7" name="Imagen 6" descr="Imagen que contiene interior, cuarto, tabla, pequeño&#10;&#10;El contenido generado por IA puede ser incorrecto.">
            <a:extLst>
              <a:ext uri="{FF2B5EF4-FFF2-40B4-BE49-F238E27FC236}">
                <a16:creationId xmlns:a16="http://schemas.microsoft.com/office/drawing/2014/main" id="{3FE7CAB5-F964-BFE1-5B5E-E321D9A66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091" y="1839074"/>
            <a:ext cx="10116192" cy="4619986"/>
          </a:xfrm>
          <a:prstGeom prst="rect">
            <a:avLst/>
          </a:prstGeom>
          <a:ln w="38100" cap="sq">
            <a:solidFill>
              <a:srgbClr val="785830"/>
            </a:solidFill>
            <a:prstDash val="solid"/>
            <a:miter lim="800000"/>
          </a:ln>
          <a:effectLst>
            <a:outerShdw blurRad="50800" dist="38100" dir="2700000" algn="tl" rotWithShape="0">
              <a:srgbClr val="000000">
                <a:alpha val="43000"/>
              </a:srgbClr>
            </a:outerShdw>
          </a:effectLst>
        </p:spPr>
      </p:pic>
      <p:sp>
        <p:nvSpPr>
          <p:cNvPr id="2" name="2 Rectángulo">
            <a:extLst>
              <a:ext uri="{FF2B5EF4-FFF2-40B4-BE49-F238E27FC236}">
                <a16:creationId xmlns:a16="http://schemas.microsoft.com/office/drawing/2014/main" id="{23FD300E-34CB-F4ED-3DF6-7D87400E6831}"/>
              </a:ext>
            </a:extLst>
          </p:cNvPr>
          <p:cNvSpPr/>
          <p:nvPr/>
        </p:nvSpPr>
        <p:spPr>
          <a:xfrm>
            <a:off x="1874520" y="281441"/>
            <a:ext cx="8450580" cy="1077218"/>
          </a:xfrm>
          <a:prstGeom prst="rect">
            <a:avLst/>
          </a:prstGeom>
        </p:spPr>
        <p:txBody>
          <a:bodyPr wrap="square">
            <a:spAutoFit/>
          </a:bodyPr>
          <a:lstStyle/>
          <a:p>
            <a:r>
              <a:rPr lang="en-US" sz="3200" b="1" dirty="0">
                <a:solidFill>
                  <a:prstClr val="black"/>
                </a:solidFill>
                <a:latin typeface="Times New Roman"/>
              </a:rPr>
              <a:t>By faith  ___________ obtained the promise God had given him. </a:t>
            </a:r>
            <a:r>
              <a:rPr lang="en-US" sz="2000" b="1" dirty="0">
                <a:solidFill>
                  <a:prstClr val="black"/>
                </a:solidFill>
                <a:latin typeface="Times New Roman"/>
              </a:rPr>
              <a:t>(v. 33) [Genesis 15:4; 21:2-5]</a:t>
            </a:r>
            <a:endParaRPr lang="es-ES" sz="2000" b="1" dirty="0">
              <a:solidFill>
                <a:prstClr val="black"/>
              </a:solidFill>
              <a:latin typeface="Times New Roman"/>
            </a:endParaRPr>
          </a:p>
        </p:txBody>
      </p:sp>
      <p:sp>
        <p:nvSpPr>
          <p:cNvPr id="3" name="3 Rectángulo">
            <a:extLst>
              <a:ext uri="{FF2B5EF4-FFF2-40B4-BE49-F238E27FC236}">
                <a16:creationId xmlns:a16="http://schemas.microsoft.com/office/drawing/2014/main" id="{3EE686C9-E497-52BB-0577-14FAAC176F58}"/>
              </a:ext>
            </a:extLst>
          </p:cNvPr>
          <p:cNvSpPr/>
          <p:nvPr/>
        </p:nvSpPr>
        <p:spPr>
          <a:xfrm>
            <a:off x="3543299" y="173719"/>
            <a:ext cx="2247901" cy="646331"/>
          </a:xfrm>
          <a:prstGeom prst="rect">
            <a:avLst/>
          </a:prstGeom>
        </p:spPr>
        <p:txBody>
          <a:bodyPr wrap="square">
            <a:spAutoFit/>
          </a:bodyPr>
          <a:lstStyle/>
          <a:p>
            <a:pPr algn="ctr"/>
            <a:r>
              <a:rPr lang="es-ES" sz="3600" b="1" dirty="0">
                <a:solidFill>
                  <a:srgbClr val="C00000"/>
                </a:solidFill>
                <a:latin typeface="Times New Roman"/>
              </a:rPr>
              <a:t>Abraham</a:t>
            </a:r>
          </a:p>
        </p:txBody>
      </p:sp>
      <p:sp>
        <p:nvSpPr>
          <p:cNvPr id="4" name="CuadroTexto 3">
            <a:extLst>
              <a:ext uri="{FF2B5EF4-FFF2-40B4-BE49-F238E27FC236}">
                <a16:creationId xmlns:a16="http://schemas.microsoft.com/office/drawing/2014/main" id="{51F424C6-8B23-4935-1DBE-C0BAA0391C24}"/>
              </a:ext>
            </a:extLst>
          </p:cNvPr>
          <p:cNvSpPr txBox="1"/>
          <p:nvPr/>
        </p:nvSpPr>
        <p:spPr>
          <a:xfrm>
            <a:off x="0" y="6537176"/>
            <a:ext cx="12192000" cy="400110"/>
          </a:xfrm>
          <a:prstGeom prst="rect">
            <a:avLst/>
          </a:prstGeom>
          <a:noFill/>
        </p:spPr>
        <p:txBody>
          <a:bodyPr wrap="square" rtlCol="0">
            <a:spAutoFit/>
          </a:bodyPr>
          <a:lstStyle/>
          <a:p>
            <a:pPr algn="ctr"/>
            <a:r>
              <a:rPr lang="en-US" sz="2000" b="1"/>
              <a:t>I believe that God's promises are always fulfilled.</a:t>
            </a:r>
            <a:endParaRPr lang="es-ES" sz="2000" b="1" dirty="0"/>
          </a:p>
        </p:txBody>
      </p:sp>
    </p:spTree>
    <p:extLst>
      <p:ext uri="{BB962C8B-B14F-4D97-AF65-F5344CB8AC3E}">
        <p14:creationId xmlns:p14="http://schemas.microsoft.com/office/powerpoint/2010/main" val="228936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contrast="20000"/>
                    </a14:imgEffect>
                  </a14:imgLayer>
                </a14:imgProps>
              </a:ext>
            </a:extLst>
          </a:blip>
          <a:srcRect/>
          <a:stretch>
            <a:fillRect l="-18000" r="-15000"/>
          </a:stretch>
        </a:blipFill>
        <a:effectLst/>
      </p:bgPr>
    </p:bg>
    <p:spTree>
      <p:nvGrpSpPr>
        <p:cNvPr id="1" name="">
          <a:extLst>
            <a:ext uri="{FF2B5EF4-FFF2-40B4-BE49-F238E27FC236}">
              <a16:creationId xmlns:a16="http://schemas.microsoft.com/office/drawing/2014/main" id="{7D29182E-927D-E855-DAFE-0555CEB76CA7}"/>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B444381B-2B60-52A6-8860-9C63566E4555}"/>
              </a:ext>
            </a:extLst>
          </p:cNvPr>
          <p:cNvSpPr/>
          <p:nvPr/>
        </p:nvSpPr>
        <p:spPr>
          <a:xfrm>
            <a:off x="775144" y="1834420"/>
            <a:ext cx="3112303" cy="3785652"/>
          </a:xfrm>
          <a:prstGeom prst="rect">
            <a:avLst/>
          </a:prstGeom>
        </p:spPr>
        <p:txBody>
          <a:bodyPr wrap="square">
            <a:spAutoFit/>
          </a:bodyPr>
          <a:lstStyle/>
          <a:p>
            <a:r>
              <a:rPr lang="en-US" sz="4400" b="1" dirty="0">
                <a:solidFill>
                  <a:prstClr val="black"/>
                </a:solidFill>
                <a:latin typeface="Times New Roman"/>
              </a:rPr>
              <a:t>By faith ______ stopped the mouths of the lions. </a:t>
            </a:r>
          </a:p>
          <a:p>
            <a:r>
              <a:rPr lang="en-US" sz="2000" b="1" dirty="0">
                <a:solidFill>
                  <a:prstClr val="black"/>
                </a:solidFill>
                <a:latin typeface="Times New Roman"/>
              </a:rPr>
              <a:t>(v. 33) [Daniel 6]</a:t>
            </a:r>
            <a:endParaRPr lang="es-ES" sz="2000" b="1" dirty="0">
              <a:solidFill>
                <a:prstClr val="black"/>
              </a:solidFill>
              <a:latin typeface="Times New Roman"/>
            </a:endParaRPr>
          </a:p>
        </p:txBody>
      </p:sp>
      <p:sp>
        <p:nvSpPr>
          <p:cNvPr id="3" name="3 Rectángulo">
            <a:extLst>
              <a:ext uri="{FF2B5EF4-FFF2-40B4-BE49-F238E27FC236}">
                <a16:creationId xmlns:a16="http://schemas.microsoft.com/office/drawing/2014/main" id="{BF0C45D7-6CA9-B44F-DA81-361F5322E809}"/>
              </a:ext>
            </a:extLst>
          </p:cNvPr>
          <p:cNvSpPr/>
          <p:nvPr/>
        </p:nvSpPr>
        <p:spPr>
          <a:xfrm>
            <a:off x="753131" y="2432647"/>
            <a:ext cx="1965435" cy="769441"/>
          </a:xfrm>
          <a:prstGeom prst="rect">
            <a:avLst/>
          </a:prstGeom>
        </p:spPr>
        <p:txBody>
          <a:bodyPr wrap="square">
            <a:spAutoFit/>
          </a:bodyPr>
          <a:lstStyle/>
          <a:p>
            <a:pPr algn="ctr"/>
            <a:r>
              <a:rPr lang="es-ES" sz="4400" b="1" dirty="0">
                <a:solidFill>
                  <a:srgbClr val="C00000"/>
                </a:solidFill>
                <a:latin typeface="Times New Roman"/>
              </a:rPr>
              <a:t>Daniel</a:t>
            </a:r>
            <a:endParaRPr lang="es-ES" dirty="0">
              <a:solidFill>
                <a:srgbClr val="C00000"/>
              </a:solidFill>
              <a:latin typeface="Times New Roman"/>
            </a:endParaRPr>
          </a:p>
        </p:txBody>
      </p:sp>
      <p:pic>
        <p:nvPicPr>
          <p:cNvPr id="5" name="Imagen 4" descr="Un grupo de personas en medio de un león&#10;&#10;El contenido generado por IA puede ser incorrecto.">
            <a:extLst>
              <a:ext uri="{FF2B5EF4-FFF2-40B4-BE49-F238E27FC236}">
                <a16:creationId xmlns:a16="http://schemas.microsoft.com/office/drawing/2014/main" id="{9845A783-669B-5FAA-38DD-3013EE7F7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7447" y="321246"/>
            <a:ext cx="8060927" cy="6490520"/>
          </a:xfrm>
          <a:prstGeom prst="rect">
            <a:avLst/>
          </a:prstGeom>
          <a:ln w="38100" cap="sq">
            <a:solidFill>
              <a:srgbClr val="BDC2AD"/>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AE480A86-88C3-6334-7817-5D660A46FB46}"/>
              </a:ext>
            </a:extLst>
          </p:cNvPr>
          <p:cNvSpPr txBox="1"/>
          <p:nvPr/>
        </p:nvSpPr>
        <p:spPr>
          <a:xfrm>
            <a:off x="1650124" y="-84316"/>
            <a:ext cx="8544910" cy="400110"/>
          </a:xfrm>
          <a:prstGeom prst="rect">
            <a:avLst/>
          </a:prstGeom>
          <a:noFill/>
        </p:spPr>
        <p:txBody>
          <a:bodyPr wrap="square" rtlCol="0">
            <a:spAutoFit/>
          </a:bodyPr>
          <a:lstStyle/>
          <a:p>
            <a:pPr algn="ctr"/>
            <a:r>
              <a:rPr lang="en-US" sz="2000" b="1"/>
              <a:t>I know that God can deliver me even from certain death.</a:t>
            </a:r>
            <a:endParaRPr lang="es-ES" sz="2000" b="1" dirty="0"/>
          </a:p>
        </p:txBody>
      </p:sp>
    </p:spTree>
    <p:extLst>
      <p:ext uri="{BB962C8B-B14F-4D97-AF65-F5344CB8AC3E}">
        <p14:creationId xmlns:p14="http://schemas.microsoft.com/office/powerpoint/2010/main" val="358342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6000"/>
          </a:stretch>
        </a:blipFill>
        <a:effectLst/>
      </p:bgPr>
    </p:bg>
    <p:spTree>
      <p:nvGrpSpPr>
        <p:cNvPr id="1" name="">
          <a:extLst>
            <a:ext uri="{FF2B5EF4-FFF2-40B4-BE49-F238E27FC236}">
              <a16:creationId xmlns:a16="http://schemas.microsoft.com/office/drawing/2014/main" id="{7D0B9049-636E-F909-D05B-0889B4DF62EF}"/>
            </a:ext>
          </a:extLst>
        </p:cNvPr>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A3DD25F2-EC2F-B2CF-6A39-7DB24199339E}"/>
              </a:ext>
            </a:extLst>
          </p:cNvPr>
          <p:cNvSpPr>
            <a:spLocks noGrp="1" noRot="1" noMove="1" noResize="1" noEditPoints="1" noAdjustHandles="1" noChangeArrowheads="1" noChangeShapeType="1"/>
          </p:cNvSpPr>
          <p:nvPr/>
        </p:nvSpPr>
        <p:spPr>
          <a:xfrm>
            <a:off x="1863246" y="448562"/>
            <a:ext cx="8636082" cy="6073890"/>
          </a:xfrm>
          <a:prstGeom prst="roundRect">
            <a:avLst>
              <a:gd name="adj" fmla="val 6170"/>
            </a:avLst>
          </a:prstGeom>
          <a:solidFill>
            <a:srgbClr val="F7ECD9">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2 Rectángulo">
            <a:extLst>
              <a:ext uri="{FF2B5EF4-FFF2-40B4-BE49-F238E27FC236}">
                <a16:creationId xmlns:a16="http://schemas.microsoft.com/office/drawing/2014/main" id="{13A741DB-27F6-143A-407F-12205AF5C8B3}"/>
              </a:ext>
            </a:extLst>
          </p:cNvPr>
          <p:cNvSpPr/>
          <p:nvPr/>
        </p:nvSpPr>
        <p:spPr>
          <a:xfrm>
            <a:off x="5912751" y="636824"/>
            <a:ext cx="4281573" cy="4955203"/>
          </a:xfrm>
          <a:prstGeom prst="rect">
            <a:avLst/>
          </a:prstGeom>
        </p:spPr>
        <p:txBody>
          <a:bodyPr wrap="square">
            <a:spAutoFit/>
          </a:bodyPr>
          <a:lstStyle/>
          <a:p>
            <a:r>
              <a:rPr lang="en-US" sz="3600" b="1" dirty="0">
                <a:solidFill>
                  <a:prstClr val="black"/>
                </a:solidFill>
                <a:latin typeface="Times New Roman"/>
              </a:rPr>
              <a:t>By faith __________________________________</a:t>
            </a:r>
            <a:br>
              <a:rPr lang="en-US" sz="3600" b="1" dirty="0">
                <a:solidFill>
                  <a:prstClr val="black"/>
                </a:solidFill>
                <a:latin typeface="Times New Roman"/>
              </a:rPr>
            </a:br>
            <a:r>
              <a:rPr lang="en-US" sz="3600" b="1" dirty="0">
                <a:solidFill>
                  <a:prstClr val="black"/>
                </a:solidFill>
                <a:latin typeface="Times New Roman"/>
              </a:rPr>
              <a:t>were unharmed when they were thrown into an oven heated seven times more than normal</a:t>
            </a:r>
            <a:r>
              <a:rPr lang="en-US" sz="4400" b="1" dirty="0">
                <a:solidFill>
                  <a:prstClr val="black"/>
                </a:solidFill>
                <a:latin typeface="Times New Roman"/>
              </a:rPr>
              <a:t>. </a:t>
            </a:r>
          </a:p>
          <a:p>
            <a:r>
              <a:rPr lang="es-ES" sz="2000" b="1" dirty="0">
                <a:solidFill>
                  <a:prstClr val="black"/>
                </a:solidFill>
                <a:latin typeface="Times New Roman"/>
              </a:rPr>
              <a:t>(v. 34) [Daniel 3]</a:t>
            </a:r>
            <a:endParaRPr lang="es-ES" sz="4400" b="1" dirty="0">
              <a:solidFill>
                <a:prstClr val="black"/>
              </a:solidFill>
              <a:latin typeface="Times New Roman"/>
            </a:endParaRPr>
          </a:p>
        </p:txBody>
      </p:sp>
      <p:pic>
        <p:nvPicPr>
          <p:cNvPr id="4" name="Imagen 3" descr="Dibujo de una persona&#10;&#10;El contenido generado por IA puede ser incorrecto.">
            <a:extLst>
              <a:ext uri="{FF2B5EF4-FFF2-40B4-BE49-F238E27FC236}">
                <a16:creationId xmlns:a16="http://schemas.microsoft.com/office/drawing/2014/main" id="{1E6D6182-8E51-6747-2038-2F17F7632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920" y="371507"/>
            <a:ext cx="3895339" cy="6186309"/>
          </a:xfrm>
          <a:prstGeom prst="rect">
            <a:avLst/>
          </a:prstGeom>
          <a:ln>
            <a:noFill/>
          </a:ln>
          <a:effectLst>
            <a:outerShdw blurRad="190500" algn="tl" rotWithShape="0">
              <a:srgbClr val="000000">
                <a:alpha val="70000"/>
              </a:srgbClr>
            </a:outerShdw>
          </a:effectLst>
        </p:spPr>
      </p:pic>
      <p:sp>
        <p:nvSpPr>
          <p:cNvPr id="3" name="3 Rectángulo">
            <a:extLst>
              <a:ext uri="{FF2B5EF4-FFF2-40B4-BE49-F238E27FC236}">
                <a16:creationId xmlns:a16="http://schemas.microsoft.com/office/drawing/2014/main" id="{9CB0BBB9-BB45-5147-F2D1-CBEBDFBA5E03}"/>
              </a:ext>
            </a:extLst>
          </p:cNvPr>
          <p:cNvSpPr/>
          <p:nvPr/>
        </p:nvSpPr>
        <p:spPr>
          <a:xfrm>
            <a:off x="5912751" y="1160078"/>
            <a:ext cx="4191707" cy="1200329"/>
          </a:xfrm>
          <a:prstGeom prst="rect">
            <a:avLst/>
          </a:prstGeom>
        </p:spPr>
        <p:txBody>
          <a:bodyPr wrap="square">
            <a:spAutoFit/>
          </a:bodyPr>
          <a:lstStyle/>
          <a:p>
            <a:r>
              <a:rPr lang="es-ES" sz="3600" b="1" dirty="0" err="1">
                <a:solidFill>
                  <a:srgbClr val="C00000"/>
                </a:solidFill>
                <a:latin typeface="Times New Roman"/>
              </a:rPr>
              <a:t>Shadrach</a:t>
            </a:r>
            <a:r>
              <a:rPr lang="es-ES" sz="3600" b="1" dirty="0">
                <a:solidFill>
                  <a:srgbClr val="C00000"/>
                </a:solidFill>
                <a:latin typeface="Times New Roman"/>
              </a:rPr>
              <a:t>, </a:t>
            </a:r>
            <a:r>
              <a:rPr lang="es-ES" sz="3600" b="1" dirty="0" err="1">
                <a:solidFill>
                  <a:srgbClr val="C00000"/>
                </a:solidFill>
                <a:latin typeface="Times New Roman"/>
              </a:rPr>
              <a:t>Meshach</a:t>
            </a:r>
            <a:r>
              <a:rPr lang="es-ES" sz="3600" b="1" dirty="0">
                <a:solidFill>
                  <a:srgbClr val="C00000"/>
                </a:solidFill>
                <a:latin typeface="Times New Roman"/>
              </a:rPr>
              <a:t>, and Abed-</a:t>
            </a:r>
            <a:r>
              <a:rPr lang="es-ES" sz="3600" b="1" dirty="0" err="1">
                <a:solidFill>
                  <a:srgbClr val="C00000"/>
                </a:solidFill>
                <a:latin typeface="Times New Roman"/>
              </a:rPr>
              <a:t>nego</a:t>
            </a:r>
            <a:endParaRPr lang="es-ES" sz="3600" dirty="0">
              <a:solidFill>
                <a:srgbClr val="C00000"/>
              </a:solidFill>
              <a:latin typeface="Times New Roman"/>
            </a:endParaRPr>
          </a:p>
        </p:txBody>
      </p:sp>
      <p:sp>
        <p:nvSpPr>
          <p:cNvPr id="5" name="CuadroTexto 4">
            <a:extLst>
              <a:ext uri="{FF2B5EF4-FFF2-40B4-BE49-F238E27FC236}">
                <a16:creationId xmlns:a16="http://schemas.microsoft.com/office/drawing/2014/main" id="{4E7F8F16-9813-D74E-4B66-234F40DC6B5B}"/>
              </a:ext>
            </a:extLst>
          </p:cNvPr>
          <p:cNvSpPr txBox="1"/>
          <p:nvPr/>
        </p:nvSpPr>
        <p:spPr>
          <a:xfrm>
            <a:off x="0" y="-10746"/>
            <a:ext cx="12192000" cy="400110"/>
          </a:xfrm>
          <a:prstGeom prst="rect">
            <a:avLst/>
          </a:prstGeom>
          <a:noFill/>
        </p:spPr>
        <p:txBody>
          <a:bodyPr wrap="square" rtlCol="0">
            <a:spAutoFit/>
          </a:bodyPr>
          <a:lstStyle/>
          <a:p>
            <a:pPr algn="ctr"/>
            <a:r>
              <a:rPr lang="en-US" sz="2000" b="1">
                <a:solidFill>
                  <a:schemeClr val="bg1"/>
                </a:solidFill>
                <a:effectLst>
                  <a:outerShdw blurRad="38100" dist="38100" dir="2700000" algn="tl">
                    <a:srgbClr val="000000">
                      <a:alpha val="43137"/>
                    </a:srgbClr>
                  </a:outerShdw>
                </a:effectLst>
              </a:rPr>
              <a:t>In the most difficult moments, I know that God is with me.</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960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2 Rectángulo">
            <a:extLst>
              <a:ext uri="{FF2B5EF4-FFF2-40B4-BE49-F238E27FC236}">
                <a16:creationId xmlns:a16="http://schemas.microsoft.com/office/drawing/2014/main" id="{F9F7D319-0DEF-6D83-5D9C-3048DF56A834}"/>
              </a:ext>
            </a:extLst>
          </p:cNvPr>
          <p:cNvSpPr/>
          <p:nvPr/>
        </p:nvSpPr>
        <p:spPr>
          <a:xfrm>
            <a:off x="167641" y="459540"/>
            <a:ext cx="3825584" cy="5663089"/>
          </a:xfrm>
          <a:prstGeom prst="rect">
            <a:avLst/>
          </a:prstGeom>
        </p:spPr>
        <p:txBody>
          <a:bodyPr wrap="square">
            <a:spAutoFit/>
          </a:bodyPr>
          <a:lstStyle/>
          <a:p>
            <a:r>
              <a:rPr lang="en-US" sz="3800" b="1" dirty="0">
                <a:solidFill>
                  <a:prstClr val="black"/>
                </a:solidFill>
                <a:latin typeface="Times New Roman"/>
              </a:rPr>
              <a:t>By faith _________ avoided the edge of the sword when he fought against the Philistines, together with his armor-bearer.</a:t>
            </a:r>
            <a:r>
              <a:rPr lang="es-ES" sz="2000" b="1" dirty="0">
                <a:solidFill>
                  <a:prstClr val="black"/>
                </a:solidFill>
                <a:latin typeface="Times New Roman"/>
              </a:rPr>
              <a:t>(v. 34)  [1 Samuel 14:1-23]</a:t>
            </a:r>
            <a:endParaRPr lang="es-ES" sz="4400" b="1" dirty="0">
              <a:solidFill>
                <a:prstClr val="black"/>
              </a:solidFill>
              <a:latin typeface="Times New Roman"/>
            </a:endParaRPr>
          </a:p>
        </p:txBody>
      </p:sp>
      <p:pic>
        <p:nvPicPr>
          <p:cNvPr id="7" name="Imagen 6" descr="Imagen que contiene naturaleza, hombre, parado, mujer&#10;&#10;El contenido generado por IA puede ser incorrecto.">
            <a:extLst>
              <a:ext uri="{FF2B5EF4-FFF2-40B4-BE49-F238E27FC236}">
                <a16:creationId xmlns:a16="http://schemas.microsoft.com/office/drawing/2014/main" id="{64742FEE-FE2B-9E8F-94ED-C76CF3B9633A}"/>
              </a:ext>
            </a:extLst>
          </p:cNvPr>
          <p:cNvPicPr>
            <a:picLocks noChangeAspect="1"/>
          </p:cNvPicPr>
          <p:nvPr/>
        </p:nvPicPr>
        <p:blipFill rotWithShape="1">
          <a:blip r:embed="rId3">
            <a:extLst>
              <a:ext uri="{28A0092B-C50C-407E-A947-70E740481C1C}">
                <a14:useLocalDpi xmlns:a14="http://schemas.microsoft.com/office/drawing/2010/main" val="0"/>
              </a:ext>
            </a:extLst>
          </a:blip>
          <a:srcRect l="2522" r="22000"/>
          <a:stretch>
            <a:fillRect/>
          </a:stretch>
        </p:blipFill>
        <p:spPr>
          <a:xfrm>
            <a:off x="3952128" y="421239"/>
            <a:ext cx="7563673" cy="5904000"/>
          </a:xfrm>
          <a:prstGeom prst="rect">
            <a:avLst/>
          </a:prstGeom>
        </p:spPr>
      </p:pic>
      <p:sp>
        <p:nvSpPr>
          <p:cNvPr id="3" name="CuadroTexto 2">
            <a:extLst>
              <a:ext uri="{FF2B5EF4-FFF2-40B4-BE49-F238E27FC236}">
                <a16:creationId xmlns:a16="http://schemas.microsoft.com/office/drawing/2014/main" id="{AFDBACFD-D48C-DF80-00D3-2E2CD2649D7A}"/>
              </a:ext>
            </a:extLst>
          </p:cNvPr>
          <p:cNvSpPr txBox="1"/>
          <p:nvPr/>
        </p:nvSpPr>
        <p:spPr>
          <a:xfrm>
            <a:off x="0" y="1048408"/>
            <a:ext cx="2727959" cy="707886"/>
          </a:xfrm>
          <a:prstGeom prst="rect">
            <a:avLst/>
          </a:prstGeom>
          <a:noFill/>
        </p:spPr>
        <p:txBody>
          <a:bodyPr wrap="square">
            <a:spAutoFit/>
          </a:bodyPr>
          <a:lstStyle/>
          <a:p>
            <a:pPr algn="ctr"/>
            <a:r>
              <a:rPr lang="es-ES" sz="4000" b="1" dirty="0">
                <a:solidFill>
                  <a:srgbClr val="C00000"/>
                </a:solidFill>
                <a:latin typeface="Times New Roman"/>
              </a:rPr>
              <a:t>Jonathan</a:t>
            </a:r>
            <a:endParaRPr lang="es-ES" sz="4000" dirty="0">
              <a:solidFill>
                <a:srgbClr val="C00000"/>
              </a:solidFill>
            </a:endParaRPr>
          </a:p>
        </p:txBody>
      </p:sp>
      <p:sp>
        <p:nvSpPr>
          <p:cNvPr id="2" name="CuadroTexto 1">
            <a:extLst>
              <a:ext uri="{FF2B5EF4-FFF2-40B4-BE49-F238E27FC236}">
                <a16:creationId xmlns:a16="http://schemas.microsoft.com/office/drawing/2014/main" id="{FE0F4BEB-C1B5-741E-EBE6-AB7E26A846B0}"/>
              </a:ext>
            </a:extLst>
          </p:cNvPr>
          <p:cNvSpPr txBox="1"/>
          <p:nvPr/>
        </p:nvSpPr>
        <p:spPr>
          <a:xfrm>
            <a:off x="0" y="6474113"/>
            <a:ext cx="11515801" cy="400110"/>
          </a:xfrm>
          <a:prstGeom prst="rect">
            <a:avLst/>
          </a:prstGeom>
          <a:noFill/>
        </p:spPr>
        <p:txBody>
          <a:bodyPr wrap="square" rtlCol="0">
            <a:spAutoFit/>
          </a:bodyPr>
          <a:lstStyle/>
          <a:p>
            <a:pPr algn="ctr"/>
            <a:r>
              <a:rPr lang="en-US" sz="2000" b="1"/>
              <a:t>I know that God gives victory, whether we are few or many.</a:t>
            </a:r>
            <a:endParaRPr lang="es-ES" sz="2000" b="1" dirty="0"/>
          </a:p>
        </p:txBody>
      </p:sp>
    </p:spTree>
    <p:extLst>
      <p:ext uri="{BB962C8B-B14F-4D97-AF65-F5344CB8AC3E}">
        <p14:creationId xmlns:p14="http://schemas.microsoft.com/office/powerpoint/2010/main" val="208256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7000"/>
          </a:stretch>
        </a:blipFill>
        <a:effectLst/>
      </p:bgPr>
    </p:bg>
    <p:spTree>
      <p:nvGrpSpPr>
        <p:cNvPr id="1" name="">
          <a:extLst>
            <a:ext uri="{FF2B5EF4-FFF2-40B4-BE49-F238E27FC236}">
              <a16:creationId xmlns:a16="http://schemas.microsoft.com/office/drawing/2014/main" id="{95D4CC77-1EA1-8DDD-C6D2-8AB825702C08}"/>
            </a:ext>
          </a:extLst>
        </p:cNvPr>
        <p:cNvGrpSpPr/>
        <p:nvPr/>
      </p:nvGrpSpPr>
      <p:grpSpPr>
        <a:xfrm>
          <a:off x="0" y="0"/>
          <a:ext cx="0" cy="0"/>
          <a:chOff x="0" y="0"/>
          <a:chExt cx="0" cy="0"/>
        </a:xfrm>
      </p:grpSpPr>
      <p:sp>
        <p:nvSpPr>
          <p:cNvPr id="4" name="2 Rectángulo">
            <a:extLst>
              <a:ext uri="{FF2B5EF4-FFF2-40B4-BE49-F238E27FC236}">
                <a16:creationId xmlns:a16="http://schemas.microsoft.com/office/drawing/2014/main" id="{C2084CD4-9460-C5D2-933B-CCCC89697777}"/>
              </a:ext>
            </a:extLst>
          </p:cNvPr>
          <p:cNvSpPr/>
          <p:nvPr/>
        </p:nvSpPr>
        <p:spPr>
          <a:xfrm>
            <a:off x="544530" y="292209"/>
            <a:ext cx="11534454" cy="2308324"/>
          </a:xfrm>
          <a:prstGeom prst="rect">
            <a:avLst/>
          </a:prstGeom>
        </p:spPr>
        <p:txBody>
          <a:bodyPr wrap="square">
            <a:spAutoFit/>
          </a:bodyPr>
          <a:lstStyle/>
          <a:p>
            <a:r>
              <a:rPr lang="en-US" sz="3600" b="1" dirty="0">
                <a:solidFill>
                  <a:prstClr val="black"/>
                </a:solidFill>
                <a:latin typeface="Times New Roman"/>
              </a:rPr>
              <a:t>By faith ______________ drew strength from weakness. Elijah, after the miracle of Carmel, ran before Ahab who was riding with his chariot. Samson asked God for strength to destroy the Philistines. </a:t>
            </a:r>
            <a:r>
              <a:rPr lang="en-US" sz="1600" b="1" dirty="0">
                <a:solidFill>
                  <a:prstClr val="black"/>
                </a:solidFill>
                <a:latin typeface="Times New Roman"/>
              </a:rPr>
              <a:t>(v. 34) [1 Kings 18:42-46] [Judges 16:23-30]</a:t>
            </a:r>
            <a:endParaRPr lang="es-ES" sz="1600" b="1" dirty="0">
              <a:solidFill>
                <a:prstClr val="black"/>
              </a:solidFill>
              <a:latin typeface="Times New Roman"/>
            </a:endParaRPr>
          </a:p>
        </p:txBody>
      </p:sp>
      <p:sp>
        <p:nvSpPr>
          <p:cNvPr id="5" name="3 Rectángulo">
            <a:extLst>
              <a:ext uri="{FF2B5EF4-FFF2-40B4-BE49-F238E27FC236}">
                <a16:creationId xmlns:a16="http://schemas.microsoft.com/office/drawing/2014/main" id="{CFB79A53-7646-F45F-3774-81F2E7C375BE}"/>
              </a:ext>
            </a:extLst>
          </p:cNvPr>
          <p:cNvSpPr/>
          <p:nvPr/>
        </p:nvSpPr>
        <p:spPr>
          <a:xfrm>
            <a:off x="2315216" y="337283"/>
            <a:ext cx="3195144" cy="523220"/>
          </a:xfrm>
          <a:prstGeom prst="rect">
            <a:avLst/>
          </a:prstGeom>
        </p:spPr>
        <p:txBody>
          <a:bodyPr wrap="square">
            <a:spAutoFit/>
          </a:bodyPr>
          <a:lstStyle/>
          <a:p>
            <a:pPr algn="ctr"/>
            <a:r>
              <a:rPr lang="es-ES" sz="2800" b="1" dirty="0" err="1">
                <a:solidFill>
                  <a:srgbClr val="C00000"/>
                </a:solidFill>
                <a:latin typeface="Times New Roman"/>
              </a:rPr>
              <a:t>Elijah</a:t>
            </a:r>
            <a:r>
              <a:rPr lang="es-ES" sz="2800" b="1" dirty="0">
                <a:solidFill>
                  <a:srgbClr val="C00000"/>
                </a:solidFill>
                <a:latin typeface="Times New Roman"/>
              </a:rPr>
              <a:t> and </a:t>
            </a:r>
            <a:r>
              <a:rPr lang="es-ES" sz="2800" b="1" dirty="0" err="1">
                <a:solidFill>
                  <a:srgbClr val="C00000"/>
                </a:solidFill>
                <a:latin typeface="Times New Roman"/>
              </a:rPr>
              <a:t>Samson</a:t>
            </a:r>
            <a:endParaRPr lang="es-ES" sz="2800" dirty="0">
              <a:solidFill>
                <a:srgbClr val="C00000"/>
              </a:solidFill>
              <a:latin typeface="Times New Roman"/>
            </a:endParaRPr>
          </a:p>
        </p:txBody>
      </p:sp>
      <p:pic>
        <p:nvPicPr>
          <p:cNvPr id="3" name="Imagen 2" descr="Un dibujo de un hombre&#10;&#10;El contenido generado por IA puede ser incorrecto.">
            <a:extLst>
              <a:ext uri="{FF2B5EF4-FFF2-40B4-BE49-F238E27FC236}">
                <a16:creationId xmlns:a16="http://schemas.microsoft.com/office/drawing/2014/main" id="{D29092AB-61A1-F18C-CFB8-97302ED5E7F6}"/>
              </a:ext>
            </a:extLst>
          </p:cNvPr>
          <p:cNvPicPr>
            <a:picLocks noChangeAspect="1"/>
          </p:cNvPicPr>
          <p:nvPr/>
        </p:nvPicPr>
        <p:blipFill rotWithShape="1">
          <a:blip r:embed="rId3">
            <a:extLst>
              <a:ext uri="{28A0092B-C50C-407E-A947-70E740481C1C}">
                <a14:useLocalDpi xmlns:a14="http://schemas.microsoft.com/office/drawing/2010/main" val="0"/>
              </a:ext>
            </a:extLst>
          </a:blip>
          <a:srcRect t="3723" b="12855"/>
          <a:stretch>
            <a:fillRect/>
          </a:stretch>
        </p:blipFill>
        <p:spPr>
          <a:xfrm rot="215661">
            <a:off x="1220572" y="2806244"/>
            <a:ext cx="6040096" cy="363120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Imagen 5" descr="Imagen que contiene edificio, hombre, parado, azul&#10;&#10;El contenido generado por IA puede ser incorrecto.">
            <a:extLst>
              <a:ext uri="{FF2B5EF4-FFF2-40B4-BE49-F238E27FC236}">
                <a16:creationId xmlns:a16="http://schemas.microsoft.com/office/drawing/2014/main" id="{60EAB1EB-28B6-C05C-B05C-B2EA81A3A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964" y="2716674"/>
            <a:ext cx="3893607" cy="369566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a:extLst>
              <a:ext uri="{FF2B5EF4-FFF2-40B4-BE49-F238E27FC236}">
                <a16:creationId xmlns:a16="http://schemas.microsoft.com/office/drawing/2014/main" id="{EE20D773-FE1F-A6EA-E8D1-75D88E7A669E}"/>
              </a:ext>
            </a:extLst>
          </p:cNvPr>
          <p:cNvSpPr txBox="1"/>
          <p:nvPr/>
        </p:nvSpPr>
        <p:spPr>
          <a:xfrm>
            <a:off x="544530" y="6484623"/>
            <a:ext cx="8935801" cy="400110"/>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In moments of weakness, God gives me the strength I need.</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976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C2A3F3-AD86-E784-1737-F10FA7161565}"/>
              </a:ext>
            </a:extLst>
          </p:cNvPr>
          <p:cNvSpPr txBox="1"/>
          <p:nvPr/>
        </p:nvSpPr>
        <p:spPr>
          <a:xfrm>
            <a:off x="651640" y="5690669"/>
            <a:ext cx="10825657" cy="830997"/>
          </a:xfrm>
          <a:prstGeom prst="rect">
            <a:avLst/>
          </a:prstGeom>
          <a:noFill/>
        </p:spPr>
        <p:txBody>
          <a:bodyPr wrap="square">
            <a:spAutoFit/>
          </a:bodyPr>
          <a:lstStyle/>
          <a:p>
            <a:pPr algn="ctr"/>
            <a:r>
              <a:rPr lang="en-US" sz="2400" b="1" dirty="0">
                <a:effectLst>
                  <a:glow rad="88900">
                    <a:srgbClr val="FBFFC3"/>
                  </a:glow>
                </a:effectLst>
                <a:latin typeface="Times New Roman" panose="02020603050405020304" pitchFamily="18" charset="0"/>
                <a:cs typeface="Times New Roman" panose="02020603050405020304" pitchFamily="18" charset="0"/>
              </a:rPr>
              <a:t>By faith we mean that the universe was constituted by the word of God, so that what is seen was made of what was not seen. (v. 3) [Genesis 1]</a:t>
            </a:r>
            <a:endParaRPr lang="es-ES" sz="2400" b="1" dirty="0">
              <a:effectLst>
                <a:glow rad="88900">
                  <a:srgbClr val="FBFFC3"/>
                </a:glow>
              </a:effectLst>
              <a:latin typeface="Times New Roman" panose="02020603050405020304" pitchFamily="18" charset="0"/>
              <a:cs typeface="Times New Roman" panose="02020603050405020304" pitchFamily="18" charset="0"/>
            </a:endParaRPr>
          </a:p>
        </p:txBody>
      </p:sp>
      <p:pic>
        <p:nvPicPr>
          <p:cNvPr id="8" name="Imagen 7" descr="Un dibujo de una persona&#10;&#10;El contenido generado por IA puede ser incorrecto.">
            <a:extLst>
              <a:ext uri="{FF2B5EF4-FFF2-40B4-BE49-F238E27FC236}">
                <a16:creationId xmlns:a16="http://schemas.microsoft.com/office/drawing/2014/main" id="{EE46056C-9C1B-8343-A179-3D27EF3E2F74}"/>
              </a:ext>
            </a:extLst>
          </p:cNvPr>
          <p:cNvPicPr>
            <a:picLocks noChangeAspect="1"/>
          </p:cNvPicPr>
          <p:nvPr/>
        </p:nvPicPr>
        <p:blipFill rotWithShape="1">
          <a:blip r:embed="rId4">
            <a:extLst>
              <a:ext uri="{28A0092B-C50C-407E-A947-70E740481C1C}">
                <a14:useLocalDpi xmlns:a14="http://schemas.microsoft.com/office/drawing/2010/main" val="0"/>
              </a:ext>
            </a:extLst>
          </a:blip>
          <a:srcRect t="4346" b="4346"/>
          <a:stretch>
            <a:fillRect/>
          </a:stretch>
        </p:blipFill>
        <p:spPr>
          <a:xfrm>
            <a:off x="651640" y="162569"/>
            <a:ext cx="10825657" cy="5670330"/>
          </a:xfrm>
          <a:prstGeom prst="rect">
            <a:avLst/>
          </a:prstGeom>
          <a:ln>
            <a:noFill/>
          </a:ln>
          <a:effectLst>
            <a:softEdge rad="112500"/>
          </a:effectLst>
        </p:spPr>
      </p:pic>
      <p:sp>
        <p:nvSpPr>
          <p:cNvPr id="4" name="CuadroTexto 3">
            <a:extLst>
              <a:ext uri="{FF2B5EF4-FFF2-40B4-BE49-F238E27FC236}">
                <a16:creationId xmlns:a16="http://schemas.microsoft.com/office/drawing/2014/main" id="{045DE139-EEA5-2D2E-2212-59F964E48915}"/>
              </a:ext>
            </a:extLst>
          </p:cNvPr>
          <p:cNvSpPr txBox="1"/>
          <p:nvPr/>
        </p:nvSpPr>
        <p:spPr>
          <a:xfrm>
            <a:off x="2575817" y="6498942"/>
            <a:ext cx="7040366" cy="369332"/>
          </a:xfrm>
          <a:prstGeom prst="rect">
            <a:avLst/>
          </a:prstGeom>
          <a:noFill/>
        </p:spPr>
        <p:txBody>
          <a:bodyPr wrap="square">
            <a:spAutoFit/>
          </a:bodyPr>
          <a:lstStyle/>
          <a:p>
            <a:pPr algn="ctr"/>
            <a:r>
              <a:rPr lang="en-US" b="1">
                <a:solidFill>
                  <a:schemeClr val="bg1"/>
                </a:solidFill>
                <a:effectLst>
                  <a:outerShdw blurRad="38100" dist="38100" dir="2700000" algn="tl">
                    <a:srgbClr val="000000">
                      <a:alpha val="43137"/>
                    </a:srgbClr>
                  </a:outerShdw>
                </a:effectLst>
              </a:rPr>
              <a:t>I believe that God made the universe and sustains it.</a:t>
            </a:r>
            <a:endParaRPr lang="es-E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33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ppt_w"/>
                                          </p:val>
                                        </p:tav>
                                        <p:tav tm="100000">
                                          <p:val>
                                            <p:strVal val="#ppt_w"/>
                                          </p:val>
                                        </p:tav>
                                      </p:tavLst>
                                    </p:anim>
                                    <p:anim calcmode="lin" valueType="num">
                                      <p:cBhvr>
                                        <p:cTn id="13"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t="-30000" r="-15000" b="-3000"/>
          </a:stretch>
        </a:blipFill>
        <a:effectLst/>
      </p:bgPr>
    </p:bg>
    <p:spTree>
      <p:nvGrpSpPr>
        <p:cNvPr id="1" name="">
          <a:extLst>
            <a:ext uri="{FF2B5EF4-FFF2-40B4-BE49-F238E27FC236}">
              <a16:creationId xmlns:a16="http://schemas.microsoft.com/office/drawing/2014/main" id="{F1F84CED-441D-F400-D23E-292FEBC3BEA4}"/>
            </a:ext>
          </a:extLst>
        </p:cNvPr>
        <p:cNvGrpSpPr/>
        <p:nvPr/>
      </p:nvGrpSpPr>
      <p:grpSpPr>
        <a:xfrm>
          <a:off x="0" y="0"/>
          <a:ext cx="0" cy="0"/>
          <a:chOff x="0" y="0"/>
          <a:chExt cx="0" cy="0"/>
        </a:xfrm>
      </p:grpSpPr>
      <p:sp>
        <p:nvSpPr>
          <p:cNvPr id="3" name="2 Rectángulo">
            <a:extLst>
              <a:ext uri="{FF2B5EF4-FFF2-40B4-BE49-F238E27FC236}">
                <a16:creationId xmlns:a16="http://schemas.microsoft.com/office/drawing/2014/main" id="{75D226C1-A4AE-E4A1-1D66-A2F957FC712C}"/>
              </a:ext>
            </a:extLst>
          </p:cNvPr>
          <p:cNvSpPr/>
          <p:nvPr/>
        </p:nvSpPr>
        <p:spPr>
          <a:xfrm>
            <a:off x="6412669" y="265251"/>
            <a:ext cx="4827260" cy="5940088"/>
          </a:xfrm>
          <a:prstGeom prst="rect">
            <a:avLst/>
          </a:prstGeom>
        </p:spPr>
        <p:txBody>
          <a:bodyPr wrap="square">
            <a:spAutoFit/>
          </a:bodyPr>
          <a:lstStyle/>
          <a:p>
            <a:r>
              <a:rPr lang="en-US" sz="4000" b="1" dirty="0">
                <a:solidFill>
                  <a:prstClr val="black"/>
                </a:solidFill>
                <a:latin typeface="Times New Roman"/>
              </a:rPr>
              <a:t>By faith ______ became strong in battle. He fought with the people of Israel against Amalek. Israel won while Moses raised his arms, supported by Aaron and Ur.</a:t>
            </a:r>
          </a:p>
          <a:p>
            <a:r>
              <a:rPr lang="es-ES" sz="2000" b="1" dirty="0">
                <a:solidFill>
                  <a:prstClr val="black"/>
                </a:solidFill>
                <a:latin typeface="Times New Roman"/>
              </a:rPr>
              <a:t>(v. 34) [Exodus17:8-13]</a:t>
            </a:r>
            <a:endParaRPr lang="es-ES" sz="4000" b="1" dirty="0">
              <a:solidFill>
                <a:prstClr val="black"/>
              </a:solidFill>
              <a:latin typeface="Times New Roman"/>
            </a:endParaRPr>
          </a:p>
        </p:txBody>
      </p:sp>
      <p:sp>
        <p:nvSpPr>
          <p:cNvPr id="5" name="3 Rectángulo">
            <a:extLst>
              <a:ext uri="{FF2B5EF4-FFF2-40B4-BE49-F238E27FC236}">
                <a16:creationId xmlns:a16="http://schemas.microsoft.com/office/drawing/2014/main" id="{7C22435A-D096-55ED-D63D-2040F47D7D8D}"/>
              </a:ext>
            </a:extLst>
          </p:cNvPr>
          <p:cNvSpPr/>
          <p:nvPr/>
        </p:nvSpPr>
        <p:spPr>
          <a:xfrm>
            <a:off x="8138160" y="265251"/>
            <a:ext cx="2011679" cy="707886"/>
          </a:xfrm>
          <a:prstGeom prst="rect">
            <a:avLst/>
          </a:prstGeom>
        </p:spPr>
        <p:txBody>
          <a:bodyPr wrap="square">
            <a:spAutoFit/>
          </a:bodyPr>
          <a:lstStyle/>
          <a:p>
            <a:pPr algn="ctr"/>
            <a:r>
              <a:rPr lang="es-ES" sz="4000" b="1">
                <a:solidFill>
                  <a:srgbClr val="C00000"/>
                </a:solidFill>
                <a:latin typeface="Times New Roman"/>
              </a:rPr>
              <a:t>Joshua</a:t>
            </a:r>
            <a:endParaRPr lang="es-ES" sz="1600" dirty="0">
              <a:solidFill>
                <a:srgbClr val="C00000"/>
              </a:solidFill>
              <a:latin typeface="Times New Roman"/>
            </a:endParaRPr>
          </a:p>
        </p:txBody>
      </p:sp>
      <p:pic>
        <p:nvPicPr>
          <p:cNvPr id="7" name="Imagen 6" descr="Imagen que contiene persona, hombre, parado, cama&#10;&#10;El contenido generado por IA puede ser incorrecto.">
            <a:extLst>
              <a:ext uri="{FF2B5EF4-FFF2-40B4-BE49-F238E27FC236}">
                <a16:creationId xmlns:a16="http://schemas.microsoft.com/office/drawing/2014/main" id="{65790676-0DCD-084B-0A71-12F11DD64513}"/>
              </a:ext>
            </a:extLst>
          </p:cNvPr>
          <p:cNvPicPr>
            <a:picLocks noChangeAspect="1"/>
          </p:cNvPicPr>
          <p:nvPr/>
        </p:nvPicPr>
        <p:blipFill>
          <a:blip r:embed="rId3">
            <a:extLst>
              <a:ext uri="{28A0092B-C50C-407E-A947-70E740481C1C}">
                <a14:useLocalDpi xmlns:a14="http://schemas.microsoft.com/office/drawing/2010/main" val="0"/>
              </a:ext>
            </a:extLst>
          </a:blip>
          <a:srcRect l="1876" t="2820" r="1336" b="12084"/>
          <a:stretch>
            <a:fillRect/>
          </a:stretch>
        </p:blipFill>
        <p:spPr>
          <a:xfrm>
            <a:off x="773568" y="295216"/>
            <a:ext cx="5394350" cy="6154687"/>
          </a:xfrm>
          <a:prstGeom prst="snip2DiagRect">
            <a:avLst/>
          </a:prstGeom>
          <a:solidFill>
            <a:srgbClr val="FFFFFF">
              <a:shade val="85000"/>
            </a:srgbClr>
          </a:solidFill>
          <a:ln w="88900" cap="sq">
            <a:solidFill>
              <a:srgbClr val="676E8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BD5E8F9E-1C5D-EE3F-4441-16C23AF41EA2}"/>
              </a:ext>
            </a:extLst>
          </p:cNvPr>
          <p:cNvSpPr txBox="1"/>
          <p:nvPr/>
        </p:nvSpPr>
        <p:spPr>
          <a:xfrm>
            <a:off x="0" y="6474110"/>
            <a:ext cx="12192000" cy="400110"/>
          </a:xfrm>
          <a:prstGeom prst="rect">
            <a:avLst/>
          </a:prstGeom>
          <a:noFill/>
        </p:spPr>
        <p:txBody>
          <a:bodyPr wrap="square" rtlCol="0">
            <a:spAutoFit/>
          </a:bodyPr>
          <a:lstStyle/>
          <a:p>
            <a:pPr algn="ctr"/>
            <a:r>
              <a:rPr lang="en-US" sz="2000" b="1">
                <a:solidFill>
                  <a:schemeClr val="bg1"/>
                </a:solidFill>
                <a:effectLst>
                  <a:outerShdw blurRad="38100" dist="38100" dir="2700000" algn="tl">
                    <a:srgbClr val="000000">
                      <a:alpha val="43137"/>
                    </a:srgbClr>
                  </a:outerShdw>
                </a:effectLst>
              </a:rPr>
              <a:t>God makes me strong and gives me victory when I trust Him.</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09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9000"/>
          </a:stretch>
        </a:blipFill>
        <a:effectLst/>
      </p:bgPr>
    </p:bg>
    <p:spTree>
      <p:nvGrpSpPr>
        <p:cNvPr id="1" name="">
          <a:extLst>
            <a:ext uri="{FF2B5EF4-FFF2-40B4-BE49-F238E27FC236}">
              <a16:creationId xmlns:a16="http://schemas.microsoft.com/office/drawing/2014/main" id="{10DE5C14-9579-013E-168F-B4B4FCF3D418}"/>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10989090-477A-207F-936E-C40E53177CFC}"/>
              </a:ext>
            </a:extLst>
          </p:cNvPr>
          <p:cNvSpPr/>
          <p:nvPr/>
        </p:nvSpPr>
        <p:spPr>
          <a:xfrm>
            <a:off x="1803048" y="1651858"/>
            <a:ext cx="3651229" cy="2431435"/>
          </a:xfrm>
          <a:prstGeom prst="rect">
            <a:avLst/>
          </a:prstGeom>
        </p:spPr>
        <p:txBody>
          <a:bodyPr wrap="square">
            <a:spAutoFit/>
          </a:bodyPr>
          <a:lstStyle/>
          <a:p>
            <a:r>
              <a:rPr lang="en-US" sz="4400" b="1" dirty="0">
                <a:solidFill>
                  <a:prstClr val="black"/>
                </a:solidFill>
                <a:latin typeface="Times New Roman"/>
              </a:rPr>
              <a:t>By faith _____ foreign armies put to flight. </a:t>
            </a:r>
          </a:p>
          <a:p>
            <a:r>
              <a:rPr lang="es-ES" sz="2000" b="1" dirty="0">
                <a:solidFill>
                  <a:prstClr val="black"/>
                </a:solidFill>
                <a:latin typeface="Times New Roman"/>
              </a:rPr>
              <a:t>(v. 34) [2 Samuel 10: 6-14]</a:t>
            </a:r>
            <a:endParaRPr lang="es-ES" sz="4400" b="1" dirty="0">
              <a:solidFill>
                <a:prstClr val="black"/>
              </a:solidFill>
              <a:latin typeface="Times New Roman"/>
            </a:endParaRPr>
          </a:p>
        </p:txBody>
      </p:sp>
      <p:sp>
        <p:nvSpPr>
          <p:cNvPr id="5" name="CuadroTexto 4">
            <a:extLst>
              <a:ext uri="{FF2B5EF4-FFF2-40B4-BE49-F238E27FC236}">
                <a16:creationId xmlns:a16="http://schemas.microsoft.com/office/drawing/2014/main" id="{08936929-BB40-C0C3-D78E-BFE7957259EB}"/>
              </a:ext>
            </a:extLst>
          </p:cNvPr>
          <p:cNvSpPr txBox="1"/>
          <p:nvPr/>
        </p:nvSpPr>
        <p:spPr>
          <a:xfrm>
            <a:off x="3920478" y="1651858"/>
            <a:ext cx="1408386" cy="769441"/>
          </a:xfrm>
          <a:prstGeom prst="rect">
            <a:avLst/>
          </a:prstGeom>
          <a:noFill/>
        </p:spPr>
        <p:txBody>
          <a:bodyPr wrap="square">
            <a:spAutoFit/>
          </a:bodyPr>
          <a:lstStyle/>
          <a:p>
            <a:pPr algn="ctr"/>
            <a:r>
              <a:rPr lang="es-ES" sz="4400" b="1" dirty="0">
                <a:solidFill>
                  <a:srgbClr val="C00000"/>
                </a:solidFill>
                <a:latin typeface="Times New Roman"/>
              </a:rPr>
              <a:t>Joab</a:t>
            </a:r>
          </a:p>
        </p:txBody>
      </p:sp>
      <p:pic>
        <p:nvPicPr>
          <p:cNvPr id="8" name="Imagen 7" descr="Un dibujo de un grupo de personas en una playa&#10;&#10;El contenido generado por IA puede ser incorrecto.">
            <a:extLst>
              <a:ext uri="{FF2B5EF4-FFF2-40B4-BE49-F238E27FC236}">
                <a16:creationId xmlns:a16="http://schemas.microsoft.com/office/drawing/2014/main" id="{E398ACCE-8D84-1530-AA91-1E38C1858420}"/>
              </a:ext>
            </a:extLst>
          </p:cNvPr>
          <p:cNvPicPr>
            <a:picLocks noChangeAspect="1"/>
          </p:cNvPicPr>
          <p:nvPr/>
        </p:nvPicPr>
        <p:blipFill rotWithShape="1">
          <a:blip r:embed="rId3">
            <a:extLst>
              <a:ext uri="{28A0092B-C50C-407E-A947-70E740481C1C}">
                <a14:useLocalDpi xmlns:a14="http://schemas.microsoft.com/office/drawing/2010/main" val="0"/>
              </a:ext>
            </a:extLst>
          </a:blip>
          <a:srcRect l="1680"/>
          <a:stretch>
            <a:fillRect/>
          </a:stretch>
        </p:blipFill>
        <p:spPr>
          <a:xfrm>
            <a:off x="5454277" y="956442"/>
            <a:ext cx="6649279" cy="5391808"/>
          </a:xfrm>
          <a:prstGeom prst="rect">
            <a:avLst/>
          </a:prstGeom>
          <a:ln w="38100" cap="sq">
            <a:solidFill>
              <a:srgbClr val="A3BFBE"/>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5A43988C-5775-A661-3B02-3EC34D165B08}"/>
              </a:ext>
            </a:extLst>
          </p:cNvPr>
          <p:cNvSpPr txBox="1"/>
          <p:nvPr/>
        </p:nvSpPr>
        <p:spPr>
          <a:xfrm>
            <a:off x="2575034" y="199462"/>
            <a:ext cx="9616966" cy="400110"/>
          </a:xfrm>
          <a:prstGeom prst="rect">
            <a:avLst/>
          </a:prstGeom>
          <a:noFill/>
        </p:spPr>
        <p:txBody>
          <a:bodyPr wrap="square" rtlCol="0">
            <a:spAutoFit/>
          </a:bodyPr>
          <a:lstStyle/>
          <a:p>
            <a:pPr algn="ctr"/>
            <a:r>
              <a:rPr lang="en-US" sz="2000" b="1"/>
              <a:t>The enemy flees from me in the name of God.</a:t>
            </a:r>
            <a:endParaRPr lang="es-ES" sz="2000" b="1" dirty="0"/>
          </a:p>
        </p:txBody>
      </p:sp>
    </p:spTree>
    <p:extLst>
      <p:ext uri="{BB962C8B-B14F-4D97-AF65-F5344CB8AC3E}">
        <p14:creationId xmlns:p14="http://schemas.microsoft.com/office/powerpoint/2010/main" val="409801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4*#ppt_w"/>
                                          </p:val>
                                        </p:tav>
                                        <p:tav tm="100000">
                                          <p:val>
                                            <p:strVal val="#ppt_w"/>
                                          </p:val>
                                        </p:tav>
                                      </p:tavLst>
                                    </p:anim>
                                    <p:anim calcmode="lin" valueType="num">
                                      <p:cBhvr>
                                        <p:cTn id="24"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07BED74-EA58-A281-43DD-FE863CF47A82}"/>
            </a:ext>
          </a:extLst>
        </p:cNvPr>
        <p:cNvGrpSpPr/>
        <p:nvPr/>
      </p:nvGrpSpPr>
      <p:grpSpPr>
        <a:xfrm>
          <a:off x="0" y="0"/>
          <a:ext cx="0" cy="0"/>
          <a:chOff x="0" y="0"/>
          <a:chExt cx="0" cy="0"/>
        </a:xfrm>
      </p:grpSpPr>
      <p:pic>
        <p:nvPicPr>
          <p:cNvPr id="4" name="Imagen 3" descr="Imagen que contiene edificio, hombre, mujer, sostener&#10;&#10;El contenido generado por IA puede ser incorrecto.">
            <a:extLst>
              <a:ext uri="{FF2B5EF4-FFF2-40B4-BE49-F238E27FC236}">
                <a16:creationId xmlns:a16="http://schemas.microsoft.com/office/drawing/2014/main" id="{07D0F006-E475-C2A5-5CE6-43528AF75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683" y="472612"/>
            <a:ext cx="4155019" cy="6102850"/>
          </a:xfrm>
          <a:prstGeom prst="rect">
            <a:avLst/>
          </a:prstGeom>
          <a:ln w="38100" cap="sq">
            <a:solidFill>
              <a:srgbClr val="636774"/>
            </a:solidFill>
            <a:prstDash val="solid"/>
            <a:miter lim="800000"/>
          </a:ln>
          <a:effectLst>
            <a:outerShdw blurRad="50800" dist="38100" dir="2700000" algn="tl" rotWithShape="0">
              <a:srgbClr val="000000">
                <a:alpha val="43000"/>
              </a:srgbClr>
            </a:outerShdw>
          </a:effectLst>
        </p:spPr>
      </p:pic>
      <p:pic>
        <p:nvPicPr>
          <p:cNvPr id="12" name="Imagen 11" descr="Imagen que contiene ropa, hombre, puesto, camiseta&#10;&#10;El contenido generado por IA puede ser incorrecto.">
            <a:extLst>
              <a:ext uri="{FF2B5EF4-FFF2-40B4-BE49-F238E27FC236}">
                <a16:creationId xmlns:a16="http://schemas.microsoft.com/office/drawing/2014/main" id="{B9789E90-7616-2CDB-F375-31D954ED5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97" y="2311589"/>
            <a:ext cx="3314233" cy="4263874"/>
          </a:xfrm>
          <a:prstGeom prst="rect">
            <a:avLst/>
          </a:prstGeom>
          <a:ln w="38100" cap="sq">
            <a:solidFill>
              <a:srgbClr val="095762"/>
            </a:solidFill>
            <a:prstDash val="solid"/>
            <a:miter lim="800000"/>
          </a:ln>
          <a:effectLst>
            <a:outerShdw blurRad="50800" dist="38100" dir="2700000" algn="tl" rotWithShape="0">
              <a:srgbClr val="000000">
                <a:alpha val="43000"/>
              </a:srgbClr>
            </a:outerShdw>
          </a:effectLst>
        </p:spPr>
      </p:pic>
      <p:sp>
        <p:nvSpPr>
          <p:cNvPr id="2" name="2 Rectángulo">
            <a:extLst>
              <a:ext uri="{FF2B5EF4-FFF2-40B4-BE49-F238E27FC236}">
                <a16:creationId xmlns:a16="http://schemas.microsoft.com/office/drawing/2014/main" id="{DF821B94-2C3B-61BA-A544-D62B72757D96}"/>
              </a:ext>
            </a:extLst>
          </p:cNvPr>
          <p:cNvSpPr/>
          <p:nvPr/>
        </p:nvSpPr>
        <p:spPr>
          <a:xfrm>
            <a:off x="3975488" y="800214"/>
            <a:ext cx="3472295" cy="5447645"/>
          </a:xfrm>
          <a:prstGeom prst="rect">
            <a:avLst/>
          </a:prstGeom>
        </p:spPr>
        <p:txBody>
          <a:bodyPr wrap="square">
            <a:spAutoFit/>
          </a:bodyPr>
          <a:lstStyle/>
          <a:p>
            <a:r>
              <a:rPr lang="en-US" sz="4400" b="1" dirty="0">
                <a:solidFill>
                  <a:prstClr val="black"/>
                </a:solidFill>
                <a:latin typeface="Times New Roman"/>
              </a:rPr>
              <a:t>By faith _________________________________ received their dead raised to life again. </a:t>
            </a:r>
          </a:p>
          <a:p>
            <a:r>
              <a:rPr lang="es-ES" sz="2000" b="1" dirty="0">
                <a:solidFill>
                  <a:prstClr val="black"/>
                </a:solidFill>
                <a:latin typeface="Times New Roman"/>
              </a:rPr>
              <a:t>(v. 35) [2 Kings 4:18-37]
[1 Kings 17:17-24]</a:t>
            </a:r>
            <a:endParaRPr lang="es-ES" sz="4400" b="1" dirty="0">
              <a:solidFill>
                <a:prstClr val="black"/>
              </a:solidFill>
              <a:latin typeface="Times New Roman"/>
            </a:endParaRPr>
          </a:p>
        </p:txBody>
      </p:sp>
      <p:sp>
        <p:nvSpPr>
          <p:cNvPr id="5" name="CuadroTexto 4">
            <a:extLst>
              <a:ext uri="{FF2B5EF4-FFF2-40B4-BE49-F238E27FC236}">
                <a16:creationId xmlns:a16="http://schemas.microsoft.com/office/drawing/2014/main" id="{E014D88F-9C5B-23A5-1D22-CCBFD7CCACE3}"/>
              </a:ext>
            </a:extLst>
          </p:cNvPr>
          <p:cNvSpPr txBox="1"/>
          <p:nvPr/>
        </p:nvSpPr>
        <p:spPr>
          <a:xfrm>
            <a:off x="4166614" y="2228671"/>
            <a:ext cx="3090042" cy="1200329"/>
          </a:xfrm>
          <a:prstGeom prst="rect">
            <a:avLst/>
          </a:prstGeom>
          <a:noFill/>
        </p:spPr>
        <p:txBody>
          <a:bodyPr wrap="square">
            <a:spAutoFit/>
          </a:bodyPr>
          <a:lstStyle/>
          <a:p>
            <a:pPr lvl="0" algn="ctr">
              <a:defRPr/>
            </a:pPr>
            <a:r>
              <a:rPr lang="en-US" sz="3600" b="1" dirty="0">
                <a:solidFill>
                  <a:srgbClr val="C00000"/>
                </a:solidFill>
                <a:latin typeface="Times New Roman"/>
              </a:rPr>
              <a:t>and the widow of Zarephath</a:t>
            </a:r>
            <a:endParaRPr kumimoji="0" lang="es-ES" sz="3600" b="1" i="0" u="none" strike="noStrike" kern="1200" cap="none" spc="0" normalizeH="0" baseline="0" noProof="0" dirty="0">
              <a:ln>
                <a:noFill/>
              </a:ln>
              <a:solidFill>
                <a:srgbClr val="C00000"/>
              </a:solidFill>
              <a:effectLst/>
              <a:uLnTx/>
              <a:uFillTx/>
              <a:latin typeface="Times New Roman"/>
            </a:endParaRPr>
          </a:p>
        </p:txBody>
      </p:sp>
      <p:sp>
        <p:nvSpPr>
          <p:cNvPr id="7" name="CuadroTexto 6">
            <a:extLst>
              <a:ext uri="{FF2B5EF4-FFF2-40B4-BE49-F238E27FC236}">
                <a16:creationId xmlns:a16="http://schemas.microsoft.com/office/drawing/2014/main" id="{22F18C53-D159-1B63-D146-F6035905C2C0}"/>
              </a:ext>
            </a:extLst>
          </p:cNvPr>
          <p:cNvSpPr txBox="1"/>
          <p:nvPr/>
        </p:nvSpPr>
        <p:spPr>
          <a:xfrm>
            <a:off x="3600187" y="1438813"/>
            <a:ext cx="3847596" cy="646331"/>
          </a:xfrm>
          <a:prstGeom prst="rect">
            <a:avLst/>
          </a:prstGeom>
          <a:noFill/>
        </p:spPr>
        <p:txBody>
          <a:bodyPr wrap="square">
            <a:spAutoFit/>
          </a:bodyPr>
          <a:lstStyle/>
          <a:p>
            <a:pPr lvl="0" algn="ctr">
              <a:defRPr/>
            </a:pPr>
            <a:r>
              <a:rPr lang="es-ES" sz="3600" b="1" dirty="0">
                <a:solidFill>
                  <a:srgbClr val="C00000"/>
                </a:solidFill>
                <a:latin typeface="Times New Roman"/>
              </a:rPr>
              <a:t>the </a:t>
            </a:r>
            <a:r>
              <a:rPr lang="es-ES" sz="3600" b="1" dirty="0" err="1">
                <a:solidFill>
                  <a:srgbClr val="C00000"/>
                </a:solidFill>
                <a:latin typeface="Times New Roman"/>
              </a:rPr>
              <a:t>Shunammite</a:t>
            </a:r>
            <a:endParaRPr lang="es-ES" sz="3600" b="1" dirty="0">
              <a:solidFill>
                <a:srgbClr val="C00000"/>
              </a:solidFill>
              <a:latin typeface="Times New Roman"/>
            </a:endParaRPr>
          </a:p>
        </p:txBody>
      </p:sp>
      <p:sp>
        <p:nvSpPr>
          <p:cNvPr id="3" name="CuadroTexto 2">
            <a:extLst>
              <a:ext uri="{FF2B5EF4-FFF2-40B4-BE49-F238E27FC236}">
                <a16:creationId xmlns:a16="http://schemas.microsoft.com/office/drawing/2014/main" id="{F68B0F98-0EA5-E211-1766-A4B1F18926AF}"/>
              </a:ext>
            </a:extLst>
          </p:cNvPr>
          <p:cNvSpPr txBox="1"/>
          <p:nvPr/>
        </p:nvSpPr>
        <p:spPr>
          <a:xfrm>
            <a:off x="2217682" y="-52786"/>
            <a:ext cx="7798677" cy="400110"/>
          </a:xfrm>
          <a:prstGeom prst="rect">
            <a:avLst/>
          </a:prstGeom>
          <a:noFill/>
        </p:spPr>
        <p:txBody>
          <a:bodyPr wrap="square" rtlCol="0">
            <a:spAutoFit/>
          </a:bodyPr>
          <a:lstStyle/>
          <a:p>
            <a:pPr algn="ctr"/>
            <a:r>
              <a:rPr lang="en-US" sz="2000" b="1"/>
              <a:t>Even death is not a problem for God.</a:t>
            </a:r>
            <a:endParaRPr lang="es-ES" sz="2000" b="1" dirty="0"/>
          </a:p>
        </p:txBody>
      </p:sp>
    </p:spTree>
    <p:extLst>
      <p:ext uri="{BB962C8B-B14F-4D97-AF65-F5344CB8AC3E}">
        <p14:creationId xmlns:p14="http://schemas.microsoft.com/office/powerpoint/2010/main" val="23534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strVal val="4*#ppt_w"/>
                                          </p:val>
                                        </p:tav>
                                        <p:tav tm="100000">
                                          <p:val>
                                            <p:strVal val="#ppt_w"/>
                                          </p:val>
                                        </p:tav>
                                      </p:tavLst>
                                    </p:anim>
                                    <p:anim calcmode="lin" valueType="num">
                                      <p:cBhvr>
                                        <p:cTn id="29"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r="-5000"/>
          </a:stretch>
        </a:blipFill>
        <a:effectLst/>
      </p:bgPr>
    </p:bg>
    <p:spTree>
      <p:nvGrpSpPr>
        <p:cNvPr id="1" name="">
          <a:extLst>
            <a:ext uri="{FF2B5EF4-FFF2-40B4-BE49-F238E27FC236}">
              <a16:creationId xmlns:a16="http://schemas.microsoft.com/office/drawing/2014/main" id="{91579D0F-A765-E63B-6DBD-9594A008B100}"/>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43DA4465-FBC0-4D96-0E1A-90483142B908}"/>
              </a:ext>
            </a:extLst>
          </p:cNvPr>
          <p:cNvSpPr/>
          <p:nvPr/>
        </p:nvSpPr>
        <p:spPr>
          <a:xfrm>
            <a:off x="7304689" y="1041023"/>
            <a:ext cx="4182281" cy="5139869"/>
          </a:xfrm>
          <a:prstGeom prst="rect">
            <a:avLst/>
          </a:prstGeom>
        </p:spPr>
        <p:txBody>
          <a:bodyPr wrap="square">
            <a:spAutoFit/>
          </a:bodyPr>
          <a:lstStyle/>
          <a:p>
            <a:r>
              <a:rPr lang="en-US" sz="4400" b="1" dirty="0">
                <a:solidFill>
                  <a:prstClr val="black"/>
                </a:solidFill>
                <a:latin typeface="Times New Roman"/>
              </a:rPr>
              <a:t>By faith _________ was tormented, deliverance; that they might obtain a better resurrection. </a:t>
            </a:r>
            <a:r>
              <a:rPr lang="es-ES" sz="2000" b="1" dirty="0">
                <a:solidFill>
                  <a:prstClr val="black"/>
                </a:solidFill>
                <a:latin typeface="Times New Roman"/>
              </a:rPr>
              <a:t>(v. 35)</a:t>
            </a:r>
            <a:br>
              <a:rPr lang="es-ES" sz="2000" b="1" dirty="0">
                <a:solidFill>
                  <a:prstClr val="black"/>
                </a:solidFill>
                <a:latin typeface="Times New Roman"/>
              </a:rPr>
            </a:br>
            <a:r>
              <a:rPr lang="es-ES" sz="2000" b="1" dirty="0">
                <a:solidFill>
                  <a:prstClr val="black"/>
                </a:solidFill>
                <a:latin typeface="Times New Roman"/>
              </a:rPr>
              <a:t>[Jeremías 20:2; 38:6]</a:t>
            </a:r>
            <a:endParaRPr lang="es-ES" sz="4400" b="1" dirty="0">
              <a:solidFill>
                <a:prstClr val="black"/>
              </a:solidFill>
              <a:latin typeface="Times New Roman"/>
            </a:endParaRPr>
          </a:p>
        </p:txBody>
      </p:sp>
      <p:pic>
        <p:nvPicPr>
          <p:cNvPr id="6" name="Imagen 5" descr="Un grupo de personas disfrazadas&#10;&#10;El contenido generado por IA puede ser incorrecto.">
            <a:extLst>
              <a:ext uri="{FF2B5EF4-FFF2-40B4-BE49-F238E27FC236}">
                <a16:creationId xmlns:a16="http://schemas.microsoft.com/office/drawing/2014/main" id="{D4E688AA-196D-102D-02E2-1C84867F4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56" y="3308617"/>
            <a:ext cx="6822507" cy="3456737"/>
          </a:xfrm>
          <a:prstGeom prst="rect">
            <a:avLst/>
          </a:prstGeom>
          <a:ln w="38100" cap="sq">
            <a:gradFill flip="none" rotWithShape="1">
              <a:gsLst>
                <a:gs pos="58000">
                  <a:schemeClr val="accent5">
                    <a:lumMod val="60000"/>
                    <a:lumOff val="40000"/>
                  </a:schemeClr>
                </a:gs>
                <a:gs pos="28000">
                  <a:schemeClr val="accent5">
                    <a:lumMod val="75000"/>
                  </a:schemeClr>
                </a:gs>
              </a:gsLst>
              <a:lin ang="2700000" scaled="1"/>
              <a:tileRect/>
            </a:gradFill>
            <a:prstDash val="solid"/>
            <a:miter lim="800000"/>
          </a:ln>
          <a:effectLst>
            <a:outerShdw blurRad="50800" dist="38100" dir="2700000" algn="tl" rotWithShape="0">
              <a:srgbClr val="000000">
                <a:alpha val="43000"/>
              </a:srgbClr>
            </a:outerShdw>
          </a:effectLst>
        </p:spPr>
      </p:pic>
      <p:pic>
        <p:nvPicPr>
          <p:cNvPr id="10" name="Imagen 9" descr="Imagen que contiene tela, tabla, parado, mujer&#10;&#10;El contenido generado por IA puede ser incorrecto.">
            <a:extLst>
              <a:ext uri="{FF2B5EF4-FFF2-40B4-BE49-F238E27FC236}">
                <a16:creationId xmlns:a16="http://schemas.microsoft.com/office/drawing/2014/main" id="{E86F7E96-2CD6-EC79-DBC5-80138C874132}"/>
              </a:ext>
            </a:extLst>
          </p:cNvPr>
          <p:cNvPicPr>
            <a:picLocks noChangeAspect="1"/>
          </p:cNvPicPr>
          <p:nvPr/>
        </p:nvPicPr>
        <p:blipFill rotWithShape="1">
          <a:blip r:embed="rId4">
            <a:extLst>
              <a:ext uri="{28A0092B-C50C-407E-A947-70E740481C1C}">
                <a14:useLocalDpi xmlns:a14="http://schemas.microsoft.com/office/drawing/2010/main" val="0"/>
              </a:ext>
            </a:extLst>
          </a:blip>
          <a:srcRect t="9032" b="13223"/>
          <a:stretch>
            <a:fillRect/>
          </a:stretch>
        </p:blipFill>
        <p:spPr>
          <a:xfrm>
            <a:off x="239856" y="92646"/>
            <a:ext cx="6822507" cy="3086101"/>
          </a:xfrm>
          <a:prstGeom prst="rect">
            <a:avLst/>
          </a:prstGeom>
          <a:ln w="38100" cap="sq">
            <a:gradFill flip="none" rotWithShape="1">
              <a:gsLst>
                <a:gs pos="58000">
                  <a:schemeClr val="accent5">
                    <a:lumMod val="60000"/>
                    <a:lumOff val="40000"/>
                  </a:schemeClr>
                </a:gs>
                <a:gs pos="28000">
                  <a:schemeClr val="accent5">
                    <a:lumMod val="75000"/>
                  </a:schemeClr>
                </a:gs>
              </a:gsLst>
              <a:lin ang="2700000" scaled="1"/>
              <a:tileRect/>
            </a:gra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6F4C999C-2803-D075-130B-51681486CC0D}"/>
              </a:ext>
            </a:extLst>
          </p:cNvPr>
          <p:cNvSpPr txBox="1"/>
          <p:nvPr/>
        </p:nvSpPr>
        <p:spPr>
          <a:xfrm>
            <a:off x="7452970" y="1660200"/>
            <a:ext cx="2522483" cy="769441"/>
          </a:xfrm>
          <a:prstGeom prst="rect">
            <a:avLst/>
          </a:prstGeom>
          <a:noFill/>
        </p:spPr>
        <p:txBody>
          <a:bodyPr wrap="square">
            <a:spAutoFit/>
          </a:bodyPr>
          <a:lstStyle/>
          <a:p>
            <a:pPr algn="ctr"/>
            <a:r>
              <a:rPr lang="es-ES" sz="4400" b="1" dirty="0">
                <a:solidFill>
                  <a:srgbClr val="C00000"/>
                </a:solidFill>
                <a:latin typeface="Times New Roman"/>
              </a:rPr>
              <a:t>Jeremiah</a:t>
            </a:r>
            <a:endParaRPr lang="es-ES" sz="4400" dirty="0">
              <a:solidFill>
                <a:srgbClr val="C00000"/>
              </a:solidFill>
            </a:endParaRPr>
          </a:p>
        </p:txBody>
      </p:sp>
      <p:sp>
        <p:nvSpPr>
          <p:cNvPr id="3" name="CuadroTexto 2">
            <a:extLst>
              <a:ext uri="{FF2B5EF4-FFF2-40B4-BE49-F238E27FC236}">
                <a16:creationId xmlns:a16="http://schemas.microsoft.com/office/drawing/2014/main" id="{45EE41C1-4E48-4388-8DDF-727E2A3A4020}"/>
              </a:ext>
            </a:extLst>
          </p:cNvPr>
          <p:cNvSpPr txBox="1"/>
          <p:nvPr/>
        </p:nvSpPr>
        <p:spPr>
          <a:xfrm>
            <a:off x="7062362" y="73339"/>
            <a:ext cx="4730245" cy="707886"/>
          </a:xfrm>
          <a:prstGeom prst="rect">
            <a:avLst/>
          </a:prstGeom>
          <a:noFill/>
        </p:spPr>
        <p:txBody>
          <a:bodyPr wrap="square" rtlCol="0">
            <a:spAutoFit/>
          </a:bodyPr>
          <a:lstStyle/>
          <a:p>
            <a:pPr algn="ctr"/>
            <a:r>
              <a:rPr lang="en-US" sz="2000" b="1">
                <a:solidFill>
                  <a:schemeClr val="bg1"/>
                </a:solidFill>
                <a:effectLst>
                  <a:outerShdw blurRad="38100" dist="38100" dir="2700000" algn="tl">
                    <a:srgbClr val="000000">
                      <a:alpha val="43137"/>
                    </a:srgbClr>
                  </a:outerShdw>
                </a:effectLst>
              </a:rPr>
              <a:t>I will stand firm, even at the risk of my life, trusting in the resurrection.</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40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r="-20000" b="-7000"/>
          </a:stretch>
        </a:blipFill>
        <a:effectLst/>
      </p:bgPr>
    </p:bg>
    <p:spTree>
      <p:nvGrpSpPr>
        <p:cNvPr id="1" name="">
          <a:extLst>
            <a:ext uri="{FF2B5EF4-FFF2-40B4-BE49-F238E27FC236}">
              <a16:creationId xmlns:a16="http://schemas.microsoft.com/office/drawing/2014/main" id="{689A723B-F4DA-6CB7-6F43-4FC34FA2E0F0}"/>
            </a:ext>
          </a:extLst>
        </p:cNvPr>
        <p:cNvGrpSpPr/>
        <p:nvPr/>
      </p:nvGrpSpPr>
      <p:grpSpPr>
        <a:xfrm>
          <a:off x="0" y="0"/>
          <a:ext cx="0" cy="0"/>
          <a:chOff x="0" y="0"/>
          <a:chExt cx="0" cy="0"/>
        </a:xfrm>
      </p:grpSpPr>
      <p:pic>
        <p:nvPicPr>
          <p:cNvPr id="6" name="Imagen 5" descr="Imagen que contiene persona, edificio, hombre, gente&#10;&#10;El contenido generado por IA puede ser incorrecto.">
            <a:extLst>
              <a:ext uri="{FF2B5EF4-FFF2-40B4-BE49-F238E27FC236}">
                <a16:creationId xmlns:a16="http://schemas.microsoft.com/office/drawing/2014/main" id="{4375A2B7-932C-4D65-AEE4-540C37597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32" y="242292"/>
            <a:ext cx="5199645" cy="6373416"/>
          </a:xfrm>
          <a:prstGeom prst="snip2DiagRect">
            <a:avLst/>
          </a:prstGeom>
          <a:gradFill flip="none" rotWithShape="1">
            <a:gsLst>
              <a:gs pos="58000">
                <a:srgbClr val="E1BCAA"/>
              </a:gs>
              <a:gs pos="28000">
                <a:srgbClr val="6D4B3A"/>
              </a:gs>
            </a:gsLst>
            <a:lin ang="2700000" scaled="1"/>
            <a:tileRect/>
          </a:gradFill>
          <a:ln w="88900" cap="sq">
            <a:gradFill>
              <a:gsLst>
                <a:gs pos="8000">
                  <a:schemeClr val="accent2">
                    <a:lumMod val="40000"/>
                    <a:lumOff val="60000"/>
                  </a:schemeClr>
                </a:gs>
                <a:gs pos="96000">
                  <a:srgbClr val="65412F"/>
                </a:gs>
              </a:gsLst>
              <a:lin ang="5400000" scaled="1"/>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2 Rectángulo">
            <a:extLst>
              <a:ext uri="{FF2B5EF4-FFF2-40B4-BE49-F238E27FC236}">
                <a16:creationId xmlns:a16="http://schemas.microsoft.com/office/drawing/2014/main" id="{2407191D-1CA0-2FCC-83CE-998EC3C3AA0D}"/>
              </a:ext>
            </a:extLst>
          </p:cNvPr>
          <p:cNvSpPr/>
          <p:nvPr/>
        </p:nvSpPr>
        <p:spPr>
          <a:xfrm>
            <a:off x="5598640" y="3575952"/>
            <a:ext cx="6591399" cy="2739211"/>
          </a:xfrm>
          <a:prstGeom prst="rect">
            <a:avLst/>
          </a:prstGeom>
        </p:spPr>
        <p:txBody>
          <a:bodyPr wrap="square">
            <a:spAutoFit/>
          </a:bodyPr>
          <a:lstStyle/>
          <a:p>
            <a:r>
              <a:rPr lang="en-US" sz="3800" b="1" dirty="0">
                <a:solidFill>
                  <a:prstClr val="black"/>
                </a:solidFill>
                <a:latin typeface="Times New Roman"/>
              </a:rPr>
              <a:t>For the faith ______, _______, ________, etc. suffered reproaches and </a:t>
            </a:r>
            <a:r>
              <a:rPr lang="en-US" sz="3800" b="1" dirty="0" err="1">
                <a:solidFill>
                  <a:prstClr val="black"/>
                </a:solidFill>
                <a:latin typeface="Times New Roman"/>
              </a:rPr>
              <a:t>scourgings</a:t>
            </a:r>
            <a:r>
              <a:rPr lang="en-US" sz="3800" b="1" dirty="0">
                <a:solidFill>
                  <a:prstClr val="black"/>
                </a:solidFill>
                <a:latin typeface="Times New Roman"/>
              </a:rPr>
              <a:t>, prisons and jails</a:t>
            </a:r>
            <a:r>
              <a:rPr lang="es-ES" sz="3800" b="1" dirty="0">
                <a:solidFill>
                  <a:prstClr val="black"/>
                </a:solidFill>
                <a:latin typeface="Times New Roman"/>
              </a:rPr>
              <a:t>. </a:t>
            </a:r>
            <a:r>
              <a:rPr lang="en-US" sz="2000" b="1" dirty="0">
                <a:solidFill>
                  <a:prstClr val="black"/>
                </a:solidFill>
                <a:latin typeface="Times New Roman"/>
              </a:rPr>
              <a:t>(v. 36) [Genesis 37:13-24; Acts 12:1-19; Acts 16:19-24]</a:t>
            </a:r>
            <a:endParaRPr lang="es-ES" sz="3600" b="1" dirty="0">
              <a:solidFill>
                <a:prstClr val="black"/>
              </a:solidFill>
              <a:latin typeface="Times New Roman"/>
            </a:endParaRPr>
          </a:p>
        </p:txBody>
      </p:sp>
      <p:pic>
        <p:nvPicPr>
          <p:cNvPr id="4" name="Imagen 3" descr="Hombre sentado en una silla de madera&#10;&#10;El contenido generado por IA puede ser incorrecto.">
            <a:extLst>
              <a:ext uri="{FF2B5EF4-FFF2-40B4-BE49-F238E27FC236}">
                <a16:creationId xmlns:a16="http://schemas.microsoft.com/office/drawing/2014/main" id="{B1170A0A-5DA5-5744-D44E-0923792559A9}"/>
              </a:ext>
            </a:extLst>
          </p:cNvPr>
          <p:cNvPicPr>
            <a:picLocks noChangeAspect="1"/>
          </p:cNvPicPr>
          <p:nvPr/>
        </p:nvPicPr>
        <p:blipFill rotWithShape="1">
          <a:blip r:embed="rId4">
            <a:extLst>
              <a:ext uri="{28A0092B-C50C-407E-A947-70E740481C1C}">
                <a14:useLocalDpi xmlns:a14="http://schemas.microsoft.com/office/drawing/2010/main" val="0"/>
              </a:ext>
            </a:extLst>
          </a:blip>
          <a:srcRect t="5488" b="9713"/>
          <a:stretch>
            <a:fillRect/>
          </a:stretch>
        </p:blipFill>
        <p:spPr>
          <a:xfrm>
            <a:off x="5742412" y="675409"/>
            <a:ext cx="6303856" cy="2866589"/>
          </a:xfrm>
          <a:prstGeom prst="snip2DiagRect">
            <a:avLst/>
          </a:prstGeom>
          <a:gradFill flip="none" rotWithShape="1">
            <a:gsLst>
              <a:gs pos="58000">
                <a:srgbClr val="E1BCAA"/>
              </a:gs>
              <a:gs pos="28000">
                <a:srgbClr val="923B0C"/>
              </a:gs>
            </a:gsLst>
            <a:lin ang="2700000" scaled="1"/>
            <a:tileRect/>
          </a:gradFill>
          <a:ln w="88900" cap="sq">
            <a:gradFill>
              <a:gsLst>
                <a:gs pos="100000">
                  <a:srgbClr val="AF7634"/>
                </a:gs>
                <a:gs pos="4000">
                  <a:srgbClr val="A64511"/>
                </a:gs>
              </a:gsLst>
              <a:lin ang="5400000" scaled="1"/>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920C851E-AB46-DA76-A943-041CD261EC7B}"/>
              </a:ext>
            </a:extLst>
          </p:cNvPr>
          <p:cNvSpPr txBox="1"/>
          <p:nvPr/>
        </p:nvSpPr>
        <p:spPr>
          <a:xfrm>
            <a:off x="5710882" y="4136504"/>
            <a:ext cx="1909118" cy="677108"/>
          </a:xfrm>
          <a:prstGeom prst="rect">
            <a:avLst/>
          </a:prstGeom>
          <a:noFill/>
        </p:spPr>
        <p:txBody>
          <a:bodyPr wrap="square">
            <a:spAutoFit/>
          </a:bodyPr>
          <a:lstStyle/>
          <a:p>
            <a:pPr algn="ctr"/>
            <a:r>
              <a:rPr lang="es-ES" sz="3800" b="1" dirty="0">
                <a:solidFill>
                  <a:srgbClr val="C00000"/>
                </a:solidFill>
                <a:latin typeface="Times New Roman"/>
              </a:rPr>
              <a:t>Paul</a:t>
            </a:r>
            <a:endParaRPr lang="es-ES" sz="3800" dirty="0">
              <a:solidFill>
                <a:srgbClr val="C00000"/>
              </a:solidFill>
            </a:endParaRPr>
          </a:p>
        </p:txBody>
      </p:sp>
      <p:sp>
        <p:nvSpPr>
          <p:cNvPr id="8" name="CuadroTexto 7">
            <a:extLst>
              <a:ext uri="{FF2B5EF4-FFF2-40B4-BE49-F238E27FC236}">
                <a16:creationId xmlns:a16="http://schemas.microsoft.com/office/drawing/2014/main" id="{206E8E00-2C68-A4F4-6451-4BF2CB499214}"/>
              </a:ext>
            </a:extLst>
          </p:cNvPr>
          <p:cNvSpPr txBox="1"/>
          <p:nvPr/>
        </p:nvSpPr>
        <p:spPr>
          <a:xfrm>
            <a:off x="8017035" y="3587034"/>
            <a:ext cx="2159731" cy="646331"/>
          </a:xfrm>
          <a:prstGeom prst="rect">
            <a:avLst/>
          </a:prstGeom>
          <a:noFill/>
        </p:spPr>
        <p:txBody>
          <a:bodyPr wrap="square">
            <a:spAutoFit/>
          </a:bodyPr>
          <a:lstStyle/>
          <a:p>
            <a:pPr algn="ctr"/>
            <a:r>
              <a:rPr lang="es-ES" sz="3600" b="1" dirty="0">
                <a:solidFill>
                  <a:srgbClr val="C00000"/>
                </a:solidFill>
                <a:latin typeface="Times New Roman"/>
              </a:rPr>
              <a:t>Joseph</a:t>
            </a:r>
            <a:endParaRPr lang="es-ES" sz="3600" dirty="0"/>
          </a:p>
        </p:txBody>
      </p:sp>
      <p:sp>
        <p:nvSpPr>
          <p:cNvPr id="10" name="CuadroTexto 9">
            <a:extLst>
              <a:ext uri="{FF2B5EF4-FFF2-40B4-BE49-F238E27FC236}">
                <a16:creationId xmlns:a16="http://schemas.microsoft.com/office/drawing/2014/main" id="{CF709022-0A67-F23B-0096-C2C7735DFEC5}"/>
              </a:ext>
            </a:extLst>
          </p:cNvPr>
          <p:cNvSpPr txBox="1"/>
          <p:nvPr/>
        </p:nvSpPr>
        <p:spPr>
          <a:xfrm>
            <a:off x="10176766" y="3605424"/>
            <a:ext cx="1691297" cy="677108"/>
          </a:xfrm>
          <a:prstGeom prst="rect">
            <a:avLst/>
          </a:prstGeom>
          <a:noFill/>
        </p:spPr>
        <p:txBody>
          <a:bodyPr wrap="square">
            <a:spAutoFit/>
          </a:bodyPr>
          <a:lstStyle/>
          <a:p>
            <a:pPr algn="ctr"/>
            <a:r>
              <a:rPr kumimoji="0" lang="es-ES" sz="3800" b="1" i="0" u="none" strike="noStrike" kern="1200" cap="none" spc="0" normalizeH="0" baseline="0" noProof="0" dirty="0">
                <a:ln>
                  <a:noFill/>
                </a:ln>
                <a:solidFill>
                  <a:srgbClr val="C00000"/>
                </a:solidFill>
                <a:effectLst/>
                <a:uLnTx/>
                <a:uFillTx/>
                <a:latin typeface="Times New Roman"/>
                <a:ea typeface="+mn-ea"/>
                <a:cs typeface="+mn-cs"/>
              </a:rPr>
              <a:t>Peter</a:t>
            </a:r>
            <a:endParaRPr lang="es-ES" sz="3800" dirty="0"/>
          </a:p>
        </p:txBody>
      </p:sp>
      <p:sp>
        <p:nvSpPr>
          <p:cNvPr id="3" name="CuadroTexto 2">
            <a:extLst>
              <a:ext uri="{FF2B5EF4-FFF2-40B4-BE49-F238E27FC236}">
                <a16:creationId xmlns:a16="http://schemas.microsoft.com/office/drawing/2014/main" id="{D3CE0811-59E5-9BD7-0B99-F925BF276FA3}"/>
              </a:ext>
            </a:extLst>
          </p:cNvPr>
          <p:cNvSpPr txBox="1"/>
          <p:nvPr/>
        </p:nvSpPr>
        <p:spPr>
          <a:xfrm>
            <a:off x="6611006" y="-236"/>
            <a:ext cx="5580993" cy="612219"/>
          </a:xfrm>
          <a:prstGeom prst="rect">
            <a:avLst/>
          </a:prstGeom>
          <a:noFill/>
        </p:spPr>
        <p:txBody>
          <a:bodyPr wrap="square" rtlCol="0">
            <a:spAutoFit/>
          </a:bodyPr>
          <a:lstStyle/>
          <a:p>
            <a:pPr algn="ctr">
              <a:lnSpc>
                <a:spcPts val="2000"/>
              </a:lnSpc>
            </a:pPr>
            <a:r>
              <a:rPr lang="en-US" sz="2000" b="1">
                <a:solidFill>
                  <a:schemeClr val="bg1"/>
                </a:solidFill>
                <a:effectLst>
                  <a:outerShdw blurRad="38100" dist="38100" dir="2700000" algn="tl">
                    <a:srgbClr val="000000">
                      <a:alpha val="43137"/>
                    </a:srgbClr>
                  </a:outerShdw>
                </a:effectLst>
              </a:rPr>
              <a:t>In the midst of problems, I sleep peacefully or sing happily, trusting in God.</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572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strVal val="4*#ppt_w"/>
                                          </p:val>
                                        </p:tav>
                                        <p:tav tm="100000">
                                          <p:val>
                                            <p:strVal val="#ppt_w"/>
                                          </p:val>
                                        </p:tav>
                                      </p:tavLst>
                                    </p:anim>
                                    <p:anim calcmode="lin" valueType="num">
                                      <p:cBhvr>
                                        <p:cTn id="3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10"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26000" r="-8000" b="-10000"/>
          </a:stretch>
        </a:blipFill>
        <a:effectLst/>
      </p:bgPr>
    </p:bg>
    <p:spTree>
      <p:nvGrpSpPr>
        <p:cNvPr id="1" name="">
          <a:extLst>
            <a:ext uri="{FF2B5EF4-FFF2-40B4-BE49-F238E27FC236}">
              <a16:creationId xmlns:a16="http://schemas.microsoft.com/office/drawing/2014/main" id="{B0DEABDE-B09F-E96C-3812-A82FE6FEDAD0}"/>
            </a:ext>
          </a:extLst>
        </p:cNvPr>
        <p:cNvGrpSpPr/>
        <p:nvPr/>
      </p:nvGrpSpPr>
      <p:grpSpPr>
        <a:xfrm>
          <a:off x="0" y="0"/>
          <a:ext cx="0" cy="0"/>
          <a:chOff x="0" y="0"/>
          <a:chExt cx="0" cy="0"/>
        </a:xfrm>
      </p:grpSpPr>
      <p:pic>
        <p:nvPicPr>
          <p:cNvPr id="4" name="Imagen 3" descr="Imagen que contiene tabla, mujer, foto, hombre&#10;&#10;El contenido generado por IA puede ser incorrecto.">
            <a:extLst>
              <a:ext uri="{FF2B5EF4-FFF2-40B4-BE49-F238E27FC236}">
                <a16:creationId xmlns:a16="http://schemas.microsoft.com/office/drawing/2014/main" id="{D42BE215-565B-5CB8-B6F9-0A78200DE35C}"/>
              </a:ext>
            </a:extLst>
          </p:cNvPr>
          <p:cNvPicPr>
            <a:picLocks noChangeAspect="1"/>
          </p:cNvPicPr>
          <p:nvPr/>
        </p:nvPicPr>
        <p:blipFill rotWithShape="1">
          <a:blip r:embed="rId3">
            <a:extLst>
              <a:ext uri="{28A0092B-C50C-407E-A947-70E740481C1C}">
                <a14:useLocalDpi xmlns:a14="http://schemas.microsoft.com/office/drawing/2010/main" val="0"/>
              </a:ext>
            </a:extLst>
          </a:blip>
          <a:srcRect l="-25" r="4507"/>
          <a:stretch>
            <a:fillRect/>
          </a:stretch>
        </p:blipFill>
        <p:spPr>
          <a:xfrm>
            <a:off x="6019431" y="931171"/>
            <a:ext cx="5812272" cy="5526431"/>
          </a:xfrm>
          <a:prstGeom prst="rect">
            <a:avLst/>
          </a:prstGeom>
          <a:solidFill>
            <a:srgbClr val="FFFFFF">
              <a:shade val="85000"/>
            </a:srgbClr>
          </a:solidFill>
          <a:ln w="88900" cap="sq">
            <a:solidFill>
              <a:srgbClr val="53188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en una plaza&#10;&#10;El contenido generado por IA puede ser incorrecto.">
            <a:extLst>
              <a:ext uri="{FF2B5EF4-FFF2-40B4-BE49-F238E27FC236}">
                <a16:creationId xmlns:a16="http://schemas.microsoft.com/office/drawing/2014/main" id="{0AF30B69-CF87-3C19-00B5-E1549F5C5E2F}"/>
              </a:ext>
            </a:extLst>
          </p:cNvPr>
          <p:cNvPicPr>
            <a:picLocks noChangeAspect="1"/>
          </p:cNvPicPr>
          <p:nvPr/>
        </p:nvPicPr>
        <p:blipFill rotWithShape="1">
          <a:blip r:embed="rId4">
            <a:extLst>
              <a:ext uri="{28A0092B-C50C-407E-A947-70E740481C1C}">
                <a14:useLocalDpi xmlns:a14="http://schemas.microsoft.com/office/drawing/2010/main" val="0"/>
              </a:ext>
            </a:extLst>
          </a:blip>
          <a:srcRect t="10620" b="17824"/>
          <a:stretch>
            <a:fillRect/>
          </a:stretch>
        </p:blipFill>
        <p:spPr>
          <a:xfrm>
            <a:off x="444380" y="3163614"/>
            <a:ext cx="5115593" cy="3310955"/>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2 Rectángulo">
            <a:extLst>
              <a:ext uri="{FF2B5EF4-FFF2-40B4-BE49-F238E27FC236}">
                <a16:creationId xmlns:a16="http://schemas.microsoft.com/office/drawing/2014/main" id="{96CA798A-3101-6BE3-9631-9C4932EEE91F}"/>
              </a:ext>
            </a:extLst>
          </p:cNvPr>
          <p:cNvSpPr/>
          <p:nvPr/>
        </p:nvSpPr>
        <p:spPr>
          <a:xfrm>
            <a:off x="422084" y="931171"/>
            <a:ext cx="5484730" cy="1384995"/>
          </a:xfrm>
          <a:prstGeom prst="rect">
            <a:avLst/>
          </a:prstGeom>
        </p:spPr>
        <p:txBody>
          <a:bodyPr wrap="square">
            <a:spAutoFit/>
          </a:bodyPr>
          <a:lstStyle/>
          <a:p>
            <a:r>
              <a:rPr lang="en-US" sz="3200" b="1" dirty="0">
                <a:solidFill>
                  <a:prstClr val="black"/>
                </a:solidFill>
                <a:latin typeface="Times New Roman"/>
              </a:rPr>
              <a:t>For the faith ______________ and _________ were stoned.</a:t>
            </a:r>
            <a:r>
              <a:rPr lang="es-ES" sz="3200" b="1" dirty="0">
                <a:solidFill>
                  <a:prstClr val="black"/>
                </a:solidFill>
                <a:latin typeface="Times New Roman"/>
              </a:rPr>
              <a:t> </a:t>
            </a:r>
          </a:p>
          <a:p>
            <a:r>
              <a:rPr lang="es-ES" sz="2000" b="1" dirty="0">
                <a:solidFill>
                  <a:prstClr val="black"/>
                </a:solidFill>
                <a:latin typeface="Times New Roman"/>
              </a:rPr>
              <a:t>(v. 37) </a:t>
            </a:r>
            <a:r>
              <a:rPr lang="en-US" sz="2000" b="1" dirty="0">
                <a:solidFill>
                  <a:prstClr val="black"/>
                </a:solidFill>
                <a:latin typeface="Times New Roman"/>
              </a:rPr>
              <a:t>[1 Kings 21:1-16; Acts 7:59]</a:t>
            </a:r>
            <a:endParaRPr lang="es-ES" sz="3200" b="1" dirty="0">
              <a:solidFill>
                <a:prstClr val="black"/>
              </a:solidFill>
              <a:latin typeface="Times New Roman"/>
            </a:endParaRPr>
          </a:p>
        </p:txBody>
      </p:sp>
      <p:sp>
        <p:nvSpPr>
          <p:cNvPr id="5" name="CuadroTexto 4">
            <a:extLst>
              <a:ext uri="{FF2B5EF4-FFF2-40B4-BE49-F238E27FC236}">
                <a16:creationId xmlns:a16="http://schemas.microsoft.com/office/drawing/2014/main" id="{3CE3ADB3-6307-BE1B-0E0B-150506C3475D}"/>
              </a:ext>
            </a:extLst>
          </p:cNvPr>
          <p:cNvSpPr txBox="1"/>
          <p:nvPr/>
        </p:nvSpPr>
        <p:spPr>
          <a:xfrm>
            <a:off x="2324775" y="931171"/>
            <a:ext cx="3771225" cy="584775"/>
          </a:xfrm>
          <a:prstGeom prst="rect">
            <a:avLst/>
          </a:prstGeom>
          <a:noFill/>
        </p:spPr>
        <p:txBody>
          <a:bodyPr wrap="square">
            <a:spAutoFit/>
          </a:bodyPr>
          <a:lstStyle/>
          <a:p>
            <a:pPr algn="ctr"/>
            <a:r>
              <a:rPr lang="es-ES" sz="3200" b="1" dirty="0" err="1">
                <a:solidFill>
                  <a:srgbClr val="C00000"/>
                </a:solidFill>
                <a:latin typeface="Times New Roman"/>
              </a:rPr>
              <a:t>Jezreel's</a:t>
            </a:r>
            <a:r>
              <a:rPr lang="es-ES" sz="3200" b="1" dirty="0">
                <a:solidFill>
                  <a:srgbClr val="C00000"/>
                </a:solidFill>
                <a:latin typeface="Times New Roman"/>
              </a:rPr>
              <a:t> </a:t>
            </a:r>
            <a:r>
              <a:rPr lang="es-ES" sz="3200" b="1" dirty="0" err="1">
                <a:solidFill>
                  <a:srgbClr val="C00000"/>
                </a:solidFill>
                <a:latin typeface="Times New Roman"/>
              </a:rPr>
              <a:t>Nabot</a:t>
            </a:r>
            <a:endParaRPr lang="es-ES" sz="3200" dirty="0"/>
          </a:p>
        </p:txBody>
      </p:sp>
      <p:sp>
        <p:nvSpPr>
          <p:cNvPr id="6" name="CuadroTexto 5">
            <a:extLst>
              <a:ext uri="{FF2B5EF4-FFF2-40B4-BE49-F238E27FC236}">
                <a16:creationId xmlns:a16="http://schemas.microsoft.com/office/drawing/2014/main" id="{69CD5392-D9E7-0067-DC4E-92C37F6CDF13}"/>
              </a:ext>
            </a:extLst>
          </p:cNvPr>
          <p:cNvSpPr txBox="1"/>
          <p:nvPr/>
        </p:nvSpPr>
        <p:spPr>
          <a:xfrm>
            <a:off x="1162865" y="1431956"/>
            <a:ext cx="1839311" cy="584775"/>
          </a:xfrm>
          <a:prstGeom prst="rect">
            <a:avLst/>
          </a:prstGeom>
          <a:noFill/>
        </p:spPr>
        <p:txBody>
          <a:bodyPr wrap="square">
            <a:spAutoFit/>
          </a:bodyPr>
          <a:lstStyle/>
          <a:p>
            <a:pPr algn="ctr"/>
            <a:r>
              <a:rPr lang="es-ES" sz="3200" b="1" dirty="0">
                <a:solidFill>
                  <a:srgbClr val="C00000"/>
                </a:solidFill>
                <a:latin typeface="Times New Roman"/>
              </a:rPr>
              <a:t>Stephen</a:t>
            </a:r>
            <a:endParaRPr lang="es-ES" sz="3200" dirty="0"/>
          </a:p>
        </p:txBody>
      </p:sp>
      <p:sp>
        <p:nvSpPr>
          <p:cNvPr id="2" name="CuadroTexto 1">
            <a:extLst>
              <a:ext uri="{FF2B5EF4-FFF2-40B4-BE49-F238E27FC236}">
                <a16:creationId xmlns:a16="http://schemas.microsoft.com/office/drawing/2014/main" id="{EB453E72-A197-2C63-F925-F813B6562C13}"/>
              </a:ext>
            </a:extLst>
          </p:cNvPr>
          <p:cNvSpPr txBox="1"/>
          <p:nvPr/>
        </p:nvSpPr>
        <p:spPr>
          <a:xfrm>
            <a:off x="0" y="199459"/>
            <a:ext cx="12192000" cy="400110"/>
          </a:xfrm>
          <a:prstGeom prst="rect">
            <a:avLst/>
          </a:prstGeom>
          <a:noFill/>
        </p:spPr>
        <p:txBody>
          <a:bodyPr wrap="square" rtlCol="0">
            <a:spAutoFit/>
          </a:bodyPr>
          <a:lstStyle/>
          <a:p>
            <a:pPr algn="ctr"/>
            <a:r>
              <a:rPr lang="en-US" sz="2000" b="1">
                <a:solidFill>
                  <a:schemeClr val="bg1"/>
                </a:solidFill>
                <a:effectLst>
                  <a:outerShdw blurRad="38100" dist="38100" dir="2700000" algn="tl">
                    <a:srgbClr val="000000">
                      <a:alpha val="43137"/>
                    </a:srgbClr>
                  </a:outerShdw>
                </a:effectLst>
              </a:rPr>
              <a:t>If I must die to remain faithful, or to bear witness to the truth, I will not doubt.</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809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strVal val="4*#ppt_w"/>
                                          </p:val>
                                        </p:tav>
                                        <p:tav tm="100000">
                                          <p:val>
                                            <p:strVal val="#ppt_w"/>
                                          </p:val>
                                        </p:tav>
                                      </p:tavLst>
                                    </p:anim>
                                    <p:anim calcmode="lin" valueType="num">
                                      <p:cBhvr>
                                        <p:cTn id="29"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23000"/>
          </a:stretch>
        </a:blipFill>
        <a:effectLst/>
      </p:bgPr>
    </p:bg>
    <p:spTree>
      <p:nvGrpSpPr>
        <p:cNvPr id="1" name="">
          <a:extLst>
            <a:ext uri="{FF2B5EF4-FFF2-40B4-BE49-F238E27FC236}">
              <a16:creationId xmlns:a16="http://schemas.microsoft.com/office/drawing/2014/main" id="{E40359E3-2307-785D-28A9-16A917B9FDB3}"/>
            </a:ext>
          </a:extLst>
        </p:cNvPr>
        <p:cNvGrpSpPr/>
        <p:nvPr/>
      </p:nvGrpSpPr>
      <p:grpSpPr>
        <a:xfrm>
          <a:off x="0" y="0"/>
          <a:ext cx="0" cy="0"/>
          <a:chOff x="0" y="0"/>
          <a:chExt cx="0" cy="0"/>
        </a:xfrm>
      </p:grpSpPr>
      <p:pic>
        <p:nvPicPr>
          <p:cNvPr id="6" name="Imagen 5" descr="Imagen que contiene hombre, cebra, cuarto&#10;&#10;El contenido generado por IA puede ser incorrecto.">
            <a:extLst>
              <a:ext uri="{FF2B5EF4-FFF2-40B4-BE49-F238E27FC236}">
                <a16:creationId xmlns:a16="http://schemas.microsoft.com/office/drawing/2014/main" id="{2A925D1C-760B-219C-094C-67E0BB552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66" y="1334815"/>
            <a:ext cx="10089931" cy="4992575"/>
          </a:xfrm>
          <a:prstGeom prst="ellipse">
            <a:avLst/>
          </a:prstGeom>
          <a:ln w="190500" cap="rnd">
            <a:gradFill>
              <a:gsLst>
                <a:gs pos="0">
                  <a:srgbClr val="D0A276"/>
                </a:gs>
                <a:gs pos="52000">
                  <a:srgbClr val="C8A580"/>
                </a:gs>
                <a:gs pos="44000">
                  <a:srgbClr val="C8A57F"/>
                </a:gs>
                <a:gs pos="52000">
                  <a:srgbClr val="95613B"/>
                </a:gs>
                <a:gs pos="99000">
                  <a:srgbClr val="8A522C"/>
                </a:gs>
              </a:gsLst>
              <a:lin ang="5400000" scaled="1"/>
            </a:gradFill>
            <a:prstDash val="solid"/>
          </a:ln>
          <a:effectLst>
            <a:outerShdw blurRad="127000" algn="bl" rotWithShape="0">
              <a:srgbClr val="000000"/>
            </a:outerShdw>
          </a:effectLst>
          <a:scene3d>
            <a:camera prst="perspectiveFront" fov="5400000"/>
            <a:lightRig rig="threePt" dir="t">
              <a:rot lat="0" lon="0" rev="19200000"/>
            </a:lightRig>
          </a:scene3d>
          <a:sp3d extrusionH="25400" contourW="38100">
            <a:bevelT w="260350" h="120650" prst="relaxedInset"/>
            <a:extrusionClr>
              <a:srgbClr val="FFFF00"/>
            </a:extrusionClr>
            <a:contourClr>
              <a:schemeClr val="accent2">
                <a:lumMod val="20000"/>
                <a:lumOff val="80000"/>
              </a:schemeClr>
            </a:contourClr>
          </a:sp3d>
        </p:spPr>
      </p:pic>
      <p:sp>
        <p:nvSpPr>
          <p:cNvPr id="2" name="2 Rectángulo">
            <a:extLst>
              <a:ext uri="{FF2B5EF4-FFF2-40B4-BE49-F238E27FC236}">
                <a16:creationId xmlns:a16="http://schemas.microsoft.com/office/drawing/2014/main" id="{1AB2D2A4-6CAE-38B2-3E4D-FE8AB7650E85}"/>
              </a:ext>
            </a:extLst>
          </p:cNvPr>
          <p:cNvSpPr/>
          <p:nvPr/>
        </p:nvSpPr>
        <p:spPr>
          <a:xfrm>
            <a:off x="1453731" y="126399"/>
            <a:ext cx="8657221" cy="1122295"/>
          </a:xfrm>
          <a:prstGeom prst="rect">
            <a:avLst/>
          </a:prstGeom>
        </p:spPr>
        <p:txBody>
          <a:bodyPr wrap="square">
            <a:spAutoFit/>
          </a:bodyPr>
          <a:lstStyle/>
          <a:p>
            <a:pPr>
              <a:lnSpc>
                <a:spcPts val="4000"/>
              </a:lnSpc>
            </a:pPr>
            <a:r>
              <a:rPr lang="en-US" sz="4400" b="1" dirty="0">
                <a:solidFill>
                  <a:prstClr val="black"/>
                </a:solidFill>
                <a:latin typeface="Times New Roman"/>
              </a:rPr>
              <a:t>By faith ______ died sawn to death. </a:t>
            </a:r>
            <a:r>
              <a:rPr lang="es-ES" sz="2800" b="1" dirty="0">
                <a:solidFill>
                  <a:prstClr val="black"/>
                </a:solidFill>
                <a:latin typeface="Times New Roman"/>
              </a:rPr>
              <a:t>(</a:t>
            </a:r>
            <a:r>
              <a:rPr lang="es-ES" sz="2800" b="1" dirty="0" err="1">
                <a:solidFill>
                  <a:prstClr val="black"/>
                </a:solidFill>
                <a:latin typeface="Times New Roman"/>
              </a:rPr>
              <a:t>according</a:t>
            </a:r>
            <a:r>
              <a:rPr lang="es-ES" sz="2800" b="1" dirty="0">
                <a:solidFill>
                  <a:prstClr val="black"/>
                </a:solidFill>
                <a:latin typeface="Times New Roman"/>
              </a:rPr>
              <a:t> </a:t>
            </a:r>
            <a:r>
              <a:rPr lang="es-ES" sz="2800" b="1" dirty="0" err="1">
                <a:solidFill>
                  <a:prstClr val="black"/>
                </a:solidFill>
                <a:latin typeface="Times New Roman"/>
              </a:rPr>
              <a:t>to</a:t>
            </a:r>
            <a:r>
              <a:rPr lang="es-ES" sz="2800" b="1" dirty="0">
                <a:solidFill>
                  <a:prstClr val="black"/>
                </a:solidFill>
                <a:latin typeface="Times New Roman"/>
              </a:rPr>
              <a:t> </a:t>
            </a:r>
            <a:r>
              <a:rPr lang="es-ES" sz="2800" b="1" dirty="0" err="1">
                <a:solidFill>
                  <a:prstClr val="black"/>
                </a:solidFill>
                <a:latin typeface="Times New Roman"/>
              </a:rPr>
              <a:t>tradition</a:t>
            </a:r>
            <a:r>
              <a:rPr lang="es-ES" sz="2800" b="1" dirty="0">
                <a:solidFill>
                  <a:prstClr val="black"/>
                </a:solidFill>
                <a:latin typeface="Times New Roman"/>
              </a:rPr>
              <a:t>)</a:t>
            </a:r>
            <a:r>
              <a:rPr lang="es-ES" sz="4400" b="1" dirty="0">
                <a:solidFill>
                  <a:prstClr val="black"/>
                </a:solidFill>
                <a:latin typeface="Times New Roman"/>
              </a:rPr>
              <a:t>. </a:t>
            </a:r>
            <a:r>
              <a:rPr lang="es-ES" sz="2000" b="1" dirty="0">
                <a:solidFill>
                  <a:prstClr val="black"/>
                </a:solidFill>
                <a:latin typeface="Times New Roman"/>
              </a:rPr>
              <a:t>(v. 37) (ST </a:t>
            </a:r>
            <a:r>
              <a:rPr lang="es-ES" sz="2000" b="1" dirty="0" err="1">
                <a:solidFill>
                  <a:prstClr val="black"/>
                </a:solidFill>
                <a:latin typeface="Times New Roman"/>
              </a:rPr>
              <a:t>February</a:t>
            </a:r>
            <a:r>
              <a:rPr lang="es-ES" sz="2000" b="1" dirty="0">
                <a:solidFill>
                  <a:prstClr val="black"/>
                </a:solidFill>
                <a:latin typeface="Times New Roman"/>
              </a:rPr>
              <a:t> 17, 1898)</a:t>
            </a:r>
          </a:p>
        </p:txBody>
      </p:sp>
      <p:sp>
        <p:nvSpPr>
          <p:cNvPr id="4" name="CuadroTexto 3">
            <a:extLst>
              <a:ext uri="{FF2B5EF4-FFF2-40B4-BE49-F238E27FC236}">
                <a16:creationId xmlns:a16="http://schemas.microsoft.com/office/drawing/2014/main" id="{3D8CAF07-2290-E668-7A9B-701FC0A741A0}"/>
              </a:ext>
            </a:extLst>
          </p:cNvPr>
          <p:cNvSpPr txBox="1"/>
          <p:nvPr/>
        </p:nvSpPr>
        <p:spPr>
          <a:xfrm>
            <a:off x="3668111" y="-62509"/>
            <a:ext cx="1692165" cy="769441"/>
          </a:xfrm>
          <a:prstGeom prst="rect">
            <a:avLst/>
          </a:prstGeom>
          <a:noFill/>
        </p:spPr>
        <p:txBody>
          <a:bodyPr wrap="square">
            <a:spAutoFit/>
          </a:bodyPr>
          <a:lstStyle/>
          <a:p>
            <a:pPr algn="ctr"/>
            <a:r>
              <a:rPr lang="es-ES" sz="4400" b="1" dirty="0" err="1">
                <a:solidFill>
                  <a:srgbClr val="C00000"/>
                </a:solidFill>
                <a:latin typeface="Times New Roman"/>
              </a:rPr>
              <a:t>Isaiah</a:t>
            </a:r>
            <a:endParaRPr lang="es-ES" sz="4400" dirty="0">
              <a:solidFill>
                <a:srgbClr val="C00000"/>
              </a:solidFill>
            </a:endParaRPr>
          </a:p>
        </p:txBody>
      </p:sp>
      <p:sp>
        <p:nvSpPr>
          <p:cNvPr id="3" name="CuadroTexto 2">
            <a:extLst>
              <a:ext uri="{FF2B5EF4-FFF2-40B4-BE49-F238E27FC236}">
                <a16:creationId xmlns:a16="http://schemas.microsoft.com/office/drawing/2014/main" id="{F07C3111-7FBE-4F27-63A4-7F0344EFB58B}"/>
              </a:ext>
            </a:extLst>
          </p:cNvPr>
          <p:cNvSpPr txBox="1"/>
          <p:nvPr/>
        </p:nvSpPr>
        <p:spPr>
          <a:xfrm>
            <a:off x="315310" y="6427938"/>
            <a:ext cx="10247587" cy="400110"/>
          </a:xfrm>
          <a:prstGeom prst="rect">
            <a:avLst/>
          </a:prstGeom>
          <a:noFill/>
        </p:spPr>
        <p:txBody>
          <a:bodyPr wrap="square" rtlCol="0">
            <a:spAutoFit/>
          </a:bodyPr>
          <a:lstStyle/>
          <a:p>
            <a:pPr algn="ctr"/>
            <a:r>
              <a:rPr lang="en-US" sz="2000" b="1"/>
              <a:t>It doesn't matter what kind of death you have to face. I will be faithful to God.</a:t>
            </a:r>
            <a:endParaRPr lang="es-ES" sz="2000" b="1" dirty="0"/>
          </a:p>
        </p:txBody>
      </p:sp>
    </p:spTree>
    <p:extLst>
      <p:ext uri="{BB962C8B-B14F-4D97-AF65-F5344CB8AC3E}">
        <p14:creationId xmlns:p14="http://schemas.microsoft.com/office/powerpoint/2010/main" val="11000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9000" b="-7000"/>
          </a:stretch>
        </a:blipFill>
        <a:effectLst/>
      </p:bgPr>
    </p:bg>
    <p:spTree>
      <p:nvGrpSpPr>
        <p:cNvPr id="1" name=""/>
        <p:cNvGrpSpPr/>
        <p:nvPr/>
      </p:nvGrpSpPr>
      <p:grpSpPr>
        <a:xfrm>
          <a:off x="0" y="0"/>
          <a:ext cx="0" cy="0"/>
          <a:chOff x="0" y="0"/>
          <a:chExt cx="0" cy="0"/>
        </a:xfrm>
      </p:grpSpPr>
      <p:sp>
        <p:nvSpPr>
          <p:cNvPr id="4" name="2 Rectángulo">
            <a:extLst>
              <a:ext uri="{FF2B5EF4-FFF2-40B4-BE49-F238E27FC236}">
                <a16:creationId xmlns:a16="http://schemas.microsoft.com/office/drawing/2014/main" id="{B47FB917-AFE0-4213-062C-11C59426CD3A}"/>
              </a:ext>
            </a:extLst>
          </p:cNvPr>
          <p:cNvSpPr/>
          <p:nvPr/>
        </p:nvSpPr>
        <p:spPr>
          <a:xfrm>
            <a:off x="304799" y="436423"/>
            <a:ext cx="11887201" cy="1446550"/>
          </a:xfrm>
          <a:prstGeom prst="rect">
            <a:avLst/>
          </a:prstGeom>
        </p:spPr>
        <p:txBody>
          <a:bodyPr wrap="square">
            <a:spAutoFit/>
          </a:bodyPr>
          <a:lstStyle/>
          <a:p>
            <a:r>
              <a:rPr lang="en-US" sz="4400" b="1" dirty="0">
                <a:solidFill>
                  <a:prstClr val="black"/>
                </a:solidFill>
                <a:latin typeface="Times New Roman"/>
              </a:rPr>
              <a:t>By faith ___________________ were tested as to what they would eat. </a:t>
            </a:r>
            <a:r>
              <a:rPr lang="es-ES" sz="2000" b="1" dirty="0">
                <a:solidFill>
                  <a:prstClr val="black"/>
                </a:solidFill>
                <a:latin typeface="Times New Roman"/>
              </a:rPr>
              <a:t>(v. 37) [Daniel 1]</a:t>
            </a:r>
            <a:endParaRPr lang="es-ES" sz="4400" b="1" dirty="0">
              <a:solidFill>
                <a:prstClr val="black"/>
              </a:solidFill>
              <a:latin typeface="Times New Roman"/>
            </a:endParaRPr>
          </a:p>
        </p:txBody>
      </p:sp>
      <p:sp>
        <p:nvSpPr>
          <p:cNvPr id="5" name="CuadroTexto 4">
            <a:extLst>
              <a:ext uri="{FF2B5EF4-FFF2-40B4-BE49-F238E27FC236}">
                <a16:creationId xmlns:a16="http://schemas.microsoft.com/office/drawing/2014/main" id="{72789444-09A0-D65A-2E18-E7ACC36D774C}"/>
              </a:ext>
            </a:extLst>
          </p:cNvPr>
          <p:cNvSpPr txBox="1"/>
          <p:nvPr/>
        </p:nvSpPr>
        <p:spPr>
          <a:xfrm>
            <a:off x="2478594" y="482590"/>
            <a:ext cx="5328745" cy="707886"/>
          </a:xfrm>
          <a:prstGeom prst="rect">
            <a:avLst/>
          </a:prstGeom>
          <a:noFill/>
        </p:spPr>
        <p:txBody>
          <a:bodyPr wrap="square">
            <a:spAutoFit/>
          </a:bodyPr>
          <a:lstStyle/>
          <a:p>
            <a:pPr algn="ctr"/>
            <a:r>
              <a:rPr lang="es-ES" sz="4000" b="1" dirty="0">
                <a:solidFill>
                  <a:srgbClr val="C00000"/>
                </a:solidFill>
                <a:latin typeface="Times New Roman"/>
              </a:rPr>
              <a:t>Daniel and </a:t>
            </a:r>
            <a:r>
              <a:rPr lang="es-ES" sz="4000" b="1" dirty="0" err="1">
                <a:solidFill>
                  <a:srgbClr val="C00000"/>
                </a:solidFill>
                <a:latin typeface="Times New Roman"/>
              </a:rPr>
              <a:t>his</a:t>
            </a:r>
            <a:r>
              <a:rPr lang="es-ES" sz="4000" b="1" dirty="0">
                <a:solidFill>
                  <a:srgbClr val="C00000"/>
                </a:solidFill>
                <a:latin typeface="Times New Roman"/>
              </a:rPr>
              <a:t> </a:t>
            </a:r>
            <a:r>
              <a:rPr lang="es-ES" sz="4000" b="1" dirty="0" err="1">
                <a:solidFill>
                  <a:srgbClr val="C00000"/>
                </a:solidFill>
                <a:latin typeface="Times New Roman"/>
              </a:rPr>
              <a:t>friends</a:t>
            </a:r>
            <a:endParaRPr lang="es-ES" sz="4000" dirty="0">
              <a:solidFill>
                <a:srgbClr val="C00000"/>
              </a:solidFill>
            </a:endParaRPr>
          </a:p>
        </p:txBody>
      </p:sp>
      <p:pic>
        <p:nvPicPr>
          <p:cNvPr id="9" name="Imagen 8" descr="Un grupo de personas frente a un pastel&#10;&#10;El contenido generado por IA puede ser incorrecto.">
            <a:extLst>
              <a:ext uri="{FF2B5EF4-FFF2-40B4-BE49-F238E27FC236}">
                <a16:creationId xmlns:a16="http://schemas.microsoft.com/office/drawing/2014/main" id="{5CFA1C52-2C8F-5547-F26B-DB87BDB64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3256" y="2201259"/>
            <a:ext cx="4578244" cy="4610099"/>
          </a:xfrm>
          <a:prstGeom prst="snip2DiagRect">
            <a:avLst>
              <a:gd name="adj1" fmla="val 16070"/>
              <a:gd name="adj2" fmla="val 0"/>
            </a:avLst>
          </a:prstGeom>
          <a:solidFill>
            <a:srgbClr val="FFFFFF">
              <a:shade val="85000"/>
            </a:srgbClr>
          </a:solidFill>
          <a:ln w="38100" cap="sq">
            <a:solidFill>
              <a:srgbClr val="7F420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mujer, parado, hombre, pastel&#10;&#10;El contenido generado por IA puede ser incorrecto.">
            <a:extLst>
              <a:ext uri="{FF2B5EF4-FFF2-40B4-BE49-F238E27FC236}">
                <a16:creationId xmlns:a16="http://schemas.microsoft.com/office/drawing/2014/main" id="{EC5F9BAB-FECC-2194-62CA-AA0A3BE63C5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7003" r="4570"/>
          <a:stretch>
            <a:fillRect/>
          </a:stretch>
        </p:blipFill>
        <p:spPr>
          <a:xfrm>
            <a:off x="190500" y="2195349"/>
            <a:ext cx="7029450" cy="4610099"/>
          </a:xfrm>
          <a:prstGeom prst="snip2DiagRect">
            <a:avLst/>
          </a:prstGeom>
          <a:solidFill>
            <a:srgbClr val="FFFFFF">
              <a:shade val="85000"/>
            </a:srgbClr>
          </a:solidFill>
          <a:ln w="38100" cap="sq">
            <a:solidFill>
              <a:srgbClr val="7F420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690CE983-F817-5A40-E501-161D85B1AF2F}"/>
              </a:ext>
            </a:extLst>
          </p:cNvPr>
          <p:cNvSpPr txBox="1"/>
          <p:nvPr/>
        </p:nvSpPr>
        <p:spPr>
          <a:xfrm>
            <a:off x="0" y="164304"/>
            <a:ext cx="12192000" cy="400110"/>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I will stand firm when my beliefs are tested.</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312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strVal val="4*#ppt_w"/>
                                          </p:val>
                                        </p:tav>
                                        <p:tav tm="100000">
                                          <p:val>
                                            <p:strVal val="#ppt_w"/>
                                          </p:val>
                                        </p:tav>
                                      </p:tavLst>
                                    </p:anim>
                                    <p:anim calcmode="lin" valueType="num">
                                      <p:cBhvr>
                                        <p:cTn id="24"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4000"/>
          </a:stretch>
        </a:blipFill>
        <a:effectLst/>
      </p:bgPr>
    </p:bg>
    <p:spTree>
      <p:nvGrpSpPr>
        <p:cNvPr id="1" name="">
          <a:extLst>
            <a:ext uri="{FF2B5EF4-FFF2-40B4-BE49-F238E27FC236}">
              <a16:creationId xmlns:a16="http://schemas.microsoft.com/office/drawing/2014/main" id="{133657E2-AB1D-ED3C-F0CA-81096117F7CE}"/>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4AB9F41F-CDCC-B2DA-B7DE-43B13F20B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091" y="707887"/>
            <a:ext cx="3576865" cy="606438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Imagen que contiene posando, pasto, grupo, foto&#10;&#10;El contenido generado por IA puede ser incorrecto.">
            <a:extLst>
              <a:ext uri="{FF2B5EF4-FFF2-40B4-BE49-F238E27FC236}">
                <a16:creationId xmlns:a16="http://schemas.microsoft.com/office/drawing/2014/main" id="{A764E57E-ADB0-F9B1-F7ED-6A43F9F453D5}"/>
              </a:ext>
            </a:extLst>
          </p:cNvPr>
          <p:cNvPicPr>
            <a:picLocks noChangeAspect="1"/>
          </p:cNvPicPr>
          <p:nvPr/>
        </p:nvPicPr>
        <p:blipFill rotWithShape="1">
          <a:blip r:embed="rId4">
            <a:extLst>
              <a:ext uri="{28A0092B-C50C-407E-A947-70E740481C1C}">
                <a14:useLocalDpi xmlns:a14="http://schemas.microsoft.com/office/drawing/2010/main" val="0"/>
              </a:ext>
            </a:extLst>
          </a:blip>
          <a:srcRect l="-53" r="53" b="22674"/>
          <a:stretch>
            <a:fillRect/>
          </a:stretch>
        </p:blipFill>
        <p:spPr>
          <a:xfrm>
            <a:off x="495332" y="2701365"/>
            <a:ext cx="7019565" cy="407091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2 Rectángulo">
            <a:extLst>
              <a:ext uri="{FF2B5EF4-FFF2-40B4-BE49-F238E27FC236}">
                <a16:creationId xmlns:a16="http://schemas.microsoft.com/office/drawing/2014/main" id="{AFA7D127-54CD-2208-4649-F123A974BD52}"/>
              </a:ext>
            </a:extLst>
          </p:cNvPr>
          <p:cNvSpPr/>
          <p:nvPr/>
        </p:nvSpPr>
        <p:spPr>
          <a:xfrm>
            <a:off x="681672" y="339619"/>
            <a:ext cx="7337722" cy="2308324"/>
          </a:xfrm>
          <a:prstGeom prst="rect">
            <a:avLst/>
          </a:prstGeom>
        </p:spPr>
        <p:txBody>
          <a:bodyPr wrap="square">
            <a:spAutoFit/>
          </a:bodyPr>
          <a:lstStyle/>
          <a:p>
            <a:r>
              <a:rPr lang="en-US" sz="3600" b="1" dirty="0">
                <a:solidFill>
                  <a:prstClr val="black"/>
                </a:solidFill>
                <a:latin typeface="Times New Roman"/>
              </a:rPr>
              <a:t>By the faith _________, the priests of _____ and _______, John's brother were put to death by the sword.</a:t>
            </a:r>
            <a:r>
              <a:rPr lang="es-ES" sz="1600" b="1" dirty="0">
                <a:solidFill>
                  <a:prstClr val="black"/>
                </a:solidFill>
                <a:latin typeface="Times New Roman"/>
              </a:rPr>
              <a:t>(v. 37) [1 Samuel 22:6-23; Jeremiah41:2; Acts 12:1-2]</a:t>
            </a:r>
            <a:endParaRPr lang="es-ES" sz="3600" b="1" dirty="0">
              <a:solidFill>
                <a:prstClr val="black"/>
              </a:solidFill>
              <a:latin typeface="Times New Roman"/>
            </a:endParaRPr>
          </a:p>
        </p:txBody>
      </p:sp>
      <p:sp>
        <p:nvSpPr>
          <p:cNvPr id="4" name="CuadroTexto 3">
            <a:extLst>
              <a:ext uri="{FF2B5EF4-FFF2-40B4-BE49-F238E27FC236}">
                <a16:creationId xmlns:a16="http://schemas.microsoft.com/office/drawing/2014/main" id="{3FAA49EE-05BD-4A3A-8834-06C0FB7C43CF}"/>
              </a:ext>
            </a:extLst>
          </p:cNvPr>
          <p:cNvSpPr txBox="1"/>
          <p:nvPr/>
        </p:nvSpPr>
        <p:spPr>
          <a:xfrm>
            <a:off x="1324303" y="873469"/>
            <a:ext cx="1148458" cy="646331"/>
          </a:xfrm>
          <a:prstGeom prst="rect">
            <a:avLst/>
          </a:prstGeom>
          <a:noFill/>
        </p:spPr>
        <p:txBody>
          <a:bodyPr wrap="square">
            <a:spAutoFit/>
          </a:bodyPr>
          <a:lstStyle/>
          <a:p>
            <a:pPr algn="ctr"/>
            <a:r>
              <a:rPr kumimoji="0" lang="es-ES" sz="3600" b="1" i="0" u="none" strike="noStrike" kern="1200" cap="none" spc="0" normalizeH="0" baseline="0" noProof="0" dirty="0" err="1">
                <a:ln>
                  <a:noFill/>
                </a:ln>
                <a:solidFill>
                  <a:srgbClr val="C00000"/>
                </a:solidFill>
                <a:effectLst/>
                <a:uLnTx/>
                <a:uFillTx/>
                <a:latin typeface="Times New Roman"/>
                <a:ea typeface="+mn-ea"/>
                <a:cs typeface="+mn-cs"/>
              </a:rPr>
              <a:t>Nob</a:t>
            </a:r>
            <a:endParaRPr lang="es-ES" sz="1400" dirty="0">
              <a:solidFill>
                <a:srgbClr val="C00000"/>
              </a:solidFill>
            </a:endParaRPr>
          </a:p>
        </p:txBody>
      </p:sp>
      <p:sp>
        <p:nvSpPr>
          <p:cNvPr id="6" name="CuadroTexto 5">
            <a:extLst>
              <a:ext uri="{FF2B5EF4-FFF2-40B4-BE49-F238E27FC236}">
                <a16:creationId xmlns:a16="http://schemas.microsoft.com/office/drawing/2014/main" id="{F1984223-7F8A-77C2-FE22-544F23C5ACDF}"/>
              </a:ext>
            </a:extLst>
          </p:cNvPr>
          <p:cNvSpPr txBox="1"/>
          <p:nvPr/>
        </p:nvSpPr>
        <p:spPr>
          <a:xfrm>
            <a:off x="3314296" y="900897"/>
            <a:ext cx="1605253" cy="646331"/>
          </a:xfrm>
          <a:prstGeom prst="rect">
            <a:avLst/>
          </a:prstGeom>
          <a:noFill/>
        </p:spPr>
        <p:txBody>
          <a:bodyPr wrap="square">
            <a:spAutoFit/>
          </a:bodyPr>
          <a:lstStyle/>
          <a:p>
            <a:pPr algn="ctr"/>
            <a:r>
              <a:rPr kumimoji="0" lang="es-ES" sz="3600" b="1" i="0" u="none" strike="noStrike" kern="1200" cap="none" spc="0" normalizeH="0" baseline="0" noProof="0" dirty="0">
                <a:ln>
                  <a:noFill/>
                </a:ln>
                <a:solidFill>
                  <a:srgbClr val="C00000"/>
                </a:solidFill>
                <a:effectLst/>
                <a:uLnTx/>
                <a:uFillTx/>
                <a:latin typeface="Times New Roman"/>
                <a:ea typeface="+mn-ea"/>
                <a:cs typeface="+mn-cs"/>
              </a:rPr>
              <a:t>James</a:t>
            </a:r>
            <a:endParaRPr lang="es-ES" sz="1400" dirty="0">
              <a:solidFill>
                <a:srgbClr val="C00000"/>
              </a:solidFill>
            </a:endParaRPr>
          </a:p>
        </p:txBody>
      </p:sp>
      <p:pic>
        <p:nvPicPr>
          <p:cNvPr id="9" name="Imagen 8" descr="Imagen que contiene arma, espada, cuchillo&#10;&#10;El contenido generado por IA puede ser incorrecto.">
            <a:extLst>
              <a:ext uri="{FF2B5EF4-FFF2-40B4-BE49-F238E27FC236}">
                <a16:creationId xmlns:a16="http://schemas.microsoft.com/office/drawing/2014/main" id="{0A7B299B-DC37-346B-2B5A-CFE18050CC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1929" y="2647943"/>
            <a:ext cx="2829726" cy="4151722"/>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3F45B250-6AFC-B7D7-CF65-E2122FC79BF5}"/>
              </a:ext>
            </a:extLst>
          </p:cNvPr>
          <p:cNvSpPr txBox="1"/>
          <p:nvPr/>
        </p:nvSpPr>
        <p:spPr>
          <a:xfrm>
            <a:off x="3073955" y="311195"/>
            <a:ext cx="2043112" cy="646331"/>
          </a:xfrm>
          <a:prstGeom prst="rect">
            <a:avLst/>
          </a:prstGeom>
          <a:noFill/>
        </p:spPr>
        <p:txBody>
          <a:bodyPr wrap="square">
            <a:spAutoFit/>
          </a:bodyPr>
          <a:lstStyle/>
          <a:p>
            <a:pPr algn="ctr"/>
            <a:r>
              <a:rPr lang="es-ES" sz="3600" b="1">
                <a:solidFill>
                  <a:srgbClr val="C00000"/>
                </a:solidFill>
                <a:latin typeface="Times New Roman"/>
              </a:rPr>
              <a:t>Gedaliah</a:t>
            </a:r>
            <a:endParaRPr lang="es-ES" sz="1600" dirty="0"/>
          </a:p>
        </p:txBody>
      </p:sp>
      <p:sp>
        <p:nvSpPr>
          <p:cNvPr id="3" name="CuadroTexto 2">
            <a:extLst>
              <a:ext uri="{FF2B5EF4-FFF2-40B4-BE49-F238E27FC236}">
                <a16:creationId xmlns:a16="http://schemas.microsoft.com/office/drawing/2014/main" id="{A0507103-832F-100B-5968-EB1DA0081036}"/>
              </a:ext>
            </a:extLst>
          </p:cNvPr>
          <p:cNvSpPr txBox="1"/>
          <p:nvPr/>
        </p:nvSpPr>
        <p:spPr>
          <a:xfrm>
            <a:off x="0" y="-21256"/>
            <a:ext cx="12192000" cy="400110"/>
          </a:xfrm>
          <a:prstGeom prst="rect">
            <a:avLst/>
          </a:prstGeom>
          <a:noFill/>
        </p:spPr>
        <p:txBody>
          <a:bodyPr wrap="square" rtlCol="0">
            <a:spAutoFit/>
          </a:bodyPr>
          <a:lstStyle/>
          <a:p>
            <a:pPr algn="ctr"/>
            <a:r>
              <a:rPr lang="en-US" sz="2000" b="1">
                <a:solidFill>
                  <a:schemeClr val="bg1"/>
                </a:solidFill>
                <a:effectLst>
                  <a:outerShdw blurRad="38100" dist="38100" dir="2700000" algn="tl">
                    <a:srgbClr val="000000">
                      <a:alpha val="43137"/>
                    </a:srgbClr>
                  </a:outerShdw>
                </a:effectLst>
              </a:rPr>
              <a:t>Even if I die unjustly suffering the wrath of others, my reward is assured.</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47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strVal val="4*#ppt_w"/>
                                          </p:val>
                                        </p:tav>
                                        <p:tav tm="100000">
                                          <p:val>
                                            <p:strVal val="#ppt_w"/>
                                          </p:val>
                                        </p:tav>
                                      </p:tavLst>
                                    </p:anim>
                                    <p:anim calcmode="lin" valueType="num">
                                      <p:cBhvr>
                                        <p:cTn id="3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5"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3000" b="-5000"/>
          </a:stretch>
        </a:blipFill>
        <a:effectLst/>
      </p:bgPr>
    </p:bg>
    <p:spTree>
      <p:nvGrpSpPr>
        <p:cNvPr id="1" name=""/>
        <p:cNvGrpSpPr/>
        <p:nvPr/>
      </p:nvGrpSpPr>
      <p:grpSpPr>
        <a:xfrm>
          <a:off x="0" y="0"/>
          <a:ext cx="0" cy="0"/>
          <a:chOff x="0" y="0"/>
          <a:chExt cx="0" cy="0"/>
        </a:xfrm>
      </p:grpSpPr>
      <p:sp>
        <p:nvSpPr>
          <p:cNvPr id="4" name="2 Rectángulo">
            <a:extLst>
              <a:ext uri="{FF2B5EF4-FFF2-40B4-BE49-F238E27FC236}">
                <a16:creationId xmlns:a16="http://schemas.microsoft.com/office/drawing/2014/main" id="{69C8D708-B100-6F90-4C7B-23D18F184E25}"/>
              </a:ext>
            </a:extLst>
          </p:cNvPr>
          <p:cNvSpPr/>
          <p:nvPr/>
        </p:nvSpPr>
        <p:spPr>
          <a:xfrm>
            <a:off x="4868562" y="1257451"/>
            <a:ext cx="6817111" cy="4154984"/>
          </a:xfrm>
          <a:prstGeom prst="rect">
            <a:avLst/>
          </a:prstGeom>
        </p:spPr>
        <p:txBody>
          <a:bodyPr wrap="square">
            <a:spAutoFit/>
          </a:bodyPr>
          <a:lstStyle/>
          <a:p>
            <a:r>
              <a:rPr lang="en-US" sz="4400" b="1" dirty="0">
                <a:solidFill>
                  <a:prstClr val="black"/>
                </a:solidFill>
                <a:latin typeface="Times New Roman"/>
              </a:rPr>
              <a:t>By faith _______________, among many others, walked to and </a:t>
            </a:r>
            <a:r>
              <a:rPr lang="en-US" sz="4400" b="1" dirty="0" err="1">
                <a:solidFill>
                  <a:prstClr val="black"/>
                </a:solidFill>
                <a:latin typeface="Times New Roman"/>
              </a:rPr>
              <a:t>fro</a:t>
            </a:r>
            <a:r>
              <a:rPr lang="en-US" sz="4400" b="1" dirty="0">
                <a:solidFill>
                  <a:prstClr val="black"/>
                </a:solidFill>
                <a:latin typeface="Times New Roman"/>
              </a:rPr>
              <a:t> covered with sheep and goat skins, being destitute, afflicted, tormented. </a:t>
            </a:r>
            <a:r>
              <a:rPr lang="es-ES" sz="2000" b="1" dirty="0">
                <a:solidFill>
                  <a:prstClr val="black"/>
                </a:solidFill>
                <a:latin typeface="Times New Roman"/>
              </a:rPr>
              <a:t>(v. 37) [Matthew3:1-6]</a:t>
            </a:r>
            <a:endParaRPr lang="es-ES" sz="4400" b="1" dirty="0">
              <a:solidFill>
                <a:prstClr val="black"/>
              </a:solidFill>
              <a:latin typeface="Times New Roman"/>
            </a:endParaRPr>
          </a:p>
        </p:txBody>
      </p:sp>
      <p:sp>
        <p:nvSpPr>
          <p:cNvPr id="5" name="3 Rectángulo">
            <a:extLst>
              <a:ext uri="{FF2B5EF4-FFF2-40B4-BE49-F238E27FC236}">
                <a16:creationId xmlns:a16="http://schemas.microsoft.com/office/drawing/2014/main" id="{47DAECA4-BF3E-042D-374A-E128F3CA7F34}"/>
              </a:ext>
            </a:extLst>
          </p:cNvPr>
          <p:cNvSpPr/>
          <p:nvPr/>
        </p:nvSpPr>
        <p:spPr>
          <a:xfrm>
            <a:off x="6786471" y="1257451"/>
            <a:ext cx="4179654" cy="707886"/>
          </a:xfrm>
          <a:prstGeom prst="rect">
            <a:avLst/>
          </a:prstGeom>
        </p:spPr>
        <p:txBody>
          <a:bodyPr wrap="square">
            <a:spAutoFit/>
          </a:bodyPr>
          <a:lstStyle/>
          <a:p>
            <a:pPr algn="ctr"/>
            <a:r>
              <a:rPr lang="es-ES" sz="4000" b="1" dirty="0">
                <a:solidFill>
                  <a:srgbClr val="C00000"/>
                </a:solidFill>
                <a:latin typeface="Times New Roman"/>
              </a:rPr>
              <a:t>John the </a:t>
            </a:r>
            <a:r>
              <a:rPr lang="es-ES" sz="4000" b="1" dirty="0" err="1">
                <a:solidFill>
                  <a:srgbClr val="C00000"/>
                </a:solidFill>
                <a:latin typeface="Times New Roman"/>
              </a:rPr>
              <a:t>Baptist</a:t>
            </a:r>
            <a:endParaRPr lang="es-ES" sz="4000" dirty="0">
              <a:solidFill>
                <a:srgbClr val="C00000"/>
              </a:solidFill>
              <a:latin typeface="Times New Roman"/>
            </a:endParaRPr>
          </a:p>
        </p:txBody>
      </p:sp>
      <p:pic>
        <p:nvPicPr>
          <p:cNvPr id="11" name="Imagen 10" descr="Imagen que contiene persona, hombre, exterior, parado&#10;&#10;El contenido generado por IA puede ser incorrecto.">
            <a:extLst>
              <a:ext uri="{FF2B5EF4-FFF2-40B4-BE49-F238E27FC236}">
                <a16:creationId xmlns:a16="http://schemas.microsoft.com/office/drawing/2014/main" id="{7B0A3443-33D1-C15F-AB91-855C69049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96831"/>
            <a:ext cx="4509851" cy="6685853"/>
          </a:xfrm>
          <a:prstGeom prst="snip2DiagRect">
            <a:avLst>
              <a:gd name="adj1" fmla="val 0"/>
              <a:gd name="adj2" fmla="val 21438"/>
            </a:avLst>
          </a:prstGeom>
          <a:solidFill>
            <a:srgbClr val="FFFFFF">
              <a:shade val="85000"/>
            </a:srgbClr>
          </a:solidFill>
          <a:ln w="57150" cap="sq">
            <a:solidFill>
              <a:srgbClr val="65412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2581885D-7327-BD68-74DB-9E1E23628CF9}"/>
              </a:ext>
            </a:extLst>
          </p:cNvPr>
          <p:cNvSpPr txBox="1"/>
          <p:nvPr/>
        </p:nvSpPr>
        <p:spPr>
          <a:xfrm>
            <a:off x="4771696" y="6127274"/>
            <a:ext cx="7325711" cy="707886"/>
          </a:xfrm>
          <a:prstGeom prst="rect">
            <a:avLst/>
          </a:prstGeom>
          <a:noFill/>
        </p:spPr>
        <p:txBody>
          <a:bodyPr wrap="square" rtlCol="0">
            <a:spAutoFit/>
          </a:bodyPr>
          <a:lstStyle/>
          <a:p>
            <a:pPr algn="ctr"/>
            <a:r>
              <a:rPr lang="en-US" sz="2000" b="1"/>
              <a:t>I will preach the message I have to give, no matter my personal situation.</a:t>
            </a:r>
            <a:endParaRPr lang="es-ES" sz="2000" b="1" dirty="0"/>
          </a:p>
        </p:txBody>
      </p:sp>
    </p:spTree>
    <p:extLst>
      <p:ext uri="{BB962C8B-B14F-4D97-AF65-F5344CB8AC3E}">
        <p14:creationId xmlns:p14="http://schemas.microsoft.com/office/powerpoint/2010/main" val="3710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6000" b="-7000"/>
          </a:stretch>
        </a:blipFill>
        <a:effectLst/>
      </p:bgPr>
    </p:bg>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5E35C779-6127-D2F8-F14E-10C1448F93FD}"/>
              </a:ext>
            </a:extLst>
          </p:cNvPr>
          <p:cNvSpPr txBox="1"/>
          <p:nvPr/>
        </p:nvSpPr>
        <p:spPr>
          <a:xfrm>
            <a:off x="304797" y="520532"/>
            <a:ext cx="5198021" cy="5940088"/>
          </a:xfrm>
          <a:prstGeom prst="rect">
            <a:avLst/>
          </a:prstGeom>
          <a:noFill/>
        </p:spPr>
        <p:txBody>
          <a:bodyPr wrap="square" rtlCol="0">
            <a:spAutoFit/>
            <a:scene3d>
              <a:camera prst="orthographicFront"/>
              <a:lightRig rig="threePt" dir="t"/>
            </a:scene3d>
            <a:sp3d extrusionH="57150">
              <a:bevelT w="38100" h="38100"/>
            </a:sp3d>
          </a:bodyPr>
          <a:lstStyle/>
          <a:p>
            <a:pPr>
              <a:tabLst>
                <a:tab pos="4308475" algn="l"/>
              </a:tabLst>
            </a:pPr>
            <a:r>
              <a:rPr lang="en-US" sz="4000" b="1" dirty="0">
                <a:latin typeface="Times New Roman"/>
              </a:rPr>
              <a:t>By faith ____ offered to God a more excellent sacrifice than Cain, by which he obtained witness that he was righteous, God testifying of his gifts: and by it he being dead yet </a:t>
            </a:r>
            <a:r>
              <a:rPr lang="en-US" sz="4000" b="1" dirty="0" err="1">
                <a:latin typeface="Times New Roman"/>
              </a:rPr>
              <a:t>speaketh</a:t>
            </a:r>
            <a:r>
              <a:rPr lang="en-US" sz="4000" b="1" dirty="0">
                <a:latin typeface="Times New Roman"/>
              </a:rPr>
              <a:t>. </a:t>
            </a:r>
            <a:r>
              <a:rPr lang="en-US" sz="2000" b="1" dirty="0">
                <a:latin typeface="Times New Roman"/>
              </a:rPr>
              <a:t>(v. 4) [Genesis 4:2-8]</a:t>
            </a:r>
            <a:endParaRPr lang="es-ES" sz="2000" b="1" dirty="0">
              <a:latin typeface="Times New Roman"/>
            </a:endParaRPr>
          </a:p>
        </p:txBody>
      </p:sp>
      <p:pic>
        <p:nvPicPr>
          <p:cNvPr id="8" name="Imagen 7" descr="Un grupo de personas haciendo gestos con la cara pintada&#10;&#10;El contenido generado por IA puede ser incorrecto.">
            <a:extLst>
              <a:ext uri="{FF2B5EF4-FFF2-40B4-BE49-F238E27FC236}">
                <a16:creationId xmlns:a16="http://schemas.microsoft.com/office/drawing/2014/main" id="{71F9A6CD-9024-21F3-87E2-5EF37B169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820" y="184425"/>
            <a:ext cx="6542033" cy="6552706"/>
          </a:xfrm>
          <a:prstGeom prst="rect">
            <a:avLst/>
          </a:prstGeom>
          <a:ln w="38100" cap="sq">
            <a:gradFill>
              <a:gsLst>
                <a:gs pos="0">
                  <a:srgbClr val="FBFFC3"/>
                </a:gs>
                <a:gs pos="48000">
                  <a:srgbClr val="FFC000"/>
                </a:gs>
                <a:gs pos="100000">
                  <a:schemeClr val="accent2">
                    <a:lumMod val="60000"/>
                    <a:lumOff val="40000"/>
                  </a:schemeClr>
                </a:gs>
              </a:gsLst>
              <a:lin ang="5400000" scaled="1"/>
            </a:gradFill>
            <a:prstDash val="solid"/>
            <a:miter lim="800000"/>
          </a:ln>
          <a:effectLst>
            <a:outerShdw blurRad="50800" dist="38100" dir="2700000" algn="tl" rotWithShape="0">
              <a:srgbClr val="000000">
                <a:alpha val="43000"/>
              </a:srgbClr>
            </a:outerShdw>
          </a:effectLst>
        </p:spPr>
      </p:pic>
      <p:sp>
        <p:nvSpPr>
          <p:cNvPr id="9" name="2 CuadroTexto">
            <a:extLst>
              <a:ext uri="{FF2B5EF4-FFF2-40B4-BE49-F238E27FC236}">
                <a16:creationId xmlns:a16="http://schemas.microsoft.com/office/drawing/2014/main" id="{C6B06DCD-23DA-D157-B02A-F525C8DB70D2}"/>
              </a:ext>
            </a:extLst>
          </p:cNvPr>
          <p:cNvSpPr txBox="1"/>
          <p:nvPr/>
        </p:nvSpPr>
        <p:spPr>
          <a:xfrm>
            <a:off x="2111717" y="520532"/>
            <a:ext cx="1279382" cy="707886"/>
          </a:xfrm>
          <a:prstGeom prst="rect">
            <a:avLst/>
          </a:prstGeom>
          <a:noFill/>
        </p:spPr>
        <p:txBody>
          <a:bodyPr wrap="square" rtlCol="0">
            <a:spAutoFit/>
          </a:bodyPr>
          <a:lstStyle/>
          <a:p>
            <a:pPr algn="ctr"/>
            <a:r>
              <a:rPr lang="es-ES" sz="4000" b="1" dirty="0">
                <a:solidFill>
                  <a:srgbClr val="C00000"/>
                </a:solidFill>
                <a:latin typeface="Times New Roman"/>
              </a:rPr>
              <a:t>Abel</a:t>
            </a:r>
            <a:endParaRPr lang="es-ES" sz="1600" dirty="0">
              <a:solidFill>
                <a:srgbClr val="C00000"/>
              </a:solidFill>
              <a:latin typeface="Times New Roman"/>
            </a:endParaRPr>
          </a:p>
        </p:txBody>
      </p:sp>
      <p:sp>
        <p:nvSpPr>
          <p:cNvPr id="4" name="CuadroTexto 3">
            <a:extLst>
              <a:ext uri="{FF2B5EF4-FFF2-40B4-BE49-F238E27FC236}">
                <a16:creationId xmlns:a16="http://schemas.microsoft.com/office/drawing/2014/main" id="{9E42426A-B616-3179-7B3F-F67EE4A4EF9C}"/>
              </a:ext>
            </a:extLst>
          </p:cNvPr>
          <p:cNvSpPr txBox="1"/>
          <p:nvPr/>
        </p:nvSpPr>
        <p:spPr>
          <a:xfrm>
            <a:off x="-1" y="29594"/>
            <a:ext cx="5502819" cy="400110"/>
          </a:xfrm>
          <a:prstGeom prst="rect">
            <a:avLst/>
          </a:prstGeom>
          <a:noFill/>
        </p:spPr>
        <p:txBody>
          <a:bodyPr wrap="square">
            <a:spAutoFit/>
          </a:bodyPr>
          <a:lstStyle/>
          <a:p>
            <a:pPr algn="ctr"/>
            <a:r>
              <a:rPr lang="en-US" sz="2000" b="1">
                <a:solidFill>
                  <a:schemeClr val="bg1"/>
                </a:solidFill>
                <a:effectLst>
                  <a:outerShdw blurRad="38100" dist="38100" dir="2700000" algn="tl">
                    <a:srgbClr val="000000">
                      <a:alpha val="43137"/>
                    </a:srgbClr>
                  </a:outerShdw>
                </a:effectLst>
              </a:rPr>
              <a:t>By faith, I follow God's instructions</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651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6000" b="-5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8161A2C9-0915-5069-85E8-F53036D9599C}"/>
              </a:ext>
            </a:extLst>
          </p:cNvPr>
          <p:cNvSpPr/>
          <p:nvPr/>
        </p:nvSpPr>
        <p:spPr>
          <a:xfrm>
            <a:off x="308918" y="992940"/>
            <a:ext cx="5968157" cy="5509200"/>
          </a:xfrm>
          <a:prstGeom prst="rect">
            <a:avLst/>
          </a:prstGeom>
        </p:spPr>
        <p:txBody>
          <a:bodyPr wrap="square">
            <a:spAutoFit/>
          </a:bodyPr>
          <a:lstStyle/>
          <a:p>
            <a:r>
              <a:rPr lang="en-US" sz="4400" b="1" dirty="0">
                <a:solidFill>
                  <a:prstClr val="black"/>
                </a:solidFill>
                <a:latin typeface="Times New Roman"/>
              </a:rPr>
              <a:t>By faith ______ wandered in deserts, and in mountains, and in dens and caves of the earth, trusting that, when he wanted, God would give him the kingdom</a:t>
            </a:r>
            <a:r>
              <a:rPr lang="es-ES" sz="4400" b="1" dirty="0">
                <a:solidFill>
                  <a:prstClr val="black"/>
                </a:solidFill>
                <a:latin typeface="Times New Roman"/>
              </a:rPr>
              <a:t>. </a:t>
            </a:r>
            <a:r>
              <a:rPr lang="es-ES" sz="2000" b="1" dirty="0">
                <a:solidFill>
                  <a:prstClr val="black"/>
                </a:solidFill>
                <a:latin typeface="Times New Roman"/>
              </a:rPr>
              <a:t>(v. 38) [1 Samuel 24]</a:t>
            </a:r>
            <a:endParaRPr lang="es-ES" sz="4400" b="1" dirty="0">
              <a:solidFill>
                <a:prstClr val="black"/>
              </a:solidFill>
              <a:latin typeface="Times New Roman"/>
            </a:endParaRPr>
          </a:p>
        </p:txBody>
      </p:sp>
      <p:sp>
        <p:nvSpPr>
          <p:cNvPr id="3" name="3 Rectángulo">
            <a:extLst>
              <a:ext uri="{FF2B5EF4-FFF2-40B4-BE49-F238E27FC236}">
                <a16:creationId xmlns:a16="http://schemas.microsoft.com/office/drawing/2014/main" id="{6AA4490D-AEAF-54D8-A932-8710326DB276}"/>
              </a:ext>
            </a:extLst>
          </p:cNvPr>
          <p:cNvSpPr/>
          <p:nvPr/>
        </p:nvSpPr>
        <p:spPr>
          <a:xfrm>
            <a:off x="2438399" y="992940"/>
            <a:ext cx="1681655" cy="769441"/>
          </a:xfrm>
          <a:prstGeom prst="rect">
            <a:avLst/>
          </a:prstGeom>
        </p:spPr>
        <p:txBody>
          <a:bodyPr wrap="square">
            <a:spAutoFit/>
          </a:bodyPr>
          <a:lstStyle/>
          <a:p>
            <a:pPr algn="ctr"/>
            <a:r>
              <a:rPr lang="es-ES" sz="4400" b="1" dirty="0">
                <a:solidFill>
                  <a:srgbClr val="C00000"/>
                </a:solidFill>
                <a:latin typeface="Times New Roman"/>
              </a:rPr>
              <a:t>David</a:t>
            </a:r>
            <a:endParaRPr lang="es-ES" dirty="0">
              <a:solidFill>
                <a:srgbClr val="C00000"/>
              </a:solidFill>
              <a:latin typeface="Times New Roman"/>
            </a:endParaRPr>
          </a:p>
        </p:txBody>
      </p:sp>
      <p:pic>
        <p:nvPicPr>
          <p:cNvPr id="6" name="Imagen 5" descr="Imagen que contiene persona, verde, hombre, colorido&#10;&#10;El contenido generado por IA puede ser incorrecto.">
            <a:extLst>
              <a:ext uri="{FF2B5EF4-FFF2-40B4-BE49-F238E27FC236}">
                <a16:creationId xmlns:a16="http://schemas.microsoft.com/office/drawing/2014/main" id="{5E8EF67A-74DB-C2EA-F68F-D436F8FE5D54}"/>
              </a:ext>
            </a:extLst>
          </p:cNvPr>
          <p:cNvPicPr>
            <a:picLocks noChangeAspect="1"/>
          </p:cNvPicPr>
          <p:nvPr/>
        </p:nvPicPr>
        <p:blipFill rotWithShape="1">
          <a:blip r:embed="rId3">
            <a:extLst>
              <a:ext uri="{28A0092B-C50C-407E-A947-70E740481C1C}">
                <a14:useLocalDpi xmlns:a14="http://schemas.microsoft.com/office/drawing/2010/main" val="0"/>
              </a:ext>
            </a:extLst>
          </a:blip>
          <a:srcRect t="1099" b="6239"/>
          <a:stretch>
            <a:fillRect/>
          </a:stretch>
        </p:blipFill>
        <p:spPr>
          <a:xfrm>
            <a:off x="6443830" y="2868957"/>
            <a:ext cx="5583779" cy="3773887"/>
          </a:xfrm>
          <a:prstGeom prst="roundRect">
            <a:avLst>
              <a:gd name="adj" fmla="val 8594"/>
            </a:avLst>
          </a:prstGeom>
          <a:solidFill>
            <a:srgbClr val="FFFFFF">
              <a:shade val="85000"/>
            </a:srgbClr>
          </a:solidFill>
          <a:ln>
            <a:noFill/>
          </a:ln>
          <a:effectLst/>
        </p:spPr>
      </p:pic>
      <p:pic>
        <p:nvPicPr>
          <p:cNvPr id="4" name="Imagen 3">
            <a:extLst>
              <a:ext uri="{FF2B5EF4-FFF2-40B4-BE49-F238E27FC236}">
                <a16:creationId xmlns:a16="http://schemas.microsoft.com/office/drawing/2014/main" id="{615E3CA4-480F-E4DF-EF30-26F6926F26A8}"/>
              </a:ext>
            </a:extLst>
          </p:cNvPr>
          <p:cNvPicPr>
            <a:picLocks noChangeAspect="1"/>
          </p:cNvPicPr>
          <p:nvPr/>
        </p:nvPicPr>
        <p:blipFill rotWithShape="1">
          <a:blip r:embed="rId4"/>
          <a:srcRect t="3489" b="3599"/>
          <a:stretch>
            <a:fillRect/>
          </a:stretch>
        </p:blipFill>
        <p:spPr>
          <a:xfrm>
            <a:off x="6443829" y="354806"/>
            <a:ext cx="5583780" cy="2409825"/>
          </a:xfrm>
          <a:prstGeom prst="roundRect">
            <a:avLst>
              <a:gd name="adj" fmla="val 8594"/>
            </a:avLst>
          </a:prstGeom>
          <a:solidFill>
            <a:srgbClr val="FFFFFF">
              <a:shade val="85000"/>
            </a:srgbClr>
          </a:solidFill>
          <a:ln>
            <a:noFill/>
          </a:ln>
          <a:effectLst/>
        </p:spPr>
      </p:pic>
      <p:sp>
        <p:nvSpPr>
          <p:cNvPr id="5" name="CuadroTexto 4">
            <a:extLst>
              <a:ext uri="{FF2B5EF4-FFF2-40B4-BE49-F238E27FC236}">
                <a16:creationId xmlns:a16="http://schemas.microsoft.com/office/drawing/2014/main" id="{8F96A934-3304-F2AB-482E-C87A4BF76BE3}"/>
              </a:ext>
            </a:extLst>
          </p:cNvPr>
          <p:cNvSpPr txBox="1"/>
          <p:nvPr/>
        </p:nvSpPr>
        <p:spPr>
          <a:xfrm>
            <a:off x="0" y="-52786"/>
            <a:ext cx="12192000" cy="400110"/>
          </a:xfrm>
          <a:prstGeom prst="rect">
            <a:avLst/>
          </a:prstGeom>
          <a:noFill/>
        </p:spPr>
        <p:txBody>
          <a:bodyPr wrap="square" rtlCol="0">
            <a:spAutoFit/>
          </a:bodyPr>
          <a:lstStyle/>
          <a:p>
            <a:pPr algn="ctr"/>
            <a:r>
              <a:rPr lang="en-US" sz="2000" b="1">
                <a:solidFill>
                  <a:schemeClr val="bg1"/>
                </a:solidFill>
                <a:effectLst>
                  <a:outerShdw blurRad="38100" dist="38100" dir="2700000" algn="tl">
                    <a:srgbClr val="000000">
                      <a:alpha val="43137"/>
                    </a:srgbClr>
                  </a:outerShdw>
                </a:effectLst>
              </a:rPr>
              <a:t>Even though I'm having a hard time now, I know that in time, God will fulfill what He promised.</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90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3000"/>
          </a:stretch>
        </a:blipFill>
        <a:effectLst/>
      </p:bgPr>
    </p:bg>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B4D03985-8F52-9F1B-9BD4-4E3D4B05E157}"/>
              </a:ext>
            </a:extLst>
          </p:cNvPr>
          <p:cNvSpPr txBox="1"/>
          <p:nvPr/>
        </p:nvSpPr>
        <p:spPr>
          <a:xfrm>
            <a:off x="4191401" y="466614"/>
            <a:ext cx="5619864" cy="5201424"/>
          </a:xfrm>
          <a:prstGeom prst="rect">
            <a:avLst/>
          </a:prstGeom>
          <a:noFill/>
        </p:spPr>
        <p:txBody>
          <a:bodyPr wrap="square" rtlCol="0">
            <a:spAutoFit/>
          </a:bodyPr>
          <a:lstStyle/>
          <a:p>
            <a:r>
              <a:rPr lang="es-ES" sz="4400" b="1" dirty="0" err="1">
                <a:solidFill>
                  <a:prstClr val="black"/>
                </a:solidFill>
                <a:latin typeface="Times New Roman"/>
              </a:rPr>
              <a:t>By</a:t>
            </a:r>
            <a:r>
              <a:rPr lang="es-ES" sz="4400" b="1" dirty="0">
                <a:solidFill>
                  <a:prstClr val="black"/>
                </a:solidFill>
                <a:latin typeface="Times New Roman"/>
              </a:rPr>
              <a:t> </a:t>
            </a:r>
            <a:r>
              <a:rPr lang="es-ES" sz="4400" b="1" dirty="0" err="1">
                <a:solidFill>
                  <a:prstClr val="black"/>
                </a:solidFill>
                <a:latin typeface="Times New Roman"/>
              </a:rPr>
              <a:t>faith</a:t>
            </a:r>
            <a:r>
              <a:rPr lang="es-ES" sz="4400" b="1" dirty="0">
                <a:solidFill>
                  <a:prstClr val="black"/>
                </a:solidFill>
                <a:latin typeface="Times New Roman"/>
              </a:rPr>
              <a:t> ___________________</a:t>
            </a:r>
          </a:p>
          <a:p>
            <a:pPr algn="ctr"/>
            <a:r>
              <a:rPr lang="es-ES" sz="2400" b="1" dirty="0">
                <a:solidFill>
                  <a:schemeClr val="tx2">
                    <a:lumMod val="75000"/>
                    <a:lumOff val="25000"/>
                  </a:schemeClr>
                </a:solidFill>
                <a:latin typeface="Times New Roman"/>
              </a:rPr>
              <a:t>(</a:t>
            </a:r>
            <a:r>
              <a:rPr lang="es-ES" sz="2400" b="1" dirty="0" err="1">
                <a:solidFill>
                  <a:schemeClr val="tx2">
                    <a:lumMod val="75000"/>
                    <a:lumOff val="25000"/>
                  </a:schemeClr>
                </a:solidFill>
                <a:latin typeface="Times New Roman"/>
              </a:rPr>
              <a:t>Put</a:t>
            </a:r>
            <a:r>
              <a:rPr lang="es-ES" sz="2400" b="1" dirty="0">
                <a:solidFill>
                  <a:schemeClr val="tx2">
                    <a:lumMod val="75000"/>
                    <a:lumOff val="25000"/>
                  </a:schemeClr>
                </a:solidFill>
                <a:latin typeface="Times New Roman"/>
              </a:rPr>
              <a:t> </a:t>
            </a:r>
            <a:r>
              <a:rPr lang="es-ES" sz="2400" b="1" dirty="0" err="1">
                <a:solidFill>
                  <a:schemeClr val="tx2">
                    <a:lumMod val="75000"/>
                    <a:lumOff val="25000"/>
                  </a:schemeClr>
                </a:solidFill>
                <a:latin typeface="Times New Roman"/>
              </a:rPr>
              <a:t>your</a:t>
            </a:r>
            <a:r>
              <a:rPr lang="es-ES" sz="2400" b="1" dirty="0">
                <a:solidFill>
                  <a:schemeClr val="tx2">
                    <a:lumMod val="75000"/>
                    <a:lumOff val="25000"/>
                  </a:schemeClr>
                </a:solidFill>
                <a:latin typeface="Times New Roman"/>
              </a:rPr>
              <a:t> </a:t>
            </a:r>
            <a:r>
              <a:rPr lang="es-ES" sz="2400" b="1" dirty="0" err="1">
                <a:solidFill>
                  <a:schemeClr val="tx2">
                    <a:lumMod val="75000"/>
                    <a:lumOff val="25000"/>
                  </a:schemeClr>
                </a:solidFill>
                <a:latin typeface="Times New Roman"/>
              </a:rPr>
              <a:t>name</a:t>
            </a:r>
            <a:r>
              <a:rPr lang="es-ES" sz="2400" b="1" dirty="0">
                <a:solidFill>
                  <a:schemeClr val="tx2">
                    <a:lumMod val="75000"/>
                    <a:lumOff val="25000"/>
                  </a:schemeClr>
                </a:solidFill>
                <a:latin typeface="Times New Roman"/>
              </a:rPr>
              <a:t> </a:t>
            </a:r>
            <a:r>
              <a:rPr lang="es-ES" sz="2400" b="1" dirty="0" err="1">
                <a:solidFill>
                  <a:schemeClr val="tx2">
                    <a:lumMod val="75000"/>
                    <a:lumOff val="25000"/>
                  </a:schemeClr>
                </a:solidFill>
                <a:latin typeface="Times New Roman"/>
              </a:rPr>
              <a:t>here</a:t>
            </a:r>
            <a:r>
              <a:rPr lang="es-ES" sz="2400" b="1" dirty="0">
                <a:solidFill>
                  <a:schemeClr val="tx2">
                    <a:lumMod val="75000"/>
                    <a:lumOff val="25000"/>
                  </a:schemeClr>
                </a:solidFill>
                <a:latin typeface="Times New Roman"/>
              </a:rPr>
              <a:t>) </a:t>
            </a:r>
          </a:p>
          <a:p>
            <a:endParaRPr lang="en-US" sz="4400" b="1" dirty="0">
              <a:solidFill>
                <a:prstClr val="black"/>
              </a:solidFill>
              <a:latin typeface="Times New Roman"/>
            </a:endParaRPr>
          </a:p>
          <a:p>
            <a:r>
              <a:rPr lang="en-US" sz="4400" b="1" dirty="0">
                <a:solidFill>
                  <a:prstClr val="black"/>
                </a:solidFill>
                <a:latin typeface="Times New Roman"/>
              </a:rPr>
              <a:t>I hope to be victorious and to meet Jesus very soon, on the New Earth, for all eternity.</a:t>
            </a:r>
            <a:endParaRPr lang="es-ES" sz="4400" b="1" dirty="0">
              <a:solidFill>
                <a:prstClr val="black"/>
              </a:solidFill>
              <a:latin typeface="Times New Roman"/>
            </a:endParaRPr>
          </a:p>
        </p:txBody>
      </p:sp>
      <p:pic>
        <p:nvPicPr>
          <p:cNvPr id="4" name="Imagen 3" descr="Un par de personas en un escenario&#10;&#10;El contenido generado por IA puede ser incorrecto.">
            <a:extLst>
              <a:ext uri="{FF2B5EF4-FFF2-40B4-BE49-F238E27FC236}">
                <a16:creationId xmlns:a16="http://schemas.microsoft.com/office/drawing/2014/main" id="{3A590A9C-D892-7D71-7392-42E903E81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10" y="515038"/>
            <a:ext cx="3209266" cy="3046026"/>
          </a:xfrm>
          <a:prstGeom prst="rect">
            <a:avLst/>
          </a:prstGeom>
          <a:ln w="38100" cap="sq">
            <a:solidFill>
              <a:srgbClr val="1D3078"/>
            </a:solidFill>
            <a:prstDash val="solid"/>
            <a:miter lim="800000"/>
          </a:ln>
          <a:effectLst>
            <a:outerShdw blurRad="50800" dist="38100" dir="2700000" algn="tl" rotWithShape="0">
              <a:srgbClr val="000000">
                <a:alpha val="43000"/>
              </a:srgbClr>
            </a:outerShdw>
          </a:effectLst>
        </p:spPr>
      </p:pic>
      <p:pic>
        <p:nvPicPr>
          <p:cNvPr id="10" name="Imagen 9" descr="Una persona con un micrófono en la mano&#10;&#10;El contenido generado por IA puede ser incorrecto.">
            <a:extLst>
              <a:ext uri="{FF2B5EF4-FFF2-40B4-BE49-F238E27FC236}">
                <a16:creationId xmlns:a16="http://schemas.microsoft.com/office/drawing/2014/main" id="{93EE2A44-93D2-68DA-89DB-4ED95156D461}"/>
              </a:ext>
            </a:extLst>
          </p:cNvPr>
          <p:cNvPicPr>
            <a:picLocks noChangeAspect="1"/>
          </p:cNvPicPr>
          <p:nvPr/>
        </p:nvPicPr>
        <p:blipFill>
          <a:blip r:embed="rId4">
            <a:extLst>
              <a:ext uri="{28A0092B-C50C-407E-A947-70E740481C1C}">
                <a14:useLocalDpi xmlns:a14="http://schemas.microsoft.com/office/drawing/2010/main" val="0"/>
              </a:ext>
            </a:extLst>
          </a:blip>
          <a:srcRect r="6157"/>
          <a:stretch>
            <a:fillRect/>
          </a:stretch>
        </p:blipFill>
        <p:spPr>
          <a:xfrm>
            <a:off x="322209" y="3907862"/>
            <a:ext cx="3209266" cy="2498162"/>
          </a:xfrm>
          <a:prstGeom prst="rect">
            <a:avLst/>
          </a:prstGeom>
          <a:ln w="38100" cap="sq">
            <a:solidFill>
              <a:srgbClr val="1D307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859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D1BDC-A0B0-91DD-E6AF-5C0A9E5A0C8A}"/>
              </a:ext>
            </a:extLst>
          </p:cNvPr>
          <p:cNvSpPr txBox="1"/>
          <p:nvPr/>
        </p:nvSpPr>
        <p:spPr>
          <a:xfrm>
            <a:off x="2842591" y="89452"/>
            <a:ext cx="8546823" cy="1015663"/>
          </a:xfrm>
          <a:prstGeom prst="rect">
            <a:avLst/>
          </a:prstGeom>
          <a:noFill/>
        </p:spPr>
        <p:txBody>
          <a:bodyPr wrap="square">
            <a:spAutoFit/>
          </a:bodyPr>
          <a:lstStyle/>
          <a:p>
            <a:pPr algn="ctr"/>
            <a:r>
              <a:rPr lang="en-US" sz="2000" b="1" dirty="0">
                <a:solidFill>
                  <a:schemeClr val="bg1"/>
                </a:solidFill>
                <a:effectLst>
                  <a:glow rad="114300">
                    <a:schemeClr val="tx2">
                      <a:lumMod val="90000"/>
                      <a:lumOff val="10000"/>
                    </a:schemeClr>
                  </a:glow>
                </a:effectLst>
              </a:rPr>
              <a:t>And all these, though they obtained a good report through faith, did not receive what was promised; God providing something better for us, that they should not be perfected apart from us.    (Hebrews 11:39-40)</a:t>
            </a:r>
            <a:endParaRPr lang="es-ES" sz="2000" b="1" dirty="0">
              <a:solidFill>
                <a:schemeClr val="bg1"/>
              </a:solidFill>
              <a:effectLst>
                <a:glow rad="114300">
                  <a:schemeClr val="tx2">
                    <a:lumMod val="90000"/>
                    <a:lumOff val="10000"/>
                  </a:schemeClr>
                </a:glow>
              </a:effectLst>
            </a:endParaRPr>
          </a:p>
        </p:txBody>
      </p:sp>
    </p:spTree>
    <p:extLst>
      <p:ext uri="{BB962C8B-B14F-4D97-AF65-F5344CB8AC3E}">
        <p14:creationId xmlns:p14="http://schemas.microsoft.com/office/powerpoint/2010/main" val="3254801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2000" r="-3000" b="-5000"/>
          </a:stretch>
        </a:blipFill>
        <a:effectLst/>
      </p:bgPr>
    </p:bg>
    <p:spTree>
      <p:nvGrpSpPr>
        <p:cNvPr id="1" name=""/>
        <p:cNvGrpSpPr/>
        <p:nvPr/>
      </p:nvGrpSpPr>
      <p:grpSpPr>
        <a:xfrm>
          <a:off x="0" y="0"/>
          <a:ext cx="0" cy="0"/>
          <a:chOff x="0" y="0"/>
          <a:chExt cx="0" cy="0"/>
        </a:xfrm>
      </p:grpSpPr>
      <p:pic>
        <p:nvPicPr>
          <p:cNvPr id="6" name="Imagen 5" descr="Un dibujo de una persona&#10;&#10;El contenido generado por IA puede ser incorrecto.">
            <a:extLst>
              <a:ext uri="{FF2B5EF4-FFF2-40B4-BE49-F238E27FC236}">
                <a16:creationId xmlns:a16="http://schemas.microsoft.com/office/drawing/2014/main" id="{F1CC2673-BD41-A073-A398-F61F93C66ED0}"/>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40124" r="640"/>
          <a:stretch>
            <a:fillRect/>
          </a:stretch>
        </p:blipFill>
        <p:spPr>
          <a:xfrm>
            <a:off x="175589" y="178654"/>
            <a:ext cx="6899868" cy="6552000"/>
          </a:xfrm>
          <a:prstGeom prst="rect">
            <a:avLst/>
          </a:prstGeom>
        </p:spPr>
      </p:pic>
      <p:cxnSp>
        <p:nvCxnSpPr>
          <p:cNvPr id="5" name="Conector recto 4">
            <a:extLst>
              <a:ext uri="{FF2B5EF4-FFF2-40B4-BE49-F238E27FC236}">
                <a16:creationId xmlns:a16="http://schemas.microsoft.com/office/drawing/2014/main" id="{C4DF5958-66FC-91FF-A427-519071EEF7BC}"/>
              </a:ext>
            </a:extLst>
          </p:cNvPr>
          <p:cNvCxnSpPr>
            <a:cxnSpLocks noGrp="1" noRot="1" noMove="1" noResize="1" noEditPoints="1" noAdjustHandles="1" noChangeArrowheads="1" noChangeShapeType="1"/>
          </p:cNvCxnSpPr>
          <p:nvPr/>
        </p:nvCxnSpPr>
        <p:spPr>
          <a:xfrm>
            <a:off x="7085396" y="153025"/>
            <a:ext cx="0" cy="6557751"/>
          </a:xfrm>
          <a:prstGeom prst="line">
            <a:avLst/>
          </a:prstGeom>
          <a:ln w="76200">
            <a:gradFill>
              <a:gsLst>
                <a:gs pos="62000">
                  <a:srgbClr val="FAC35E"/>
                </a:gs>
                <a:gs pos="100000">
                  <a:srgbClr val="FFC863"/>
                </a:gs>
                <a:gs pos="3000">
                  <a:srgbClr val="A36200"/>
                </a:gs>
              </a:gsLst>
              <a:lin ang="5400000" scaled="1"/>
            </a:gradFill>
          </a:ln>
        </p:spPr>
        <p:style>
          <a:lnRef idx="2">
            <a:schemeClr val="accent1"/>
          </a:lnRef>
          <a:fillRef idx="0">
            <a:schemeClr val="accent1"/>
          </a:fillRef>
          <a:effectRef idx="1">
            <a:schemeClr val="accent1"/>
          </a:effectRef>
          <a:fontRef idx="minor">
            <a:schemeClr val="tx1"/>
          </a:fontRef>
        </p:style>
      </p:cxnSp>
      <p:sp>
        <p:nvSpPr>
          <p:cNvPr id="2" name="1 Rectángulo">
            <a:extLst>
              <a:ext uri="{FF2B5EF4-FFF2-40B4-BE49-F238E27FC236}">
                <a16:creationId xmlns:a16="http://schemas.microsoft.com/office/drawing/2014/main" id="{CBE9DC97-28D8-97E8-7999-ABE7A850765E}"/>
              </a:ext>
            </a:extLst>
          </p:cNvPr>
          <p:cNvSpPr/>
          <p:nvPr/>
        </p:nvSpPr>
        <p:spPr>
          <a:xfrm>
            <a:off x="7277931" y="1041430"/>
            <a:ext cx="4738480" cy="5386090"/>
          </a:xfrm>
          <a:prstGeom prst="rect">
            <a:avLst/>
          </a:prstGeom>
        </p:spPr>
        <p:txBody>
          <a:bodyPr wrap="square">
            <a:spAutoFit/>
            <a:scene3d>
              <a:camera prst="orthographicFront"/>
              <a:lightRig rig="threePt" dir="t"/>
            </a:scene3d>
            <a:sp3d extrusionH="57150">
              <a:bevelT w="38100" h="38100"/>
            </a:sp3d>
          </a:bodyPr>
          <a:lstStyle/>
          <a:p>
            <a:r>
              <a:rPr lang="en-US" sz="3600" b="1" dirty="0">
                <a:latin typeface="Times New Roman"/>
              </a:rPr>
              <a:t>By faith______</a:t>
            </a:r>
            <a:r>
              <a:rPr lang="en-US" sz="3600" dirty="0">
                <a:latin typeface="Times New Roman"/>
              </a:rPr>
              <a:t>  </a:t>
            </a:r>
            <a:r>
              <a:rPr lang="en-US" sz="3600" b="1" dirty="0">
                <a:latin typeface="Times New Roman"/>
              </a:rPr>
              <a:t>was translated that he should not see death; and was not found, because God had translated him: for before his translation he had this testimony, that he pleased God. </a:t>
            </a:r>
          </a:p>
          <a:p>
            <a:r>
              <a:rPr lang="en-US" sz="2000" b="1" dirty="0">
                <a:latin typeface="Times New Roman"/>
              </a:rPr>
              <a:t>(v. 5) [Genesis 5:24]</a:t>
            </a:r>
            <a:endParaRPr lang="es-ES" sz="2000" b="1" dirty="0">
              <a:latin typeface="Times New Roman"/>
            </a:endParaRPr>
          </a:p>
        </p:txBody>
      </p:sp>
      <p:sp>
        <p:nvSpPr>
          <p:cNvPr id="3" name="2 Rectángulo">
            <a:extLst>
              <a:ext uri="{FF2B5EF4-FFF2-40B4-BE49-F238E27FC236}">
                <a16:creationId xmlns:a16="http://schemas.microsoft.com/office/drawing/2014/main" id="{402CDE28-18EC-D095-1C58-1B1EEC8D377D}"/>
              </a:ext>
            </a:extLst>
          </p:cNvPr>
          <p:cNvSpPr/>
          <p:nvPr/>
        </p:nvSpPr>
        <p:spPr>
          <a:xfrm>
            <a:off x="8994426" y="1041430"/>
            <a:ext cx="1295547" cy="584775"/>
          </a:xfrm>
          <a:prstGeom prst="rect">
            <a:avLst/>
          </a:prstGeom>
        </p:spPr>
        <p:txBody>
          <a:bodyPr wrap="square">
            <a:spAutoFit/>
          </a:bodyPr>
          <a:lstStyle/>
          <a:p>
            <a:pPr algn="ctr"/>
            <a:r>
              <a:rPr lang="es-ES" sz="3200" b="1" dirty="0">
                <a:solidFill>
                  <a:srgbClr val="C00000"/>
                </a:solidFill>
                <a:latin typeface="Times New Roman"/>
              </a:rPr>
              <a:t>Enoch</a:t>
            </a:r>
            <a:endParaRPr lang="es-ES" sz="3200" dirty="0">
              <a:solidFill>
                <a:srgbClr val="C00000"/>
              </a:solidFill>
              <a:latin typeface="Times New Roman"/>
            </a:endParaRPr>
          </a:p>
        </p:txBody>
      </p:sp>
      <p:sp>
        <p:nvSpPr>
          <p:cNvPr id="7" name="CuadroTexto 6">
            <a:extLst>
              <a:ext uri="{FF2B5EF4-FFF2-40B4-BE49-F238E27FC236}">
                <a16:creationId xmlns:a16="http://schemas.microsoft.com/office/drawing/2014/main" id="{A7C27B6A-4063-B4E9-FCDB-A2F25D1FAAF5}"/>
              </a:ext>
            </a:extLst>
          </p:cNvPr>
          <p:cNvSpPr txBox="1"/>
          <p:nvPr/>
        </p:nvSpPr>
        <p:spPr>
          <a:xfrm>
            <a:off x="7720197" y="145960"/>
            <a:ext cx="3844006" cy="612219"/>
          </a:xfrm>
          <a:prstGeom prst="rect">
            <a:avLst/>
          </a:prstGeom>
          <a:noFill/>
        </p:spPr>
        <p:txBody>
          <a:bodyPr wrap="square">
            <a:spAutoFit/>
          </a:bodyPr>
          <a:lstStyle/>
          <a:p>
            <a:pPr algn="ctr">
              <a:lnSpc>
                <a:spcPts val="2000"/>
              </a:lnSpc>
            </a:pPr>
            <a:r>
              <a:rPr lang="en-US" sz="2000" b="1">
                <a:solidFill>
                  <a:schemeClr val="bg1"/>
                </a:solidFill>
                <a:effectLst>
                  <a:outerShdw blurRad="38100" dist="38100" dir="2700000" algn="tl">
                    <a:srgbClr val="000000">
                      <a:alpha val="43137"/>
                    </a:srgbClr>
                  </a:outerShdw>
                </a:effectLst>
              </a:rPr>
              <a:t>My goal in this life is to please God and walk with Him</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06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strVal val="4*#ppt_w"/>
                                          </p:val>
                                        </p:tav>
                                        <p:tav tm="100000">
                                          <p:val>
                                            <p:strVal val="#ppt_w"/>
                                          </p:val>
                                        </p:tav>
                                      </p:tavLst>
                                    </p:anim>
                                    <p:anim calcmode="lin" valueType="num">
                                      <p:cBhvr>
                                        <p:cTn id="24"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t="-4000" r="-8000" b="-3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E413BC54-FFB0-F661-B2D0-40C1DCECAE2A}"/>
              </a:ext>
            </a:extLst>
          </p:cNvPr>
          <p:cNvSpPr/>
          <p:nvPr/>
        </p:nvSpPr>
        <p:spPr>
          <a:xfrm>
            <a:off x="611335" y="667232"/>
            <a:ext cx="5381692" cy="5632311"/>
          </a:xfrm>
          <a:prstGeom prst="rect">
            <a:avLst/>
          </a:prstGeom>
        </p:spPr>
        <p:txBody>
          <a:bodyPr wrap="square">
            <a:spAutoFit/>
          </a:bodyPr>
          <a:lstStyle/>
          <a:p>
            <a:r>
              <a:rPr lang="en-US" sz="3600" b="1" dirty="0">
                <a:solidFill>
                  <a:prstClr val="black"/>
                </a:solidFill>
                <a:latin typeface="Times New Roman"/>
              </a:rPr>
              <a:t>By faith ____, being warned of God of things not seen as yet, moved with fear, prepared an ark to the saving of his house; by the which he condemned the world, and became heir of the righteousness which is by faith. </a:t>
            </a:r>
            <a:r>
              <a:rPr lang="en-US" sz="2000" b="1" dirty="0">
                <a:solidFill>
                  <a:prstClr val="black"/>
                </a:solidFill>
                <a:latin typeface="Times New Roman"/>
              </a:rPr>
              <a:t>(v. 7) [Genesis 6]</a:t>
            </a:r>
            <a:endParaRPr lang="es-ES" sz="2000" b="1" dirty="0">
              <a:solidFill>
                <a:prstClr val="black"/>
              </a:solidFill>
              <a:latin typeface="Times New Roman"/>
            </a:endParaRPr>
          </a:p>
        </p:txBody>
      </p:sp>
      <p:sp>
        <p:nvSpPr>
          <p:cNvPr id="3" name="3 Rectángulo">
            <a:extLst>
              <a:ext uri="{FF2B5EF4-FFF2-40B4-BE49-F238E27FC236}">
                <a16:creationId xmlns:a16="http://schemas.microsoft.com/office/drawing/2014/main" id="{7FC43FFC-BEB5-3250-113E-48464D70AFBF}"/>
              </a:ext>
            </a:extLst>
          </p:cNvPr>
          <p:cNvSpPr/>
          <p:nvPr/>
        </p:nvSpPr>
        <p:spPr>
          <a:xfrm>
            <a:off x="1953603" y="667231"/>
            <a:ext cx="1723171" cy="584775"/>
          </a:xfrm>
          <a:prstGeom prst="rect">
            <a:avLst/>
          </a:prstGeom>
        </p:spPr>
        <p:txBody>
          <a:bodyPr wrap="square">
            <a:spAutoFit/>
          </a:bodyPr>
          <a:lstStyle/>
          <a:p>
            <a:pPr algn="ctr"/>
            <a:r>
              <a:rPr lang="es-ES" sz="3200" b="1" dirty="0">
                <a:solidFill>
                  <a:srgbClr val="C00000"/>
                </a:solidFill>
                <a:latin typeface="Times New Roman"/>
              </a:rPr>
              <a:t>Noah</a:t>
            </a:r>
            <a:endParaRPr lang="es-ES" sz="3200" dirty="0">
              <a:solidFill>
                <a:srgbClr val="C00000"/>
              </a:solidFill>
              <a:latin typeface="Times New Roman"/>
            </a:endParaRPr>
          </a:p>
        </p:txBody>
      </p:sp>
      <p:pic>
        <p:nvPicPr>
          <p:cNvPr id="6" name="Imagen 5" descr="Imagen que contiene exterior, hombre, persona, parado&#10;&#10;El contenido generado por IA puede ser incorrecto.">
            <a:extLst>
              <a:ext uri="{FF2B5EF4-FFF2-40B4-BE49-F238E27FC236}">
                <a16:creationId xmlns:a16="http://schemas.microsoft.com/office/drawing/2014/main" id="{B10D67BD-4986-A23B-C0E0-13FE70B27C5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4471"/>
          <a:stretch>
            <a:fillRect/>
          </a:stretch>
        </p:blipFill>
        <p:spPr>
          <a:xfrm>
            <a:off x="6288989" y="404056"/>
            <a:ext cx="5724535" cy="6313742"/>
          </a:xfrm>
          <a:prstGeom prst="roundRect">
            <a:avLst>
              <a:gd name="adj" fmla="val 68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431FC872-DF6B-4931-31B9-2BCDBFA97FF2}"/>
              </a:ext>
            </a:extLst>
          </p:cNvPr>
          <p:cNvSpPr txBox="1"/>
          <p:nvPr/>
        </p:nvSpPr>
        <p:spPr>
          <a:xfrm>
            <a:off x="486076" y="3945"/>
            <a:ext cx="11219847" cy="400110"/>
          </a:xfrm>
          <a:prstGeom prst="rect">
            <a:avLst/>
          </a:prstGeom>
          <a:solidFill>
            <a:srgbClr val="227293"/>
          </a:solid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Even if something is impossible, if God has said it will happen, I believe it and act accordingly.</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579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7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F07D082E-CA35-A471-D96F-21CF271A32E0}"/>
              </a:ext>
            </a:extLst>
          </p:cNvPr>
          <p:cNvSpPr/>
          <p:nvPr/>
        </p:nvSpPr>
        <p:spPr>
          <a:xfrm>
            <a:off x="272142" y="5198276"/>
            <a:ext cx="11734800" cy="1384995"/>
          </a:xfrm>
          <a:prstGeom prst="rect">
            <a:avLst/>
          </a:prstGeom>
        </p:spPr>
        <p:txBody>
          <a:bodyPr wrap="square">
            <a:spAutoFit/>
            <a:scene3d>
              <a:camera prst="orthographicFront"/>
              <a:lightRig rig="threePt" dir="t"/>
            </a:scene3d>
            <a:sp3d extrusionH="57150">
              <a:bevelT w="38100" h="38100"/>
            </a:sp3d>
          </a:bodyPr>
          <a:lstStyle/>
          <a:p>
            <a:pPr algn="ctr"/>
            <a:r>
              <a:rPr lang="en-US" sz="2800" b="1" dirty="0">
                <a:latin typeface="Times New Roman"/>
              </a:rPr>
              <a:t>By faith _________ sojourned in the land of promise, as in a strange country... For he looked for a city which hath foundations, whose builder and maker is God. </a:t>
            </a:r>
            <a:r>
              <a:rPr lang="en-US" sz="2000" b="1" dirty="0">
                <a:latin typeface="Times New Roman"/>
              </a:rPr>
              <a:t>(v. 8-10) [Genesis 12:1-4]</a:t>
            </a:r>
            <a:endParaRPr lang="es-ES" sz="2000" b="1" dirty="0">
              <a:latin typeface="Times New Roman"/>
            </a:endParaRPr>
          </a:p>
        </p:txBody>
      </p:sp>
      <p:pic>
        <p:nvPicPr>
          <p:cNvPr id="6" name="Imagen 5" descr="Dibujo de una persona&#10;&#10;El contenido generado por IA puede ser incorrecto.">
            <a:extLst>
              <a:ext uri="{FF2B5EF4-FFF2-40B4-BE49-F238E27FC236}">
                <a16:creationId xmlns:a16="http://schemas.microsoft.com/office/drawing/2014/main" id="{CF5E5CE8-8865-C080-7D3F-EC1971BEF402}"/>
              </a:ext>
            </a:extLst>
          </p:cNvPr>
          <p:cNvPicPr>
            <a:picLocks noChangeAspect="1"/>
          </p:cNvPicPr>
          <p:nvPr/>
        </p:nvPicPr>
        <p:blipFill rotWithShape="1">
          <a:blip r:embed="rId4">
            <a:extLst>
              <a:ext uri="{28A0092B-C50C-407E-A947-70E740481C1C}">
                <a14:useLocalDpi xmlns:a14="http://schemas.microsoft.com/office/drawing/2010/main" val="0"/>
              </a:ext>
            </a:extLst>
          </a:blip>
          <a:srcRect l="-22" t="6692" r="359" b="5992"/>
          <a:stretch>
            <a:fillRect/>
          </a:stretch>
        </p:blipFill>
        <p:spPr>
          <a:xfrm>
            <a:off x="272142" y="142871"/>
            <a:ext cx="11628000" cy="4929282"/>
          </a:xfrm>
          <a:prstGeom prst="rect">
            <a:avLst/>
          </a:prstGeom>
          <a:ln w="28575">
            <a:solidFill>
              <a:schemeClr val="bg1"/>
            </a:solidFill>
          </a:ln>
        </p:spPr>
      </p:pic>
      <p:sp>
        <p:nvSpPr>
          <p:cNvPr id="3" name="2 Rectángulo">
            <a:extLst>
              <a:ext uri="{FF2B5EF4-FFF2-40B4-BE49-F238E27FC236}">
                <a16:creationId xmlns:a16="http://schemas.microsoft.com/office/drawing/2014/main" id="{3C97134D-660C-78DC-6374-59AEEB80A368}"/>
              </a:ext>
            </a:extLst>
          </p:cNvPr>
          <p:cNvSpPr/>
          <p:nvPr/>
        </p:nvSpPr>
        <p:spPr>
          <a:xfrm>
            <a:off x="2221661" y="5154732"/>
            <a:ext cx="1797268" cy="523220"/>
          </a:xfrm>
          <a:prstGeom prst="rect">
            <a:avLst/>
          </a:prstGeom>
        </p:spPr>
        <p:txBody>
          <a:bodyPr wrap="square">
            <a:spAutoFit/>
          </a:bodyPr>
          <a:lstStyle/>
          <a:p>
            <a:pPr algn="ctr"/>
            <a:r>
              <a:rPr lang="es-ES" sz="2800" b="1" dirty="0">
                <a:solidFill>
                  <a:srgbClr val="C00000"/>
                </a:solidFill>
                <a:latin typeface="Times New Roman"/>
              </a:rPr>
              <a:t>Abraham</a:t>
            </a:r>
            <a:endParaRPr lang="es-ES" sz="1100" dirty="0">
              <a:solidFill>
                <a:srgbClr val="C00000"/>
              </a:solidFill>
              <a:latin typeface="Times New Roman"/>
            </a:endParaRPr>
          </a:p>
        </p:txBody>
      </p:sp>
      <p:sp>
        <p:nvSpPr>
          <p:cNvPr id="5" name="CuadroTexto 4">
            <a:extLst>
              <a:ext uri="{FF2B5EF4-FFF2-40B4-BE49-F238E27FC236}">
                <a16:creationId xmlns:a16="http://schemas.microsoft.com/office/drawing/2014/main" id="{452E4740-338C-1C00-17C3-8F5954DD5AEC}"/>
              </a:ext>
            </a:extLst>
          </p:cNvPr>
          <p:cNvSpPr txBox="1"/>
          <p:nvPr/>
        </p:nvSpPr>
        <p:spPr>
          <a:xfrm>
            <a:off x="6581553" y="153504"/>
            <a:ext cx="5318940" cy="707886"/>
          </a:xfrm>
          <a:prstGeom prst="rect">
            <a:avLst/>
          </a:prstGeom>
          <a:solidFill>
            <a:srgbClr val="7A3132"/>
          </a:solidFill>
        </p:spPr>
        <p:txBody>
          <a:bodyPr wrap="square">
            <a:spAutoFit/>
          </a:bodyPr>
          <a:lstStyle/>
          <a:p>
            <a:pPr algn="ctr"/>
            <a:r>
              <a:rPr lang="en-US" sz="2000" b="1">
                <a:solidFill>
                  <a:schemeClr val="bg1"/>
                </a:solidFill>
                <a:effectLst>
                  <a:outerShdw blurRad="38100" dist="38100" dir="2700000" algn="tl">
                    <a:srgbClr val="000000">
                      <a:alpha val="43137"/>
                    </a:srgbClr>
                  </a:outerShdw>
                </a:effectLst>
              </a:rPr>
              <a:t>I do not look at the present, but at the glorious future that God is preparing for me</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255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F4D9F8EF-C70F-B7CB-6996-5DDEC802AA73}"/>
              </a:ext>
            </a:extLst>
          </p:cNvPr>
          <p:cNvSpPr/>
          <p:nvPr/>
        </p:nvSpPr>
        <p:spPr>
          <a:xfrm>
            <a:off x="7129848" y="612844"/>
            <a:ext cx="4386649" cy="5386090"/>
          </a:xfrm>
          <a:prstGeom prst="rect">
            <a:avLst/>
          </a:prstGeom>
        </p:spPr>
        <p:txBody>
          <a:bodyPr wrap="square">
            <a:spAutoFit/>
          </a:bodyPr>
          <a:lstStyle/>
          <a:p>
            <a:r>
              <a:rPr lang="en-US" sz="3600" b="1" dirty="0">
                <a:solidFill>
                  <a:prstClr val="black"/>
                </a:solidFill>
                <a:latin typeface="Times New Roman"/>
              </a:rPr>
              <a:t>Through faith also _____ herself received strength to conceive seed, and was delivered of a child when she was past age, because she judged him faithful who had promised. </a:t>
            </a:r>
            <a:r>
              <a:rPr lang="en-US" sz="2000" b="1" dirty="0">
                <a:solidFill>
                  <a:prstClr val="black"/>
                </a:solidFill>
                <a:latin typeface="Times New Roman"/>
              </a:rPr>
              <a:t>(v. 11) [Genesis 21:1-7]</a:t>
            </a:r>
            <a:endParaRPr lang="es-ES" sz="2000" b="1" dirty="0">
              <a:solidFill>
                <a:prstClr val="black"/>
              </a:solidFill>
              <a:latin typeface="Times New Roman"/>
            </a:endParaRPr>
          </a:p>
        </p:txBody>
      </p:sp>
      <p:sp>
        <p:nvSpPr>
          <p:cNvPr id="3" name="2 Rectángulo">
            <a:extLst>
              <a:ext uri="{FF2B5EF4-FFF2-40B4-BE49-F238E27FC236}">
                <a16:creationId xmlns:a16="http://schemas.microsoft.com/office/drawing/2014/main" id="{ABD32895-1534-B7D2-659C-DEA5F9B5BCE3}"/>
              </a:ext>
            </a:extLst>
          </p:cNvPr>
          <p:cNvSpPr/>
          <p:nvPr/>
        </p:nvSpPr>
        <p:spPr>
          <a:xfrm>
            <a:off x="7023991" y="1131828"/>
            <a:ext cx="1483289" cy="646331"/>
          </a:xfrm>
          <a:prstGeom prst="rect">
            <a:avLst/>
          </a:prstGeom>
        </p:spPr>
        <p:txBody>
          <a:bodyPr wrap="square">
            <a:spAutoFit/>
          </a:bodyPr>
          <a:lstStyle/>
          <a:p>
            <a:pPr algn="ctr"/>
            <a:r>
              <a:rPr lang="es-ES" sz="3600" b="1" dirty="0">
                <a:solidFill>
                  <a:srgbClr val="C00000"/>
                </a:solidFill>
                <a:latin typeface="Times New Roman"/>
              </a:rPr>
              <a:t>Sarah</a:t>
            </a:r>
            <a:endParaRPr lang="es-ES" sz="3600" dirty="0">
              <a:solidFill>
                <a:srgbClr val="C00000"/>
              </a:solidFill>
              <a:latin typeface="Times New Roman"/>
            </a:endParaRPr>
          </a:p>
        </p:txBody>
      </p:sp>
      <p:pic>
        <p:nvPicPr>
          <p:cNvPr id="6" name="Imagen 5" descr="Una persona parado en una montaña&#10;&#10;El contenido generado por IA puede ser incorrecto.">
            <a:extLst>
              <a:ext uri="{FF2B5EF4-FFF2-40B4-BE49-F238E27FC236}">
                <a16:creationId xmlns:a16="http://schemas.microsoft.com/office/drawing/2014/main" id="{D0ADC079-9083-FB2D-17D2-BA27E065004E}"/>
              </a:ext>
            </a:extLst>
          </p:cNvPr>
          <p:cNvPicPr>
            <a:picLocks noChangeAspect="1"/>
          </p:cNvPicPr>
          <p:nvPr/>
        </p:nvPicPr>
        <p:blipFill>
          <a:blip r:embed="rId4">
            <a:extLst>
              <a:ext uri="{28A0092B-C50C-407E-A947-70E740481C1C}">
                <a14:useLocalDpi xmlns:a14="http://schemas.microsoft.com/office/drawing/2010/main" val="0"/>
              </a:ext>
            </a:extLst>
          </a:blip>
          <a:srcRect l="23763"/>
          <a:stretch>
            <a:fillRect/>
          </a:stretch>
        </p:blipFill>
        <p:spPr>
          <a:xfrm flipH="1">
            <a:off x="314515" y="275109"/>
            <a:ext cx="6264000" cy="6325497"/>
          </a:xfrm>
          <a:prstGeom prst="roundRect">
            <a:avLst>
              <a:gd name="adj" fmla="val 8594"/>
            </a:avLst>
          </a:prstGeom>
          <a:solidFill>
            <a:srgbClr val="FFFFFF">
              <a:shade val="85000"/>
            </a:srgbClr>
          </a:solidFill>
          <a:ln>
            <a:noFill/>
          </a:ln>
          <a:effectLst>
            <a:outerShdw blurRad="25400" dist="63500" dir="2700000" algn="tl" rotWithShape="0">
              <a:srgbClr val="8C596F"/>
            </a:outerShdw>
          </a:effectLst>
        </p:spPr>
      </p:pic>
      <p:sp>
        <p:nvSpPr>
          <p:cNvPr id="5" name="CuadroTexto 4">
            <a:extLst>
              <a:ext uri="{FF2B5EF4-FFF2-40B4-BE49-F238E27FC236}">
                <a16:creationId xmlns:a16="http://schemas.microsoft.com/office/drawing/2014/main" id="{49870856-86B2-8EB1-7DA6-6BB6786CFE94}"/>
              </a:ext>
            </a:extLst>
          </p:cNvPr>
          <p:cNvSpPr txBox="1"/>
          <p:nvPr/>
        </p:nvSpPr>
        <p:spPr>
          <a:xfrm>
            <a:off x="4238625" y="-55762"/>
            <a:ext cx="7942742" cy="369332"/>
          </a:xfrm>
          <a:prstGeom prst="rect">
            <a:avLst/>
          </a:prstGeom>
          <a:noFill/>
        </p:spPr>
        <p:txBody>
          <a:bodyPr wrap="square">
            <a:spAutoFit/>
          </a:bodyPr>
          <a:lstStyle/>
          <a:p>
            <a:pPr algn="r"/>
            <a:r>
              <a:rPr lang="en-US" b="1" dirty="0">
                <a:solidFill>
                  <a:schemeClr val="bg1"/>
                </a:solidFill>
                <a:effectLst>
                  <a:outerShdw blurRad="38100" dist="38100" dir="2700000" algn="tl">
                    <a:srgbClr val="000000">
                      <a:alpha val="43137"/>
                    </a:srgbClr>
                  </a:outerShdw>
                </a:effectLst>
              </a:rPr>
              <a:t>I believe in their promises, even if they take a long time to be fulfilled.</a:t>
            </a:r>
            <a:endParaRPr lang="es-E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539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6D5B859F-4F62-9276-545B-AD1EE5B08E6B}"/>
              </a:ext>
            </a:extLst>
          </p:cNvPr>
          <p:cNvSpPr/>
          <p:nvPr/>
        </p:nvSpPr>
        <p:spPr>
          <a:xfrm>
            <a:off x="913383" y="992651"/>
            <a:ext cx="4309158" cy="5324535"/>
          </a:xfrm>
          <a:prstGeom prst="rect">
            <a:avLst/>
          </a:prstGeom>
        </p:spPr>
        <p:txBody>
          <a:bodyPr wrap="square">
            <a:spAutoFit/>
            <a:scene3d>
              <a:camera prst="orthographicFront"/>
              <a:lightRig rig="threePt" dir="t"/>
            </a:scene3d>
            <a:sp3d extrusionH="57150">
              <a:bevelT w="38100" h="38100"/>
            </a:sp3d>
          </a:bodyPr>
          <a:lstStyle/>
          <a:p>
            <a:r>
              <a:rPr lang="en-US" sz="4000" b="1" dirty="0">
                <a:latin typeface="Times New Roman"/>
              </a:rPr>
              <a:t>By faith _____, when he was a dying, blessed both the sons of Joseph; and worshipped, leaning upon the top of his staff. </a:t>
            </a:r>
            <a:r>
              <a:rPr lang="en-US" sz="2000" b="1" dirty="0">
                <a:latin typeface="Times New Roman"/>
              </a:rPr>
              <a:t>(v. 21)</a:t>
            </a:r>
            <a:br>
              <a:rPr lang="en-US" sz="2000" b="1" dirty="0">
                <a:latin typeface="Times New Roman"/>
              </a:rPr>
            </a:br>
            <a:r>
              <a:rPr lang="en-US" sz="2000" b="1" dirty="0">
                <a:latin typeface="Times New Roman"/>
              </a:rPr>
              <a:t>[Genesis 48:8-20]</a:t>
            </a:r>
            <a:endParaRPr lang="es-ES" sz="2000" b="1" dirty="0">
              <a:latin typeface="Times New Roman"/>
            </a:endParaRPr>
          </a:p>
        </p:txBody>
      </p:sp>
      <p:pic>
        <p:nvPicPr>
          <p:cNvPr id="8" name="Imagen 7" descr="Imagen que contiene persona, deporte, bailarín, hombre&#10;&#10;El contenido generado por IA puede ser incorrecto.">
            <a:extLst>
              <a:ext uri="{FF2B5EF4-FFF2-40B4-BE49-F238E27FC236}">
                <a16:creationId xmlns:a16="http://schemas.microsoft.com/office/drawing/2014/main" id="{F6AA6006-1414-CAE1-D73B-D09D7EE504FB}"/>
              </a:ext>
            </a:extLst>
          </p:cNvPr>
          <p:cNvPicPr>
            <a:picLocks noChangeAspect="1"/>
          </p:cNvPicPr>
          <p:nvPr/>
        </p:nvPicPr>
        <p:blipFill rotWithShape="1">
          <a:blip r:embed="rId4">
            <a:extLst>
              <a:ext uri="{28A0092B-C50C-407E-A947-70E740481C1C}">
                <a14:useLocalDpi xmlns:a14="http://schemas.microsoft.com/office/drawing/2010/main" val="0"/>
              </a:ext>
            </a:extLst>
          </a:blip>
          <a:srcRect l="2071" t="5591" r="127" b="1166"/>
          <a:stretch>
            <a:fillRect/>
          </a:stretch>
        </p:blipFill>
        <p:spPr>
          <a:xfrm>
            <a:off x="5400676" y="156787"/>
            <a:ext cx="6538104" cy="6502401"/>
          </a:xfrm>
          <a:prstGeom prst="round2DiagRect">
            <a:avLst>
              <a:gd name="adj1" fmla="val 0"/>
              <a:gd name="adj2" fmla="val 10268"/>
            </a:avLst>
          </a:prstGeom>
          <a:ln w="41275" cap="sq">
            <a:gradFill flip="none" rotWithShape="1">
              <a:gsLst>
                <a:gs pos="0">
                  <a:srgbClr val="B4581A"/>
                </a:gs>
                <a:gs pos="100000">
                  <a:srgbClr val="FDDBB3"/>
                </a:gs>
              </a:gsLst>
              <a:lin ang="0" scaled="1"/>
              <a:tileRect/>
            </a:gradFill>
            <a:miter lim="800000"/>
          </a:ln>
          <a:effectLst>
            <a:outerShdw blurRad="254000" algn="tl" rotWithShape="0">
              <a:srgbClr val="000000">
                <a:alpha val="43000"/>
              </a:srgbClr>
            </a:outerShdw>
          </a:effectLst>
        </p:spPr>
      </p:pic>
      <p:sp>
        <p:nvSpPr>
          <p:cNvPr id="3" name="2 Rectángulo">
            <a:extLst>
              <a:ext uri="{FF2B5EF4-FFF2-40B4-BE49-F238E27FC236}">
                <a16:creationId xmlns:a16="http://schemas.microsoft.com/office/drawing/2014/main" id="{73950EFE-CCAD-85F0-A507-D71C3CC6AFC6}"/>
              </a:ext>
            </a:extLst>
          </p:cNvPr>
          <p:cNvSpPr/>
          <p:nvPr/>
        </p:nvSpPr>
        <p:spPr>
          <a:xfrm>
            <a:off x="2641505" y="966840"/>
            <a:ext cx="1683046" cy="707886"/>
          </a:xfrm>
          <a:prstGeom prst="rect">
            <a:avLst/>
          </a:prstGeom>
        </p:spPr>
        <p:txBody>
          <a:bodyPr wrap="square">
            <a:spAutoFit/>
          </a:bodyPr>
          <a:lstStyle/>
          <a:p>
            <a:pPr algn="ctr"/>
            <a:r>
              <a:rPr lang="es-ES" sz="4000" b="1" dirty="0">
                <a:solidFill>
                  <a:srgbClr val="C00000"/>
                </a:solidFill>
                <a:latin typeface="Times New Roman"/>
              </a:rPr>
              <a:t>Jacob</a:t>
            </a:r>
            <a:endParaRPr lang="es-ES" sz="4000" dirty="0">
              <a:solidFill>
                <a:srgbClr val="C00000"/>
              </a:solidFill>
              <a:latin typeface="Times New Roman"/>
            </a:endParaRPr>
          </a:p>
        </p:txBody>
      </p:sp>
      <p:sp>
        <p:nvSpPr>
          <p:cNvPr id="5" name="CuadroTexto 4">
            <a:extLst>
              <a:ext uri="{FF2B5EF4-FFF2-40B4-BE49-F238E27FC236}">
                <a16:creationId xmlns:a16="http://schemas.microsoft.com/office/drawing/2014/main" id="{7E424BE4-A6CA-2954-A36F-0BF375159371}"/>
              </a:ext>
            </a:extLst>
          </p:cNvPr>
          <p:cNvSpPr txBox="1"/>
          <p:nvPr/>
        </p:nvSpPr>
        <p:spPr>
          <a:xfrm>
            <a:off x="913383" y="81849"/>
            <a:ext cx="4476661" cy="707886"/>
          </a:xfrm>
          <a:prstGeom prst="rect">
            <a:avLst/>
          </a:prstGeom>
          <a:noFill/>
        </p:spPr>
        <p:txBody>
          <a:bodyPr wrap="square">
            <a:spAutoFit/>
          </a:bodyPr>
          <a:lstStyle/>
          <a:p>
            <a:pPr algn="ctr">
              <a:tabLst>
                <a:tab pos="808038" algn="l"/>
              </a:tabLst>
            </a:pPr>
            <a:r>
              <a:rPr lang="en-US" sz="2000" b="1">
                <a:solidFill>
                  <a:schemeClr val="bg1"/>
                </a:solidFill>
                <a:effectLst>
                  <a:glow rad="101600">
                    <a:srgbClr val="8E4716"/>
                  </a:glow>
                  <a:outerShdw blurRad="38100" dist="38100" dir="2700000" algn="tl">
                    <a:srgbClr val="000000">
                      <a:alpha val="43137"/>
                    </a:srgbClr>
                  </a:outerShdw>
                </a:effectLst>
              </a:rPr>
              <a:t>I worship God and bless, even when I am about to die.</a:t>
            </a:r>
            <a:endParaRPr lang="es-ES" sz="2000" b="1" dirty="0">
              <a:solidFill>
                <a:schemeClr val="bg1"/>
              </a:solidFill>
              <a:effectLst>
                <a:glow rad="101600">
                  <a:srgbClr val="8E4716"/>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30356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3588</TotalTime>
  <Words>2511</Words>
  <Application>Microsoft Office PowerPoint</Application>
  <PresentationFormat>Panorámica</PresentationFormat>
  <Paragraphs>176</Paragraphs>
  <Slides>42</Slides>
  <Notes>22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42</vt:i4>
      </vt:variant>
    </vt:vector>
  </HeadingPairs>
  <TitlesOfParts>
    <vt:vector size="48" baseType="lpstr">
      <vt:lpstr>Aptos</vt:lpstr>
      <vt:lpstr>Aptos Display</vt:lpstr>
      <vt:lpstr>Arial</vt:lpstr>
      <vt:lpstr>Comic Sans MS</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Isabel Laveda</cp:lastModifiedBy>
  <cp:revision>424</cp:revision>
  <dcterms:created xsi:type="dcterms:W3CDTF">2026-01-29T15:06:17Z</dcterms:created>
  <dcterms:modified xsi:type="dcterms:W3CDTF">2026-02-11T15:55:35Z</dcterms:modified>
</cp:coreProperties>
</file>