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9" r:id="rId2"/>
    <p:sldId id="290" r:id="rId3"/>
    <p:sldId id="258" r:id="rId4"/>
    <p:sldId id="265" r:id="rId5"/>
    <p:sldId id="286" r:id="rId6"/>
    <p:sldId id="287" r:id="rId7"/>
    <p:sldId id="261" r:id="rId8"/>
    <p:sldId id="277" r:id="rId9"/>
    <p:sldId id="262" r:id="rId10"/>
    <p:sldId id="276" r:id="rId11"/>
    <p:sldId id="267" r:id="rId12"/>
    <p:sldId id="268" r:id="rId13"/>
    <p:sldId id="275" r:id="rId14"/>
    <p:sldId id="278" r:id="rId15"/>
    <p:sldId id="271" r:id="rId16"/>
    <p:sldId id="279" r:id="rId17"/>
    <p:sldId id="273" r:id="rId18"/>
    <p:sldId id="283" r:id="rId19"/>
    <p:sldId id="284" r:id="rId20"/>
    <p:sldId id="285" r:id="rId21"/>
    <p:sldId id="266" r:id="rId22"/>
    <p:sldId id="263" r:id="rId23"/>
    <p:sldId id="282" r:id="rId24"/>
  </p:sldIdLst>
  <p:sldSz cx="12192000" cy="6858000"/>
  <p:notesSz cx="6858000" cy="9144000"/>
  <p:embeddedFontLst>
    <p:embeddedFont>
      <p:font typeface="American Typewriter" panose="02090804020004020304" pitchFamily="18" charset="0"/>
      <p:bold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408"/>
    <a:srgbClr val="863B58"/>
    <a:srgbClr val="9B9504"/>
    <a:srgbClr val="1D5F7C"/>
    <a:srgbClr val="990000"/>
    <a:srgbClr val="E66C05"/>
    <a:srgbClr val="73A7D7"/>
    <a:srgbClr val="83B6E5"/>
    <a:srgbClr val="94BCE4"/>
    <a:srgbClr val="569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A2BA6C-A124-4071-8903-4EC12F389C57}" v="101" dt="2024-11-05T22:48:14.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07" d="100"/>
          <a:sy n="107" d="100"/>
        </p:scale>
        <p:origin x="558"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8DA2BA6C-A124-4071-8903-4EC12F389C57}"/>
    <pc:docChg chg="modSld">
      <pc:chgData name="Yolanda Desarme" userId="da06884b4d1911c2" providerId="LiveId" clId="{8DA2BA6C-A124-4071-8903-4EC12F389C57}" dt="2024-11-05T22:48:14.757" v="120" actId="13926"/>
      <pc:docMkLst>
        <pc:docMk/>
      </pc:docMkLst>
      <pc:sldChg chg="modSp">
        <pc:chgData name="Yolanda Desarme" userId="da06884b4d1911c2" providerId="LiveId" clId="{8DA2BA6C-A124-4071-8903-4EC12F389C57}" dt="2024-11-05T22:38:36.022" v="81" actId="13926"/>
        <pc:sldMkLst>
          <pc:docMk/>
          <pc:sldMk cId="1188319230" sldId="258"/>
        </pc:sldMkLst>
        <pc:spChg chg="mod">
          <ac:chgData name="Yolanda Desarme" userId="da06884b4d1911c2" providerId="LiveId" clId="{8DA2BA6C-A124-4071-8903-4EC12F389C57}" dt="2024-11-05T22:38:36.022" v="81" actId="13926"/>
          <ac:spMkLst>
            <pc:docMk/>
            <pc:sldMk cId="1188319230" sldId="258"/>
            <ac:spMk id="4" creationId="{D9301F25-7847-4C26-8C7C-0CE964011615}"/>
          </ac:spMkLst>
        </pc:spChg>
        <pc:spChg chg="mod">
          <ac:chgData name="Yolanda Desarme" userId="da06884b4d1911c2" providerId="LiveId" clId="{8DA2BA6C-A124-4071-8903-4EC12F389C57}" dt="2024-11-05T22:38:16.937" v="80" actId="13926"/>
          <ac:spMkLst>
            <pc:docMk/>
            <pc:sldMk cId="1188319230" sldId="258"/>
            <ac:spMk id="7" creationId="{FFD4021F-AFC4-48A7-B6F8-CF01C939F88C}"/>
          </ac:spMkLst>
        </pc:spChg>
      </pc:sldChg>
      <pc:sldChg chg="modSp">
        <pc:chgData name="Yolanda Desarme" userId="da06884b4d1911c2" providerId="LiveId" clId="{8DA2BA6C-A124-4071-8903-4EC12F389C57}" dt="2024-11-05T22:39:59.146" v="84" actId="13926"/>
        <pc:sldMkLst>
          <pc:docMk/>
          <pc:sldMk cId="980231804" sldId="261"/>
        </pc:sldMkLst>
        <pc:spChg chg="mod">
          <ac:chgData name="Yolanda Desarme" userId="da06884b4d1911c2" providerId="LiveId" clId="{8DA2BA6C-A124-4071-8903-4EC12F389C57}" dt="2024-11-05T22:39:59.146" v="84" actId="13926"/>
          <ac:spMkLst>
            <pc:docMk/>
            <pc:sldMk cId="980231804" sldId="261"/>
            <ac:spMk id="11" creationId="{DEDF31B8-6C81-7E3A-6AAB-C2EE792D1151}"/>
          </ac:spMkLst>
        </pc:spChg>
      </pc:sldChg>
      <pc:sldChg chg="modSp">
        <pc:chgData name="Yolanda Desarme" userId="da06884b4d1911c2" providerId="LiveId" clId="{8DA2BA6C-A124-4071-8903-4EC12F389C57}" dt="2024-11-05T22:43:34.271" v="106" actId="20577"/>
        <pc:sldMkLst>
          <pc:docMk/>
          <pc:sldMk cId="414544163" sldId="262"/>
        </pc:sldMkLst>
        <pc:spChg chg="mod">
          <ac:chgData name="Yolanda Desarme" userId="da06884b4d1911c2" providerId="LiveId" clId="{8DA2BA6C-A124-4071-8903-4EC12F389C57}" dt="2024-11-05T22:42:31.006" v="94" actId="13926"/>
          <ac:spMkLst>
            <pc:docMk/>
            <pc:sldMk cId="414544163" sldId="262"/>
            <ac:spMk id="6" creationId="{EC1BCE00-AC85-1AE2-4EF8-E12E9BA069F9}"/>
          </ac:spMkLst>
        </pc:spChg>
        <pc:spChg chg="mod">
          <ac:chgData name="Yolanda Desarme" userId="da06884b4d1911c2" providerId="LiveId" clId="{8DA2BA6C-A124-4071-8903-4EC12F389C57}" dt="2024-11-05T22:43:34.271" v="106" actId="20577"/>
          <ac:spMkLst>
            <pc:docMk/>
            <pc:sldMk cId="414544163" sldId="262"/>
            <ac:spMk id="8" creationId="{DB8F796F-6CB6-44D4-0248-1020AE765A0D}"/>
          </ac:spMkLst>
        </pc:spChg>
      </pc:sldChg>
      <pc:sldChg chg="modSp">
        <pc:chgData name="Yolanda Desarme" userId="da06884b4d1911c2" providerId="LiveId" clId="{8DA2BA6C-A124-4071-8903-4EC12F389C57}" dt="2024-11-05T22:44:32.369" v="108" actId="13926"/>
        <pc:sldMkLst>
          <pc:docMk/>
          <pc:sldMk cId="4129678385" sldId="267"/>
        </pc:sldMkLst>
        <pc:spChg chg="mod">
          <ac:chgData name="Yolanda Desarme" userId="da06884b4d1911c2" providerId="LiveId" clId="{8DA2BA6C-A124-4071-8903-4EC12F389C57}" dt="2024-11-05T22:44:32.369" v="108" actId="13926"/>
          <ac:spMkLst>
            <pc:docMk/>
            <pc:sldMk cId="4129678385" sldId="267"/>
            <ac:spMk id="9" creationId="{FCA17533-ED52-4F32-8A55-DB71E7E1F89C}"/>
          </ac:spMkLst>
        </pc:spChg>
      </pc:sldChg>
      <pc:sldChg chg="modSp">
        <pc:chgData name="Yolanda Desarme" userId="da06884b4d1911c2" providerId="LiveId" clId="{8DA2BA6C-A124-4071-8903-4EC12F389C57}" dt="2024-11-05T22:48:14.757" v="120" actId="13926"/>
        <pc:sldMkLst>
          <pc:docMk/>
          <pc:sldMk cId="3674920920" sldId="273"/>
        </pc:sldMkLst>
        <pc:spChg chg="mod">
          <ac:chgData name="Yolanda Desarme" userId="da06884b4d1911c2" providerId="LiveId" clId="{8DA2BA6C-A124-4071-8903-4EC12F389C57}" dt="2024-11-05T22:47:38.466" v="119" actId="13926"/>
          <ac:spMkLst>
            <pc:docMk/>
            <pc:sldMk cId="3674920920" sldId="273"/>
            <ac:spMk id="6" creationId="{FE0459A4-D1D6-11D0-291B-4D6BB4B2E1E2}"/>
          </ac:spMkLst>
        </pc:spChg>
        <pc:spChg chg="mod">
          <ac:chgData name="Yolanda Desarme" userId="da06884b4d1911c2" providerId="LiveId" clId="{8DA2BA6C-A124-4071-8903-4EC12F389C57}" dt="2024-11-05T22:48:14.757" v="120" actId="13926"/>
          <ac:spMkLst>
            <pc:docMk/>
            <pc:sldMk cId="3674920920" sldId="273"/>
            <ac:spMk id="8" creationId="{A9C774F5-7DD7-40C3-F340-EF97DE8EDAF6}"/>
          </ac:spMkLst>
        </pc:spChg>
      </pc:sldChg>
      <pc:sldChg chg="modSp">
        <pc:chgData name="Yolanda Desarme" userId="da06884b4d1911c2" providerId="LiveId" clId="{8DA2BA6C-A124-4071-8903-4EC12F389C57}" dt="2024-11-05T22:46:10.637" v="110" actId="13926"/>
        <pc:sldMkLst>
          <pc:docMk/>
          <pc:sldMk cId="20192092" sldId="279"/>
        </pc:sldMkLst>
        <pc:spChg chg="mod">
          <ac:chgData name="Yolanda Desarme" userId="da06884b4d1911c2" providerId="LiveId" clId="{8DA2BA6C-A124-4071-8903-4EC12F389C57}" dt="2024-11-05T22:45:46.171" v="109" actId="13926"/>
          <ac:spMkLst>
            <pc:docMk/>
            <pc:sldMk cId="20192092" sldId="279"/>
            <ac:spMk id="12" creationId="{99DB0FE5-2C5C-DFB8-FC71-1F980A083FDD}"/>
          </ac:spMkLst>
        </pc:spChg>
        <pc:spChg chg="mod">
          <ac:chgData name="Yolanda Desarme" userId="da06884b4d1911c2" providerId="LiveId" clId="{8DA2BA6C-A124-4071-8903-4EC12F389C57}" dt="2024-11-05T22:46:10.637" v="110" actId="13926"/>
          <ac:spMkLst>
            <pc:docMk/>
            <pc:sldMk cId="20192092" sldId="279"/>
            <ac:spMk id="14" creationId="{FCD297DF-882C-439C-72E1-3E0594D8B838}"/>
          </ac:spMkLst>
        </pc:spChg>
      </pc:sldChg>
      <pc:sldChg chg="modSp mod">
        <pc:chgData name="Yolanda Desarme" userId="da06884b4d1911c2" providerId="LiveId" clId="{8DA2BA6C-A124-4071-8903-4EC12F389C57}" dt="2024-11-05T22:33:52.166" v="57" actId="1076"/>
        <pc:sldMkLst>
          <pc:docMk/>
          <pc:sldMk cId="3211851246" sldId="282"/>
        </pc:sldMkLst>
        <pc:spChg chg="mod">
          <ac:chgData name="Yolanda Desarme" userId="da06884b4d1911c2" providerId="LiveId" clId="{8DA2BA6C-A124-4071-8903-4EC12F389C57}" dt="2024-11-05T22:32:37.288" v="48" actId="20577"/>
          <ac:spMkLst>
            <pc:docMk/>
            <pc:sldMk cId="3211851246" sldId="282"/>
            <ac:spMk id="11" creationId="{B6A26485-B48B-79F7-30E3-19B5578EB6E8}"/>
          </ac:spMkLst>
        </pc:spChg>
        <pc:spChg chg="mod">
          <ac:chgData name="Yolanda Desarme" userId="da06884b4d1911c2" providerId="LiveId" clId="{8DA2BA6C-A124-4071-8903-4EC12F389C57}" dt="2024-11-05T22:32:59.910" v="49" actId="1076"/>
          <ac:spMkLst>
            <pc:docMk/>
            <pc:sldMk cId="3211851246" sldId="282"/>
            <ac:spMk id="12" creationId="{BFB301D3-9E66-2EED-8EE3-DCD220048C6B}"/>
          </ac:spMkLst>
        </pc:spChg>
        <pc:spChg chg="mod">
          <ac:chgData name="Yolanda Desarme" userId="da06884b4d1911c2" providerId="LiveId" clId="{8DA2BA6C-A124-4071-8903-4EC12F389C57}" dt="2024-11-05T22:33:09.772" v="50" actId="14100"/>
          <ac:spMkLst>
            <pc:docMk/>
            <pc:sldMk cId="3211851246" sldId="282"/>
            <ac:spMk id="13" creationId="{DC710800-744C-4B9C-0F47-89D790CE2BCA}"/>
          </ac:spMkLst>
        </pc:spChg>
        <pc:spChg chg="mod">
          <ac:chgData name="Yolanda Desarme" userId="da06884b4d1911c2" providerId="LiveId" clId="{8DA2BA6C-A124-4071-8903-4EC12F389C57}" dt="2024-11-05T22:33:36.306" v="54" actId="14100"/>
          <ac:spMkLst>
            <pc:docMk/>
            <pc:sldMk cId="3211851246" sldId="282"/>
            <ac:spMk id="17" creationId="{F38C3A2F-F834-F383-B297-D0D4B3EDE9C8}"/>
          </ac:spMkLst>
        </pc:spChg>
        <pc:spChg chg="mod">
          <ac:chgData name="Yolanda Desarme" userId="da06884b4d1911c2" providerId="LiveId" clId="{8DA2BA6C-A124-4071-8903-4EC12F389C57}" dt="2024-11-05T22:33:52.166" v="57" actId="1076"/>
          <ac:spMkLst>
            <pc:docMk/>
            <pc:sldMk cId="3211851246" sldId="282"/>
            <ac:spMk id="18" creationId="{9FB7F7C9-76AD-870C-20C0-719A394F1912}"/>
          </ac:spMkLst>
        </pc:spChg>
      </pc:sldChg>
      <pc:sldChg chg="modSp mod">
        <pc:chgData name="Yolanda Desarme" userId="da06884b4d1911c2" providerId="LiveId" clId="{8DA2BA6C-A124-4071-8903-4EC12F389C57}" dt="2024-11-05T13:52:27.844" v="38" actId="1035"/>
        <pc:sldMkLst>
          <pc:docMk/>
          <pc:sldMk cId="4055455508" sldId="283"/>
        </pc:sldMkLst>
        <pc:spChg chg="mod">
          <ac:chgData name="Yolanda Desarme" userId="da06884b4d1911c2" providerId="LiveId" clId="{8DA2BA6C-A124-4071-8903-4EC12F389C57}" dt="2024-11-04T23:41:51.436" v="33" actId="14100"/>
          <ac:spMkLst>
            <pc:docMk/>
            <pc:sldMk cId="4055455508" sldId="283"/>
            <ac:spMk id="3" creationId="{212B1F19-8BAF-98B2-BE0D-5B2D1765817C}"/>
          </ac:spMkLst>
        </pc:spChg>
        <pc:spChg chg="mod">
          <ac:chgData name="Yolanda Desarme" userId="da06884b4d1911c2" providerId="LiveId" clId="{8DA2BA6C-A124-4071-8903-4EC12F389C57}" dt="2024-11-04T23:39:35.609" v="31" actId="14100"/>
          <ac:spMkLst>
            <pc:docMk/>
            <pc:sldMk cId="4055455508" sldId="283"/>
            <ac:spMk id="6" creationId="{54C768A6-57EB-6AD7-C877-BBDAC6354C0B}"/>
          </ac:spMkLst>
        </pc:spChg>
        <pc:picChg chg="mod">
          <ac:chgData name="Yolanda Desarme" userId="da06884b4d1911c2" providerId="LiveId" clId="{8DA2BA6C-A124-4071-8903-4EC12F389C57}" dt="2024-11-04T23:45:41.797" v="35" actId="14100"/>
          <ac:picMkLst>
            <pc:docMk/>
            <pc:sldMk cId="4055455508" sldId="283"/>
            <ac:picMk id="8" creationId="{E9682AE9-A662-5CDF-6A1C-C9A136825FD1}"/>
          </ac:picMkLst>
        </pc:picChg>
        <pc:picChg chg="mod">
          <ac:chgData name="Yolanda Desarme" userId="da06884b4d1911c2" providerId="LiveId" clId="{8DA2BA6C-A124-4071-8903-4EC12F389C57}" dt="2024-11-05T13:52:27.844" v="38" actId="1035"/>
          <ac:picMkLst>
            <pc:docMk/>
            <pc:sldMk cId="4055455508" sldId="283"/>
            <ac:picMk id="10" creationId="{98A37733-5BBF-1624-B9B7-B5FA165F26D0}"/>
          </ac:picMkLst>
        </pc:picChg>
        <pc:picChg chg="mod">
          <ac:chgData name="Yolanda Desarme" userId="da06884b4d1911c2" providerId="LiveId" clId="{8DA2BA6C-A124-4071-8903-4EC12F389C57}" dt="2024-11-04T23:49:03.634" v="37" actId="14100"/>
          <ac:picMkLst>
            <pc:docMk/>
            <pc:sldMk cId="4055455508" sldId="283"/>
            <ac:picMk id="12" creationId="{54C28AD1-A22E-8316-8050-9EC18001ED2C}"/>
          </ac:picMkLst>
        </pc:picChg>
      </pc:sldChg>
      <pc:sldChg chg="modSp">
        <pc:chgData name="Yolanda Desarme" userId="da06884b4d1911c2" providerId="LiveId" clId="{8DA2BA6C-A124-4071-8903-4EC12F389C57}" dt="2024-11-05T22:28:06.497" v="45" actId="20577"/>
        <pc:sldMkLst>
          <pc:docMk/>
          <pc:sldMk cId="3502022670" sldId="285"/>
        </pc:sldMkLst>
        <pc:spChg chg="mod">
          <ac:chgData name="Yolanda Desarme" userId="da06884b4d1911c2" providerId="LiveId" clId="{8DA2BA6C-A124-4071-8903-4EC12F389C57}" dt="2024-11-05T22:27:28.374" v="44" actId="6549"/>
          <ac:spMkLst>
            <pc:docMk/>
            <pc:sldMk cId="3502022670" sldId="285"/>
            <ac:spMk id="6" creationId="{CACB178F-E6C5-FBAA-DCDF-AC190389A644}"/>
          </ac:spMkLst>
        </pc:spChg>
        <pc:spChg chg="mod">
          <ac:chgData name="Yolanda Desarme" userId="da06884b4d1911c2" providerId="LiveId" clId="{8DA2BA6C-A124-4071-8903-4EC12F389C57}" dt="2024-11-05T22:28:06.497" v="45" actId="20577"/>
          <ac:spMkLst>
            <pc:docMk/>
            <pc:sldMk cId="3502022670" sldId="285"/>
            <ac:spMk id="10" creationId="{7256C83B-1488-A717-5FFB-AEE1D26927CD}"/>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150C37-65B4-4CC9-A8CD-3B0C635B8718}" type="doc">
      <dgm:prSet loTypeId="urn:microsoft.com/office/officeart/2005/8/layout/vList4" loCatId="list" qsTypeId="urn:microsoft.com/office/officeart/2005/8/quickstyle/simple5" qsCatId="simple" csTypeId="urn:microsoft.com/office/officeart/2005/8/colors/colorful4" csCatId="colorful" phldr="1"/>
      <dgm:spPr/>
      <dgm:t>
        <a:bodyPr/>
        <a:lstStyle/>
        <a:p>
          <a:endParaRPr lang="es-ES"/>
        </a:p>
      </dgm:t>
    </dgm:pt>
    <dgm:pt modelId="{A3F64881-A3E5-4CDA-AC41-87B2CFF87444}">
      <dgm:prSet custT="1"/>
      <dgm:spPr/>
      <dgm:t>
        <a:bodyPr lIns="0" anchor="ctr" anchorCtr="0"/>
        <a:lstStyle/>
        <a:p>
          <a:r>
            <a:rPr lang="en-US" sz="1800" b="1" dirty="0">
              <a:solidFill>
                <a:schemeClr val="tx1"/>
              </a:solidFill>
            </a:rPr>
            <a:t>Wood-fired oven or clay oven: It works from forest materials</a:t>
          </a:r>
          <a:r>
            <a:rPr lang="es-ES" sz="1800" b="1" dirty="0">
              <a:solidFill>
                <a:schemeClr val="tx1"/>
              </a:solidFill>
            </a:rPr>
            <a:t>. </a:t>
          </a:r>
          <a:endParaRPr lang="es-ES" sz="1800" dirty="0">
            <a:solidFill>
              <a:schemeClr val="tx1"/>
            </a:solidFill>
          </a:endParaRPr>
        </a:p>
      </dgm:t>
    </dgm:pt>
    <dgm:pt modelId="{5AFB1E41-849B-4B91-8388-4C5DC611CDFA}" type="parTrans" cxnId="{24BA981F-AF95-4C75-A345-61576690D03D}">
      <dgm:prSet/>
      <dgm:spPr/>
      <dgm:t>
        <a:bodyPr/>
        <a:lstStyle/>
        <a:p>
          <a:endParaRPr lang="es-ES" sz="2000">
            <a:solidFill>
              <a:schemeClr val="tx1"/>
            </a:solidFill>
          </a:endParaRPr>
        </a:p>
      </dgm:t>
    </dgm:pt>
    <dgm:pt modelId="{D9ADB7C0-7F1C-4523-8F59-DB08BEEB1158}" type="sibTrans" cxnId="{24BA981F-AF95-4C75-A345-61576690D03D}">
      <dgm:prSet/>
      <dgm:spPr/>
      <dgm:t>
        <a:bodyPr/>
        <a:lstStyle/>
        <a:p>
          <a:endParaRPr lang="es-ES" sz="2000">
            <a:solidFill>
              <a:schemeClr val="tx1"/>
            </a:solidFill>
          </a:endParaRPr>
        </a:p>
      </dgm:t>
    </dgm:pt>
    <dgm:pt modelId="{641EC9CC-3390-4135-8B7D-C7D100641042}">
      <dgm:prSet custT="1"/>
      <dgm:spPr/>
      <dgm:t>
        <a:bodyPr lIns="0"/>
        <a:lstStyle/>
        <a:p>
          <a:r>
            <a:rPr lang="en-US" sz="1800" b="1" dirty="0">
              <a:solidFill>
                <a:schemeClr val="tx1"/>
              </a:solidFill>
            </a:rPr>
            <a:t>Gas oven: Reduces cooking times and reaches high temperatures in less time</a:t>
          </a:r>
          <a:r>
            <a:rPr lang="es-ES" sz="1800" b="1" dirty="0">
              <a:solidFill>
                <a:schemeClr val="tx1"/>
              </a:solidFill>
            </a:rPr>
            <a:t>.</a:t>
          </a:r>
          <a:endParaRPr lang="es-ES" sz="1800" dirty="0">
            <a:solidFill>
              <a:schemeClr val="tx1"/>
            </a:solidFill>
          </a:endParaRPr>
        </a:p>
      </dgm:t>
    </dgm:pt>
    <dgm:pt modelId="{FE62311D-FBBB-4D7E-9E16-25B805738059}" type="parTrans" cxnId="{4A31B606-6F2A-4D5F-8F50-442AB093F265}">
      <dgm:prSet/>
      <dgm:spPr/>
      <dgm:t>
        <a:bodyPr/>
        <a:lstStyle/>
        <a:p>
          <a:endParaRPr lang="es-ES" sz="2000">
            <a:solidFill>
              <a:schemeClr val="tx1"/>
            </a:solidFill>
          </a:endParaRPr>
        </a:p>
      </dgm:t>
    </dgm:pt>
    <dgm:pt modelId="{010B10F9-FEE3-46B9-8034-B2CDEB0D83D5}" type="sibTrans" cxnId="{4A31B606-6F2A-4D5F-8F50-442AB093F265}">
      <dgm:prSet/>
      <dgm:spPr/>
      <dgm:t>
        <a:bodyPr/>
        <a:lstStyle/>
        <a:p>
          <a:endParaRPr lang="es-ES" sz="2000">
            <a:solidFill>
              <a:schemeClr val="tx1"/>
            </a:solidFill>
          </a:endParaRPr>
        </a:p>
      </dgm:t>
    </dgm:pt>
    <dgm:pt modelId="{9E0C9350-B05C-4B13-AF97-69BC1E9665EB}">
      <dgm:prSet custT="1"/>
      <dgm:spPr/>
      <dgm:t>
        <a:bodyPr lIns="0"/>
        <a:lstStyle/>
        <a:p>
          <a:r>
            <a:rPr lang="en-US" sz="1800" b="1" dirty="0">
              <a:solidFill>
                <a:schemeClr val="tx1"/>
              </a:solidFill>
            </a:rPr>
            <a:t>Electric oven: Powered by electric energy. Widely used, due to its comfort and easy handling</a:t>
          </a:r>
          <a:r>
            <a:rPr lang="es-ES" sz="1800" b="1" dirty="0">
              <a:solidFill>
                <a:schemeClr val="tx1"/>
              </a:solidFill>
            </a:rPr>
            <a:t>. </a:t>
          </a:r>
          <a:endParaRPr lang="es-ES" sz="1800" dirty="0">
            <a:solidFill>
              <a:schemeClr val="tx1"/>
            </a:solidFill>
          </a:endParaRPr>
        </a:p>
      </dgm:t>
    </dgm:pt>
    <dgm:pt modelId="{7C35DB6C-E8D2-4CDC-B242-F584A831D38C}" type="parTrans" cxnId="{F199A09E-10EC-4329-AD8E-A96FCF9FD045}">
      <dgm:prSet/>
      <dgm:spPr/>
      <dgm:t>
        <a:bodyPr/>
        <a:lstStyle/>
        <a:p>
          <a:endParaRPr lang="es-ES" sz="2000">
            <a:solidFill>
              <a:schemeClr val="tx1"/>
            </a:solidFill>
          </a:endParaRPr>
        </a:p>
      </dgm:t>
    </dgm:pt>
    <dgm:pt modelId="{9EB398AB-D012-4B49-A0B3-EAB7632B78E9}" type="sibTrans" cxnId="{F199A09E-10EC-4329-AD8E-A96FCF9FD045}">
      <dgm:prSet/>
      <dgm:spPr/>
      <dgm:t>
        <a:bodyPr/>
        <a:lstStyle/>
        <a:p>
          <a:endParaRPr lang="es-ES" sz="2000">
            <a:solidFill>
              <a:schemeClr val="tx1"/>
            </a:solidFill>
          </a:endParaRPr>
        </a:p>
      </dgm:t>
    </dgm:pt>
    <dgm:pt modelId="{60DCC30C-7716-4E3E-8C4A-7A98A1E5E794}">
      <dgm:prSet custT="1"/>
      <dgm:spPr/>
      <dgm:t>
        <a:bodyPr lIns="0"/>
        <a:lstStyle/>
        <a:p>
          <a:r>
            <a:rPr lang="en-US" sz="1800" b="1" dirty="0">
              <a:solidFill>
                <a:schemeClr val="tx1"/>
              </a:solidFill>
            </a:rPr>
            <a:t>Crucible furnace: Used to melt non-ferrous metals. You get a cleaner alloy, faster maintenance times, and more precise energy control</a:t>
          </a:r>
          <a:r>
            <a:rPr lang="es-ES" sz="1800" b="1" dirty="0">
              <a:solidFill>
                <a:schemeClr val="tx1"/>
              </a:solidFill>
            </a:rPr>
            <a:t>. </a:t>
          </a:r>
          <a:endParaRPr lang="es-ES" sz="1800" dirty="0">
            <a:solidFill>
              <a:schemeClr val="tx1"/>
            </a:solidFill>
          </a:endParaRPr>
        </a:p>
      </dgm:t>
    </dgm:pt>
    <dgm:pt modelId="{7F9F2217-2960-4B6C-8A9F-E46F47A960FA}" type="parTrans" cxnId="{80D049E7-5BC4-4DF8-9FCB-C70A4CC6D2AB}">
      <dgm:prSet/>
      <dgm:spPr/>
      <dgm:t>
        <a:bodyPr/>
        <a:lstStyle/>
        <a:p>
          <a:endParaRPr lang="es-ES" sz="2000">
            <a:solidFill>
              <a:schemeClr val="tx1"/>
            </a:solidFill>
          </a:endParaRPr>
        </a:p>
      </dgm:t>
    </dgm:pt>
    <dgm:pt modelId="{1B121871-BBA3-4276-9449-1A99C83074B6}" type="sibTrans" cxnId="{80D049E7-5BC4-4DF8-9FCB-C70A4CC6D2AB}">
      <dgm:prSet/>
      <dgm:spPr/>
      <dgm:t>
        <a:bodyPr/>
        <a:lstStyle/>
        <a:p>
          <a:endParaRPr lang="es-ES" sz="2000">
            <a:solidFill>
              <a:schemeClr val="tx1"/>
            </a:solidFill>
          </a:endParaRPr>
        </a:p>
      </dgm:t>
    </dgm:pt>
    <dgm:pt modelId="{FB4B4A9C-06CF-4476-9AD8-1A8611D33364}">
      <dgm:prSet custT="1"/>
      <dgm:spPr/>
      <dgm:t>
        <a:bodyPr lIns="0"/>
        <a:lstStyle/>
        <a:p>
          <a:r>
            <a:rPr lang="en-US" sz="1800" b="1" dirty="0">
              <a:solidFill>
                <a:schemeClr val="tx1"/>
              </a:solidFill>
            </a:rPr>
            <a:t>Microwave oven: It works by generating electromagnetic waves that interact with the water molecules contained in food</a:t>
          </a:r>
          <a:r>
            <a:rPr lang="es-ES" sz="1800" b="1" dirty="0">
              <a:solidFill>
                <a:schemeClr val="tx1"/>
              </a:solidFill>
            </a:rPr>
            <a:t>. </a:t>
          </a:r>
          <a:endParaRPr lang="es-ES" sz="1800" dirty="0">
            <a:solidFill>
              <a:schemeClr val="tx1"/>
            </a:solidFill>
          </a:endParaRPr>
        </a:p>
      </dgm:t>
    </dgm:pt>
    <dgm:pt modelId="{818224BD-12F5-447D-93C9-012C7A9FE494}" type="parTrans" cxnId="{3709FCD7-C093-4529-A479-D2EF093CA9F1}">
      <dgm:prSet/>
      <dgm:spPr/>
      <dgm:t>
        <a:bodyPr/>
        <a:lstStyle/>
        <a:p>
          <a:endParaRPr lang="es-ES" sz="2000">
            <a:solidFill>
              <a:schemeClr val="tx1"/>
            </a:solidFill>
          </a:endParaRPr>
        </a:p>
      </dgm:t>
    </dgm:pt>
    <dgm:pt modelId="{C122B03D-59DC-4B10-9791-BA88ACEFFCAB}" type="sibTrans" cxnId="{3709FCD7-C093-4529-A479-D2EF093CA9F1}">
      <dgm:prSet/>
      <dgm:spPr/>
      <dgm:t>
        <a:bodyPr/>
        <a:lstStyle/>
        <a:p>
          <a:endParaRPr lang="es-ES" sz="2000">
            <a:solidFill>
              <a:schemeClr val="tx1"/>
            </a:solidFill>
          </a:endParaRPr>
        </a:p>
      </dgm:t>
    </dgm:pt>
    <dgm:pt modelId="{996D5EC2-B488-4538-A5CE-9F2245706C60}">
      <dgm:prSet custT="1"/>
      <dgm:spPr/>
      <dgm:t>
        <a:bodyPr lIns="0"/>
        <a:lstStyle/>
        <a:p>
          <a:r>
            <a:rPr lang="en-US" sz="1800" b="1" dirty="0">
              <a:solidFill>
                <a:schemeClr val="tx1"/>
              </a:solidFill>
            </a:rPr>
            <a:t>Cupola oven: It takes the metals placed in it to the liquid state and allows them to be strained</a:t>
          </a:r>
          <a:r>
            <a:rPr lang="es-ES" sz="1800" b="1" dirty="0">
              <a:solidFill>
                <a:schemeClr val="tx1"/>
              </a:solidFill>
            </a:rPr>
            <a:t>. </a:t>
          </a:r>
          <a:endParaRPr lang="es-ES" sz="1800" dirty="0">
            <a:solidFill>
              <a:schemeClr val="tx1"/>
            </a:solidFill>
          </a:endParaRPr>
        </a:p>
      </dgm:t>
    </dgm:pt>
    <dgm:pt modelId="{E74EDCC9-EB85-4827-A9BA-F32537833AD0}" type="parTrans" cxnId="{4156D867-9BEF-4831-BE00-C1A218C0578E}">
      <dgm:prSet/>
      <dgm:spPr/>
      <dgm:t>
        <a:bodyPr/>
        <a:lstStyle/>
        <a:p>
          <a:endParaRPr lang="es-ES" sz="2000">
            <a:solidFill>
              <a:schemeClr val="tx1"/>
            </a:solidFill>
          </a:endParaRPr>
        </a:p>
      </dgm:t>
    </dgm:pt>
    <dgm:pt modelId="{D27D0A95-BFCD-4C3B-AF56-B983211429A4}" type="sibTrans" cxnId="{4156D867-9BEF-4831-BE00-C1A218C0578E}">
      <dgm:prSet/>
      <dgm:spPr/>
      <dgm:t>
        <a:bodyPr/>
        <a:lstStyle/>
        <a:p>
          <a:endParaRPr lang="es-ES" sz="2000">
            <a:solidFill>
              <a:schemeClr val="tx1"/>
            </a:solidFill>
          </a:endParaRPr>
        </a:p>
      </dgm:t>
    </dgm:pt>
    <dgm:pt modelId="{C9BF330B-94C6-4AFC-BE61-2B29FBD817B4}">
      <dgm:prSet custT="1"/>
      <dgm:spPr/>
      <dgm:t>
        <a:bodyPr lIns="0"/>
        <a:lstStyle/>
        <a:p>
          <a:r>
            <a:rPr lang="en-US" sz="1800" b="1" dirty="0">
              <a:solidFill>
                <a:schemeClr val="tx1"/>
              </a:solidFill>
            </a:rPr>
            <a:t>Induction furnace: It is an electric furnace in which heat is generated by the electrical induction of a conductive medium (a metal) in a crucible, around which magnetic coils are wound</a:t>
          </a:r>
          <a:r>
            <a:rPr lang="es-ES" sz="1800" b="1" dirty="0">
              <a:solidFill>
                <a:schemeClr val="tx1"/>
              </a:solidFill>
            </a:rPr>
            <a:t>.</a:t>
          </a:r>
          <a:endParaRPr lang="es-ES" sz="1800" dirty="0">
            <a:solidFill>
              <a:schemeClr val="tx1"/>
            </a:solidFill>
          </a:endParaRPr>
        </a:p>
      </dgm:t>
    </dgm:pt>
    <dgm:pt modelId="{DF6696F7-2029-440A-A9B5-073487616542}" type="parTrans" cxnId="{511AE83F-930A-41AA-B245-4D82E82BD787}">
      <dgm:prSet/>
      <dgm:spPr/>
      <dgm:t>
        <a:bodyPr/>
        <a:lstStyle/>
        <a:p>
          <a:endParaRPr lang="es-ES" sz="2000">
            <a:solidFill>
              <a:schemeClr val="tx1"/>
            </a:solidFill>
          </a:endParaRPr>
        </a:p>
      </dgm:t>
    </dgm:pt>
    <dgm:pt modelId="{17039ACB-7722-461A-8765-3B2C72886DBE}" type="sibTrans" cxnId="{511AE83F-930A-41AA-B245-4D82E82BD787}">
      <dgm:prSet/>
      <dgm:spPr/>
      <dgm:t>
        <a:bodyPr/>
        <a:lstStyle/>
        <a:p>
          <a:endParaRPr lang="es-ES" sz="2000">
            <a:solidFill>
              <a:schemeClr val="tx1"/>
            </a:solidFill>
          </a:endParaRPr>
        </a:p>
      </dgm:t>
    </dgm:pt>
    <dgm:pt modelId="{E27F57F5-53BB-4390-849E-7C79FD683363}">
      <dgm:prSet custT="1"/>
      <dgm:spPr>
        <a:gradFill rotWithShape="0">
          <a:gsLst>
            <a:gs pos="0">
              <a:srgbClr val="94BCE4"/>
            </a:gs>
            <a:gs pos="50000">
              <a:srgbClr val="83B6E5"/>
            </a:gs>
            <a:gs pos="100000">
              <a:srgbClr val="73A7D7"/>
            </a:gs>
          </a:gsLst>
        </a:gradFill>
      </dgm:spPr>
      <dgm:t>
        <a:bodyPr lIns="0"/>
        <a:lstStyle/>
        <a:p>
          <a:r>
            <a:rPr lang="en-US" sz="1800" b="1" dirty="0">
              <a:solidFill>
                <a:schemeClr val="tx1"/>
              </a:solidFill>
            </a:rPr>
            <a:t>Resistance furnace: It is a mechanism designed to produce heat by means of the Joule effect, in which it is stipulated that a conductive material is capable of transporting electrical energy and transforming a part of the kinetic energy into heat</a:t>
          </a:r>
          <a:r>
            <a:rPr lang="es-ES" sz="1800" b="1" dirty="0">
              <a:solidFill>
                <a:schemeClr val="tx1"/>
              </a:solidFill>
            </a:rPr>
            <a:t>.</a:t>
          </a:r>
          <a:endParaRPr lang="es-ES" sz="1800" dirty="0">
            <a:solidFill>
              <a:schemeClr val="tx1"/>
            </a:solidFill>
          </a:endParaRPr>
        </a:p>
      </dgm:t>
    </dgm:pt>
    <dgm:pt modelId="{CF75E7BD-672E-46A3-80B7-685422A59AA5}" type="parTrans" cxnId="{F9722092-90FB-4F95-9756-8BA0F441E09B}">
      <dgm:prSet/>
      <dgm:spPr/>
      <dgm:t>
        <a:bodyPr/>
        <a:lstStyle/>
        <a:p>
          <a:endParaRPr lang="es-ES" sz="2000">
            <a:solidFill>
              <a:schemeClr val="tx1"/>
            </a:solidFill>
          </a:endParaRPr>
        </a:p>
      </dgm:t>
    </dgm:pt>
    <dgm:pt modelId="{7C2DDEFB-EB19-4574-A071-62818B5DB76D}" type="sibTrans" cxnId="{F9722092-90FB-4F95-9756-8BA0F441E09B}">
      <dgm:prSet/>
      <dgm:spPr/>
      <dgm:t>
        <a:bodyPr/>
        <a:lstStyle/>
        <a:p>
          <a:endParaRPr lang="es-ES" sz="2000">
            <a:solidFill>
              <a:schemeClr val="tx1"/>
            </a:solidFill>
          </a:endParaRPr>
        </a:p>
      </dgm:t>
    </dgm:pt>
    <dgm:pt modelId="{544AD2DD-972C-4138-931C-9C27347CADB4}" type="pres">
      <dgm:prSet presAssocID="{29150C37-65B4-4CC9-A8CD-3B0C635B8718}" presName="linear" presStyleCnt="0">
        <dgm:presLayoutVars>
          <dgm:dir/>
          <dgm:resizeHandles val="exact"/>
        </dgm:presLayoutVars>
      </dgm:prSet>
      <dgm:spPr/>
    </dgm:pt>
    <dgm:pt modelId="{7F10A2A7-1B8B-41E6-A682-1575F0C1E141}" type="pres">
      <dgm:prSet presAssocID="{A3F64881-A3E5-4CDA-AC41-87B2CFF87444}" presName="comp" presStyleCnt="0"/>
      <dgm:spPr/>
    </dgm:pt>
    <dgm:pt modelId="{62F22D12-8F85-4543-97B2-3E3BB88DC242}" type="pres">
      <dgm:prSet presAssocID="{A3F64881-A3E5-4CDA-AC41-87B2CFF87444}" presName="box" presStyleLbl="node1" presStyleIdx="0" presStyleCnt="8"/>
      <dgm:spPr/>
    </dgm:pt>
    <dgm:pt modelId="{B738D4B6-866B-4FCD-B4AA-AF4BF0D9C578}" type="pres">
      <dgm:prSet presAssocID="{A3F64881-A3E5-4CDA-AC41-87B2CFF87444}" presName="img" presStyleLbl="fgImgPlace1" presStyleIdx="0" presStyleCnt="8" custScaleX="60692" custScaleY="157807" custLinFactNeighborX="-5215" custLinFactNeighborY="17739"/>
      <dgm:spPr>
        <a:blipFill dpi="0" rotWithShape="1">
          <a:blip xmlns:r="http://schemas.openxmlformats.org/officeDocument/2006/relationships" r:embed="rId1"/>
          <a:srcRect/>
          <a:stretch>
            <a:fillRect t="-24133" b="-24133"/>
          </a:stretch>
        </a:blipFill>
        <a:ln w="12700">
          <a:solidFill>
            <a:schemeClr val="tx1"/>
          </a:solidFill>
        </a:ln>
      </dgm:spPr>
    </dgm:pt>
    <dgm:pt modelId="{649F08DB-DB72-401F-9DD3-628EA595418B}" type="pres">
      <dgm:prSet presAssocID="{A3F64881-A3E5-4CDA-AC41-87B2CFF87444}" presName="text" presStyleLbl="node1" presStyleIdx="0" presStyleCnt="8">
        <dgm:presLayoutVars>
          <dgm:bulletEnabled val="1"/>
        </dgm:presLayoutVars>
      </dgm:prSet>
      <dgm:spPr/>
    </dgm:pt>
    <dgm:pt modelId="{1D5785F3-2858-4503-BACE-E944FCAFF85E}" type="pres">
      <dgm:prSet presAssocID="{D9ADB7C0-7F1C-4523-8F59-DB08BEEB1158}" presName="spacer" presStyleCnt="0"/>
      <dgm:spPr/>
    </dgm:pt>
    <dgm:pt modelId="{1FC8BB7D-E33B-4D15-AD8A-928F23EC59E1}" type="pres">
      <dgm:prSet presAssocID="{641EC9CC-3390-4135-8B7D-C7D100641042}" presName="comp" presStyleCnt="0"/>
      <dgm:spPr/>
    </dgm:pt>
    <dgm:pt modelId="{DF71CA1C-A74D-441D-BEA7-4D0C63473FEB}" type="pres">
      <dgm:prSet presAssocID="{641EC9CC-3390-4135-8B7D-C7D100641042}" presName="box" presStyleLbl="node1" presStyleIdx="1" presStyleCnt="8"/>
      <dgm:spPr/>
    </dgm:pt>
    <dgm:pt modelId="{00E025C1-8351-41F5-B373-ECE029120C11}" type="pres">
      <dgm:prSet presAssocID="{641EC9CC-3390-4135-8B7D-C7D100641042}" presName="img" presStyleLbl="fgImgPlace1" presStyleIdx="1" presStyleCnt="8" custScaleX="58850" custScaleY="182444" custLinFactNeighborX="-5215" custLinFactNeighborY="17739"/>
      <dgm:spPr>
        <a:blipFill dpi="0" rotWithShape="1">
          <a:blip xmlns:r="http://schemas.openxmlformats.org/officeDocument/2006/relationships" r:embed="rId2"/>
          <a:srcRect/>
          <a:stretch>
            <a:fillRect t="-44550" b="-44550"/>
          </a:stretch>
        </a:blipFill>
        <a:ln w="12700">
          <a:solidFill>
            <a:schemeClr val="tx1"/>
          </a:solidFill>
        </a:ln>
      </dgm:spPr>
    </dgm:pt>
    <dgm:pt modelId="{B21E3166-C88A-4479-9F0B-D895207E25F6}" type="pres">
      <dgm:prSet presAssocID="{641EC9CC-3390-4135-8B7D-C7D100641042}" presName="text" presStyleLbl="node1" presStyleIdx="1" presStyleCnt="8">
        <dgm:presLayoutVars>
          <dgm:bulletEnabled val="1"/>
        </dgm:presLayoutVars>
      </dgm:prSet>
      <dgm:spPr/>
    </dgm:pt>
    <dgm:pt modelId="{BDF69F61-23A9-4794-99CC-7A28C98857F1}" type="pres">
      <dgm:prSet presAssocID="{010B10F9-FEE3-46B9-8034-B2CDEB0D83D5}" presName="spacer" presStyleCnt="0"/>
      <dgm:spPr/>
    </dgm:pt>
    <dgm:pt modelId="{35E63863-FBFD-4457-B2D0-C309B81C25C1}" type="pres">
      <dgm:prSet presAssocID="{9E0C9350-B05C-4B13-AF97-69BC1E9665EB}" presName="comp" presStyleCnt="0"/>
      <dgm:spPr/>
    </dgm:pt>
    <dgm:pt modelId="{E58B2861-97AA-4A11-93E6-524FF5353FBB}" type="pres">
      <dgm:prSet presAssocID="{9E0C9350-B05C-4B13-AF97-69BC1E9665EB}" presName="box" presStyleLbl="node1" presStyleIdx="2" presStyleCnt="8" custScaleY="165588"/>
      <dgm:spPr/>
    </dgm:pt>
    <dgm:pt modelId="{79902EFC-2C13-439A-8015-8590C276CD3A}" type="pres">
      <dgm:prSet presAssocID="{9E0C9350-B05C-4B13-AF97-69BC1E9665EB}" presName="img" presStyleLbl="fgImgPlace1" presStyleIdx="2" presStyleCnt="8" custScaleX="64563" custScaleY="184294" custLinFactNeighborX="-5215" custLinFactNeighborY="17739"/>
      <dgm:spPr>
        <a:blipFill dpi="0" rotWithShape="1">
          <a:blip xmlns:r="http://schemas.openxmlformats.org/officeDocument/2006/relationships" r:embed="rId3"/>
          <a:srcRect/>
          <a:stretch>
            <a:fillRect t="-32610" b="-32610"/>
          </a:stretch>
        </a:blipFill>
        <a:ln w="12700">
          <a:solidFill>
            <a:schemeClr val="tx1"/>
          </a:solidFill>
        </a:ln>
      </dgm:spPr>
    </dgm:pt>
    <dgm:pt modelId="{33BB90FB-048B-4948-A2F6-0CE57F372EAD}" type="pres">
      <dgm:prSet presAssocID="{9E0C9350-B05C-4B13-AF97-69BC1E9665EB}" presName="text" presStyleLbl="node1" presStyleIdx="2" presStyleCnt="8">
        <dgm:presLayoutVars>
          <dgm:bulletEnabled val="1"/>
        </dgm:presLayoutVars>
      </dgm:prSet>
      <dgm:spPr/>
    </dgm:pt>
    <dgm:pt modelId="{804D0779-DCC4-4783-8210-12609F99347F}" type="pres">
      <dgm:prSet presAssocID="{9EB398AB-D012-4B49-A0B3-EAB7632B78E9}" presName="spacer" presStyleCnt="0"/>
      <dgm:spPr/>
    </dgm:pt>
    <dgm:pt modelId="{589CD4C7-8BC3-41B9-9B3A-EA70494E8D99}" type="pres">
      <dgm:prSet presAssocID="{60DCC30C-7716-4E3E-8C4A-7A98A1E5E794}" presName="comp" presStyleCnt="0"/>
      <dgm:spPr/>
    </dgm:pt>
    <dgm:pt modelId="{62A1E77C-4BAD-41D3-AEC3-BA8F4DB396AC}" type="pres">
      <dgm:prSet presAssocID="{60DCC30C-7716-4E3E-8C4A-7A98A1E5E794}" presName="box" presStyleLbl="node1" presStyleIdx="3" presStyleCnt="8" custScaleY="169018"/>
      <dgm:spPr/>
    </dgm:pt>
    <dgm:pt modelId="{BF135A24-36D8-4822-B1DD-3C7B52DDD9D1}" type="pres">
      <dgm:prSet presAssocID="{60DCC30C-7716-4E3E-8C4A-7A98A1E5E794}" presName="img" presStyleLbl="fgImgPlace1" presStyleIdx="3" presStyleCnt="8" custScaleX="58850" custScaleY="171961" custLinFactNeighborX="-5215" custLinFactNeighborY="17739"/>
      <dgm:spPr>
        <a:blipFill dpi="0" rotWithShape="1">
          <a:blip xmlns:r="http://schemas.openxmlformats.org/officeDocument/2006/relationships" r:embed="rId4"/>
          <a:srcRect/>
          <a:stretch>
            <a:fillRect l="-673" t="-2164" r="673" b="-19670"/>
          </a:stretch>
        </a:blipFill>
        <a:ln w="12700">
          <a:solidFill>
            <a:schemeClr val="tx1"/>
          </a:solidFill>
        </a:ln>
      </dgm:spPr>
    </dgm:pt>
    <dgm:pt modelId="{CFA30747-336C-4BD9-BEBC-9371785CC14E}" type="pres">
      <dgm:prSet presAssocID="{60DCC30C-7716-4E3E-8C4A-7A98A1E5E794}" presName="text" presStyleLbl="node1" presStyleIdx="3" presStyleCnt="8">
        <dgm:presLayoutVars>
          <dgm:bulletEnabled val="1"/>
        </dgm:presLayoutVars>
      </dgm:prSet>
      <dgm:spPr/>
    </dgm:pt>
    <dgm:pt modelId="{B635739D-74C3-4139-B098-1DABB9F67665}" type="pres">
      <dgm:prSet presAssocID="{1B121871-BBA3-4276-9449-1A99C83074B6}" presName="spacer" presStyleCnt="0"/>
      <dgm:spPr/>
    </dgm:pt>
    <dgm:pt modelId="{CDDA381A-9099-4A22-BE6A-F25F14AF8F79}" type="pres">
      <dgm:prSet presAssocID="{FB4B4A9C-06CF-4476-9AD8-1A8611D33364}" presName="comp" presStyleCnt="0"/>
      <dgm:spPr/>
    </dgm:pt>
    <dgm:pt modelId="{09095031-9F81-4A78-973B-754A8F5E7385}" type="pres">
      <dgm:prSet presAssocID="{FB4B4A9C-06CF-4476-9AD8-1A8611D33364}" presName="box" presStyleLbl="node1" presStyleIdx="4" presStyleCnt="8" custScaleY="129962"/>
      <dgm:spPr/>
    </dgm:pt>
    <dgm:pt modelId="{4B217E52-C42D-4378-A006-A7AB343414F6}" type="pres">
      <dgm:prSet presAssocID="{FB4B4A9C-06CF-4476-9AD8-1A8611D33364}" presName="img" presStyleLbl="fgImgPlace1" presStyleIdx="4" presStyleCnt="8" custScaleX="58850" custScaleY="157645" custLinFactNeighborX="-5215" custLinFactNeighborY="17739"/>
      <dgm:spPr>
        <a:blipFill dpi="0" rotWithShape="1">
          <a:blip xmlns:r="http://schemas.openxmlformats.org/officeDocument/2006/relationships" r:embed="rId5"/>
          <a:srcRect/>
          <a:stretch>
            <a:fillRect t="-18665" b="-21559"/>
          </a:stretch>
        </a:blipFill>
        <a:ln w="12700">
          <a:solidFill>
            <a:schemeClr val="tx1"/>
          </a:solidFill>
        </a:ln>
      </dgm:spPr>
    </dgm:pt>
    <dgm:pt modelId="{70A777B7-7362-497F-B36E-EA6AC42A2421}" type="pres">
      <dgm:prSet presAssocID="{FB4B4A9C-06CF-4476-9AD8-1A8611D33364}" presName="text" presStyleLbl="node1" presStyleIdx="4" presStyleCnt="8">
        <dgm:presLayoutVars>
          <dgm:bulletEnabled val="1"/>
        </dgm:presLayoutVars>
      </dgm:prSet>
      <dgm:spPr/>
    </dgm:pt>
    <dgm:pt modelId="{94375F12-D701-445D-81B1-916506480925}" type="pres">
      <dgm:prSet presAssocID="{C122B03D-59DC-4B10-9791-BA88ACEFFCAB}" presName="spacer" presStyleCnt="0"/>
      <dgm:spPr/>
    </dgm:pt>
    <dgm:pt modelId="{03812CA2-F459-4EC7-BD43-01DCBB625ABA}" type="pres">
      <dgm:prSet presAssocID="{996D5EC2-B488-4538-A5CE-9F2245706C60}" presName="comp" presStyleCnt="0"/>
      <dgm:spPr/>
    </dgm:pt>
    <dgm:pt modelId="{4CABFB2B-A397-4AAB-907C-F70AF39A03E8}" type="pres">
      <dgm:prSet presAssocID="{996D5EC2-B488-4538-A5CE-9F2245706C60}" presName="box" presStyleLbl="node1" presStyleIdx="5" presStyleCnt="8"/>
      <dgm:spPr/>
    </dgm:pt>
    <dgm:pt modelId="{EBF2FAF8-8700-4300-9F36-D9D82B2825AD}" type="pres">
      <dgm:prSet presAssocID="{996D5EC2-B488-4538-A5CE-9F2245706C60}" presName="img" presStyleLbl="fgImgPlace1" presStyleIdx="5" presStyleCnt="8" custScaleX="58850" custScaleY="204029" custLinFactNeighborX="-5215" custLinFactNeighborY="17739"/>
      <dgm:spPr>
        <a:blipFill dpi="0" rotWithShape="1">
          <a:blip xmlns:r="http://schemas.openxmlformats.org/officeDocument/2006/relationships" r:embed="rId6"/>
          <a:srcRect/>
          <a:stretch>
            <a:fillRect t="-80145" b="-32101"/>
          </a:stretch>
        </a:blipFill>
        <a:ln w="12700">
          <a:solidFill>
            <a:schemeClr val="tx1"/>
          </a:solidFill>
        </a:ln>
      </dgm:spPr>
    </dgm:pt>
    <dgm:pt modelId="{5F3D254F-9D53-4BC6-B906-E8BCD63E0CA3}" type="pres">
      <dgm:prSet presAssocID="{996D5EC2-B488-4538-A5CE-9F2245706C60}" presName="text" presStyleLbl="node1" presStyleIdx="5" presStyleCnt="8">
        <dgm:presLayoutVars>
          <dgm:bulletEnabled val="1"/>
        </dgm:presLayoutVars>
      </dgm:prSet>
      <dgm:spPr/>
    </dgm:pt>
    <dgm:pt modelId="{2DFE8024-3206-49EF-8E6B-4E9E775A30C5}" type="pres">
      <dgm:prSet presAssocID="{D27D0A95-BFCD-4C3B-AF56-B983211429A4}" presName="spacer" presStyleCnt="0"/>
      <dgm:spPr/>
    </dgm:pt>
    <dgm:pt modelId="{0B269629-C1C0-4FB6-81C7-6920099B89B5}" type="pres">
      <dgm:prSet presAssocID="{C9BF330B-94C6-4AFC-BE61-2B29FBD817B4}" presName="comp" presStyleCnt="0"/>
      <dgm:spPr/>
    </dgm:pt>
    <dgm:pt modelId="{BA5FE16E-374B-4527-A1F1-A1A99E302672}" type="pres">
      <dgm:prSet presAssocID="{C9BF330B-94C6-4AFC-BE61-2B29FBD817B4}" presName="box" presStyleLbl="node1" presStyleIdx="6" presStyleCnt="8" custScaleY="188390"/>
      <dgm:spPr/>
    </dgm:pt>
    <dgm:pt modelId="{ADA61984-0471-40AD-89B6-4C4541DBE698}" type="pres">
      <dgm:prSet presAssocID="{C9BF330B-94C6-4AFC-BE61-2B29FBD817B4}" presName="img" presStyleLbl="fgImgPlace1" presStyleIdx="6" presStyleCnt="8" custScaleX="58850" custScaleY="247017" custLinFactNeighborX="-5215" custLinFactNeighborY="17739"/>
      <dgm:spPr>
        <a:blipFill dpi="0" rotWithShape="1">
          <a:blip xmlns:r="http://schemas.openxmlformats.org/officeDocument/2006/relationships" r:embed="rId7"/>
          <a:srcRect/>
          <a:stretch>
            <a:fillRect t="-22204" b="-486"/>
          </a:stretch>
        </a:blipFill>
        <a:ln w="12700">
          <a:solidFill>
            <a:schemeClr val="tx1"/>
          </a:solidFill>
        </a:ln>
      </dgm:spPr>
    </dgm:pt>
    <dgm:pt modelId="{A3F66794-53DD-441B-9FFA-344F4E3F4E31}" type="pres">
      <dgm:prSet presAssocID="{C9BF330B-94C6-4AFC-BE61-2B29FBD817B4}" presName="text" presStyleLbl="node1" presStyleIdx="6" presStyleCnt="8">
        <dgm:presLayoutVars>
          <dgm:bulletEnabled val="1"/>
        </dgm:presLayoutVars>
      </dgm:prSet>
      <dgm:spPr/>
    </dgm:pt>
    <dgm:pt modelId="{03ED527B-3C7C-4308-8EB1-48B1E7D804F3}" type="pres">
      <dgm:prSet presAssocID="{17039ACB-7722-461A-8765-3B2C72886DBE}" presName="spacer" presStyleCnt="0"/>
      <dgm:spPr/>
    </dgm:pt>
    <dgm:pt modelId="{478A7A7F-54EE-48C8-881D-4AD691D1E1FA}" type="pres">
      <dgm:prSet presAssocID="{E27F57F5-53BB-4390-849E-7C79FD683363}" presName="comp" presStyleCnt="0"/>
      <dgm:spPr/>
    </dgm:pt>
    <dgm:pt modelId="{73C8D1C9-6880-46F0-AFF7-819C09491680}" type="pres">
      <dgm:prSet presAssocID="{E27F57F5-53BB-4390-849E-7C79FD683363}" presName="box" presStyleLbl="node1" presStyleIdx="7" presStyleCnt="8" custScaleY="186145"/>
      <dgm:spPr/>
    </dgm:pt>
    <dgm:pt modelId="{0AAF7D21-4F0F-459B-939A-1D5DA1EC8E1D}" type="pres">
      <dgm:prSet presAssocID="{E27F57F5-53BB-4390-849E-7C79FD683363}" presName="img" presStyleLbl="fgImgPlace1" presStyleIdx="7" presStyleCnt="8" custScaleX="56781" custScaleY="223826" custLinFactNeighborX="-5005" custLinFactNeighborY="4801"/>
      <dgm:spPr>
        <a:blipFill dpi="0" rotWithShape="1">
          <a:blip xmlns:r="http://schemas.openxmlformats.org/officeDocument/2006/relationships" r:embed="rId8"/>
          <a:srcRect/>
          <a:stretch>
            <a:fillRect t="-72628" b="-72628"/>
          </a:stretch>
        </a:blipFill>
        <a:ln w="12700">
          <a:solidFill>
            <a:schemeClr val="tx1"/>
          </a:solidFill>
        </a:ln>
      </dgm:spPr>
    </dgm:pt>
    <dgm:pt modelId="{DA270028-D8DF-4382-B820-A7EDEC57913B}" type="pres">
      <dgm:prSet presAssocID="{E27F57F5-53BB-4390-849E-7C79FD683363}" presName="text" presStyleLbl="node1" presStyleIdx="7" presStyleCnt="8">
        <dgm:presLayoutVars>
          <dgm:bulletEnabled val="1"/>
        </dgm:presLayoutVars>
      </dgm:prSet>
      <dgm:spPr/>
    </dgm:pt>
  </dgm:ptLst>
  <dgm:cxnLst>
    <dgm:cxn modelId="{4A31B606-6F2A-4D5F-8F50-442AB093F265}" srcId="{29150C37-65B4-4CC9-A8CD-3B0C635B8718}" destId="{641EC9CC-3390-4135-8B7D-C7D100641042}" srcOrd="1" destOrd="0" parTransId="{FE62311D-FBBB-4D7E-9E16-25B805738059}" sibTransId="{010B10F9-FEE3-46B9-8034-B2CDEB0D83D5}"/>
    <dgm:cxn modelId="{1DA4F10B-FFA0-4B67-AF83-DA091ECAC96E}" type="presOf" srcId="{A3F64881-A3E5-4CDA-AC41-87B2CFF87444}" destId="{649F08DB-DB72-401F-9DD3-628EA595418B}" srcOrd="1" destOrd="0" presId="urn:microsoft.com/office/officeart/2005/8/layout/vList4"/>
    <dgm:cxn modelId="{AE6C740E-4EBF-49FC-8248-87CCC3214344}" type="presOf" srcId="{A3F64881-A3E5-4CDA-AC41-87B2CFF87444}" destId="{62F22D12-8F85-4543-97B2-3E3BB88DC242}" srcOrd="0" destOrd="0" presId="urn:microsoft.com/office/officeart/2005/8/layout/vList4"/>
    <dgm:cxn modelId="{24BA981F-AF95-4C75-A345-61576690D03D}" srcId="{29150C37-65B4-4CC9-A8CD-3B0C635B8718}" destId="{A3F64881-A3E5-4CDA-AC41-87B2CFF87444}" srcOrd="0" destOrd="0" parTransId="{5AFB1E41-849B-4B91-8388-4C5DC611CDFA}" sibTransId="{D9ADB7C0-7F1C-4523-8F59-DB08BEEB1158}"/>
    <dgm:cxn modelId="{3CDBD935-8934-4321-8B32-353301B41271}" type="presOf" srcId="{996D5EC2-B488-4538-A5CE-9F2245706C60}" destId="{5F3D254F-9D53-4BC6-B906-E8BCD63E0CA3}" srcOrd="1" destOrd="0" presId="urn:microsoft.com/office/officeart/2005/8/layout/vList4"/>
    <dgm:cxn modelId="{B4DA4139-7141-4E9C-90FC-B0B6F3380FE5}" type="presOf" srcId="{60DCC30C-7716-4E3E-8C4A-7A98A1E5E794}" destId="{CFA30747-336C-4BD9-BEBC-9371785CC14E}" srcOrd="1" destOrd="0" presId="urn:microsoft.com/office/officeart/2005/8/layout/vList4"/>
    <dgm:cxn modelId="{511AE83F-930A-41AA-B245-4D82E82BD787}" srcId="{29150C37-65B4-4CC9-A8CD-3B0C635B8718}" destId="{C9BF330B-94C6-4AFC-BE61-2B29FBD817B4}" srcOrd="6" destOrd="0" parTransId="{DF6696F7-2029-440A-A9B5-073487616542}" sibTransId="{17039ACB-7722-461A-8765-3B2C72886DBE}"/>
    <dgm:cxn modelId="{60069645-F711-4897-B378-B60506B21A84}" type="presOf" srcId="{60DCC30C-7716-4E3E-8C4A-7A98A1E5E794}" destId="{62A1E77C-4BAD-41D3-AEC3-BA8F4DB396AC}" srcOrd="0" destOrd="0" presId="urn:microsoft.com/office/officeart/2005/8/layout/vList4"/>
    <dgm:cxn modelId="{61FA4047-65AD-44B9-8315-D75FDB0A0EA3}" type="presOf" srcId="{996D5EC2-B488-4538-A5CE-9F2245706C60}" destId="{4CABFB2B-A397-4AAB-907C-F70AF39A03E8}" srcOrd="0" destOrd="0" presId="urn:microsoft.com/office/officeart/2005/8/layout/vList4"/>
    <dgm:cxn modelId="{4156D867-9BEF-4831-BE00-C1A218C0578E}" srcId="{29150C37-65B4-4CC9-A8CD-3B0C635B8718}" destId="{996D5EC2-B488-4538-A5CE-9F2245706C60}" srcOrd="5" destOrd="0" parTransId="{E74EDCC9-EB85-4827-A9BA-F32537833AD0}" sibTransId="{D27D0A95-BFCD-4C3B-AF56-B983211429A4}"/>
    <dgm:cxn modelId="{0061267A-92E6-4BC8-A727-5E88934B7469}" type="presOf" srcId="{641EC9CC-3390-4135-8B7D-C7D100641042}" destId="{DF71CA1C-A74D-441D-BEA7-4D0C63473FEB}" srcOrd="0" destOrd="0" presId="urn:microsoft.com/office/officeart/2005/8/layout/vList4"/>
    <dgm:cxn modelId="{192C687B-CAD5-4E8B-A2B3-6865AE9418E6}" type="presOf" srcId="{FB4B4A9C-06CF-4476-9AD8-1A8611D33364}" destId="{70A777B7-7362-497F-B36E-EA6AC42A2421}" srcOrd="1" destOrd="0" presId="urn:microsoft.com/office/officeart/2005/8/layout/vList4"/>
    <dgm:cxn modelId="{EEE7AA81-E795-49A7-83AD-4A8BF8E62A27}" type="presOf" srcId="{C9BF330B-94C6-4AFC-BE61-2B29FBD817B4}" destId="{A3F66794-53DD-441B-9FFA-344F4E3F4E31}" srcOrd="1" destOrd="0" presId="urn:microsoft.com/office/officeart/2005/8/layout/vList4"/>
    <dgm:cxn modelId="{F9722092-90FB-4F95-9756-8BA0F441E09B}" srcId="{29150C37-65B4-4CC9-A8CD-3B0C635B8718}" destId="{E27F57F5-53BB-4390-849E-7C79FD683363}" srcOrd="7" destOrd="0" parTransId="{CF75E7BD-672E-46A3-80B7-685422A59AA5}" sibTransId="{7C2DDEFB-EB19-4574-A071-62818B5DB76D}"/>
    <dgm:cxn modelId="{F199A09E-10EC-4329-AD8E-A96FCF9FD045}" srcId="{29150C37-65B4-4CC9-A8CD-3B0C635B8718}" destId="{9E0C9350-B05C-4B13-AF97-69BC1E9665EB}" srcOrd="2" destOrd="0" parTransId="{7C35DB6C-E8D2-4CDC-B242-F584A831D38C}" sibTransId="{9EB398AB-D012-4B49-A0B3-EAB7632B78E9}"/>
    <dgm:cxn modelId="{B9825DA8-EF4E-4918-BD4A-0510CCA35D0E}" type="presOf" srcId="{C9BF330B-94C6-4AFC-BE61-2B29FBD817B4}" destId="{BA5FE16E-374B-4527-A1F1-A1A99E302672}" srcOrd="0" destOrd="0" presId="urn:microsoft.com/office/officeart/2005/8/layout/vList4"/>
    <dgm:cxn modelId="{18C786AA-8643-4766-9A89-93FDE3E39CAF}" type="presOf" srcId="{9E0C9350-B05C-4B13-AF97-69BC1E9665EB}" destId="{33BB90FB-048B-4948-A2F6-0CE57F372EAD}" srcOrd="1" destOrd="0" presId="urn:microsoft.com/office/officeart/2005/8/layout/vList4"/>
    <dgm:cxn modelId="{F74E6EAC-126A-4CBA-857A-1F9204066E18}" type="presOf" srcId="{641EC9CC-3390-4135-8B7D-C7D100641042}" destId="{B21E3166-C88A-4479-9F0B-D895207E25F6}" srcOrd="1" destOrd="0" presId="urn:microsoft.com/office/officeart/2005/8/layout/vList4"/>
    <dgm:cxn modelId="{C152B2AC-DA8A-4155-8219-A56D03D80AA1}" type="presOf" srcId="{E27F57F5-53BB-4390-849E-7C79FD683363}" destId="{DA270028-D8DF-4382-B820-A7EDEC57913B}" srcOrd="1" destOrd="0" presId="urn:microsoft.com/office/officeart/2005/8/layout/vList4"/>
    <dgm:cxn modelId="{426C9EAF-21FC-413F-9F35-3BDD4CF57594}" type="presOf" srcId="{29150C37-65B4-4CC9-A8CD-3B0C635B8718}" destId="{544AD2DD-972C-4138-931C-9C27347CADB4}" srcOrd="0" destOrd="0" presId="urn:microsoft.com/office/officeart/2005/8/layout/vList4"/>
    <dgm:cxn modelId="{A58A39D0-10A8-4D0C-A531-00D3830F89E7}" type="presOf" srcId="{E27F57F5-53BB-4390-849E-7C79FD683363}" destId="{73C8D1C9-6880-46F0-AFF7-819C09491680}" srcOrd="0" destOrd="0" presId="urn:microsoft.com/office/officeart/2005/8/layout/vList4"/>
    <dgm:cxn modelId="{3709FCD7-C093-4529-A479-D2EF093CA9F1}" srcId="{29150C37-65B4-4CC9-A8CD-3B0C635B8718}" destId="{FB4B4A9C-06CF-4476-9AD8-1A8611D33364}" srcOrd="4" destOrd="0" parTransId="{818224BD-12F5-447D-93C9-012C7A9FE494}" sibTransId="{C122B03D-59DC-4B10-9791-BA88ACEFFCAB}"/>
    <dgm:cxn modelId="{D603C3DF-AF40-4A08-A17E-70AE3F30373C}" type="presOf" srcId="{FB4B4A9C-06CF-4476-9AD8-1A8611D33364}" destId="{09095031-9F81-4A78-973B-754A8F5E7385}" srcOrd="0" destOrd="0" presId="urn:microsoft.com/office/officeart/2005/8/layout/vList4"/>
    <dgm:cxn modelId="{11A484E4-E852-498B-A581-6519EC17FD56}" type="presOf" srcId="{9E0C9350-B05C-4B13-AF97-69BC1E9665EB}" destId="{E58B2861-97AA-4A11-93E6-524FF5353FBB}" srcOrd="0" destOrd="0" presId="urn:microsoft.com/office/officeart/2005/8/layout/vList4"/>
    <dgm:cxn modelId="{80D049E7-5BC4-4DF8-9FCB-C70A4CC6D2AB}" srcId="{29150C37-65B4-4CC9-A8CD-3B0C635B8718}" destId="{60DCC30C-7716-4E3E-8C4A-7A98A1E5E794}" srcOrd="3" destOrd="0" parTransId="{7F9F2217-2960-4B6C-8A9F-E46F47A960FA}" sibTransId="{1B121871-BBA3-4276-9449-1A99C83074B6}"/>
    <dgm:cxn modelId="{CB71E16A-32E9-4630-9327-F0F4ED72F1E4}" type="presParOf" srcId="{544AD2DD-972C-4138-931C-9C27347CADB4}" destId="{7F10A2A7-1B8B-41E6-A682-1575F0C1E141}" srcOrd="0" destOrd="0" presId="urn:microsoft.com/office/officeart/2005/8/layout/vList4"/>
    <dgm:cxn modelId="{9A3EE74A-EF12-4D3F-8598-4D3B7E354C72}" type="presParOf" srcId="{7F10A2A7-1B8B-41E6-A682-1575F0C1E141}" destId="{62F22D12-8F85-4543-97B2-3E3BB88DC242}" srcOrd="0" destOrd="0" presId="urn:microsoft.com/office/officeart/2005/8/layout/vList4"/>
    <dgm:cxn modelId="{9716F114-9820-4CCC-AC5F-CDF8B9EC1164}" type="presParOf" srcId="{7F10A2A7-1B8B-41E6-A682-1575F0C1E141}" destId="{B738D4B6-866B-4FCD-B4AA-AF4BF0D9C578}" srcOrd="1" destOrd="0" presId="urn:microsoft.com/office/officeart/2005/8/layout/vList4"/>
    <dgm:cxn modelId="{7A6F9B4E-2CC7-4803-A231-2CA22973F7FD}" type="presParOf" srcId="{7F10A2A7-1B8B-41E6-A682-1575F0C1E141}" destId="{649F08DB-DB72-401F-9DD3-628EA595418B}" srcOrd="2" destOrd="0" presId="urn:microsoft.com/office/officeart/2005/8/layout/vList4"/>
    <dgm:cxn modelId="{F6882C0C-CE0C-4AAB-993C-CA67484C0636}" type="presParOf" srcId="{544AD2DD-972C-4138-931C-9C27347CADB4}" destId="{1D5785F3-2858-4503-BACE-E944FCAFF85E}" srcOrd="1" destOrd="0" presId="urn:microsoft.com/office/officeart/2005/8/layout/vList4"/>
    <dgm:cxn modelId="{C7168B7F-A57D-4C6A-BC2E-09545C0874C0}" type="presParOf" srcId="{544AD2DD-972C-4138-931C-9C27347CADB4}" destId="{1FC8BB7D-E33B-4D15-AD8A-928F23EC59E1}" srcOrd="2" destOrd="0" presId="urn:microsoft.com/office/officeart/2005/8/layout/vList4"/>
    <dgm:cxn modelId="{B3A36C4D-C3EA-42D4-9532-382DB2462315}" type="presParOf" srcId="{1FC8BB7D-E33B-4D15-AD8A-928F23EC59E1}" destId="{DF71CA1C-A74D-441D-BEA7-4D0C63473FEB}" srcOrd="0" destOrd="0" presId="urn:microsoft.com/office/officeart/2005/8/layout/vList4"/>
    <dgm:cxn modelId="{E5F1986C-5223-4F25-A8A3-8DAD197965E0}" type="presParOf" srcId="{1FC8BB7D-E33B-4D15-AD8A-928F23EC59E1}" destId="{00E025C1-8351-41F5-B373-ECE029120C11}" srcOrd="1" destOrd="0" presId="urn:microsoft.com/office/officeart/2005/8/layout/vList4"/>
    <dgm:cxn modelId="{B4D21749-3DAD-4C03-A634-9833987D8618}" type="presParOf" srcId="{1FC8BB7D-E33B-4D15-AD8A-928F23EC59E1}" destId="{B21E3166-C88A-4479-9F0B-D895207E25F6}" srcOrd="2" destOrd="0" presId="urn:microsoft.com/office/officeart/2005/8/layout/vList4"/>
    <dgm:cxn modelId="{DA048D77-B5A1-4320-9D8B-8D56515EA9B6}" type="presParOf" srcId="{544AD2DD-972C-4138-931C-9C27347CADB4}" destId="{BDF69F61-23A9-4794-99CC-7A28C98857F1}" srcOrd="3" destOrd="0" presId="urn:microsoft.com/office/officeart/2005/8/layout/vList4"/>
    <dgm:cxn modelId="{7D99B10F-ED64-482C-A36C-237356376609}" type="presParOf" srcId="{544AD2DD-972C-4138-931C-9C27347CADB4}" destId="{35E63863-FBFD-4457-B2D0-C309B81C25C1}" srcOrd="4" destOrd="0" presId="urn:microsoft.com/office/officeart/2005/8/layout/vList4"/>
    <dgm:cxn modelId="{AED884A4-086A-42D2-9570-B9F7020A620C}" type="presParOf" srcId="{35E63863-FBFD-4457-B2D0-C309B81C25C1}" destId="{E58B2861-97AA-4A11-93E6-524FF5353FBB}" srcOrd="0" destOrd="0" presId="urn:microsoft.com/office/officeart/2005/8/layout/vList4"/>
    <dgm:cxn modelId="{8A87C9A9-DC66-42E0-A169-0DDAE7BF954E}" type="presParOf" srcId="{35E63863-FBFD-4457-B2D0-C309B81C25C1}" destId="{79902EFC-2C13-439A-8015-8590C276CD3A}" srcOrd="1" destOrd="0" presId="urn:microsoft.com/office/officeart/2005/8/layout/vList4"/>
    <dgm:cxn modelId="{121753E4-4B1A-4842-8ADB-ABBF2BDE1258}" type="presParOf" srcId="{35E63863-FBFD-4457-B2D0-C309B81C25C1}" destId="{33BB90FB-048B-4948-A2F6-0CE57F372EAD}" srcOrd="2" destOrd="0" presId="urn:microsoft.com/office/officeart/2005/8/layout/vList4"/>
    <dgm:cxn modelId="{32B88BD3-2520-4667-9A2E-9CDA2C5D1CFF}" type="presParOf" srcId="{544AD2DD-972C-4138-931C-9C27347CADB4}" destId="{804D0779-DCC4-4783-8210-12609F99347F}" srcOrd="5" destOrd="0" presId="urn:microsoft.com/office/officeart/2005/8/layout/vList4"/>
    <dgm:cxn modelId="{0E17E3CC-CB45-49EC-8102-2B6F13FA4F7A}" type="presParOf" srcId="{544AD2DD-972C-4138-931C-9C27347CADB4}" destId="{589CD4C7-8BC3-41B9-9B3A-EA70494E8D99}" srcOrd="6" destOrd="0" presId="urn:microsoft.com/office/officeart/2005/8/layout/vList4"/>
    <dgm:cxn modelId="{99C7FEF7-D5E7-43CE-B981-961AB20A7C59}" type="presParOf" srcId="{589CD4C7-8BC3-41B9-9B3A-EA70494E8D99}" destId="{62A1E77C-4BAD-41D3-AEC3-BA8F4DB396AC}" srcOrd="0" destOrd="0" presId="urn:microsoft.com/office/officeart/2005/8/layout/vList4"/>
    <dgm:cxn modelId="{1702A4DB-478E-48A8-BB65-3111CE6C5AE9}" type="presParOf" srcId="{589CD4C7-8BC3-41B9-9B3A-EA70494E8D99}" destId="{BF135A24-36D8-4822-B1DD-3C7B52DDD9D1}" srcOrd="1" destOrd="0" presId="urn:microsoft.com/office/officeart/2005/8/layout/vList4"/>
    <dgm:cxn modelId="{5B3AA9C2-D4B8-44C4-B320-AF6D61FD0A02}" type="presParOf" srcId="{589CD4C7-8BC3-41B9-9B3A-EA70494E8D99}" destId="{CFA30747-336C-4BD9-BEBC-9371785CC14E}" srcOrd="2" destOrd="0" presId="urn:microsoft.com/office/officeart/2005/8/layout/vList4"/>
    <dgm:cxn modelId="{CD9CC944-24C1-42B5-87E4-76D69ECDEDC2}" type="presParOf" srcId="{544AD2DD-972C-4138-931C-9C27347CADB4}" destId="{B635739D-74C3-4139-B098-1DABB9F67665}" srcOrd="7" destOrd="0" presId="urn:microsoft.com/office/officeart/2005/8/layout/vList4"/>
    <dgm:cxn modelId="{8FE51410-1F44-4D28-A1D7-7DB0A4D93265}" type="presParOf" srcId="{544AD2DD-972C-4138-931C-9C27347CADB4}" destId="{CDDA381A-9099-4A22-BE6A-F25F14AF8F79}" srcOrd="8" destOrd="0" presId="urn:microsoft.com/office/officeart/2005/8/layout/vList4"/>
    <dgm:cxn modelId="{C1214317-AAAE-468F-BFDF-1E3E2CD5FE1B}" type="presParOf" srcId="{CDDA381A-9099-4A22-BE6A-F25F14AF8F79}" destId="{09095031-9F81-4A78-973B-754A8F5E7385}" srcOrd="0" destOrd="0" presId="urn:microsoft.com/office/officeart/2005/8/layout/vList4"/>
    <dgm:cxn modelId="{16361C87-73D5-4780-993F-D311D114A2A4}" type="presParOf" srcId="{CDDA381A-9099-4A22-BE6A-F25F14AF8F79}" destId="{4B217E52-C42D-4378-A006-A7AB343414F6}" srcOrd="1" destOrd="0" presId="urn:microsoft.com/office/officeart/2005/8/layout/vList4"/>
    <dgm:cxn modelId="{3D6C2E05-4E5D-4C41-ADCB-AA51BE431AC2}" type="presParOf" srcId="{CDDA381A-9099-4A22-BE6A-F25F14AF8F79}" destId="{70A777B7-7362-497F-B36E-EA6AC42A2421}" srcOrd="2" destOrd="0" presId="urn:microsoft.com/office/officeart/2005/8/layout/vList4"/>
    <dgm:cxn modelId="{01737295-A927-40C9-89B8-FB505D188AC8}" type="presParOf" srcId="{544AD2DD-972C-4138-931C-9C27347CADB4}" destId="{94375F12-D701-445D-81B1-916506480925}" srcOrd="9" destOrd="0" presId="urn:microsoft.com/office/officeart/2005/8/layout/vList4"/>
    <dgm:cxn modelId="{8CAD624C-5FA3-4EF6-A12F-C759FB8485F9}" type="presParOf" srcId="{544AD2DD-972C-4138-931C-9C27347CADB4}" destId="{03812CA2-F459-4EC7-BD43-01DCBB625ABA}" srcOrd="10" destOrd="0" presId="urn:microsoft.com/office/officeart/2005/8/layout/vList4"/>
    <dgm:cxn modelId="{AEA457D6-6AC0-4F41-BD99-334123D91277}" type="presParOf" srcId="{03812CA2-F459-4EC7-BD43-01DCBB625ABA}" destId="{4CABFB2B-A397-4AAB-907C-F70AF39A03E8}" srcOrd="0" destOrd="0" presId="urn:microsoft.com/office/officeart/2005/8/layout/vList4"/>
    <dgm:cxn modelId="{107F76A6-47BD-4FC3-9AC5-619E8F7348CA}" type="presParOf" srcId="{03812CA2-F459-4EC7-BD43-01DCBB625ABA}" destId="{EBF2FAF8-8700-4300-9F36-D9D82B2825AD}" srcOrd="1" destOrd="0" presId="urn:microsoft.com/office/officeart/2005/8/layout/vList4"/>
    <dgm:cxn modelId="{117D7E09-C5DB-4AB5-B047-B27D20DCE2C7}" type="presParOf" srcId="{03812CA2-F459-4EC7-BD43-01DCBB625ABA}" destId="{5F3D254F-9D53-4BC6-B906-E8BCD63E0CA3}" srcOrd="2" destOrd="0" presId="urn:microsoft.com/office/officeart/2005/8/layout/vList4"/>
    <dgm:cxn modelId="{6A26A801-A748-4431-9516-10D39CE9485D}" type="presParOf" srcId="{544AD2DD-972C-4138-931C-9C27347CADB4}" destId="{2DFE8024-3206-49EF-8E6B-4E9E775A30C5}" srcOrd="11" destOrd="0" presId="urn:microsoft.com/office/officeart/2005/8/layout/vList4"/>
    <dgm:cxn modelId="{15863033-E9B5-443F-864D-9E1E721A1C05}" type="presParOf" srcId="{544AD2DD-972C-4138-931C-9C27347CADB4}" destId="{0B269629-C1C0-4FB6-81C7-6920099B89B5}" srcOrd="12" destOrd="0" presId="urn:microsoft.com/office/officeart/2005/8/layout/vList4"/>
    <dgm:cxn modelId="{A1C34E1A-A283-46CB-9B30-E2E95CFB1C72}" type="presParOf" srcId="{0B269629-C1C0-4FB6-81C7-6920099B89B5}" destId="{BA5FE16E-374B-4527-A1F1-A1A99E302672}" srcOrd="0" destOrd="0" presId="urn:microsoft.com/office/officeart/2005/8/layout/vList4"/>
    <dgm:cxn modelId="{1448E2FB-1474-4475-89D1-50CA5932309E}" type="presParOf" srcId="{0B269629-C1C0-4FB6-81C7-6920099B89B5}" destId="{ADA61984-0471-40AD-89B6-4C4541DBE698}" srcOrd="1" destOrd="0" presId="urn:microsoft.com/office/officeart/2005/8/layout/vList4"/>
    <dgm:cxn modelId="{C9624B39-4D92-433B-9CA2-ACBED8161914}" type="presParOf" srcId="{0B269629-C1C0-4FB6-81C7-6920099B89B5}" destId="{A3F66794-53DD-441B-9FFA-344F4E3F4E31}" srcOrd="2" destOrd="0" presId="urn:microsoft.com/office/officeart/2005/8/layout/vList4"/>
    <dgm:cxn modelId="{384E34E5-F20D-480F-9793-DE01E44972AA}" type="presParOf" srcId="{544AD2DD-972C-4138-931C-9C27347CADB4}" destId="{03ED527B-3C7C-4308-8EB1-48B1E7D804F3}" srcOrd="13" destOrd="0" presId="urn:microsoft.com/office/officeart/2005/8/layout/vList4"/>
    <dgm:cxn modelId="{F7096D61-ED10-4CCE-8217-8551A187C3EC}" type="presParOf" srcId="{544AD2DD-972C-4138-931C-9C27347CADB4}" destId="{478A7A7F-54EE-48C8-881D-4AD691D1E1FA}" srcOrd="14" destOrd="0" presId="urn:microsoft.com/office/officeart/2005/8/layout/vList4"/>
    <dgm:cxn modelId="{A7F75174-F7FC-4F06-918B-82D1351EE3EB}" type="presParOf" srcId="{478A7A7F-54EE-48C8-881D-4AD691D1E1FA}" destId="{73C8D1C9-6880-46F0-AFF7-819C09491680}" srcOrd="0" destOrd="0" presId="urn:microsoft.com/office/officeart/2005/8/layout/vList4"/>
    <dgm:cxn modelId="{91108D6D-42AE-43B0-A943-D03B56A55447}" type="presParOf" srcId="{478A7A7F-54EE-48C8-881D-4AD691D1E1FA}" destId="{0AAF7D21-4F0F-459B-939A-1D5DA1EC8E1D}" srcOrd="1" destOrd="0" presId="urn:microsoft.com/office/officeart/2005/8/layout/vList4"/>
    <dgm:cxn modelId="{D0B4BE4F-394F-4A1E-A723-5B67D0A71B8E}" type="presParOf" srcId="{478A7A7F-54EE-48C8-881D-4AD691D1E1FA}" destId="{DA270028-D8DF-4382-B820-A7EDEC57913B}"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22D12-8F85-4543-97B2-3E3BB88DC242}">
      <dsp:nvSpPr>
        <dsp:cNvPr id="0" name=""/>
        <dsp:cNvSpPr/>
      </dsp:nvSpPr>
      <dsp:spPr>
        <a:xfrm>
          <a:off x="0" y="53974"/>
          <a:ext cx="11891512" cy="41130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Wood-fired oven or clay oven: It works from forest materials</a:t>
          </a:r>
          <a:r>
            <a:rPr lang="es-ES" sz="1800" b="1" kern="1200" dirty="0">
              <a:solidFill>
                <a:schemeClr val="tx1"/>
              </a:solidFill>
            </a:rPr>
            <a:t>. </a:t>
          </a:r>
          <a:endParaRPr lang="es-ES" sz="1800" kern="1200" dirty="0">
            <a:solidFill>
              <a:schemeClr val="tx1"/>
            </a:solidFill>
          </a:endParaRPr>
        </a:p>
      </dsp:txBody>
      <dsp:txXfrm>
        <a:off x="2419432" y="53974"/>
        <a:ext cx="9472079" cy="411305"/>
      </dsp:txXfrm>
    </dsp:sp>
    <dsp:sp modelId="{B738D4B6-866B-4FCD-B4AA-AF4BF0D9C578}">
      <dsp:nvSpPr>
        <dsp:cNvPr id="0" name=""/>
        <dsp:cNvSpPr/>
      </dsp:nvSpPr>
      <dsp:spPr>
        <a:xfrm>
          <a:off x="384533" y="58369"/>
          <a:ext cx="1443439" cy="519255"/>
        </a:xfrm>
        <a:prstGeom prst="roundRect">
          <a:avLst>
            <a:gd name="adj" fmla="val 10000"/>
          </a:avLst>
        </a:prstGeom>
        <a:blipFill dpi="0" rotWithShape="1">
          <a:blip xmlns:r="http://schemas.openxmlformats.org/officeDocument/2006/relationships" r:embed="rId1"/>
          <a:srcRect/>
          <a:stretch>
            <a:fillRect t="-24133" b="-24133"/>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F71CA1C-A74D-441D-BEA7-4D0C63473FEB}">
      <dsp:nvSpPr>
        <dsp:cNvPr id="0" name=""/>
        <dsp:cNvSpPr/>
      </dsp:nvSpPr>
      <dsp:spPr>
        <a:xfrm>
          <a:off x="0" y="654894"/>
          <a:ext cx="11891512" cy="411305"/>
        </a:xfrm>
        <a:prstGeom prst="roundRect">
          <a:avLst>
            <a:gd name="adj" fmla="val 10000"/>
          </a:avLst>
        </a:prstGeom>
        <a:gradFill rotWithShape="0">
          <a:gsLst>
            <a:gs pos="0">
              <a:schemeClr val="accent4">
                <a:hueOff val="1400127"/>
                <a:satOff val="-5825"/>
                <a:lumOff val="1373"/>
                <a:alphaOff val="0"/>
                <a:satMod val="103000"/>
                <a:lumMod val="102000"/>
                <a:tint val="94000"/>
              </a:schemeClr>
            </a:gs>
            <a:gs pos="50000">
              <a:schemeClr val="accent4">
                <a:hueOff val="1400127"/>
                <a:satOff val="-5825"/>
                <a:lumOff val="1373"/>
                <a:alphaOff val="0"/>
                <a:satMod val="110000"/>
                <a:lumMod val="100000"/>
                <a:shade val="100000"/>
              </a:schemeClr>
            </a:gs>
            <a:gs pos="100000">
              <a:schemeClr val="accent4">
                <a:hueOff val="1400127"/>
                <a:satOff val="-5825"/>
                <a:lumOff val="13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Gas oven: Reduces cooking times and reaches high temperatures in less time</a:t>
          </a:r>
          <a:r>
            <a:rPr lang="es-ES" sz="1800" b="1" kern="1200" dirty="0">
              <a:solidFill>
                <a:schemeClr val="tx1"/>
              </a:solidFill>
            </a:rPr>
            <a:t>.</a:t>
          </a:r>
          <a:endParaRPr lang="es-ES" sz="1800" kern="1200" dirty="0">
            <a:solidFill>
              <a:schemeClr val="tx1"/>
            </a:solidFill>
          </a:endParaRPr>
        </a:p>
      </dsp:txBody>
      <dsp:txXfrm>
        <a:off x="2419432" y="654894"/>
        <a:ext cx="9472079" cy="411305"/>
      </dsp:txXfrm>
    </dsp:sp>
    <dsp:sp modelId="{00E025C1-8351-41F5-B373-ECE029120C11}">
      <dsp:nvSpPr>
        <dsp:cNvPr id="0" name=""/>
        <dsp:cNvSpPr/>
      </dsp:nvSpPr>
      <dsp:spPr>
        <a:xfrm>
          <a:off x="406437" y="618755"/>
          <a:ext cx="1399630" cy="600322"/>
        </a:xfrm>
        <a:prstGeom prst="roundRect">
          <a:avLst>
            <a:gd name="adj" fmla="val 10000"/>
          </a:avLst>
        </a:prstGeom>
        <a:blipFill dpi="0" rotWithShape="1">
          <a:blip xmlns:r="http://schemas.openxmlformats.org/officeDocument/2006/relationships" r:embed="rId2"/>
          <a:srcRect/>
          <a:stretch>
            <a:fillRect t="-44550" b="-44550"/>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58B2861-97AA-4A11-93E6-524FF5353FBB}">
      <dsp:nvSpPr>
        <dsp:cNvPr id="0" name=""/>
        <dsp:cNvSpPr/>
      </dsp:nvSpPr>
      <dsp:spPr>
        <a:xfrm>
          <a:off x="0" y="1201838"/>
          <a:ext cx="11891512" cy="681072"/>
        </a:xfrm>
        <a:prstGeom prst="roundRect">
          <a:avLst>
            <a:gd name="adj" fmla="val 10000"/>
          </a:avLst>
        </a:prstGeom>
        <a:gradFill rotWithShape="0">
          <a:gsLst>
            <a:gs pos="0">
              <a:schemeClr val="accent4">
                <a:hueOff val="2800255"/>
                <a:satOff val="-11651"/>
                <a:lumOff val="2745"/>
                <a:alphaOff val="0"/>
                <a:satMod val="103000"/>
                <a:lumMod val="102000"/>
                <a:tint val="94000"/>
              </a:schemeClr>
            </a:gs>
            <a:gs pos="50000">
              <a:schemeClr val="accent4">
                <a:hueOff val="2800255"/>
                <a:satOff val="-11651"/>
                <a:lumOff val="2745"/>
                <a:alphaOff val="0"/>
                <a:satMod val="110000"/>
                <a:lumMod val="100000"/>
                <a:shade val="100000"/>
              </a:schemeClr>
            </a:gs>
            <a:gs pos="100000">
              <a:schemeClr val="accent4">
                <a:hueOff val="2800255"/>
                <a:satOff val="-11651"/>
                <a:lumOff val="27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Electric oven: Powered by electric energy. Widely used, due to its comfort and easy handling</a:t>
          </a:r>
          <a:r>
            <a:rPr lang="es-ES" sz="1800" b="1" kern="1200" dirty="0">
              <a:solidFill>
                <a:schemeClr val="tx1"/>
              </a:solidFill>
            </a:rPr>
            <a:t>. </a:t>
          </a:r>
          <a:endParaRPr lang="es-ES" sz="1800" kern="1200" dirty="0">
            <a:solidFill>
              <a:schemeClr val="tx1"/>
            </a:solidFill>
          </a:endParaRPr>
        </a:p>
      </dsp:txBody>
      <dsp:txXfrm>
        <a:off x="2419432" y="1201838"/>
        <a:ext cx="9472079" cy="681072"/>
      </dsp:txXfrm>
    </dsp:sp>
    <dsp:sp modelId="{79902EFC-2C13-439A-8015-8590C276CD3A}">
      <dsp:nvSpPr>
        <dsp:cNvPr id="0" name=""/>
        <dsp:cNvSpPr/>
      </dsp:nvSpPr>
      <dsp:spPr>
        <a:xfrm>
          <a:off x="338501" y="1297539"/>
          <a:ext cx="1535503" cy="606409"/>
        </a:xfrm>
        <a:prstGeom prst="roundRect">
          <a:avLst>
            <a:gd name="adj" fmla="val 10000"/>
          </a:avLst>
        </a:prstGeom>
        <a:blipFill dpi="0" rotWithShape="1">
          <a:blip xmlns:r="http://schemas.openxmlformats.org/officeDocument/2006/relationships" r:embed="rId3"/>
          <a:srcRect/>
          <a:stretch>
            <a:fillRect t="-32610" b="-32610"/>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2A1E77C-4BAD-41D3-AEC3-BA8F4DB396AC}">
      <dsp:nvSpPr>
        <dsp:cNvPr id="0" name=""/>
        <dsp:cNvSpPr/>
      </dsp:nvSpPr>
      <dsp:spPr>
        <a:xfrm>
          <a:off x="0" y="1924041"/>
          <a:ext cx="11891512" cy="695180"/>
        </a:xfrm>
        <a:prstGeom prst="roundRect">
          <a:avLst>
            <a:gd name="adj" fmla="val 10000"/>
          </a:avLst>
        </a:prstGeom>
        <a:gradFill rotWithShape="0">
          <a:gsLst>
            <a:gs pos="0">
              <a:schemeClr val="accent4">
                <a:hueOff val="4200382"/>
                <a:satOff val="-17476"/>
                <a:lumOff val="4118"/>
                <a:alphaOff val="0"/>
                <a:satMod val="103000"/>
                <a:lumMod val="102000"/>
                <a:tint val="94000"/>
              </a:schemeClr>
            </a:gs>
            <a:gs pos="50000">
              <a:schemeClr val="accent4">
                <a:hueOff val="4200382"/>
                <a:satOff val="-17476"/>
                <a:lumOff val="4118"/>
                <a:alphaOff val="0"/>
                <a:satMod val="110000"/>
                <a:lumMod val="100000"/>
                <a:shade val="100000"/>
              </a:schemeClr>
            </a:gs>
            <a:gs pos="100000">
              <a:schemeClr val="accent4">
                <a:hueOff val="4200382"/>
                <a:satOff val="-17476"/>
                <a:lumOff val="41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Crucible furnace: Used to melt non-ferrous metals. You get a cleaner alloy, faster maintenance times, and more precise energy control</a:t>
          </a:r>
          <a:r>
            <a:rPr lang="es-ES" sz="1800" b="1" kern="1200" dirty="0">
              <a:solidFill>
                <a:schemeClr val="tx1"/>
              </a:solidFill>
            </a:rPr>
            <a:t>. </a:t>
          </a:r>
          <a:endParaRPr lang="es-ES" sz="1800" kern="1200" dirty="0">
            <a:solidFill>
              <a:schemeClr val="tx1"/>
            </a:solidFill>
          </a:endParaRPr>
        </a:p>
      </dsp:txBody>
      <dsp:txXfrm>
        <a:off x="2419432" y="1924041"/>
        <a:ext cx="9472079" cy="695180"/>
      </dsp:txXfrm>
    </dsp:sp>
    <dsp:sp modelId="{BF135A24-36D8-4822-B1DD-3C7B52DDD9D1}">
      <dsp:nvSpPr>
        <dsp:cNvPr id="0" name=""/>
        <dsp:cNvSpPr/>
      </dsp:nvSpPr>
      <dsp:spPr>
        <a:xfrm>
          <a:off x="406437" y="2047087"/>
          <a:ext cx="1399630" cy="565828"/>
        </a:xfrm>
        <a:prstGeom prst="roundRect">
          <a:avLst>
            <a:gd name="adj" fmla="val 10000"/>
          </a:avLst>
        </a:prstGeom>
        <a:blipFill dpi="0" rotWithShape="1">
          <a:blip xmlns:r="http://schemas.openxmlformats.org/officeDocument/2006/relationships" r:embed="rId4"/>
          <a:srcRect/>
          <a:stretch>
            <a:fillRect l="-673" t="-2164" r="673" b="-19670"/>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9095031-9F81-4A78-973B-754A8F5E7385}">
      <dsp:nvSpPr>
        <dsp:cNvPr id="0" name=""/>
        <dsp:cNvSpPr/>
      </dsp:nvSpPr>
      <dsp:spPr>
        <a:xfrm>
          <a:off x="0" y="2660353"/>
          <a:ext cx="11891512" cy="534541"/>
        </a:xfrm>
        <a:prstGeom prst="roundRect">
          <a:avLst>
            <a:gd name="adj" fmla="val 10000"/>
          </a:avLst>
        </a:prstGeom>
        <a:gradFill rotWithShape="0">
          <a:gsLst>
            <a:gs pos="0">
              <a:schemeClr val="accent4">
                <a:hueOff val="5600509"/>
                <a:satOff val="-23301"/>
                <a:lumOff val="5490"/>
                <a:alphaOff val="0"/>
                <a:satMod val="103000"/>
                <a:lumMod val="102000"/>
                <a:tint val="94000"/>
              </a:schemeClr>
            </a:gs>
            <a:gs pos="50000">
              <a:schemeClr val="accent4">
                <a:hueOff val="5600509"/>
                <a:satOff val="-23301"/>
                <a:lumOff val="5490"/>
                <a:alphaOff val="0"/>
                <a:satMod val="110000"/>
                <a:lumMod val="100000"/>
                <a:shade val="100000"/>
              </a:schemeClr>
            </a:gs>
            <a:gs pos="100000">
              <a:schemeClr val="accent4">
                <a:hueOff val="5600509"/>
                <a:satOff val="-23301"/>
                <a:lumOff val="54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Microwave oven: It works by generating electromagnetic waves that interact with the water molecules contained in food</a:t>
          </a:r>
          <a:r>
            <a:rPr lang="es-ES" sz="1800" b="1" kern="1200" dirty="0">
              <a:solidFill>
                <a:schemeClr val="tx1"/>
              </a:solidFill>
            </a:rPr>
            <a:t>. </a:t>
          </a:r>
          <a:endParaRPr lang="es-ES" sz="1800" kern="1200" dirty="0">
            <a:solidFill>
              <a:schemeClr val="tx1"/>
            </a:solidFill>
          </a:endParaRPr>
        </a:p>
      </dsp:txBody>
      <dsp:txXfrm>
        <a:off x="2419432" y="2660353"/>
        <a:ext cx="9472079" cy="534541"/>
      </dsp:txXfrm>
    </dsp:sp>
    <dsp:sp modelId="{4B217E52-C42D-4378-A006-A7AB343414F6}">
      <dsp:nvSpPr>
        <dsp:cNvPr id="0" name=""/>
        <dsp:cNvSpPr/>
      </dsp:nvSpPr>
      <dsp:spPr>
        <a:xfrm>
          <a:off x="406437" y="2726631"/>
          <a:ext cx="1399630" cy="518722"/>
        </a:xfrm>
        <a:prstGeom prst="roundRect">
          <a:avLst>
            <a:gd name="adj" fmla="val 10000"/>
          </a:avLst>
        </a:prstGeom>
        <a:blipFill dpi="0" rotWithShape="1">
          <a:blip xmlns:r="http://schemas.openxmlformats.org/officeDocument/2006/relationships" r:embed="rId5"/>
          <a:srcRect/>
          <a:stretch>
            <a:fillRect t="-18665" b="-21559"/>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ABFB2B-A397-4AAB-907C-F70AF39A03E8}">
      <dsp:nvSpPr>
        <dsp:cNvPr id="0" name=""/>
        <dsp:cNvSpPr/>
      </dsp:nvSpPr>
      <dsp:spPr>
        <a:xfrm>
          <a:off x="0" y="3366045"/>
          <a:ext cx="11891512" cy="411305"/>
        </a:xfrm>
        <a:prstGeom prst="roundRect">
          <a:avLst>
            <a:gd name="adj" fmla="val 10000"/>
          </a:avLst>
        </a:prstGeom>
        <a:gradFill rotWithShape="0">
          <a:gsLst>
            <a:gs pos="0">
              <a:schemeClr val="accent4">
                <a:hueOff val="7000636"/>
                <a:satOff val="-29126"/>
                <a:lumOff val="6863"/>
                <a:alphaOff val="0"/>
                <a:satMod val="103000"/>
                <a:lumMod val="102000"/>
                <a:tint val="94000"/>
              </a:schemeClr>
            </a:gs>
            <a:gs pos="50000">
              <a:schemeClr val="accent4">
                <a:hueOff val="7000636"/>
                <a:satOff val="-29126"/>
                <a:lumOff val="6863"/>
                <a:alphaOff val="0"/>
                <a:satMod val="110000"/>
                <a:lumMod val="100000"/>
                <a:shade val="100000"/>
              </a:schemeClr>
            </a:gs>
            <a:gs pos="100000">
              <a:schemeClr val="accent4">
                <a:hueOff val="7000636"/>
                <a:satOff val="-29126"/>
                <a:lumOff val="6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Cupola oven: It takes the metals placed in it to the liquid state and allows them to be strained</a:t>
          </a:r>
          <a:r>
            <a:rPr lang="es-ES" sz="1800" b="1" kern="1200" dirty="0">
              <a:solidFill>
                <a:schemeClr val="tx1"/>
              </a:solidFill>
            </a:rPr>
            <a:t>. </a:t>
          </a:r>
          <a:endParaRPr lang="es-ES" sz="1800" kern="1200" dirty="0">
            <a:solidFill>
              <a:schemeClr val="tx1"/>
            </a:solidFill>
          </a:endParaRPr>
        </a:p>
      </dsp:txBody>
      <dsp:txXfrm>
        <a:off x="2419432" y="3366045"/>
        <a:ext cx="9472079" cy="411305"/>
      </dsp:txXfrm>
    </dsp:sp>
    <dsp:sp modelId="{EBF2FAF8-8700-4300-9F36-D9D82B2825AD}">
      <dsp:nvSpPr>
        <dsp:cNvPr id="0" name=""/>
        <dsp:cNvSpPr/>
      </dsp:nvSpPr>
      <dsp:spPr>
        <a:xfrm>
          <a:off x="406437" y="3294394"/>
          <a:ext cx="1399630" cy="671346"/>
        </a:xfrm>
        <a:prstGeom prst="roundRect">
          <a:avLst>
            <a:gd name="adj" fmla="val 10000"/>
          </a:avLst>
        </a:prstGeom>
        <a:blipFill dpi="0" rotWithShape="1">
          <a:blip xmlns:r="http://schemas.openxmlformats.org/officeDocument/2006/relationships" r:embed="rId6"/>
          <a:srcRect/>
          <a:stretch>
            <a:fillRect t="-80145" b="-32101"/>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A5FE16E-374B-4527-A1F1-A1A99E302672}">
      <dsp:nvSpPr>
        <dsp:cNvPr id="0" name=""/>
        <dsp:cNvSpPr/>
      </dsp:nvSpPr>
      <dsp:spPr>
        <a:xfrm>
          <a:off x="0" y="3967470"/>
          <a:ext cx="11891512" cy="774858"/>
        </a:xfrm>
        <a:prstGeom prst="roundRect">
          <a:avLst>
            <a:gd name="adj" fmla="val 10000"/>
          </a:avLst>
        </a:prstGeom>
        <a:gradFill rotWithShape="0">
          <a:gsLst>
            <a:gs pos="0">
              <a:schemeClr val="accent4">
                <a:hueOff val="8400764"/>
                <a:satOff val="-34952"/>
                <a:lumOff val="8235"/>
                <a:alphaOff val="0"/>
                <a:satMod val="103000"/>
                <a:lumMod val="102000"/>
                <a:tint val="94000"/>
              </a:schemeClr>
            </a:gs>
            <a:gs pos="50000">
              <a:schemeClr val="accent4">
                <a:hueOff val="8400764"/>
                <a:satOff val="-34952"/>
                <a:lumOff val="8235"/>
                <a:alphaOff val="0"/>
                <a:satMod val="110000"/>
                <a:lumMod val="100000"/>
                <a:shade val="100000"/>
              </a:schemeClr>
            </a:gs>
            <a:gs pos="100000">
              <a:schemeClr val="accent4">
                <a:hueOff val="8400764"/>
                <a:satOff val="-34952"/>
                <a:lumOff val="8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Induction furnace: It is an electric furnace in which heat is generated by the electrical induction of a conductive medium (a metal) in a crucible, around which magnetic coils are wound</a:t>
          </a:r>
          <a:r>
            <a:rPr lang="es-ES" sz="1800" b="1" kern="1200" dirty="0">
              <a:solidFill>
                <a:schemeClr val="tx1"/>
              </a:solidFill>
            </a:rPr>
            <a:t>.</a:t>
          </a:r>
          <a:endParaRPr lang="es-ES" sz="1800" kern="1200" dirty="0">
            <a:solidFill>
              <a:schemeClr val="tx1"/>
            </a:solidFill>
          </a:endParaRPr>
        </a:p>
      </dsp:txBody>
      <dsp:txXfrm>
        <a:off x="2419432" y="3967470"/>
        <a:ext cx="9472079" cy="774858"/>
      </dsp:txXfrm>
    </dsp:sp>
    <dsp:sp modelId="{ADA61984-0471-40AD-89B6-4C4541DBE698}">
      <dsp:nvSpPr>
        <dsp:cNvPr id="0" name=""/>
        <dsp:cNvSpPr/>
      </dsp:nvSpPr>
      <dsp:spPr>
        <a:xfrm>
          <a:off x="406437" y="4006870"/>
          <a:ext cx="1399630" cy="812795"/>
        </a:xfrm>
        <a:prstGeom prst="roundRect">
          <a:avLst>
            <a:gd name="adj" fmla="val 10000"/>
          </a:avLst>
        </a:prstGeom>
        <a:blipFill dpi="0" rotWithShape="1">
          <a:blip xmlns:r="http://schemas.openxmlformats.org/officeDocument/2006/relationships" r:embed="rId7"/>
          <a:srcRect/>
          <a:stretch>
            <a:fillRect t="-22204" b="-486"/>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3C8D1C9-6880-46F0-AFF7-819C09491680}">
      <dsp:nvSpPr>
        <dsp:cNvPr id="0" name=""/>
        <dsp:cNvSpPr/>
      </dsp:nvSpPr>
      <dsp:spPr>
        <a:xfrm>
          <a:off x="0" y="4802428"/>
          <a:ext cx="11891512" cy="765624"/>
        </a:xfrm>
        <a:prstGeom prst="roundRect">
          <a:avLst>
            <a:gd name="adj" fmla="val 10000"/>
          </a:avLst>
        </a:prstGeom>
        <a:gradFill rotWithShape="0">
          <a:gsLst>
            <a:gs pos="0">
              <a:srgbClr val="94BCE4"/>
            </a:gs>
            <a:gs pos="50000">
              <a:srgbClr val="83B6E5"/>
            </a:gs>
            <a:gs pos="100000">
              <a:srgbClr val="73A7D7"/>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Resistance furnace: It is a mechanism designed to produce heat by means of the Joule effect, in which it is stipulated that a conductive material is capable of transporting electrical energy and transforming a part of the kinetic energy into heat</a:t>
          </a:r>
          <a:r>
            <a:rPr lang="es-ES" sz="1800" b="1" kern="1200" dirty="0">
              <a:solidFill>
                <a:schemeClr val="tx1"/>
              </a:solidFill>
            </a:rPr>
            <a:t>.</a:t>
          </a:r>
          <a:endParaRPr lang="es-ES" sz="1800" kern="1200" dirty="0">
            <a:solidFill>
              <a:schemeClr val="tx1"/>
            </a:solidFill>
          </a:endParaRPr>
        </a:p>
      </dsp:txBody>
      <dsp:txXfrm>
        <a:off x="2419432" y="4802428"/>
        <a:ext cx="9472079" cy="765624"/>
      </dsp:txXfrm>
    </dsp:sp>
    <dsp:sp modelId="{0AAF7D21-4F0F-459B-939A-1D5DA1EC8E1D}">
      <dsp:nvSpPr>
        <dsp:cNvPr id="0" name=""/>
        <dsp:cNvSpPr/>
      </dsp:nvSpPr>
      <dsp:spPr>
        <a:xfrm>
          <a:off x="436035" y="4832794"/>
          <a:ext cx="1350423" cy="736487"/>
        </a:xfrm>
        <a:prstGeom prst="roundRect">
          <a:avLst>
            <a:gd name="adj" fmla="val 10000"/>
          </a:avLst>
        </a:prstGeom>
        <a:blipFill dpi="0" rotWithShape="1">
          <a:blip xmlns:r="http://schemas.openxmlformats.org/officeDocument/2006/relationships" r:embed="rId8"/>
          <a:srcRect/>
          <a:stretch>
            <a:fillRect t="-72628" b="-72628"/>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D075C0-6132-4FFB-AC41-ADB21BC90D9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1252DC2-1ED2-410E-A359-7EFF04F490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72BF9F3-A70D-4CCD-90B3-C8C031BFEF65}"/>
              </a:ext>
            </a:extLst>
          </p:cNvPr>
          <p:cNvSpPr>
            <a:spLocks noGrp="1"/>
          </p:cNvSpPr>
          <p:nvPr>
            <p:ph type="dt" sz="half" idx="10"/>
          </p:nvPr>
        </p:nvSpPr>
        <p:spPr/>
        <p:txBody>
          <a:bodyPr/>
          <a:lstStyle/>
          <a:p>
            <a:fld id="{11578CD9-317B-4346-AFBC-123ACD678C0F}" type="datetimeFigureOut">
              <a:rPr lang="es-ES" smtClean="0"/>
              <a:t>07/11/2024</a:t>
            </a:fld>
            <a:endParaRPr lang="es-ES"/>
          </a:p>
        </p:txBody>
      </p:sp>
      <p:sp>
        <p:nvSpPr>
          <p:cNvPr id="5" name="Marcador de pie de página 4">
            <a:extLst>
              <a:ext uri="{FF2B5EF4-FFF2-40B4-BE49-F238E27FC236}">
                <a16:creationId xmlns:a16="http://schemas.microsoft.com/office/drawing/2014/main" id="{EF48ACBA-07C6-4A3F-97D3-D313009887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363F635-F818-4527-860A-2869510A8441}"/>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3057790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E5C647-EDB1-429B-BD6A-C713EB3EF85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9276E3-E775-44B1-B066-99F1F1AC4405}"/>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CBB107-E376-4CE7-8C13-6F6363AE3880}"/>
              </a:ext>
            </a:extLst>
          </p:cNvPr>
          <p:cNvSpPr>
            <a:spLocks noGrp="1"/>
          </p:cNvSpPr>
          <p:nvPr>
            <p:ph type="dt" sz="half" idx="10"/>
          </p:nvPr>
        </p:nvSpPr>
        <p:spPr/>
        <p:txBody>
          <a:bodyPr/>
          <a:lstStyle/>
          <a:p>
            <a:fld id="{11578CD9-317B-4346-AFBC-123ACD678C0F}" type="datetimeFigureOut">
              <a:rPr lang="es-ES" smtClean="0"/>
              <a:t>07/11/2024</a:t>
            </a:fld>
            <a:endParaRPr lang="es-ES"/>
          </a:p>
        </p:txBody>
      </p:sp>
      <p:sp>
        <p:nvSpPr>
          <p:cNvPr id="5" name="Marcador de pie de página 4">
            <a:extLst>
              <a:ext uri="{FF2B5EF4-FFF2-40B4-BE49-F238E27FC236}">
                <a16:creationId xmlns:a16="http://schemas.microsoft.com/office/drawing/2014/main" id="{FB0216C2-3DB3-4CD3-ADD1-A3818C907EE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F26CD5-6566-4229-BCB2-87F022F520F4}"/>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275277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3CC05CC-8592-4498-B2A6-2FFC2E0A005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15D7059-56A0-4A34-8879-6072552B2FBB}"/>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8C0C89-952C-48AE-B4AE-E42F0D82CD65}"/>
              </a:ext>
            </a:extLst>
          </p:cNvPr>
          <p:cNvSpPr>
            <a:spLocks noGrp="1"/>
          </p:cNvSpPr>
          <p:nvPr>
            <p:ph type="dt" sz="half" idx="10"/>
          </p:nvPr>
        </p:nvSpPr>
        <p:spPr/>
        <p:txBody>
          <a:bodyPr/>
          <a:lstStyle/>
          <a:p>
            <a:fld id="{11578CD9-317B-4346-AFBC-123ACD678C0F}" type="datetimeFigureOut">
              <a:rPr lang="es-ES" smtClean="0"/>
              <a:t>07/11/2024</a:t>
            </a:fld>
            <a:endParaRPr lang="es-ES"/>
          </a:p>
        </p:txBody>
      </p:sp>
      <p:sp>
        <p:nvSpPr>
          <p:cNvPr id="5" name="Marcador de pie de página 4">
            <a:extLst>
              <a:ext uri="{FF2B5EF4-FFF2-40B4-BE49-F238E27FC236}">
                <a16:creationId xmlns:a16="http://schemas.microsoft.com/office/drawing/2014/main" id="{00675C5C-D966-4DE2-BC78-998D001FB1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485879-BFC8-4936-AF0F-AA6FCC16725F}"/>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3798037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B2B29-6129-4CDF-8460-209700BCF45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8CDF618-0551-4A05-B312-6D2B8685A331}"/>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3306635-1E3A-4AFB-BA64-CB988CF19C34}"/>
              </a:ext>
            </a:extLst>
          </p:cNvPr>
          <p:cNvSpPr>
            <a:spLocks noGrp="1"/>
          </p:cNvSpPr>
          <p:nvPr>
            <p:ph type="dt" sz="half" idx="10"/>
          </p:nvPr>
        </p:nvSpPr>
        <p:spPr/>
        <p:txBody>
          <a:bodyPr/>
          <a:lstStyle/>
          <a:p>
            <a:fld id="{11578CD9-317B-4346-AFBC-123ACD678C0F}" type="datetimeFigureOut">
              <a:rPr lang="es-ES" smtClean="0"/>
              <a:t>07/11/2024</a:t>
            </a:fld>
            <a:endParaRPr lang="es-ES"/>
          </a:p>
        </p:txBody>
      </p:sp>
      <p:sp>
        <p:nvSpPr>
          <p:cNvPr id="5" name="Marcador de pie de página 4">
            <a:extLst>
              <a:ext uri="{FF2B5EF4-FFF2-40B4-BE49-F238E27FC236}">
                <a16:creationId xmlns:a16="http://schemas.microsoft.com/office/drawing/2014/main" id="{903A1F18-90BB-4508-851B-CE72EBB9BAC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D7692A9-6CD5-434D-959D-A7B1C97AE681}"/>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337989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A901C4-B622-4BD7-A9A9-22CE7C46C0A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314A87-4F4B-4289-8CEF-680D2416FA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117BB1DF-55DA-4416-87DB-B0036FF24F48}"/>
              </a:ext>
            </a:extLst>
          </p:cNvPr>
          <p:cNvSpPr>
            <a:spLocks noGrp="1"/>
          </p:cNvSpPr>
          <p:nvPr>
            <p:ph type="dt" sz="half" idx="10"/>
          </p:nvPr>
        </p:nvSpPr>
        <p:spPr/>
        <p:txBody>
          <a:bodyPr/>
          <a:lstStyle/>
          <a:p>
            <a:fld id="{11578CD9-317B-4346-AFBC-123ACD678C0F}" type="datetimeFigureOut">
              <a:rPr lang="es-ES" smtClean="0"/>
              <a:t>07/11/2024</a:t>
            </a:fld>
            <a:endParaRPr lang="es-ES"/>
          </a:p>
        </p:txBody>
      </p:sp>
      <p:sp>
        <p:nvSpPr>
          <p:cNvPr id="5" name="Marcador de pie de página 4">
            <a:extLst>
              <a:ext uri="{FF2B5EF4-FFF2-40B4-BE49-F238E27FC236}">
                <a16:creationId xmlns:a16="http://schemas.microsoft.com/office/drawing/2014/main" id="{5B184F96-3684-4464-9A16-1878CA4F8D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1E1243-8D1B-41DF-9042-FB25651C0F03}"/>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2032319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BF83FE-7B6B-4E3F-BD12-C93E525F411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7F76363-7037-4731-B5C3-DF74A6086050}"/>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EBEAC7D-194F-404A-9CCC-7701CB5BD034}"/>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10B7C96-1C23-4EAE-9A45-C3476C448B9A}"/>
              </a:ext>
            </a:extLst>
          </p:cNvPr>
          <p:cNvSpPr>
            <a:spLocks noGrp="1"/>
          </p:cNvSpPr>
          <p:nvPr>
            <p:ph type="dt" sz="half" idx="10"/>
          </p:nvPr>
        </p:nvSpPr>
        <p:spPr/>
        <p:txBody>
          <a:bodyPr/>
          <a:lstStyle/>
          <a:p>
            <a:fld id="{11578CD9-317B-4346-AFBC-123ACD678C0F}" type="datetimeFigureOut">
              <a:rPr lang="es-ES" smtClean="0"/>
              <a:t>07/11/2024</a:t>
            </a:fld>
            <a:endParaRPr lang="es-ES"/>
          </a:p>
        </p:txBody>
      </p:sp>
      <p:sp>
        <p:nvSpPr>
          <p:cNvPr id="6" name="Marcador de pie de página 5">
            <a:extLst>
              <a:ext uri="{FF2B5EF4-FFF2-40B4-BE49-F238E27FC236}">
                <a16:creationId xmlns:a16="http://schemas.microsoft.com/office/drawing/2014/main" id="{3526ABE4-DBDF-4FFB-BC1E-E311CBDC0D5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BE812B1-EFA1-472F-9998-BE14EDF22AEB}"/>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115201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511B09-8484-4E79-B07E-999882A1DD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3DB4E18-AC4B-42A2-9E96-00C9E37A41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1EAFC397-092F-4371-BBA2-E7781016C875}"/>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8B287EE-495F-4E97-A452-087EC1AF1B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381915B8-EFC6-4E42-BEF2-92324D6152BB}"/>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64959B7-3E53-4C1D-9BB2-FD0E2495E28F}"/>
              </a:ext>
            </a:extLst>
          </p:cNvPr>
          <p:cNvSpPr>
            <a:spLocks noGrp="1"/>
          </p:cNvSpPr>
          <p:nvPr>
            <p:ph type="dt" sz="half" idx="10"/>
          </p:nvPr>
        </p:nvSpPr>
        <p:spPr/>
        <p:txBody>
          <a:bodyPr/>
          <a:lstStyle/>
          <a:p>
            <a:fld id="{11578CD9-317B-4346-AFBC-123ACD678C0F}" type="datetimeFigureOut">
              <a:rPr lang="es-ES" smtClean="0"/>
              <a:t>07/11/2024</a:t>
            </a:fld>
            <a:endParaRPr lang="es-ES"/>
          </a:p>
        </p:txBody>
      </p:sp>
      <p:sp>
        <p:nvSpPr>
          <p:cNvPr id="8" name="Marcador de pie de página 7">
            <a:extLst>
              <a:ext uri="{FF2B5EF4-FFF2-40B4-BE49-F238E27FC236}">
                <a16:creationId xmlns:a16="http://schemas.microsoft.com/office/drawing/2014/main" id="{BD1C75CB-92C2-40B0-BB47-8FAB6B1C685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C8221D1-4A1C-4ED8-9B5D-B079A9FABE0A}"/>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3827125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544C8F-EB71-4B19-B339-807AFF2292C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7D9723-7195-48E4-A08A-224951C5DA64}"/>
              </a:ext>
            </a:extLst>
          </p:cNvPr>
          <p:cNvSpPr>
            <a:spLocks noGrp="1"/>
          </p:cNvSpPr>
          <p:nvPr>
            <p:ph type="dt" sz="half" idx="10"/>
          </p:nvPr>
        </p:nvSpPr>
        <p:spPr/>
        <p:txBody>
          <a:bodyPr/>
          <a:lstStyle/>
          <a:p>
            <a:fld id="{11578CD9-317B-4346-AFBC-123ACD678C0F}" type="datetimeFigureOut">
              <a:rPr lang="es-ES" smtClean="0"/>
              <a:t>07/11/2024</a:t>
            </a:fld>
            <a:endParaRPr lang="es-ES"/>
          </a:p>
        </p:txBody>
      </p:sp>
      <p:sp>
        <p:nvSpPr>
          <p:cNvPr id="4" name="Marcador de pie de página 3">
            <a:extLst>
              <a:ext uri="{FF2B5EF4-FFF2-40B4-BE49-F238E27FC236}">
                <a16:creationId xmlns:a16="http://schemas.microsoft.com/office/drawing/2014/main" id="{48A655EC-2A58-429D-B896-734F805623E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998B288-E1C7-4F59-B2F6-5EAB8B477BD6}"/>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2274045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0379BA2-BE04-4592-B730-20F8817271A9}"/>
              </a:ext>
            </a:extLst>
          </p:cNvPr>
          <p:cNvSpPr>
            <a:spLocks noGrp="1"/>
          </p:cNvSpPr>
          <p:nvPr>
            <p:ph type="dt" sz="half" idx="10"/>
          </p:nvPr>
        </p:nvSpPr>
        <p:spPr/>
        <p:txBody>
          <a:bodyPr/>
          <a:lstStyle/>
          <a:p>
            <a:fld id="{11578CD9-317B-4346-AFBC-123ACD678C0F}" type="datetimeFigureOut">
              <a:rPr lang="es-ES" smtClean="0"/>
              <a:t>07/11/2024</a:t>
            </a:fld>
            <a:endParaRPr lang="es-ES"/>
          </a:p>
        </p:txBody>
      </p:sp>
      <p:sp>
        <p:nvSpPr>
          <p:cNvPr id="3" name="Marcador de pie de página 2">
            <a:extLst>
              <a:ext uri="{FF2B5EF4-FFF2-40B4-BE49-F238E27FC236}">
                <a16:creationId xmlns:a16="http://schemas.microsoft.com/office/drawing/2014/main" id="{78E9B5D3-2E10-4A18-A76A-F798779E23F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37EC083-0733-4820-8DB0-F67386076D79}"/>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4091370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EBC517-4D2A-40D1-AA84-16BA35DA6CD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B31B5D0-864B-4A81-9539-DB6C451D5C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137C740-8234-46A2-B1C5-6913A45EF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B6350638-C0B1-4146-9050-B1F03CBA4E05}"/>
              </a:ext>
            </a:extLst>
          </p:cNvPr>
          <p:cNvSpPr>
            <a:spLocks noGrp="1"/>
          </p:cNvSpPr>
          <p:nvPr>
            <p:ph type="dt" sz="half" idx="10"/>
          </p:nvPr>
        </p:nvSpPr>
        <p:spPr/>
        <p:txBody>
          <a:bodyPr/>
          <a:lstStyle/>
          <a:p>
            <a:fld id="{11578CD9-317B-4346-AFBC-123ACD678C0F}" type="datetimeFigureOut">
              <a:rPr lang="es-ES" smtClean="0"/>
              <a:t>07/11/2024</a:t>
            </a:fld>
            <a:endParaRPr lang="es-ES"/>
          </a:p>
        </p:txBody>
      </p:sp>
      <p:sp>
        <p:nvSpPr>
          <p:cNvPr id="6" name="Marcador de pie de página 5">
            <a:extLst>
              <a:ext uri="{FF2B5EF4-FFF2-40B4-BE49-F238E27FC236}">
                <a16:creationId xmlns:a16="http://schemas.microsoft.com/office/drawing/2014/main" id="{18718A7A-936A-4835-A8FB-45A4F120EF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0B9209C-89B5-46AC-9AA4-4BE3CE36110A}"/>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3404475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D660C-4BE9-441A-B632-E5D973BEF85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76E278E-B3A0-4CBE-B8B4-CC5A1EC584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402F259-521E-4BF0-A688-44D43A6B5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F0300514-7F9C-4A52-9C20-A93A36D74984}"/>
              </a:ext>
            </a:extLst>
          </p:cNvPr>
          <p:cNvSpPr>
            <a:spLocks noGrp="1"/>
          </p:cNvSpPr>
          <p:nvPr>
            <p:ph type="dt" sz="half" idx="10"/>
          </p:nvPr>
        </p:nvSpPr>
        <p:spPr/>
        <p:txBody>
          <a:bodyPr/>
          <a:lstStyle/>
          <a:p>
            <a:fld id="{11578CD9-317B-4346-AFBC-123ACD678C0F}" type="datetimeFigureOut">
              <a:rPr lang="es-ES" smtClean="0"/>
              <a:t>07/11/2024</a:t>
            </a:fld>
            <a:endParaRPr lang="es-ES"/>
          </a:p>
        </p:txBody>
      </p:sp>
      <p:sp>
        <p:nvSpPr>
          <p:cNvPr id="6" name="Marcador de pie de página 5">
            <a:extLst>
              <a:ext uri="{FF2B5EF4-FFF2-40B4-BE49-F238E27FC236}">
                <a16:creationId xmlns:a16="http://schemas.microsoft.com/office/drawing/2014/main" id="{40365401-99BA-4334-A41D-CBDC21D2058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02A7C-80EF-4F2A-805B-4E9B815E64D9}"/>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2354208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2ADEB1-6A26-4250-A831-1F885A06DA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4DEE20D-3E99-419C-B5F4-037E54517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E2B234-AA44-48F0-AD7E-628452887E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78CD9-317B-4346-AFBC-123ACD678C0F}" type="datetimeFigureOut">
              <a:rPr lang="es-ES" smtClean="0"/>
              <a:t>07/11/2024</a:t>
            </a:fld>
            <a:endParaRPr lang="es-ES"/>
          </a:p>
        </p:txBody>
      </p:sp>
      <p:sp>
        <p:nvSpPr>
          <p:cNvPr id="5" name="Marcador de pie de página 4">
            <a:extLst>
              <a:ext uri="{FF2B5EF4-FFF2-40B4-BE49-F238E27FC236}">
                <a16:creationId xmlns:a16="http://schemas.microsoft.com/office/drawing/2014/main" id="{E1CA0484-BC9F-43B2-BAFB-E348FB5459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ECB7192-A59B-4CC6-A529-5824217CDF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29034-3E5B-47C3-902C-F295DFCF179C}" type="slidenum">
              <a:rPr lang="es-ES" smtClean="0"/>
              <a:t>‹Nº›</a:t>
            </a:fld>
            <a:endParaRPr lang="es-ES"/>
          </a:p>
        </p:txBody>
      </p:sp>
    </p:spTree>
    <p:extLst>
      <p:ext uri="{BB962C8B-B14F-4D97-AF65-F5344CB8AC3E}">
        <p14:creationId xmlns:p14="http://schemas.microsoft.com/office/powerpoint/2010/main" val="3749190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jpg"/><Relationship Id="rId7"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11.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10" Type="http://schemas.openxmlformats.org/officeDocument/2006/relationships/image" Target="../media/image9.png"/><Relationship Id="rId4" Type="http://schemas.openxmlformats.org/officeDocument/2006/relationships/image" Target="../media/image56.jp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9.pn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4.jp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0.pn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73.png"/><Relationship Id="rId4" Type="http://schemas.openxmlformats.org/officeDocument/2006/relationships/image" Target="../media/image72.JPG"/></Relationships>
</file>

<file path=ppt/slides/_rels/slide15.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jpg"/><Relationship Id="rId9"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png"/><Relationship Id="rId10" Type="http://schemas.openxmlformats.org/officeDocument/2006/relationships/image" Target="../media/image5.png"/><Relationship Id="rId4" Type="http://schemas.openxmlformats.org/officeDocument/2006/relationships/image" Target="../media/image87.png"/><Relationship Id="rId9"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5.pn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95.jpg"/><Relationship Id="rId4" Type="http://schemas.openxmlformats.org/officeDocument/2006/relationships/image" Target="../media/image94.jp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7.png"/><Relationship Id="rId7" Type="http://schemas.openxmlformats.org/officeDocument/2006/relationships/diagramColors" Target="../diagrams/colors1.xml"/><Relationship Id="rId2" Type="http://schemas.openxmlformats.org/officeDocument/2006/relationships/image" Target="../media/image96.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96.jp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97.png"/><Relationship Id="rId4" Type="http://schemas.openxmlformats.org/officeDocument/2006/relationships/image" Target="../media/image108.jpg"/></Relationships>
</file>

<file path=ppt/slides/_rels/slide2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g"/></Relationships>
</file>

<file path=ppt/slides/_rels/slide22.xml.rels><?xml version="1.0" encoding="UTF-8" standalone="yes"?>
<Relationships xmlns="http://schemas.openxmlformats.org/package/2006/relationships"><Relationship Id="rId3" Type="http://schemas.openxmlformats.org/officeDocument/2006/relationships/image" Target="../media/image116.jpg"/><Relationship Id="rId7" Type="http://schemas.openxmlformats.org/officeDocument/2006/relationships/image" Target="../media/image115.pn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18.jpg"/><Relationship Id="rId4" Type="http://schemas.openxmlformats.org/officeDocument/2006/relationships/image" Target="../media/image117.jpg"/></Relationships>
</file>

<file path=ppt/slides/_rels/slide23.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6.png"/><Relationship Id="rId3" Type="http://schemas.openxmlformats.org/officeDocument/2006/relationships/image" Target="../media/image120.jpg"/><Relationship Id="rId7" Type="http://schemas.openxmlformats.org/officeDocument/2006/relationships/image" Target="../media/image123.jpg"/><Relationship Id="rId12" Type="http://schemas.openxmlformats.org/officeDocument/2006/relationships/image" Target="../media/image9.png"/><Relationship Id="rId17" Type="http://schemas.openxmlformats.org/officeDocument/2006/relationships/image" Target="../media/image7.png"/><Relationship Id="rId2" Type="http://schemas.openxmlformats.org/officeDocument/2006/relationships/image" Target="../media/image119.png"/><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5.png"/><Relationship Id="rId5" Type="http://schemas.microsoft.com/office/2007/relationships/hdphoto" Target="../media/hdphoto1.wdp"/><Relationship Id="rId15" Type="http://schemas.openxmlformats.org/officeDocument/2006/relationships/image" Target="../media/image5.png"/><Relationship Id="rId10" Type="http://schemas.openxmlformats.org/officeDocument/2006/relationships/image" Target="../media/image6.png"/><Relationship Id="rId4" Type="http://schemas.openxmlformats.org/officeDocument/2006/relationships/image" Target="../media/image121.png"/><Relationship Id="rId9" Type="http://schemas.openxmlformats.org/officeDocument/2006/relationships/image" Target="../media/image29.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1.jp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2.jp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39.jp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2.jpg"/><Relationship Id="rId4" Type="http://schemas.openxmlformats.org/officeDocument/2006/relationships/image" Target="../media/image41.jp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EBD34EE-7F9A-7118-97B0-CF97F909EA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259" y="2164181"/>
            <a:ext cx="11915481" cy="3868663"/>
          </a:xfrm>
          <a:prstGeom prst="rect">
            <a:avLst/>
          </a:prstGeom>
          <a:effectLst>
            <a:outerShdw blurRad="63500" sx="102000" sy="102000" algn="ctr" rotWithShape="0">
              <a:prstClr val="black">
                <a:alpha val="40000"/>
              </a:prstClr>
            </a:outerShdw>
          </a:effectLst>
        </p:spPr>
      </p:pic>
      <p:sp>
        <p:nvSpPr>
          <p:cNvPr id="21" name="Rectángulo 20">
            <a:extLst>
              <a:ext uri="{FF2B5EF4-FFF2-40B4-BE49-F238E27FC236}">
                <a16:creationId xmlns:a16="http://schemas.microsoft.com/office/drawing/2014/main" id="{27F6A0A8-89D3-07AB-F60F-977CA7472EA8}"/>
              </a:ext>
            </a:extLst>
          </p:cNvPr>
          <p:cNvSpPr>
            <a:spLocks noGrp="1" noRot="1" noMove="1" noResize="1" noEditPoints="1" noAdjustHandles="1" noChangeArrowheads="1" noChangeShapeType="1"/>
          </p:cNvSpPr>
          <p:nvPr/>
        </p:nvSpPr>
        <p:spPr>
          <a:xfrm rot="10800000">
            <a:off x="0" y="6411191"/>
            <a:ext cx="12192000" cy="446809"/>
          </a:xfrm>
          <a:prstGeom prst="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ED45C949-9FF4-742B-5BBB-0624524E8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923" y="361664"/>
            <a:ext cx="11785892" cy="1009824"/>
          </a:xfrm>
          <a:prstGeom prst="rect">
            <a:avLst/>
          </a:prstGeom>
        </p:spPr>
      </p:pic>
      <p:pic>
        <p:nvPicPr>
          <p:cNvPr id="15" name="Imagen 14" descr="Imagen que contiene dibujo, plato, alimentos&#10;&#10;Descripción generada automáticamente">
            <a:extLst>
              <a:ext uri="{FF2B5EF4-FFF2-40B4-BE49-F238E27FC236}">
                <a16:creationId xmlns:a16="http://schemas.microsoft.com/office/drawing/2014/main" id="{DA9D3F7E-373A-0A13-1C23-5804898258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8000" y="2483983"/>
            <a:ext cx="1651076" cy="815529"/>
          </a:xfrm>
          <a:prstGeom prst="rect">
            <a:avLst/>
          </a:prstGeom>
        </p:spPr>
      </p:pic>
      <p:pic>
        <p:nvPicPr>
          <p:cNvPr id="20" name="Imagen 19" descr="Dibujo en blanco y negro&#10;&#10;Descripción generada automáticamente con confianza baja">
            <a:extLst>
              <a:ext uri="{FF2B5EF4-FFF2-40B4-BE49-F238E27FC236}">
                <a16:creationId xmlns:a16="http://schemas.microsoft.com/office/drawing/2014/main" id="{E0C7387D-7167-15E3-2B66-529F2CFF8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6107" y="2410556"/>
            <a:ext cx="1816256" cy="714814"/>
          </a:xfrm>
          <a:prstGeom prst="rect">
            <a:avLst/>
          </a:prstGeom>
        </p:spPr>
      </p:pic>
      <p:pic>
        <p:nvPicPr>
          <p:cNvPr id="23" name="Imagen 22" descr="Imagen que contiene dibujo, plato, alimentos&#10;&#10;Descripción generada automáticamente">
            <a:extLst>
              <a:ext uri="{FF2B5EF4-FFF2-40B4-BE49-F238E27FC236}">
                <a16:creationId xmlns:a16="http://schemas.microsoft.com/office/drawing/2014/main" id="{925843D8-0672-2907-DBAC-9E7643BB46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641" y="2430793"/>
            <a:ext cx="1230711" cy="868720"/>
          </a:xfrm>
          <a:prstGeom prst="rect">
            <a:avLst/>
          </a:prstGeom>
        </p:spPr>
      </p:pic>
      <p:pic>
        <p:nvPicPr>
          <p:cNvPr id="25" name="Imagen 24" descr="Dibujo en blanco y negro&#10;&#10;Descripción generada automáticamente con confianza baja">
            <a:extLst>
              <a:ext uri="{FF2B5EF4-FFF2-40B4-BE49-F238E27FC236}">
                <a16:creationId xmlns:a16="http://schemas.microsoft.com/office/drawing/2014/main" id="{D767114B-4071-D673-DF2A-D67A4D4E55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7673" y="4889355"/>
            <a:ext cx="1460149" cy="838809"/>
          </a:xfrm>
          <a:prstGeom prst="rect">
            <a:avLst/>
          </a:prstGeom>
        </p:spPr>
      </p:pic>
      <p:pic>
        <p:nvPicPr>
          <p:cNvPr id="27" name="Imagen 26" descr="Texto&#10;&#10;Descripción generada automáticamente">
            <a:extLst>
              <a:ext uri="{FF2B5EF4-FFF2-40B4-BE49-F238E27FC236}">
                <a16:creationId xmlns:a16="http://schemas.microsoft.com/office/drawing/2014/main" id="{35AAE127-6456-A83C-F207-DD08655FD2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0126" y="4877782"/>
            <a:ext cx="1377307" cy="850382"/>
          </a:xfrm>
          <a:prstGeom prst="rect">
            <a:avLst/>
          </a:prstGeom>
        </p:spPr>
      </p:pic>
    </p:spTree>
    <p:extLst>
      <p:ext uri="{BB962C8B-B14F-4D97-AF65-F5344CB8AC3E}">
        <p14:creationId xmlns:p14="http://schemas.microsoft.com/office/powerpoint/2010/main" val="836006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16" name="Imagen 15" descr="Imagen que contiene Forma&#10;&#10;Descripción generada automáticamente">
            <a:extLst>
              <a:ext uri="{FF2B5EF4-FFF2-40B4-BE49-F238E27FC236}">
                <a16:creationId xmlns:a16="http://schemas.microsoft.com/office/drawing/2014/main" id="{F05E2359-0315-3307-852C-8AA84F20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676" y="125627"/>
            <a:ext cx="1997357" cy="1333949"/>
          </a:xfrm>
          <a:prstGeom prst="rect">
            <a:avLst/>
          </a:prstGeom>
          <a:ln w="38100" cap="sq">
            <a:solidFill>
              <a:srgbClr val="C38051"/>
            </a:solidFill>
            <a:prstDash val="solid"/>
            <a:miter lim="800000"/>
          </a:ln>
          <a:effectLst>
            <a:outerShdw blurRad="50800" dist="38100" dir="2700000" algn="tl" rotWithShape="0">
              <a:srgbClr val="000000">
                <a:alpha val="43000"/>
              </a:srgbClr>
            </a:outerShdw>
          </a:effectLst>
        </p:spPr>
      </p:pic>
      <p:sp>
        <p:nvSpPr>
          <p:cNvPr id="3" name="Rectángulo 2">
            <a:extLst>
              <a:ext uri="{FF2B5EF4-FFF2-40B4-BE49-F238E27FC236}">
                <a16:creationId xmlns:a16="http://schemas.microsoft.com/office/drawing/2014/main" id="{492499FF-1E15-4B42-949D-CC4FF618B660}"/>
              </a:ext>
            </a:extLst>
          </p:cNvPr>
          <p:cNvSpPr/>
          <p:nvPr/>
        </p:nvSpPr>
        <p:spPr>
          <a:xfrm>
            <a:off x="6904899" y="1505134"/>
            <a:ext cx="5200924" cy="2003895"/>
          </a:xfrm>
          <a:prstGeom prst="rect">
            <a:avLst/>
          </a:prstGeom>
        </p:spPr>
        <p:txBody>
          <a:bodyPr wrap="square">
            <a:spAutoFit/>
          </a:bodyPr>
          <a:lstStyle/>
          <a:p>
            <a:r>
              <a:rPr lang="en-US" sz="2000" b="1" dirty="0"/>
              <a:t>And ye shall be betrayed both by parents, and brethren, and kinsfolks, and friends; and some of you shall they cause to be put to death. And ye shall be hated of all men for my name's sake. But there shall not an hair of your head perish</a:t>
            </a:r>
            <a:r>
              <a:rPr lang="es-ES" sz="2000" b="1" dirty="0"/>
              <a:t>. (Luke 21:16-18)</a:t>
            </a:r>
          </a:p>
        </p:txBody>
      </p:sp>
      <p:sp>
        <p:nvSpPr>
          <p:cNvPr id="4" name="Rectángulo 3">
            <a:extLst>
              <a:ext uri="{FF2B5EF4-FFF2-40B4-BE49-F238E27FC236}">
                <a16:creationId xmlns:a16="http://schemas.microsoft.com/office/drawing/2014/main" id="{24CE243F-8030-45CE-B006-0866113AE54A}"/>
              </a:ext>
            </a:extLst>
          </p:cNvPr>
          <p:cNvSpPr/>
          <p:nvPr/>
        </p:nvSpPr>
        <p:spPr>
          <a:xfrm>
            <a:off x="7693735" y="3321891"/>
            <a:ext cx="4389546" cy="3477875"/>
          </a:xfrm>
          <a:prstGeom prst="rect">
            <a:avLst/>
          </a:prstGeom>
        </p:spPr>
        <p:txBody>
          <a:bodyPr wrap="square">
            <a:spAutoFit/>
          </a:bodyPr>
          <a:lstStyle/>
          <a:p>
            <a:r>
              <a:rPr lang="en-US" sz="2000" b="1" dirty="0"/>
              <a:t>And fear not them which kill the body, but are not able to kill the soul: but rather fear him which is able to destroy both soul and body in hell. Are not two sparrows sold for a farthing? and one of them shall not fall on the ground without your Father. But the very hairs of your head are all numbered. Fear ye not therefore, ye are of more value than many sparrows</a:t>
            </a:r>
            <a:r>
              <a:rPr lang="es-ES" sz="2000" b="1" dirty="0"/>
              <a:t>.</a:t>
            </a:r>
            <a:br>
              <a:rPr lang="es-ES" sz="2000" b="1" dirty="0"/>
            </a:br>
            <a:r>
              <a:rPr lang="es-ES" sz="2000" b="1" dirty="0"/>
              <a:t>(Matthew 10:28-31)</a:t>
            </a:r>
          </a:p>
        </p:txBody>
      </p:sp>
      <p:pic>
        <p:nvPicPr>
          <p:cNvPr id="10" name="Imagen 9" descr="Pintura de una persona&#10;&#10;Descripción generada automáticamente con confianza media">
            <a:extLst>
              <a:ext uri="{FF2B5EF4-FFF2-40B4-BE49-F238E27FC236}">
                <a16:creationId xmlns:a16="http://schemas.microsoft.com/office/drawing/2014/main" id="{E69105FE-32E6-4D7C-F6ED-CD20757FEF4A}"/>
              </a:ext>
            </a:extLst>
          </p:cNvPr>
          <p:cNvPicPr>
            <a:picLocks noChangeAspect="1"/>
          </p:cNvPicPr>
          <p:nvPr/>
        </p:nvPicPr>
        <p:blipFill rotWithShape="1">
          <a:blip r:embed="rId4">
            <a:extLst>
              <a:ext uri="{28A0092B-C50C-407E-A947-70E740481C1C}">
                <a14:useLocalDpi xmlns:a14="http://schemas.microsoft.com/office/drawing/2010/main" val="0"/>
              </a:ext>
            </a:extLst>
          </a:blip>
          <a:srcRect t="25190" b="1560"/>
          <a:stretch/>
        </p:blipFill>
        <p:spPr>
          <a:xfrm>
            <a:off x="108718" y="88209"/>
            <a:ext cx="6697835" cy="3271782"/>
          </a:xfrm>
          <a:prstGeom prst="rect">
            <a:avLst/>
          </a:prstGeom>
          <a:ln>
            <a:noFill/>
          </a:ln>
          <a:effectLst>
            <a:softEdge rad="112500"/>
          </a:effectLst>
        </p:spPr>
      </p:pic>
      <p:pic>
        <p:nvPicPr>
          <p:cNvPr id="12" name="Imagen 11" descr="Imagen que contiene ropa, peluca, persona, hombre&#10;&#10;Descripción generada automáticamente">
            <a:extLst>
              <a:ext uri="{FF2B5EF4-FFF2-40B4-BE49-F238E27FC236}">
                <a16:creationId xmlns:a16="http://schemas.microsoft.com/office/drawing/2014/main" id="{FBD35BEC-685A-6DD9-F850-6AEA79A22D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9407" y="3359992"/>
            <a:ext cx="4654328" cy="3271782"/>
          </a:xfrm>
          <a:prstGeom prst="ellipse">
            <a:avLst/>
          </a:prstGeom>
          <a:ln>
            <a:noFill/>
          </a:ln>
          <a:effectLst>
            <a:softEdge rad="112500"/>
          </a:effectLst>
        </p:spPr>
      </p:pic>
      <p:pic>
        <p:nvPicPr>
          <p:cNvPr id="14" name="Imagen 13" descr="Un par de personas&#10;&#10;Descripción generada automáticamente con confianza media">
            <a:extLst>
              <a:ext uri="{FF2B5EF4-FFF2-40B4-BE49-F238E27FC236}">
                <a16:creationId xmlns:a16="http://schemas.microsoft.com/office/drawing/2014/main" id="{CBAAEE66-1F03-F62A-5DFF-2EC4F6ADC4F3}"/>
              </a:ext>
            </a:extLst>
          </p:cNvPr>
          <p:cNvPicPr>
            <a:picLocks noChangeAspect="1"/>
          </p:cNvPicPr>
          <p:nvPr/>
        </p:nvPicPr>
        <p:blipFill rotWithShape="1">
          <a:blip r:embed="rId6">
            <a:extLst>
              <a:ext uri="{28A0092B-C50C-407E-A947-70E740481C1C}">
                <a14:useLocalDpi xmlns:a14="http://schemas.microsoft.com/office/drawing/2010/main" val="0"/>
              </a:ext>
            </a:extLst>
          </a:blip>
          <a:srcRect t="4405"/>
          <a:stretch/>
        </p:blipFill>
        <p:spPr>
          <a:xfrm>
            <a:off x="108718" y="3218892"/>
            <a:ext cx="2930689" cy="3524134"/>
          </a:xfrm>
          <a:prstGeom prst="rect">
            <a:avLst/>
          </a:prstGeom>
          <a:ln>
            <a:noFill/>
          </a:ln>
          <a:effectLst>
            <a:softEdge rad="112500"/>
          </a:effectLst>
        </p:spPr>
      </p:pic>
      <p:pic>
        <p:nvPicPr>
          <p:cNvPr id="11" name="Imagen 10" descr="Imagen que contiene Forma&#10;&#10;Descripción generada automáticamente">
            <a:extLst>
              <a:ext uri="{FF2B5EF4-FFF2-40B4-BE49-F238E27FC236}">
                <a16:creationId xmlns:a16="http://schemas.microsoft.com/office/drawing/2014/main" id="{46DC251C-90B3-5DAD-82F4-B726DDA31E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5262" y="273737"/>
            <a:ext cx="2626260" cy="1024789"/>
          </a:xfrm>
          <a:prstGeom prst="rect">
            <a:avLst/>
          </a:prstGeom>
          <a:effectLst>
            <a:outerShdw blurRad="50800" dist="38100" dir="2700000" algn="tl" rotWithShape="0">
              <a:prstClr val="black">
                <a:alpha val="40000"/>
              </a:prstClr>
            </a:outerShdw>
          </a:effectLst>
        </p:spPr>
      </p:pic>
      <p:pic>
        <p:nvPicPr>
          <p:cNvPr id="2" name="Imagen 1" descr="Dibujo con letras&#10;&#10;Descripción generada automáticamente con confianza media">
            <a:extLst>
              <a:ext uri="{FF2B5EF4-FFF2-40B4-BE49-F238E27FC236}">
                <a16:creationId xmlns:a16="http://schemas.microsoft.com/office/drawing/2014/main" id="{7770A68A-01EE-BBB1-4C00-1BB5007DD5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4648" y="639486"/>
            <a:ext cx="1867488" cy="337059"/>
          </a:xfrm>
          <a:prstGeom prst="rect">
            <a:avLst/>
          </a:prstGeom>
        </p:spPr>
      </p:pic>
    </p:spTree>
    <p:extLst>
      <p:ext uri="{BB962C8B-B14F-4D97-AF65-F5344CB8AC3E}">
        <p14:creationId xmlns:p14="http://schemas.microsoft.com/office/powerpoint/2010/main" val="84676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ppt_w</p:attrName>
                                        </p:attrNameLst>
                                      </p:cBhvr>
                                      <p:tavLst>
                                        <p:tav tm="0" fmla="#ppt_w*sin(2.5*pi*$)">
                                          <p:val>
                                            <p:fltVal val="0"/>
                                          </p:val>
                                        </p:tav>
                                        <p:tav tm="100000">
                                          <p:val>
                                            <p:fltVal val="1"/>
                                          </p:val>
                                        </p:tav>
                                      </p:tavLst>
                                    </p:anim>
                                    <p:anim calcmode="lin" valueType="num">
                                      <p:cBhvr>
                                        <p:cTn id="9" dur="50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left)">
                                      <p:cBhvr>
                                        <p:cTn id="3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B2909B38-3382-EF1F-2642-BFA95F6A250F}"/>
              </a:ext>
            </a:extLst>
          </p:cNvPr>
          <p:cNvSpPr txBox="1"/>
          <p:nvPr/>
        </p:nvSpPr>
        <p:spPr>
          <a:xfrm>
            <a:off x="5433601" y="2810958"/>
            <a:ext cx="6645512" cy="2246769"/>
          </a:xfrm>
          <a:prstGeom prst="rect">
            <a:avLst/>
          </a:prstGeom>
          <a:noFill/>
        </p:spPr>
        <p:txBody>
          <a:bodyPr wrap="square">
            <a:spAutoFit/>
          </a:bodyPr>
          <a:lstStyle/>
          <a:p>
            <a:r>
              <a:rPr lang="en-US" sz="2000" b="1" dirty="0"/>
              <a:t>A pencil that has a lead made with more clay mixed with the graphite is a stronger pencil. They differ, on the one hand, with the letters H (from the English hard = hard) and B (from the English black = black), and, on the other hand, with a number from 1 to 4, with the number 4 being the hardest. There may also be combinations of the letters: HH, for example, refers to a very hard mine</a:t>
            </a:r>
            <a:r>
              <a:rPr lang="es-ES" sz="2000" b="1" dirty="0"/>
              <a:t>.</a:t>
            </a:r>
          </a:p>
        </p:txBody>
      </p:sp>
      <p:pic>
        <p:nvPicPr>
          <p:cNvPr id="10" name="Imagen 9" descr="Forma&#10;&#10;Descripción generada automáticamente">
            <a:extLst>
              <a:ext uri="{FF2B5EF4-FFF2-40B4-BE49-F238E27FC236}">
                <a16:creationId xmlns:a16="http://schemas.microsoft.com/office/drawing/2014/main" id="{5E3BFA83-C1C6-BA10-5EE5-6E5C38FA0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70" y="178158"/>
            <a:ext cx="2336508" cy="997527"/>
          </a:xfrm>
          <a:prstGeom prst="rect">
            <a:avLst/>
          </a:prstGeom>
          <a:effectLst>
            <a:outerShdw blurRad="50800" dist="38100" dir="2700000" algn="tl" rotWithShape="0">
              <a:prstClr val="black">
                <a:alpha val="40000"/>
              </a:prstClr>
            </a:outerShdw>
          </a:effectLst>
        </p:spPr>
      </p:pic>
      <p:sp>
        <p:nvSpPr>
          <p:cNvPr id="9" name="Rectángulo 8">
            <a:extLst>
              <a:ext uri="{FF2B5EF4-FFF2-40B4-BE49-F238E27FC236}">
                <a16:creationId xmlns:a16="http://schemas.microsoft.com/office/drawing/2014/main" id="{FCA17533-ED52-4F32-8A55-DB71E7E1F89C}"/>
              </a:ext>
            </a:extLst>
          </p:cNvPr>
          <p:cNvSpPr/>
          <p:nvPr/>
        </p:nvSpPr>
        <p:spPr>
          <a:xfrm>
            <a:off x="321529" y="1251804"/>
            <a:ext cx="6758400" cy="1631216"/>
          </a:xfrm>
          <a:prstGeom prst="rect">
            <a:avLst/>
          </a:prstGeom>
        </p:spPr>
        <p:txBody>
          <a:bodyPr wrap="square">
            <a:spAutoFit/>
          </a:bodyPr>
          <a:lstStyle/>
          <a:p>
            <a:r>
              <a:rPr lang="en-US" sz="2000" b="1" dirty="0"/>
              <a:t>A pencil is a writing or drawing instrument consisting of a lead or stick of pigment, usually graphite, and a special fat or clay. The pencil can also be colored charcoal pigment and encapsulated usually in a fine wood cylinder, but also in plastic, paper, and metal wrappings</a:t>
            </a:r>
            <a:r>
              <a:rPr lang="es-ES" sz="2000" b="1" dirty="0"/>
              <a:t>.</a:t>
            </a:r>
          </a:p>
        </p:txBody>
      </p:sp>
      <p:pic>
        <p:nvPicPr>
          <p:cNvPr id="4" name="Imagen 3" descr="Imagen que contiene instrumento, lápiz, estacionaria, bicicleta&#10;&#10;Descripción generada automáticamente">
            <a:extLst>
              <a:ext uri="{FF2B5EF4-FFF2-40B4-BE49-F238E27FC236}">
                <a16:creationId xmlns:a16="http://schemas.microsoft.com/office/drawing/2014/main" id="{19E4D284-A39F-0664-9D7B-01D00CF9DBFD}"/>
              </a:ext>
            </a:extLst>
          </p:cNvPr>
          <p:cNvPicPr>
            <a:picLocks noChangeAspect="1"/>
          </p:cNvPicPr>
          <p:nvPr/>
        </p:nvPicPr>
        <p:blipFill rotWithShape="1">
          <a:blip r:embed="rId4">
            <a:extLst>
              <a:ext uri="{28A0092B-C50C-407E-A947-70E740481C1C}">
                <a14:useLocalDpi xmlns:a14="http://schemas.microsoft.com/office/drawing/2010/main" val="0"/>
              </a:ext>
            </a:extLst>
          </a:blip>
          <a:srcRect l="18905" t="9093" r="22591" b="8559"/>
          <a:stretch/>
        </p:blipFill>
        <p:spPr>
          <a:xfrm>
            <a:off x="266029" y="3206245"/>
            <a:ext cx="2116793" cy="172820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CuadroTexto 7">
            <a:extLst>
              <a:ext uri="{FF2B5EF4-FFF2-40B4-BE49-F238E27FC236}">
                <a16:creationId xmlns:a16="http://schemas.microsoft.com/office/drawing/2014/main" id="{E8DB6233-4E2A-EB45-16F2-5905AD6B6E96}"/>
              </a:ext>
            </a:extLst>
          </p:cNvPr>
          <p:cNvSpPr txBox="1"/>
          <p:nvPr/>
        </p:nvSpPr>
        <p:spPr>
          <a:xfrm>
            <a:off x="5395501" y="5017184"/>
            <a:ext cx="6758399" cy="1631216"/>
          </a:xfrm>
          <a:prstGeom prst="rect">
            <a:avLst/>
          </a:prstGeom>
          <a:noFill/>
        </p:spPr>
        <p:txBody>
          <a:bodyPr wrap="square">
            <a:spAutoFit/>
          </a:bodyPr>
          <a:lstStyle/>
          <a:p>
            <a:r>
              <a:rPr lang="en-US" sz="2000" b="1" dirty="0"/>
              <a:t>Unlike graphite and charcoal pencils, the lead of colored pencils is made from wax or oil, which contains varying proportions of pigments, additives and binders.  Pencils with water-soluble leads (watercolor) and pastel pencils are also manufactured, as well as colored leads for mechanical pencils</a:t>
            </a:r>
            <a:r>
              <a:rPr lang="es-ES" sz="2000" b="1" dirty="0"/>
              <a:t>.</a:t>
            </a:r>
          </a:p>
        </p:txBody>
      </p:sp>
      <p:pic>
        <p:nvPicPr>
          <p:cNvPr id="13" name="Imagen 12" descr="Imagen que contiene Interfaz de usuario gráfica&#10;&#10;Descripción generada automáticamente">
            <a:extLst>
              <a:ext uri="{FF2B5EF4-FFF2-40B4-BE49-F238E27FC236}">
                <a16:creationId xmlns:a16="http://schemas.microsoft.com/office/drawing/2014/main" id="{ED94D4FA-3A9B-16AF-C41A-47DD70AAE899}"/>
              </a:ext>
            </a:extLst>
          </p:cNvPr>
          <p:cNvPicPr>
            <a:picLocks noChangeAspect="1"/>
          </p:cNvPicPr>
          <p:nvPr/>
        </p:nvPicPr>
        <p:blipFill rotWithShape="1">
          <a:blip r:embed="rId5">
            <a:extLst>
              <a:ext uri="{28A0092B-C50C-407E-A947-70E740481C1C}">
                <a14:useLocalDpi xmlns:a14="http://schemas.microsoft.com/office/drawing/2010/main" val="0"/>
              </a:ext>
            </a:extLst>
          </a:blip>
          <a:srcRect r="2502"/>
          <a:stretch/>
        </p:blipFill>
        <p:spPr>
          <a:xfrm>
            <a:off x="7776597" y="309528"/>
            <a:ext cx="3872315" cy="231629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Imagen 14" descr="Imagen que contiene tabla, alimentos, comida&#10;&#10;Descripción generada automáticamente">
            <a:extLst>
              <a:ext uri="{FF2B5EF4-FFF2-40B4-BE49-F238E27FC236}">
                <a16:creationId xmlns:a16="http://schemas.microsoft.com/office/drawing/2014/main" id="{1B439B73-56E4-9A20-BFB8-8761145FEDF9}"/>
              </a:ext>
            </a:extLst>
          </p:cNvPr>
          <p:cNvPicPr>
            <a:picLocks noChangeAspect="1"/>
          </p:cNvPicPr>
          <p:nvPr/>
        </p:nvPicPr>
        <p:blipFill rotWithShape="1">
          <a:blip r:embed="rId6">
            <a:extLst>
              <a:ext uri="{28A0092B-C50C-407E-A947-70E740481C1C}">
                <a14:useLocalDpi xmlns:a14="http://schemas.microsoft.com/office/drawing/2010/main" val="0"/>
              </a:ext>
            </a:extLst>
          </a:blip>
          <a:srcRect b="11049"/>
          <a:stretch/>
        </p:blipFill>
        <p:spPr>
          <a:xfrm>
            <a:off x="343659" y="5118171"/>
            <a:ext cx="2160971" cy="144219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Imagen 20" descr="Escala de tiempo&#10;&#10;Descripción generada automáticamente">
            <a:extLst>
              <a:ext uri="{FF2B5EF4-FFF2-40B4-BE49-F238E27FC236}">
                <a16:creationId xmlns:a16="http://schemas.microsoft.com/office/drawing/2014/main" id="{181F5764-C7E6-796C-D2BE-99DF39F315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1671" y="4915599"/>
            <a:ext cx="2159369" cy="163054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Imagen 22" descr="Imagen que contiene instrumento, estacionaria&#10;&#10;Descripción generada automáticamente">
            <a:extLst>
              <a:ext uri="{FF2B5EF4-FFF2-40B4-BE49-F238E27FC236}">
                <a16:creationId xmlns:a16="http://schemas.microsoft.com/office/drawing/2014/main" id="{E0A98D61-54C5-67B9-32D0-20C151572B7A}"/>
              </a:ext>
            </a:extLst>
          </p:cNvPr>
          <p:cNvPicPr>
            <a:picLocks noChangeAspect="1"/>
          </p:cNvPicPr>
          <p:nvPr/>
        </p:nvPicPr>
        <p:blipFill rotWithShape="1">
          <a:blip r:embed="rId8">
            <a:extLst>
              <a:ext uri="{28A0092B-C50C-407E-A947-70E740481C1C}">
                <a14:useLocalDpi xmlns:a14="http://schemas.microsoft.com/office/drawing/2010/main" val="0"/>
              </a:ext>
            </a:extLst>
          </a:blip>
          <a:srcRect l="4777" t="50000" r="39159"/>
          <a:stretch/>
        </p:blipFill>
        <p:spPr>
          <a:xfrm>
            <a:off x="2912041" y="3157984"/>
            <a:ext cx="2277854" cy="154777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n 16">
            <a:extLst>
              <a:ext uri="{FF2B5EF4-FFF2-40B4-BE49-F238E27FC236}">
                <a16:creationId xmlns:a16="http://schemas.microsoft.com/office/drawing/2014/main" id="{84EAC265-9F52-F459-CECB-E0631EB40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33641">
            <a:off x="2518171" y="511031"/>
            <a:ext cx="4939065" cy="242356"/>
          </a:xfrm>
          <a:prstGeom prst="rect">
            <a:avLst/>
          </a:prstGeom>
        </p:spPr>
      </p:pic>
      <p:pic>
        <p:nvPicPr>
          <p:cNvPr id="7" name="Imagen 6" descr="Texto&#10;&#10;Descripción generada automáticamente">
            <a:extLst>
              <a:ext uri="{FF2B5EF4-FFF2-40B4-BE49-F238E27FC236}">
                <a16:creationId xmlns:a16="http://schemas.microsoft.com/office/drawing/2014/main" id="{DA98F968-E0FC-6009-6E8D-FE0A25ABD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51" y="290478"/>
            <a:ext cx="1172277" cy="723792"/>
          </a:xfrm>
          <a:prstGeom prst="rect">
            <a:avLst/>
          </a:prstGeom>
        </p:spPr>
      </p:pic>
    </p:spTree>
    <p:extLst>
      <p:ext uri="{BB962C8B-B14F-4D97-AF65-F5344CB8AC3E}">
        <p14:creationId xmlns:p14="http://schemas.microsoft.com/office/powerpoint/2010/main" val="412967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style.rotation</p:attrName>
                                        </p:attrNameLst>
                                      </p:cBhvr>
                                      <p:tavLst>
                                        <p:tav tm="0">
                                          <p:val>
                                            <p:fltVal val="720"/>
                                          </p:val>
                                        </p:tav>
                                        <p:tav tm="100000">
                                          <p:val>
                                            <p:fltVal val="0"/>
                                          </p:val>
                                        </p:tav>
                                      </p:tavLst>
                                    </p:anim>
                                    <p:anim calcmode="lin" valueType="num">
                                      <p:cBhvr>
                                        <p:cTn id="9" dur="500" fill="hold"/>
                                        <p:tgtEl>
                                          <p:spTgt spid="10"/>
                                        </p:tgtEl>
                                        <p:attrNameLst>
                                          <p:attrName>ppt_h</p:attrName>
                                        </p:attrNameLst>
                                      </p:cBhvr>
                                      <p:tavLst>
                                        <p:tav tm="0">
                                          <p:val>
                                            <p:fltVal val="0"/>
                                          </p:val>
                                        </p:tav>
                                        <p:tav tm="100000">
                                          <p:val>
                                            <p:strVal val="#ppt_h"/>
                                          </p:val>
                                        </p:tav>
                                      </p:tavLst>
                                    </p:anim>
                                    <p:anim calcmode="lin" valueType="num">
                                      <p:cBhvr>
                                        <p:cTn id="10" dur="500" fill="hold"/>
                                        <p:tgtEl>
                                          <p:spTgt spid="10"/>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 calcmode="lin" valueType="num">
                                      <p:cBhvr>
                                        <p:cTn id="29" dur="500" fill="hold"/>
                                        <p:tgtEl>
                                          <p:spTgt spid="13"/>
                                        </p:tgtEl>
                                        <p:attrNameLst>
                                          <p:attrName>style.rotation</p:attrName>
                                        </p:attrNameLst>
                                      </p:cBhvr>
                                      <p:tavLst>
                                        <p:tav tm="0">
                                          <p:val>
                                            <p:fltVal val="90"/>
                                          </p:val>
                                        </p:tav>
                                        <p:tav tm="100000">
                                          <p:val>
                                            <p:fltVal val="0"/>
                                          </p:val>
                                        </p:tav>
                                      </p:tavLst>
                                    </p:anim>
                                    <p:animEffect transition="in" filter="fade">
                                      <p:cBhvr>
                                        <p:cTn id="30" dur="500"/>
                                        <p:tgtEl>
                                          <p:spTgt spid="1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fltVal val="0"/>
                                          </p:val>
                                        </p:tav>
                                        <p:tav tm="100000">
                                          <p:val>
                                            <p:strVal val="#ppt_w"/>
                                          </p:val>
                                        </p:tav>
                                      </p:tavLst>
                                    </p:anim>
                                    <p:anim calcmode="lin" valueType="num">
                                      <p:cBhvr>
                                        <p:cTn id="40" dur="1000" fill="hold"/>
                                        <p:tgtEl>
                                          <p:spTgt spid="4"/>
                                        </p:tgtEl>
                                        <p:attrNameLst>
                                          <p:attrName>ppt_h</p:attrName>
                                        </p:attrNameLst>
                                      </p:cBhvr>
                                      <p:tavLst>
                                        <p:tav tm="0">
                                          <p:val>
                                            <p:fltVal val="0"/>
                                          </p:val>
                                        </p:tav>
                                        <p:tav tm="100000">
                                          <p:val>
                                            <p:strVal val="#ppt_h"/>
                                          </p:val>
                                        </p:tav>
                                      </p:tavLst>
                                    </p:anim>
                                    <p:anim calcmode="lin" valueType="num">
                                      <p:cBhvr>
                                        <p:cTn id="41" dur="1000" fill="hold"/>
                                        <p:tgtEl>
                                          <p:spTgt spid="4"/>
                                        </p:tgtEl>
                                        <p:attrNameLst>
                                          <p:attrName>style.rotation</p:attrName>
                                        </p:attrNameLst>
                                      </p:cBhvr>
                                      <p:tavLst>
                                        <p:tav tm="0">
                                          <p:val>
                                            <p:fltVal val="90"/>
                                          </p:val>
                                        </p:tav>
                                        <p:tav tm="100000">
                                          <p:val>
                                            <p:fltVal val="0"/>
                                          </p:val>
                                        </p:tav>
                                      </p:tavLst>
                                    </p:anim>
                                    <p:animEffect transition="in" filter="fade">
                                      <p:cBhvr>
                                        <p:cTn id="42" dur="1000"/>
                                        <p:tgtEl>
                                          <p:spTgt spid="4"/>
                                        </p:tgtEl>
                                      </p:cBhvr>
                                    </p:animEffect>
                                  </p:childTnLst>
                                </p:cTn>
                              </p:par>
                            </p:childTnLst>
                          </p:cTn>
                        </p:par>
                        <p:par>
                          <p:cTn id="43" fill="hold">
                            <p:stCondLst>
                              <p:cond delay="1000"/>
                            </p:stCondLst>
                            <p:childTnLst>
                              <p:par>
                                <p:cTn id="44" presetID="31"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1000" fill="hold"/>
                                        <p:tgtEl>
                                          <p:spTgt spid="23"/>
                                        </p:tgtEl>
                                        <p:attrNameLst>
                                          <p:attrName>ppt_w</p:attrName>
                                        </p:attrNameLst>
                                      </p:cBhvr>
                                      <p:tavLst>
                                        <p:tav tm="0">
                                          <p:val>
                                            <p:fltVal val="0"/>
                                          </p:val>
                                        </p:tav>
                                        <p:tav tm="100000">
                                          <p:val>
                                            <p:strVal val="#ppt_w"/>
                                          </p:val>
                                        </p:tav>
                                      </p:tavLst>
                                    </p:anim>
                                    <p:anim calcmode="lin" valueType="num">
                                      <p:cBhvr>
                                        <p:cTn id="47" dur="1000" fill="hold"/>
                                        <p:tgtEl>
                                          <p:spTgt spid="23"/>
                                        </p:tgtEl>
                                        <p:attrNameLst>
                                          <p:attrName>ppt_h</p:attrName>
                                        </p:attrNameLst>
                                      </p:cBhvr>
                                      <p:tavLst>
                                        <p:tav tm="0">
                                          <p:val>
                                            <p:fltVal val="0"/>
                                          </p:val>
                                        </p:tav>
                                        <p:tav tm="100000">
                                          <p:val>
                                            <p:strVal val="#ppt_h"/>
                                          </p:val>
                                        </p:tav>
                                      </p:tavLst>
                                    </p:anim>
                                    <p:anim calcmode="lin" valueType="num">
                                      <p:cBhvr>
                                        <p:cTn id="48" dur="1000" fill="hold"/>
                                        <p:tgtEl>
                                          <p:spTgt spid="23"/>
                                        </p:tgtEl>
                                        <p:attrNameLst>
                                          <p:attrName>style.rotation</p:attrName>
                                        </p:attrNameLst>
                                      </p:cBhvr>
                                      <p:tavLst>
                                        <p:tav tm="0">
                                          <p:val>
                                            <p:fltVal val="90"/>
                                          </p:val>
                                        </p:tav>
                                        <p:tav tm="100000">
                                          <p:val>
                                            <p:fltVal val="0"/>
                                          </p:val>
                                        </p:tav>
                                      </p:tavLst>
                                    </p:anim>
                                    <p:animEffect transition="in" filter="fade">
                                      <p:cBhvr>
                                        <p:cTn id="49" dur="1000"/>
                                        <p:tgtEl>
                                          <p:spTgt spid="23"/>
                                        </p:tgtEl>
                                      </p:cBhvr>
                                    </p:animEffect>
                                  </p:childTnLst>
                                </p:cTn>
                              </p:par>
                            </p:childTnLst>
                          </p:cTn>
                        </p:par>
                        <p:par>
                          <p:cTn id="50" fill="hold">
                            <p:stCondLst>
                              <p:cond delay="2000"/>
                            </p:stCondLst>
                            <p:childTnLst>
                              <p:par>
                                <p:cTn id="51" presetID="31"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fltVal val="0"/>
                                          </p:val>
                                        </p:tav>
                                        <p:tav tm="100000">
                                          <p:val>
                                            <p:strVal val="#ppt_w"/>
                                          </p:val>
                                        </p:tav>
                                      </p:tavLst>
                                    </p:anim>
                                    <p:anim calcmode="lin" valueType="num">
                                      <p:cBhvr>
                                        <p:cTn id="54" dur="1000" fill="hold"/>
                                        <p:tgtEl>
                                          <p:spTgt spid="15"/>
                                        </p:tgtEl>
                                        <p:attrNameLst>
                                          <p:attrName>ppt_h</p:attrName>
                                        </p:attrNameLst>
                                      </p:cBhvr>
                                      <p:tavLst>
                                        <p:tav tm="0">
                                          <p:val>
                                            <p:fltVal val="0"/>
                                          </p:val>
                                        </p:tav>
                                        <p:tav tm="100000">
                                          <p:val>
                                            <p:strVal val="#ppt_h"/>
                                          </p:val>
                                        </p:tav>
                                      </p:tavLst>
                                    </p:anim>
                                    <p:anim calcmode="lin" valueType="num">
                                      <p:cBhvr>
                                        <p:cTn id="55" dur="1000" fill="hold"/>
                                        <p:tgtEl>
                                          <p:spTgt spid="15"/>
                                        </p:tgtEl>
                                        <p:attrNameLst>
                                          <p:attrName>style.rotation</p:attrName>
                                        </p:attrNameLst>
                                      </p:cBhvr>
                                      <p:tavLst>
                                        <p:tav tm="0">
                                          <p:val>
                                            <p:fltVal val="90"/>
                                          </p:val>
                                        </p:tav>
                                        <p:tav tm="100000">
                                          <p:val>
                                            <p:fltVal val="0"/>
                                          </p:val>
                                        </p:tav>
                                      </p:tavLst>
                                    </p:anim>
                                    <p:animEffect transition="in" filter="fade">
                                      <p:cBhvr>
                                        <p:cTn id="56" dur="1000"/>
                                        <p:tgtEl>
                                          <p:spTgt spid="15"/>
                                        </p:tgtEl>
                                      </p:cBhvr>
                                    </p:animEffect>
                                  </p:childTnLst>
                                </p:cTn>
                              </p:par>
                            </p:childTnLst>
                          </p:cTn>
                        </p:par>
                        <p:par>
                          <p:cTn id="57" fill="hold">
                            <p:stCondLst>
                              <p:cond delay="3000"/>
                            </p:stCondLst>
                            <p:childTnLst>
                              <p:par>
                                <p:cTn id="58" presetID="31"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1000" fill="hold"/>
                                        <p:tgtEl>
                                          <p:spTgt spid="21"/>
                                        </p:tgtEl>
                                        <p:attrNameLst>
                                          <p:attrName>ppt_w</p:attrName>
                                        </p:attrNameLst>
                                      </p:cBhvr>
                                      <p:tavLst>
                                        <p:tav tm="0">
                                          <p:val>
                                            <p:fltVal val="0"/>
                                          </p:val>
                                        </p:tav>
                                        <p:tav tm="100000">
                                          <p:val>
                                            <p:strVal val="#ppt_w"/>
                                          </p:val>
                                        </p:tav>
                                      </p:tavLst>
                                    </p:anim>
                                    <p:anim calcmode="lin" valueType="num">
                                      <p:cBhvr>
                                        <p:cTn id="61" dur="1000" fill="hold"/>
                                        <p:tgtEl>
                                          <p:spTgt spid="21"/>
                                        </p:tgtEl>
                                        <p:attrNameLst>
                                          <p:attrName>ppt_h</p:attrName>
                                        </p:attrNameLst>
                                      </p:cBhvr>
                                      <p:tavLst>
                                        <p:tav tm="0">
                                          <p:val>
                                            <p:fltVal val="0"/>
                                          </p:val>
                                        </p:tav>
                                        <p:tav tm="100000">
                                          <p:val>
                                            <p:strVal val="#ppt_h"/>
                                          </p:val>
                                        </p:tav>
                                      </p:tavLst>
                                    </p:anim>
                                    <p:anim calcmode="lin" valueType="num">
                                      <p:cBhvr>
                                        <p:cTn id="62" dur="1000" fill="hold"/>
                                        <p:tgtEl>
                                          <p:spTgt spid="21"/>
                                        </p:tgtEl>
                                        <p:attrNameLst>
                                          <p:attrName>style.rotation</p:attrName>
                                        </p:attrNameLst>
                                      </p:cBhvr>
                                      <p:tavLst>
                                        <p:tav tm="0">
                                          <p:val>
                                            <p:fltVal val="90"/>
                                          </p:val>
                                        </p:tav>
                                        <p:tav tm="100000">
                                          <p:val>
                                            <p:fltVal val="0"/>
                                          </p:val>
                                        </p:tav>
                                      </p:tavLst>
                                    </p:anim>
                                    <p:animEffect transition="in" filter="fade">
                                      <p:cBhvr>
                                        <p:cTn id="63" dur="1000"/>
                                        <p:tgtEl>
                                          <p:spTgt spid="21"/>
                                        </p:tgtEl>
                                      </p:cBhvr>
                                    </p:animEffect>
                                  </p:childTnLst>
                                </p:cTn>
                              </p:par>
                            </p:childTnLst>
                          </p:cTn>
                        </p:par>
                        <p:par>
                          <p:cTn id="64" fill="hold">
                            <p:stCondLst>
                              <p:cond delay="4000"/>
                            </p:stCondLst>
                            <p:childTnLst>
                              <p:par>
                                <p:cTn id="65" presetID="22" presetClass="entr" presetSubtype="8"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3C228B71-2842-AEA8-B087-54F87707B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09" y="1166941"/>
            <a:ext cx="3548144" cy="5444592"/>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ángulo 4">
            <a:extLst>
              <a:ext uri="{FF2B5EF4-FFF2-40B4-BE49-F238E27FC236}">
                <a16:creationId xmlns:a16="http://schemas.microsoft.com/office/drawing/2014/main" id="{3A8CDB68-A3D4-4AF2-9DCF-FFA79FA38ACC}"/>
              </a:ext>
            </a:extLst>
          </p:cNvPr>
          <p:cNvSpPr/>
          <p:nvPr/>
        </p:nvSpPr>
        <p:spPr>
          <a:xfrm>
            <a:off x="2630078" y="103328"/>
            <a:ext cx="9451086" cy="923330"/>
          </a:xfrm>
          <a:prstGeom prst="rect">
            <a:avLst/>
          </a:prstGeom>
        </p:spPr>
        <p:txBody>
          <a:bodyPr wrap="square">
            <a:spAutoFit/>
          </a:bodyPr>
          <a:lstStyle/>
          <a:p>
            <a:r>
              <a:rPr lang="en-US" b="1" dirty="0"/>
              <a:t>Now these are the commandments, the statutes, and the judgments, which the LORD your God commanded to teach you, that ye might do them in the land whither ye go to possess it</a:t>
            </a:r>
            <a:r>
              <a:rPr lang="es-ES" b="1" dirty="0"/>
              <a:t>… </a:t>
            </a:r>
            <a:r>
              <a:rPr lang="en-US" b="1" dirty="0"/>
              <a:t>And thou shalt write them upon the posts of thy house, and on thy gates</a:t>
            </a:r>
            <a:r>
              <a:rPr lang="es-ES" b="1" dirty="0"/>
              <a:t>. (</a:t>
            </a:r>
            <a:r>
              <a:rPr lang="es-ES" b="1" dirty="0" err="1"/>
              <a:t>Deuteronomy</a:t>
            </a:r>
            <a:r>
              <a:rPr lang="es-ES" b="1" dirty="0"/>
              <a:t> 6:1-9)</a:t>
            </a:r>
          </a:p>
        </p:txBody>
      </p:sp>
      <p:sp>
        <p:nvSpPr>
          <p:cNvPr id="6" name="Rectángulo 5">
            <a:extLst>
              <a:ext uri="{FF2B5EF4-FFF2-40B4-BE49-F238E27FC236}">
                <a16:creationId xmlns:a16="http://schemas.microsoft.com/office/drawing/2014/main" id="{371366B4-4441-40AC-A545-C55A98F35B35}"/>
              </a:ext>
            </a:extLst>
          </p:cNvPr>
          <p:cNvSpPr/>
          <p:nvPr/>
        </p:nvSpPr>
        <p:spPr>
          <a:xfrm>
            <a:off x="3893507" y="1212651"/>
            <a:ext cx="6022503" cy="1200329"/>
          </a:xfrm>
          <a:prstGeom prst="rect">
            <a:avLst/>
          </a:prstGeom>
        </p:spPr>
        <p:txBody>
          <a:bodyPr wrap="square">
            <a:spAutoFit/>
          </a:bodyPr>
          <a:lstStyle/>
          <a:p>
            <a:r>
              <a:rPr lang="en-US" b="1" dirty="0"/>
              <a:t>For this is the covenant that I will make with the house of Israel after those days, saith the Lord; I will put my laws into their mind, and write them in their hearts: and I will be to them a God, and they shall be to me a people</a:t>
            </a:r>
            <a:r>
              <a:rPr lang="es-ES" b="1" dirty="0"/>
              <a:t> (</a:t>
            </a:r>
            <a:r>
              <a:rPr lang="es-ES" b="1" dirty="0" err="1"/>
              <a:t>Hebrews</a:t>
            </a:r>
            <a:r>
              <a:rPr lang="es-ES" b="1" dirty="0"/>
              <a:t> 8:10)</a:t>
            </a:r>
          </a:p>
        </p:txBody>
      </p:sp>
      <p:sp>
        <p:nvSpPr>
          <p:cNvPr id="7" name="Rectángulo 6">
            <a:extLst>
              <a:ext uri="{FF2B5EF4-FFF2-40B4-BE49-F238E27FC236}">
                <a16:creationId xmlns:a16="http://schemas.microsoft.com/office/drawing/2014/main" id="{67DE8E49-8D95-4408-BF7B-8198AF2B1C5C}"/>
              </a:ext>
            </a:extLst>
          </p:cNvPr>
          <p:cNvSpPr/>
          <p:nvPr/>
        </p:nvSpPr>
        <p:spPr>
          <a:xfrm>
            <a:off x="3978747" y="2751183"/>
            <a:ext cx="5835464" cy="923330"/>
          </a:xfrm>
          <a:prstGeom prst="rect">
            <a:avLst/>
          </a:prstGeom>
        </p:spPr>
        <p:txBody>
          <a:bodyPr wrap="square">
            <a:spAutoFit/>
          </a:bodyPr>
          <a:lstStyle/>
          <a:p>
            <a:r>
              <a:rPr lang="en-US" b="1" dirty="0"/>
              <a:t>This is the covenant that I will make with them after those days, saith the Lord, I will put my laws into their hearts, and in their minds will I write them</a:t>
            </a:r>
            <a:r>
              <a:rPr lang="es-ES" b="1" dirty="0"/>
              <a:t>. (</a:t>
            </a:r>
            <a:r>
              <a:rPr lang="es-ES" b="1" dirty="0" err="1"/>
              <a:t>Hebrews</a:t>
            </a:r>
            <a:r>
              <a:rPr lang="es-ES" b="1" dirty="0"/>
              <a:t> 10:16)</a:t>
            </a:r>
          </a:p>
        </p:txBody>
      </p:sp>
      <p:sp>
        <p:nvSpPr>
          <p:cNvPr id="8" name="Rectángulo 7">
            <a:extLst>
              <a:ext uri="{FF2B5EF4-FFF2-40B4-BE49-F238E27FC236}">
                <a16:creationId xmlns:a16="http://schemas.microsoft.com/office/drawing/2014/main" id="{E77E70E3-1B55-4439-B266-2C4127488F9B}"/>
              </a:ext>
            </a:extLst>
          </p:cNvPr>
          <p:cNvSpPr/>
          <p:nvPr/>
        </p:nvSpPr>
        <p:spPr>
          <a:xfrm>
            <a:off x="7629289" y="4599170"/>
            <a:ext cx="4562711" cy="2031325"/>
          </a:xfrm>
          <a:prstGeom prst="rect">
            <a:avLst/>
          </a:prstGeom>
        </p:spPr>
        <p:txBody>
          <a:bodyPr wrap="square">
            <a:spAutoFit/>
          </a:bodyPr>
          <a:lstStyle/>
          <a:p>
            <a:r>
              <a:rPr lang="en-US" b="1" dirty="0"/>
              <a:t>Him that </a:t>
            </a:r>
            <a:r>
              <a:rPr lang="en-US" b="1" dirty="0" err="1"/>
              <a:t>overcometh</a:t>
            </a:r>
            <a:r>
              <a:rPr lang="en-US" b="1" dirty="0"/>
              <a:t> will I make a pillar in the temple of my God, and he shall go no more out: and I will write upon him the name of my God, and the name of the city of my God, which is new Jerusalem, which cometh down out of heaven from my God: and I will write upon him my new name</a:t>
            </a:r>
            <a:r>
              <a:rPr lang="es-ES" b="1" dirty="0"/>
              <a:t>. (Rev. 3:12)</a:t>
            </a:r>
          </a:p>
        </p:txBody>
      </p:sp>
      <p:pic>
        <p:nvPicPr>
          <p:cNvPr id="11" name="Imagen 10" descr="Un hombre con los brazos cruzados&#10;&#10;Descripción generada automáticamente con confianza media">
            <a:extLst>
              <a:ext uri="{FF2B5EF4-FFF2-40B4-BE49-F238E27FC236}">
                <a16:creationId xmlns:a16="http://schemas.microsoft.com/office/drawing/2014/main" id="{57CD771D-8115-EEE8-EA5D-5A01E1EDE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4211" y="1026658"/>
            <a:ext cx="2045235" cy="3488192"/>
          </a:xfrm>
          <a:prstGeom prst="rect">
            <a:avLst/>
          </a:prstGeom>
          <a:effectLst>
            <a:outerShdw blurRad="50800" dist="38100" dir="2700000" algn="tl" rotWithShape="0">
              <a:prstClr val="black">
                <a:alpha val="40000"/>
              </a:prstClr>
            </a:outerShdw>
          </a:effectLst>
        </p:spPr>
      </p:pic>
      <p:pic>
        <p:nvPicPr>
          <p:cNvPr id="15" name="Imagen 14">
            <a:extLst>
              <a:ext uri="{FF2B5EF4-FFF2-40B4-BE49-F238E27FC236}">
                <a16:creationId xmlns:a16="http://schemas.microsoft.com/office/drawing/2014/main" id="{B5DBF61A-5E7B-D4BA-9AC2-6F09585FE2A4}"/>
              </a:ext>
            </a:extLst>
          </p:cNvPr>
          <p:cNvPicPr>
            <a:picLocks noChangeAspect="1"/>
          </p:cNvPicPr>
          <p:nvPr/>
        </p:nvPicPr>
        <p:blipFill rotWithShape="1">
          <a:blip r:embed="rId5">
            <a:extLst>
              <a:ext uri="{28A0092B-C50C-407E-A947-70E740481C1C}">
                <a14:useLocalDpi xmlns:a14="http://schemas.microsoft.com/office/drawing/2010/main" val="0"/>
              </a:ext>
            </a:extLst>
          </a:blip>
          <a:srcRect r="3001"/>
          <a:stretch/>
        </p:blipFill>
        <p:spPr>
          <a:xfrm>
            <a:off x="3830436" y="3999899"/>
            <a:ext cx="3739288" cy="2608046"/>
          </a:xfrm>
          <a:prstGeom prst="snip2DiagRect">
            <a:avLst>
              <a:gd name="adj1" fmla="val 16989"/>
              <a:gd name="adj2" fmla="val 0"/>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Imagen 1" descr="Forma&#10;&#10;Descripción generada automáticamente">
            <a:extLst>
              <a:ext uri="{FF2B5EF4-FFF2-40B4-BE49-F238E27FC236}">
                <a16:creationId xmlns:a16="http://schemas.microsoft.com/office/drawing/2014/main" id="{038B5FE5-C2E4-C4EB-DC2A-FF03BEE3AB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14" y="46180"/>
            <a:ext cx="2336508" cy="997527"/>
          </a:xfrm>
          <a:prstGeom prst="rect">
            <a:avLst/>
          </a:prstGeom>
          <a:effectLst>
            <a:outerShdw blurRad="50800" dist="38100" dir="2700000" algn="tl" rotWithShape="0">
              <a:prstClr val="black">
                <a:alpha val="40000"/>
              </a:prstClr>
            </a:outerShdw>
          </a:effectLst>
        </p:spPr>
      </p:pic>
      <p:pic>
        <p:nvPicPr>
          <p:cNvPr id="4" name="Imagen 3" descr="Texto&#10;&#10;Descripción generada automáticamente">
            <a:extLst>
              <a:ext uri="{FF2B5EF4-FFF2-40B4-BE49-F238E27FC236}">
                <a16:creationId xmlns:a16="http://schemas.microsoft.com/office/drawing/2014/main" id="{D83BFAF7-E66E-4B18-6A88-7262DD5681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551" y="138078"/>
            <a:ext cx="1172277" cy="723792"/>
          </a:xfrm>
          <a:prstGeom prst="rect">
            <a:avLst/>
          </a:prstGeom>
        </p:spPr>
      </p:pic>
    </p:spTree>
    <p:extLst>
      <p:ext uri="{BB962C8B-B14F-4D97-AF65-F5344CB8AC3E}">
        <p14:creationId xmlns:p14="http://schemas.microsoft.com/office/powerpoint/2010/main" val="414236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53" presetClass="entr" presetSubtype="52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fltVal val="0.5"/>
                                          </p:val>
                                        </p:tav>
                                        <p:tav tm="100000">
                                          <p:val>
                                            <p:strVal val="#ppt_x"/>
                                          </p:val>
                                        </p:tav>
                                      </p:tavLst>
                                    </p:anim>
                                    <p:anim calcmode="lin" valueType="num">
                                      <p:cBhvr>
                                        <p:cTn id="18" dur="500" fill="hold"/>
                                        <p:tgtEl>
                                          <p:spTgt spid="13"/>
                                        </p:tgtEl>
                                        <p:attrNameLst>
                                          <p:attrName>ppt_y</p:attrName>
                                        </p:attrNameLst>
                                      </p:cBhvr>
                                      <p:tavLst>
                                        <p:tav tm="0">
                                          <p:val>
                                            <p:fltVal val="0.5"/>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anim calcmode="lin" valueType="num">
                                      <p:cBhvr>
                                        <p:cTn id="44" dur="500" fill="hold"/>
                                        <p:tgtEl>
                                          <p:spTgt spid="15"/>
                                        </p:tgtEl>
                                        <p:attrNameLst>
                                          <p:attrName>ppt_x</p:attrName>
                                        </p:attrNameLst>
                                      </p:cBhvr>
                                      <p:tavLst>
                                        <p:tav tm="0">
                                          <p:val>
                                            <p:fltVal val="0.5"/>
                                          </p:val>
                                        </p:tav>
                                        <p:tav tm="100000">
                                          <p:val>
                                            <p:strVal val="#ppt_x"/>
                                          </p:val>
                                        </p:tav>
                                      </p:tavLst>
                                    </p:anim>
                                    <p:anim calcmode="lin" valueType="num">
                                      <p:cBhvr>
                                        <p:cTn id="45" dur="500" fill="hold"/>
                                        <p:tgtEl>
                                          <p:spTgt spid="15"/>
                                        </p:tgtEl>
                                        <p:attrNameLst>
                                          <p:attrName>ppt_y</p:attrName>
                                        </p:attrNameLst>
                                      </p:cBhvr>
                                      <p:tavLst>
                                        <p:tav tm="0">
                                          <p:val>
                                            <p:fltVal val="0.5"/>
                                          </p:val>
                                        </p:tav>
                                        <p:tav tm="100000">
                                          <p:val>
                                            <p:strVal val="#ppt_y"/>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18" name="Imagen 17" descr="Un dibujo de una persona&#10;&#10;Descripción generada automáticamente">
            <a:extLst>
              <a:ext uri="{FF2B5EF4-FFF2-40B4-BE49-F238E27FC236}">
                <a16:creationId xmlns:a16="http://schemas.microsoft.com/office/drawing/2014/main" id="{38641FC3-68B3-00AD-F531-6623C3051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587" y="201096"/>
            <a:ext cx="2658118" cy="1134812"/>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D2EF020D-116D-F584-640E-1060273C9F73}"/>
              </a:ext>
            </a:extLst>
          </p:cNvPr>
          <p:cNvSpPr txBox="1"/>
          <p:nvPr/>
        </p:nvSpPr>
        <p:spPr>
          <a:xfrm>
            <a:off x="200815" y="3300953"/>
            <a:ext cx="6914219" cy="3416320"/>
          </a:xfrm>
          <a:prstGeom prst="rect">
            <a:avLst/>
          </a:prstGeom>
          <a:noFill/>
        </p:spPr>
        <p:txBody>
          <a:bodyPr wrap="square">
            <a:spAutoFit/>
          </a:bodyPr>
          <a:lstStyle/>
          <a:p>
            <a:r>
              <a:rPr lang="en-US" b="1" dirty="0"/>
              <a:t>Most classic keys are metal (steel, brass or </a:t>
            </a:r>
            <a:r>
              <a:rPr lang="en-US" b="1" dirty="0" err="1"/>
              <a:t>aluminium</a:t>
            </a:r>
            <a:r>
              <a:rPr lang="en-US" b="1" dirty="0"/>
              <a:t>), and are used to open the lock by inserting it into it and turning. In general, they consist of a wide part, in a more or less round or oval shape, with or without perforations, which serves as a support to handle it, and a stem with various notches, grooves or paddles that form a more or less complicated code</a:t>
            </a:r>
            <a:r>
              <a:rPr lang="es-ES" b="1" dirty="0"/>
              <a:t>.</a:t>
            </a:r>
          </a:p>
          <a:p>
            <a:r>
              <a:rPr lang="en-US" b="1" dirty="0"/>
              <a:t>The grooves, both on the stem and, where appropriate, on the paddle, form a first step of the code, since they prevent other keys, with different grooves, from being inserted into the lock. The second code is given by the notches, which lift or move a series of cams of different lengths that, when they coincide, allow the key to be rotated by releasing the locking mechanism</a:t>
            </a:r>
            <a:r>
              <a:rPr lang="es-ES" b="1" dirty="0"/>
              <a:t>.</a:t>
            </a:r>
          </a:p>
        </p:txBody>
      </p:sp>
      <p:sp>
        <p:nvSpPr>
          <p:cNvPr id="6" name="CuadroTexto 5">
            <a:extLst>
              <a:ext uri="{FF2B5EF4-FFF2-40B4-BE49-F238E27FC236}">
                <a16:creationId xmlns:a16="http://schemas.microsoft.com/office/drawing/2014/main" id="{D2001C5B-4142-88B1-AB7A-C0B59FC74391}"/>
              </a:ext>
            </a:extLst>
          </p:cNvPr>
          <p:cNvSpPr txBox="1"/>
          <p:nvPr/>
        </p:nvSpPr>
        <p:spPr>
          <a:xfrm>
            <a:off x="5379715" y="1542647"/>
            <a:ext cx="6678533" cy="1477328"/>
          </a:xfrm>
          <a:prstGeom prst="rect">
            <a:avLst/>
          </a:prstGeom>
          <a:noFill/>
        </p:spPr>
        <p:txBody>
          <a:bodyPr wrap="square">
            <a:spAutoFit/>
          </a:bodyPr>
          <a:lstStyle/>
          <a:p>
            <a:r>
              <a:rPr lang="en-US" b="1" dirty="0"/>
              <a:t>Mechanisms of this type have been used since ancient times.  There is a belief that the first locks were large metal boxes that needed very large and heavy iron keys to be opened, which is only partly true, because small keys were also used for the lids of small boxes, such as jewelry boxes or other types of furniture</a:t>
            </a:r>
            <a:r>
              <a:rPr lang="es-ES" b="1" dirty="0"/>
              <a:t>.</a:t>
            </a:r>
          </a:p>
        </p:txBody>
      </p:sp>
      <p:pic>
        <p:nvPicPr>
          <p:cNvPr id="10" name="Imagen 9" descr="Imagen que contiene interior, colgando, lavabo, montado&#10;&#10;Descripción generada automáticamente">
            <a:extLst>
              <a:ext uri="{FF2B5EF4-FFF2-40B4-BE49-F238E27FC236}">
                <a16:creationId xmlns:a16="http://schemas.microsoft.com/office/drawing/2014/main" id="{C4F3909A-720B-69B0-6119-89B81C23AB96}"/>
              </a:ext>
            </a:extLst>
          </p:cNvPr>
          <p:cNvPicPr>
            <a:picLocks noChangeAspect="1"/>
          </p:cNvPicPr>
          <p:nvPr/>
        </p:nvPicPr>
        <p:blipFill rotWithShape="1">
          <a:blip r:embed="rId4">
            <a:extLst>
              <a:ext uri="{28A0092B-C50C-407E-A947-70E740481C1C}">
                <a14:useLocalDpi xmlns:a14="http://schemas.microsoft.com/office/drawing/2010/main" val="0"/>
              </a:ext>
            </a:extLst>
          </a:blip>
          <a:srcRect l="19510" r="21995"/>
          <a:stretch/>
        </p:blipFill>
        <p:spPr>
          <a:xfrm>
            <a:off x="2584409" y="292805"/>
            <a:ext cx="2641411" cy="3006158"/>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a:extLst>
              <a:ext uri="{FF2B5EF4-FFF2-40B4-BE49-F238E27FC236}">
                <a16:creationId xmlns:a16="http://schemas.microsoft.com/office/drawing/2014/main" id="{EB3CD995-FAD5-4413-31D2-9292FEC894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6656" y="3561028"/>
            <a:ext cx="4700049" cy="3027461"/>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descr="Imagen que contiene hombre, oscuro, luz, iluminado&#10;&#10;Descripción generada automáticamente">
            <a:extLst>
              <a:ext uri="{FF2B5EF4-FFF2-40B4-BE49-F238E27FC236}">
                <a16:creationId xmlns:a16="http://schemas.microsoft.com/office/drawing/2014/main" id="{9FEA5CDB-FE74-99F0-CA28-5D70AE43898A}"/>
              </a:ext>
            </a:extLst>
          </p:cNvPr>
          <p:cNvPicPr>
            <a:picLocks noChangeAspect="1"/>
          </p:cNvPicPr>
          <p:nvPr/>
        </p:nvPicPr>
        <p:blipFill rotWithShape="1">
          <a:blip r:embed="rId6">
            <a:extLst>
              <a:ext uri="{28A0092B-C50C-407E-A947-70E740481C1C}">
                <a14:useLocalDpi xmlns:a14="http://schemas.microsoft.com/office/drawing/2010/main" val="0"/>
              </a:ext>
            </a:extLst>
          </a:blip>
          <a:srcRect l="17862" r="13956"/>
          <a:stretch/>
        </p:blipFill>
        <p:spPr>
          <a:xfrm>
            <a:off x="282818" y="292804"/>
            <a:ext cx="2049667" cy="3006159"/>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22" name="CuadroTexto 21">
            <a:extLst>
              <a:ext uri="{FF2B5EF4-FFF2-40B4-BE49-F238E27FC236}">
                <a16:creationId xmlns:a16="http://schemas.microsoft.com/office/drawing/2014/main" id="{8C628F6D-4CBB-9633-E406-01A22B526021}"/>
              </a:ext>
            </a:extLst>
          </p:cNvPr>
          <p:cNvSpPr txBox="1"/>
          <p:nvPr/>
        </p:nvSpPr>
        <p:spPr>
          <a:xfrm>
            <a:off x="5379715" y="185101"/>
            <a:ext cx="4002941" cy="1200329"/>
          </a:xfrm>
          <a:prstGeom prst="rect">
            <a:avLst/>
          </a:prstGeom>
          <a:noFill/>
        </p:spPr>
        <p:txBody>
          <a:bodyPr wrap="square">
            <a:spAutoFit/>
          </a:bodyPr>
          <a:lstStyle/>
          <a:p>
            <a:r>
              <a:rPr lang="en-US" b="1" dirty="0"/>
              <a:t>A key is an instrument used to operate locks, incorporated into objects that are intended to be protected from unwanted access</a:t>
            </a:r>
            <a:r>
              <a:rPr lang="es-ES" b="1" dirty="0"/>
              <a:t>.</a:t>
            </a:r>
            <a:endParaRPr lang="es-ES" dirty="0"/>
          </a:p>
        </p:txBody>
      </p:sp>
      <p:pic>
        <p:nvPicPr>
          <p:cNvPr id="3" name="Imagen 2" descr="Un dibujo con letras&#10;&#10;Descripción generada automáticamente con confianza media">
            <a:extLst>
              <a:ext uri="{FF2B5EF4-FFF2-40B4-BE49-F238E27FC236}">
                <a16:creationId xmlns:a16="http://schemas.microsoft.com/office/drawing/2014/main" id="{33963B5A-F343-72CC-5EC6-6D903753A5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4550" y="592020"/>
            <a:ext cx="1851338" cy="397899"/>
          </a:xfrm>
          <a:prstGeom prst="rect">
            <a:avLst/>
          </a:prstGeom>
        </p:spPr>
      </p:pic>
    </p:spTree>
    <p:extLst>
      <p:ext uri="{BB962C8B-B14F-4D97-AF65-F5344CB8AC3E}">
        <p14:creationId xmlns:p14="http://schemas.microsoft.com/office/powerpoint/2010/main" val="373240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800" decel="100000"/>
                                        <p:tgtEl>
                                          <p:spTgt spid="17"/>
                                        </p:tgtEl>
                                      </p:cBhvr>
                                    </p:animEffect>
                                    <p:anim calcmode="lin" valueType="num">
                                      <p:cBhvr>
                                        <p:cTn id="15" dur="800" decel="100000" fill="hold"/>
                                        <p:tgtEl>
                                          <p:spTgt spid="17"/>
                                        </p:tgtEl>
                                        <p:attrNameLst>
                                          <p:attrName>style.rotation</p:attrName>
                                        </p:attrNameLst>
                                      </p:cBhvr>
                                      <p:tavLst>
                                        <p:tav tm="0">
                                          <p:val>
                                            <p:fltVal val="-90"/>
                                          </p:val>
                                        </p:tav>
                                        <p:tav tm="100000">
                                          <p:val>
                                            <p:fltVal val="0"/>
                                          </p:val>
                                        </p:tav>
                                      </p:tavLst>
                                    </p:anim>
                                    <p:anim calcmode="lin" valueType="num">
                                      <p:cBhvr>
                                        <p:cTn id="16" dur="800" decel="100000" fill="hold"/>
                                        <p:tgtEl>
                                          <p:spTgt spid="17"/>
                                        </p:tgtEl>
                                        <p:attrNameLst>
                                          <p:attrName>ppt_x</p:attrName>
                                        </p:attrNameLst>
                                      </p:cBhvr>
                                      <p:tavLst>
                                        <p:tav tm="0">
                                          <p:val>
                                            <p:strVal val="#ppt_x+0.4"/>
                                          </p:val>
                                        </p:tav>
                                        <p:tav tm="100000">
                                          <p:val>
                                            <p:strVal val="#ppt_x-0.05"/>
                                          </p:val>
                                        </p:tav>
                                      </p:tavLst>
                                    </p:anim>
                                    <p:anim calcmode="lin" valueType="num">
                                      <p:cBhvr>
                                        <p:cTn id="17" dur="800" decel="100000" fill="hold"/>
                                        <p:tgtEl>
                                          <p:spTgt spid="17"/>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800" decel="100000"/>
                                        <p:tgtEl>
                                          <p:spTgt spid="10"/>
                                        </p:tgtEl>
                                      </p:cBhvr>
                                    </p:animEffect>
                                    <p:anim calcmode="lin" valueType="num">
                                      <p:cBhvr>
                                        <p:cTn id="30" dur="800" decel="100000" fill="hold"/>
                                        <p:tgtEl>
                                          <p:spTgt spid="10"/>
                                        </p:tgtEl>
                                        <p:attrNameLst>
                                          <p:attrName>style.rotation</p:attrName>
                                        </p:attrNameLst>
                                      </p:cBhvr>
                                      <p:tavLst>
                                        <p:tav tm="0">
                                          <p:val>
                                            <p:fltVal val="-90"/>
                                          </p:val>
                                        </p:tav>
                                        <p:tav tm="100000">
                                          <p:val>
                                            <p:fltVal val="0"/>
                                          </p:val>
                                        </p:tav>
                                      </p:tavLst>
                                    </p:anim>
                                    <p:anim calcmode="lin" valueType="num">
                                      <p:cBhvr>
                                        <p:cTn id="31" dur="800" decel="100000" fill="hold"/>
                                        <p:tgtEl>
                                          <p:spTgt spid="10"/>
                                        </p:tgtEl>
                                        <p:attrNameLst>
                                          <p:attrName>ppt_x</p:attrName>
                                        </p:attrNameLst>
                                      </p:cBhvr>
                                      <p:tavLst>
                                        <p:tav tm="0">
                                          <p:val>
                                            <p:strVal val="#ppt_x+0.4"/>
                                          </p:val>
                                        </p:tav>
                                        <p:tav tm="100000">
                                          <p:val>
                                            <p:strVal val="#ppt_x-0.05"/>
                                          </p:val>
                                        </p:tav>
                                      </p:tavLst>
                                    </p:anim>
                                    <p:anim calcmode="lin" valueType="num">
                                      <p:cBhvr>
                                        <p:cTn id="32" dur="800" decel="100000" fill="hold"/>
                                        <p:tgtEl>
                                          <p:spTgt spid="10"/>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800" decel="100000"/>
                                        <p:tgtEl>
                                          <p:spTgt spid="12"/>
                                        </p:tgtEl>
                                      </p:cBhvr>
                                    </p:animEffect>
                                    <p:anim calcmode="lin" valueType="num">
                                      <p:cBhvr>
                                        <p:cTn id="44" dur="800" decel="100000" fill="hold"/>
                                        <p:tgtEl>
                                          <p:spTgt spid="12"/>
                                        </p:tgtEl>
                                        <p:attrNameLst>
                                          <p:attrName>style.rotation</p:attrName>
                                        </p:attrNameLst>
                                      </p:cBhvr>
                                      <p:tavLst>
                                        <p:tav tm="0">
                                          <p:val>
                                            <p:fltVal val="-90"/>
                                          </p:val>
                                        </p:tav>
                                        <p:tav tm="100000">
                                          <p:val>
                                            <p:fltVal val="0"/>
                                          </p:val>
                                        </p:tav>
                                      </p:tavLst>
                                    </p:anim>
                                    <p:anim calcmode="lin" valueType="num">
                                      <p:cBhvr>
                                        <p:cTn id="45" dur="800" decel="100000" fill="hold"/>
                                        <p:tgtEl>
                                          <p:spTgt spid="12"/>
                                        </p:tgtEl>
                                        <p:attrNameLst>
                                          <p:attrName>ppt_x</p:attrName>
                                        </p:attrNameLst>
                                      </p:cBhvr>
                                      <p:tavLst>
                                        <p:tav tm="0">
                                          <p:val>
                                            <p:strVal val="#ppt_x+0.4"/>
                                          </p:val>
                                        </p:tav>
                                        <p:tav tm="100000">
                                          <p:val>
                                            <p:strVal val="#ppt_x-0.05"/>
                                          </p:val>
                                        </p:tav>
                                      </p:tavLst>
                                    </p:anim>
                                    <p:anim calcmode="lin" valueType="num">
                                      <p:cBhvr>
                                        <p:cTn id="46" dur="800" decel="100000" fill="hold"/>
                                        <p:tgtEl>
                                          <p:spTgt spid="12"/>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wipe(left)">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wipe(left)">
                                      <p:cBhvr>
                                        <p:cTn id="5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2745C6-F993-311E-FA0D-15A48FB27BF3}"/>
              </a:ext>
            </a:extLst>
          </p:cNvPr>
          <p:cNvSpPr txBox="1"/>
          <p:nvPr/>
        </p:nvSpPr>
        <p:spPr>
          <a:xfrm>
            <a:off x="3911031" y="113069"/>
            <a:ext cx="5546413" cy="1754326"/>
          </a:xfrm>
          <a:prstGeom prst="rect">
            <a:avLst/>
          </a:prstGeom>
          <a:noFill/>
        </p:spPr>
        <p:txBody>
          <a:bodyPr wrap="square">
            <a:spAutoFit/>
          </a:bodyPr>
          <a:lstStyle/>
          <a:p>
            <a:r>
              <a:rPr lang="en-US" b="1" dirty="0"/>
              <a:t>There is no need for us to hunger, there is no need for us to thirst, while the storehouse of heaven is open for us and the key is given into our possession. What is the key? Faith, which is the gift of God. Unlock the storehouse; take of its rich treasures. </a:t>
            </a:r>
            <a:r>
              <a:rPr lang="es-ES" b="1" dirty="0"/>
              <a:t>—</a:t>
            </a:r>
            <a:r>
              <a:rPr lang="en-US" b="1" dirty="0"/>
              <a:t>TMK 7,</a:t>
            </a:r>
            <a:r>
              <a:rPr lang="es-ES" b="1" dirty="0"/>
              <a:t> </a:t>
            </a:r>
            <a:r>
              <a:rPr lang="es-ES" b="1" dirty="0" err="1"/>
              <a:t>The</a:t>
            </a:r>
            <a:r>
              <a:rPr lang="es-ES" b="1" dirty="0"/>
              <a:t> </a:t>
            </a:r>
            <a:r>
              <a:rPr lang="es-ES" b="1" dirty="0" err="1"/>
              <a:t>Review</a:t>
            </a:r>
            <a:r>
              <a:rPr lang="es-ES" b="1" dirty="0"/>
              <a:t> and Herald, March 15, 1892.</a:t>
            </a:r>
          </a:p>
        </p:txBody>
      </p:sp>
      <p:sp>
        <p:nvSpPr>
          <p:cNvPr id="6" name="CuadroTexto 5">
            <a:extLst>
              <a:ext uri="{FF2B5EF4-FFF2-40B4-BE49-F238E27FC236}">
                <a16:creationId xmlns:a16="http://schemas.microsoft.com/office/drawing/2014/main" id="{181D4FD6-693B-B193-8B4E-47D477BBF16E}"/>
              </a:ext>
            </a:extLst>
          </p:cNvPr>
          <p:cNvSpPr txBox="1"/>
          <p:nvPr/>
        </p:nvSpPr>
        <p:spPr>
          <a:xfrm>
            <a:off x="4246234" y="1901149"/>
            <a:ext cx="4381944" cy="3693319"/>
          </a:xfrm>
          <a:prstGeom prst="rect">
            <a:avLst/>
          </a:prstGeom>
          <a:noFill/>
        </p:spPr>
        <p:txBody>
          <a:bodyPr wrap="square">
            <a:spAutoFit/>
          </a:bodyPr>
          <a:lstStyle/>
          <a:p>
            <a:r>
              <a:rPr lang="en-US" b="1" dirty="0"/>
              <a:t>Why should the sons and daughters of God be reluctant to pray, when prayer is the key in the hand of faith to unlock heaven's storehouse, where are treasured  the boundless resources of Omnipotence? Without unceasing prayer and diligent watching we are in danger of growing careless and of deviating from the right path. The adversary seeks continually to obstruct the way to the mercy seat, that we may not by earnest supplication and faith obtain grace and power to resist temptation. SC 94</a:t>
            </a:r>
            <a:endParaRPr lang="es-ES" b="1" dirty="0"/>
          </a:p>
        </p:txBody>
      </p:sp>
      <p:sp>
        <p:nvSpPr>
          <p:cNvPr id="8" name="CuadroTexto 7">
            <a:extLst>
              <a:ext uri="{FF2B5EF4-FFF2-40B4-BE49-F238E27FC236}">
                <a16:creationId xmlns:a16="http://schemas.microsoft.com/office/drawing/2014/main" id="{8735B0D8-8480-41C2-32D6-A9A927FB7B28}"/>
              </a:ext>
            </a:extLst>
          </p:cNvPr>
          <p:cNvSpPr txBox="1"/>
          <p:nvPr/>
        </p:nvSpPr>
        <p:spPr>
          <a:xfrm>
            <a:off x="4246234" y="5705154"/>
            <a:ext cx="7765592" cy="923330"/>
          </a:xfrm>
          <a:prstGeom prst="rect">
            <a:avLst/>
          </a:prstGeom>
          <a:noFill/>
        </p:spPr>
        <p:txBody>
          <a:bodyPr wrap="square">
            <a:spAutoFit/>
          </a:bodyPr>
          <a:lstStyle/>
          <a:p>
            <a:r>
              <a:rPr lang="en-US" b="1" dirty="0"/>
              <a:t>The knowledge of God and of Jesus Christ expressed in character is the very highest education. It is the key that opens the portals of the heavenly city. This knowledge it is God's purpose that all who put on Christ shall possess. CT 37</a:t>
            </a:r>
            <a:endParaRPr lang="es-ES" b="1" dirty="0"/>
          </a:p>
        </p:txBody>
      </p:sp>
      <p:pic>
        <p:nvPicPr>
          <p:cNvPr id="10" name="Imagen 9" descr="Imagen que contiene hombre, parado, sostener, mujer&#10;&#10;Descripción generada automáticamente">
            <a:extLst>
              <a:ext uri="{FF2B5EF4-FFF2-40B4-BE49-F238E27FC236}">
                <a16:creationId xmlns:a16="http://schemas.microsoft.com/office/drawing/2014/main" id="{A0716FE4-A4E1-0A9C-33D3-916719CDE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27" y="225610"/>
            <a:ext cx="3653516" cy="2435678"/>
          </a:xfrm>
          <a:prstGeom prst="rect">
            <a:avLst/>
          </a:prstGeom>
          <a:solidFill>
            <a:srgbClr val="FFFFFF">
              <a:shade val="85000"/>
            </a:srgbClr>
          </a:solidFill>
          <a:ln w="57150" cap="rnd">
            <a:solidFill>
              <a:schemeClr val="accent4">
                <a:lumMod val="5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descr="Un par de personas en un escenario&#10;&#10;Descripción generada automáticamente con confianza media">
            <a:extLst>
              <a:ext uri="{FF2B5EF4-FFF2-40B4-BE49-F238E27FC236}">
                <a16:creationId xmlns:a16="http://schemas.microsoft.com/office/drawing/2014/main" id="{4C18194C-B74E-6EF9-5024-5540B489A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73" y="2836891"/>
            <a:ext cx="3943931" cy="3804161"/>
          </a:xfrm>
          <a:prstGeom prst="rect">
            <a:avLst/>
          </a:prstGeom>
          <a:solidFill>
            <a:srgbClr val="FFFFFF">
              <a:shade val="85000"/>
            </a:srgbClr>
          </a:solidFill>
          <a:ln w="57150" cap="rnd">
            <a:solidFill>
              <a:srgbClr val="593EC3"/>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Imagen 15" descr="Imagen que contiene persona, oscuro, joven, mujer&#10;&#10;Descripción generada automáticamente">
            <a:extLst>
              <a:ext uri="{FF2B5EF4-FFF2-40B4-BE49-F238E27FC236}">
                <a16:creationId xmlns:a16="http://schemas.microsoft.com/office/drawing/2014/main" id="{2B01BE5F-9A94-06CD-893F-F8C3C1A7C8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0517" y="861050"/>
            <a:ext cx="4011288" cy="4925130"/>
          </a:xfrm>
          <a:prstGeom prst="rect">
            <a:avLst/>
          </a:prstGeom>
        </p:spPr>
      </p:pic>
      <p:pic>
        <p:nvPicPr>
          <p:cNvPr id="7" name="Imagen 6" descr="Un dibujo de una persona&#10;&#10;Descripción generada automáticamente">
            <a:extLst>
              <a:ext uri="{FF2B5EF4-FFF2-40B4-BE49-F238E27FC236}">
                <a16:creationId xmlns:a16="http://schemas.microsoft.com/office/drawing/2014/main" id="{F800193D-F230-B3A4-FACA-4775E82092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7440" y="144698"/>
            <a:ext cx="2658118" cy="1134812"/>
          </a:xfrm>
          <a:prstGeom prst="rect">
            <a:avLst/>
          </a:prstGeom>
          <a:effectLst>
            <a:outerShdw blurRad="50800" dist="38100" dir="2700000" algn="tl" rotWithShape="0">
              <a:prstClr val="black">
                <a:alpha val="40000"/>
              </a:prstClr>
            </a:outerShdw>
          </a:effectLst>
        </p:spPr>
      </p:pic>
      <p:pic>
        <p:nvPicPr>
          <p:cNvPr id="2" name="Imagen 1" descr="Un dibujo con letras&#10;&#10;Descripción generada automáticamente con confianza media">
            <a:extLst>
              <a:ext uri="{FF2B5EF4-FFF2-40B4-BE49-F238E27FC236}">
                <a16:creationId xmlns:a16="http://schemas.microsoft.com/office/drawing/2014/main" id="{92F91770-2020-09EE-B703-3BB801057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4550" y="553920"/>
            <a:ext cx="1851338" cy="397899"/>
          </a:xfrm>
          <a:prstGeom prst="rect">
            <a:avLst/>
          </a:prstGeom>
        </p:spPr>
      </p:pic>
    </p:spTree>
    <p:extLst>
      <p:ext uri="{BB962C8B-B14F-4D97-AF65-F5344CB8AC3E}">
        <p14:creationId xmlns:p14="http://schemas.microsoft.com/office/powerpoint/2010/main" val="390088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 calcmode="lin" valueType="num">
                                      <p:cBhvr>
                                        <p:cTn id="16" dur="500" fill="hold"/>
                                        <p:tgtEl>
                                          <p:spTgt spid="10"/>
                                        </p:tgtEl>
                                        <p:attrNameLst>
                                          <p:attrName>style.rotation</p:attrName>
                                        </p:attrNameLst>
                                      </p:cBhvr>
                                      <p:tavLst>
                                        <p:tav tm="0">
                                          <p:val>
                                            <p:fltVal val="360"/>
                                          </p:val>
                                        </p:tav>
                                        <p:tav tm="100000">
                                          <p:val>
                                            <p:fltVal val="0"/>
                                          </p:val>
                                        </p:tav>
                                      </p:tavLst>
                                    </p:anim>
                                    <p:animEffect transition="in" filter="fade">
                                      <p:cBhvr>
                                        <p:cTn id="17" dur="500"/>
                                        <p:tgtEl>
                                          <p:spTgt spid="10"/>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9DE8905-6279-4F60-14FA-5795BFA0626D}"/>
              </a:ext>
            </a:extLst>
          </p:cNvPr>
          <p:cNvSpPr txBox="1"/>
          <p:nvPr/>
        </p:nvSpPr>
        <p:spPr>
          <a:xfrm>
            <a:off x="2489703" y="63311"/>
            <a:ext cx="6783544" cy="1477328"/>
          </a:xfrm>
          <a:prstGeom prst="rect">
            <a:avLst/>
          </a:prstGeom>
          <a:noFill/>
        </p:spPr>
        <p:txBody>
          <a:bodyPr wrap="square">
            <a:spAutoFit/>
          </a:bodyPr>
          <a:lstStyle/>
          <a:p>
            <a:pPr>
              <a:spcBef>
                <a:spcPts val="1200"/>
              </a:spcBef>
            </a:pPr>
            <a:r>
              <a:rPr lang="en-US" b="1" dirty="0"/>
              <a:t>A clock is an instrument capable of measuring, maintaining and indicating time in conventional units (hours, minutes or seconds). Fundamentally, it allows you to know the current time, although it can have other functions, such as measuring the duration of an event or activating a signal at a certain specific time</a:t>
            </a:r>
            <a:r>
              <a:rPr lang="es-ES" b="1" dirty="0"/>
              <a:t>.</a:t>
            </a:r>
          </a:p>
        </p:txBody>
      </p:sp>
      <p:sp>
        <p:nvSpPr>
          <p:cNvPr id="6" name="CuadroTexto 5">
            <a:extLst>
              <a:ext uri="{FF2B5EF4-FFF2-40B4-BE49-F238E27FC236}">
                <a16:creationId xmlns:a16="http://schemas.microsoft.com/office/drawing/2014/main" id="{DA997484-263F-0F43-E7B6-920B16B2F0B9}"/>
              </a:ext>
            </a:extLst>
          </p:cNvPr>
          <p:cNvSpPr txBox="1"/>
          <p:nvPr/>
        </p:nvSpPr>
        <p:spPr>
          <a:xfrm>
            <a:off x="155275" y="1465624"/>
            <a:ext cx="6538823" cy="2739211"/>
          </a:xfrm>
          <a:prstGeom prst="rect">
            <a:avLst/>
          </a:prstGeom>
          <a:noFill/>
        </p:spPr>
        <p:txBody>
          <a:bodyPr wrap="square">
            <a:spAutoFit/>
          </a:bodyPr>
          <a:lstStyle/>
          <a:p>
            <a:pPr>
              <a:spcBef>
                <a:spcPts val="600"/>
              </a:spcBef>
            </a:pPr>
            <a:r>
              <a:rPr lang="en-US" b="1" dirty="0"/>
              <a:t>Watches have been used since ancient times and as the technology of their manufacture has evolved, new models have appeared with greater precision, better performance and presentation and lower manufacturing costs</a:t>
            </a:r>
            <a:r>
              <a:rPr lang="es-ES" b="1" dirty="0"/>
              <a:t>.</a:t>
            </a:r>
          </a:p>
          <a:p>
            <a:pPr>
              <a:spcBef>
                <a:spcPts val="600"/>
              </a:spcBef>
            </a:pPr>
            <a:r>
              <a:rPr lang="en-US" b="1" dirty="0"/>
              <a:t>It is one of the most popular instruments, since practically many people have one or more watches, mainly wristwatches, so that in many homes there may be several clocks, many appliances incorporate them in the form of digital clocks and in each computer there is a clock</a:t>
            </a:r>
            <a:r>
              <a:rPr lang="es-ES" b="1" dirty="0"/>
              <a:t>.</a:t>
            </a:r>
          </a:p>
        </p:txBody>
      </p:sp>
      <p:sp>
        <p:nvSpPr>
          <p:cNvPr id="8" name="CuadroTexto 7">
            <a:extLst>
              <a:ext uri="{FF2B5EF4-FFF2-40B4-BE49-F238E27FC236}">
                <a16:creationId xmlns:a16="http://schemas.microsoft.com/office/drawing/2014/main" id="{E71EC417-C34E-8B79-0E87-0D89E1DE9646}"/>
              </a:ext>
            </a:extLst>
          </p:cNvPr>
          <p:cNvSpPr txBox="1"/>
          <p:nvPr/>
        </p:nvSpPr>
        <p:spPr>
          <a:xfrm>
            <a:off x="4080021" y="5175390"/>
            <a:ext cx="4994844" cy="1477328"/>
          </a:xfrm>
          <a:prstGeom prst="rect">
            <a:avLst/>
          </a:prstGeom>
          <a:noFill/>
        </p:spPr>
        <p:txBody>
          <a:bodyPr wrap="square">
            <a:spAutoFit/>
          </a:bodyPr>
          <a:lstStyle/>
          <a:p>
            <a:pPr>
              <a:spcBef>
                <a:spcPts val="1200"/>
              </a:spcBef>
            </a:pPr>
            <a:r>
              <a:rPr lang="en-US" b="1" dirty="0"/>
              <a:t>The latest atomic clock developed by the National Bureau of Standards (NIST) of the United States, the NIST-F1 launched in 1999, is so accurate that it has a margin of error of only one second every 45 million years</a:t>
            </a:r>
            <a:r>
              <a:rPr lang="es-ES" b="1" dirty="0"/>
              <a:t>.</a:t>
            </a:r>
          </a:p>
        </p:txBody>
      </p:sp>
      <p:grpSp>
        <p:nvGrpSpPr>
          <p:cNvPr id="12" name="Grupo 11">
            <a:extLst>
              <a:ext uri="{FF2B5EF4-FFF2-40B4-BE49-F238E27FC236}">
                <a16:creationId xmlns:a16="http://schemas.microsoft.com/office/drawing/2014/main" id="{B140A410-FF2D-7779-6231-049B3275D11E}"/>
              </a:ext>
            </a:extLst>
          </p:cNvPr>
          <p:cNvGrpSpPr/>
          <p:nvPr/>
        </p:nvGrpSpPr>
        <p:grpSpPr>
          <a:xfrm>
            <a:off x="9216685" y="4693570"/>
            <a:ext cx="2811272" cy="1974666"/>
            <a:chOff x="8755810" y="3355676"/>
            <a:chExt cx="3119887" cy="2339915"/>
          </a:xfrm>
        </p:grpSpPr>
        <p:pic>
          <p:nvPicPr>
            <p:cNvPr id="10" name="Imagen 9" descr="Un jardín con plantas&#10;&#10;Descripción generada automáticamente con confianza baja">
              <a:extLst>
                <a:ext uri="{FF2B5EF4-FFF2-40B4-BE49-F238E27FC236}">
                  <a16:creationId xmlns:a16="http://schemas.microsoft.com/office/drawing/2014/main" id="{DF76A31C-AEEB-1CBD-AB64-6C8BB2084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810" y="3355676"/>
              <a:ext cx="3119887" cy="2339915"/>
            </a:xfrm>
            <a:prstGeom prst="round2DiagRect">
              <a:avLst>
                <a:gd name="adj1" fmla="val 16667"/>
                <a:gd name="adj2" fmla="val 17884"/>
              </a:avLst>
            </a:prstGeom>
            <a:ln w="19050" cap="sq">
              <a:solidFill>
                <a:schemeClr val="accent4">
                  <a:lumMod val="60000"/>
                  <a:lumOff val="40000"/>
                </a:schemeClr>
              </a:soli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38CAE511-07DA-BC31-5BC7-B20A3928CF9E}"/>
                </a:ext>
              </a:extLst>
            </p:cNvPr>
            <p:cNvSpPr txBox="1"/>
            <p:nvPr/>
          </p:nvSpPr>
          <p:spPr>
            <a:xfrm>
              <a:off x="8902460" y="3355676"/>
              <a:ext cx="2053087" cy="437646"/>
            </a:xfrm>
            <a:prstGeom prst="rect">
              <a:avLst/>
            </a:prstGeom>
            <a:noFill/>
            <a:ln w="19050">
              <a:noFill/>
            </a:ln>
          </p:spPr>
          <p:txBody>
            <a:bodyPr wrap="square" rtlCol="0">
              <a:spAutoFit/>
            </a:bodyPr>
            <a:lstStyle/>
            <a:p>
              <a:r>
                <a:rPr lang="es-ES" b="1" dirty="0" err="1">
                  <a:solidFill>
                    <a:schemeClr val="bg1"/>
                  </a:solidFill>
                  <a:effectLst>
                    <a:outerShdw blurRad="38100" dist="38100" dir="2700000" algn="tl">
                      <a:srgbClr val="000000">
                        <a:alpha val="43137"/>
                      </a:srgbClr>
                    </a:outerShdw>
                  </a:effectLst>
                </a:rPr>
                <a:t>Sundial</a:t>
              </a:r>
              <a:endParaRPr lang="es-ES" b="1" dirty="0">
                <a:solidFill>
                  <a:schemeClr val="bg1"/>
                </a:solidFill>
                <a:effectLst>
                  <a:outerShdw blurRad="38100" dist="38100" dir="2700000" algn="tl">
                    <a:srgbClr val="000000">
                      <a:alpha val="43137"/>
                    </a:srgbClr>
                  </a:outerShdw>
                </a:effectLst>
              </a:endParaRPr>
            </a:p>
          </p:txBody>
        </p:sp>
      </p:grpSp>
      <p:pic>
        <p:nvPicPr>
          <p:cNvPr id="14" name="Imagen 13" descr="Un reloj en la pared&#10;&#10;Descripción generada automáticamente con confianza media">
            <a:extLst>
              <a:ext uri="{FF2B5EF4-FFF2-40B4-BE49-F238E27FC236}">
                <a16:creationId xmlns:a16="http://schemas.microsoft.com/office/drawing/2014/main" id="{F3E79081-B753-FB4C-DC4A-4CB5AEDE40F8}"/>
              </a:ext>
            </a:extLst>
          </p:cNvPr>
          <p:cNvPicPr>
            <a:picLocks noChangeAspect="1"/>
          </p:cNvPicPr>
          <p:nvPr/>
        </p:nvPicPr>
        <p:blipFill rotWithShape="1">
          <a:blip r:embed="rId4">
            <a:extLst>
              <a:ext uri="{28A0092B-C50C-407E-A947-70E740481C1C}">
                <a14:useLocalDpi xmlns:a14="http://schemas.microsoft.com/office/drawing/2010/main" val="0"/>
              </a:ext>
            </a:extLst>
          </a:blip>
          <a:srcRect r="9566"/>
          <a:stretch/>
        </p:blipFill>
        <p:spPr>
          <a:xfrm>
            <a:off x="6806760" y="2056621"/>
            <a:ext cx="2268105" cy="2507177"/>
          </a:xfrm>
          <a:prstGeom prst="round2DiagRect">
            <a:avLst>
              <a:gd name="adj1" fmla="val 0"/>
              <a:gd name="adj2" fmla="val 12032"/>
            </a:avLst>
          </a:prstGeom>
          <a:ln w="19050" cap="sq">
            <a:solidFill>
              <a:schemeClr val="accent2">
                <a:lumMod val="75000"/>
              </a:schemeClr>
            </a:solidFill>
            <a:miter lim="800000"/>
          </a:ln>
          <a:effectLst>
            <a:outerShdw blurRad="254000" algn="tl" rotWithShape="0">
              <a:srgbClr val="000000">
                <a:alpha val="43000"/>
              </a:srgbClr>
            </a:outerShdw>
          </a:effectLst>
        </p:spPr>
      </p:pic>
      <p:pic>
        <p:nvPicPr>
          <p:cNvPr id="16" name="Imagen 15" descr="Un reloj en la mano&#10;&#10;Descripción generada automáticamente">
            <a:extLst>
              <a:ext uri="{FF2B5EF4-FFF2-40B4-BE49-F238E27FC236}">
                <a16:creationId xmlns:a16="http://schemas.microsoft.com/office/drawing/2014/main" id="{867FC1AC-2DF2-4C1C-08D1-338E36F76C58}"/>
              </a:ext>
            </a:extLst>
          </p:cNvPr>
          <p:cNvPicPr>
            <a:picLocks noChangeAspect="1"/>
          </p:cNvPicPr>
          <p:nvPr/>
        </p:nvPicPr>
        <p:blipFill rotWithShape="1">
          <a:blip r:embed="rId5">
            <a:extLst>
              <a:ext uri="{28A0092B-C50C-407E-A947-70E740481C1C}">
                <a14:useLocalDpi xmlns:a14="http://schemas.microsoft.com/office/drawing/2010/main" val="0"/>
              </a:ext>
            </a:extLst>
          </a:blip>
          <a:srcRect t="20610" r="48653" b="20247"/>
          <a:stretch/>
        </p:blipFill>
        <p:spPr>
          <a:xfrm>
            <a:off x="9352413" y="199191"/>
            <a:ext cx="2718480" cy="1722147"/>
          </a:xfrm>
          <a:prstGeom prst="round2DiagRect">
            <a:avLst>
              <a:gd name="adj1" fmla="val 245"/>
              <a:gd name="adj2" fmla="val 21895"/>
            </a:avLst>
          </a:prstGeom>
          <a:ln w="19050" cap="sq">
            <a:solidFill>
              <a:schemeClr val="accent6">
                <a:lumMod val="75000"/>
              </a:schemeClr>
            </a:solidFill>
            <a:miter lim="800000"/>
          </a:ln>
          <a:effectLst>
            <a:outerShdw blurRad="254000" algn="tl" rotWithShape="0">
              <a:srgbClr val="000000">
                <a:alpha val="43000"/>
              </a:srgbClr>
            </a:outerShdw>
          </a:effectLst>
        </p:spPr>
      </p:pic>
      <p:pic>
        <p:nvPicPr>
          <p:cNvPr id="20" name="Imagen 19" descr="Interfaz de usuario gráfica&#10;&#10;Descripción generada automáticamente">
            <a:extLst>
              <a:ext uri="{FF2B5EF4-FFF2-40B4-BE49-F238E27FC236}">
                <a16:creationId xmlns:a16="http://schemas.microsoft.com/office/drawing/2014/main" id="{AB41A45F-5ECE-DA93-6D09-D537C3FDDE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4503" y="4158875"/>
            <a:ext cx="1574922" cy="885894"/>
          </a:xfrm>
          <a:prstGeom prst="round2DiagRect">
            <a:avLst>
              <a:gd name="adj1" fmla="val 0"/>
              <a:gd name="adj2" fmla="val 12032"/>
            </a:avLst>
          </a:prstGeom>
          <a:ln w="19050" cap="sq">
            <a:solidFill>
              <a:schemeClr val="accent4">
                <a:lumMod val="60000"/>
                <a:lumOff val="40000"/>
              </a:schemeClr>
            </a:solidFill>
            <a:miter lim="800000"/>
          </a:ln>
          <a:effectLst/>
        </p:spPr>
      </p:pic>
      <p:pic>
        <p:nvPicPr>
          <p:cNvPr id="22" name="Imagen 21" descr="Reloj de arena sobre una mesa de madera&#10;&#10;Descripción generada automáticamente con confianza baja">
            <a:extLst>
              <a:ext uri="{FF2B5EF4-FFF2-40B4-BE49-F238E27FC236}">
                <a16:creationId xmlns:a16="http://schemas.microsoft.com/office/drawing/2014/main" id="{F31D422B-C01F-709D-1395-33D854000B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9560" y="1989739"/>
            <a:ext cx="2631482" cy="2631482"/>
          </a:xfrm>
          <a:prstGeom prst="round2DiagRect">
            <a:avLst>
              <a:gd name="adj1" fmla="val 16667"/>
              <a:gd name="adj2" fmla="val 0"/>
            </a:avLst>
          </a:prstGeom>
          <a:ln w="19050" cap="sq">
            <a:solidFill>
              <a:schemeClr val="accent2">
                <a:lumMod val="75000"/>
              </a:schemeClr>
            </a:solidFill>
            <a:miter lim="800000"/>
          </a:ln>
          <a:effectLst>
            <a:outerShdw blurRad="254000" algn="tl" rotWithShape="0">
              <a:srgbClr val="000000">
                <a:alpha val="43000"/>
              </a:srgbClr>
            </a:outerShdw>
          </a:effectLst>
        </p:spPr>
      </p:pic>
      <p:grpSp>
        <p:nvGrpSpPr>
          <p:cNvPr id="25" name="Grupo 24">
            <a:extLst>
              <a:ext uri="{FF2B5EF4-FFF2-40B4-BE49-F238E27FC236}">
                <a16:creationId xmlns:a16="http://schemas.microsoft.com/office/drawing/2014/main" id="{ADAC98B4-E3E1-13A0-DD24-5EEB531A4E97}"/>
              </a:ext>
            </a:extLst>
          </p:cNvPr>
          <p:cNvGrpSpPr/>
          <p:nvPr/>
        </p:nvGrpSpPr>
        <p:grpSpPr>
          <a:xfrm>
            <a:off x="150957" y="4204835"/>
            <a:ext cx="3866211" cy="2447883"/>
            <a:chOff x="107481" y="4030779"/>
            <a:chExt cx="3971426" cy="2647617"/>
          </a:xfrm>
        </p:grpSpPr>
        <p:pic>
          <p:nvPicPr>
            <p:cNvPr id="18" name="Imagen 17" descr="Un reloj en el horno&#10;&#10;Descripción generada automáticamente con confianza baja">
              <a:extLst>
                <a:ext uri="{FF2B5EF4-FFF2-40B4-BE49-F238E27FC236}">
                  <a16:creationId xmlns:a16="http://schemas.microsoft.com/office/drawing/2014/main" id="{67DBD2AB-9AE0-A913-0D20-F235465270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81" y="4030779"/>
              <a:ext cx="3971426" cy="2647617"/>
            </a:xfrm>
            <a:prstGeom prst="round2DiagRect">
              <a:avLst>
                <a:gd name="adj1" fmla="val 16667"/>
                <a:gd name="adj2" fmla="val 0"/>
              </a:avLst>
            </a:prstGeom>
            <a:ln w="19050" cap="sq">
              <a:solidFill>
                <a:schemeClr val="accent4">
                  <a:lumMod val="60000"/>
                  <a:lumOff val="40000"/>
                </a:schemeClr>
              </a:solidFill>
              <a:miter lim="800000"/>
            </a:ln>
            <a:effectLst>
              <a:outerShdw blurRad="254000" algn="tl" rotWithShape="0">
                <a:srgbClr val="000000">
                  <a:alpha val="43000"/>
                </a:srgbClr>
              </a:outerShdw>
            </a:effectLst>
          </p:spPr>
        </p:pic>
        <p:sp>
          <p:nvSpPr>
            <p:cNvPr id="24" name="CuadroTexto 23">
              <a:extLst>
                <a:ext uri="{FF2B5EF4-FFF2-40B4-BE49-F238E27FC236}">
                  <a16:creationId xmlns:a16="http://schemas.microsoft.com/office/drawing/2014/main" id="{927ABE8B-3ECD-1617-70DD-E94E602DE972}"/>
                </a:ext>
              </a:extLst>
            </p:cNvPr>
            <p:cNvSpPr txBox="1"/>
            <p:nvPr/>
          </p:nvSpPr>
          <p:spPr>
            <a:xfrm>
              <a:off x="369064" y="4039221"/>
              <a:ext cx="1516093" cy="399467"/>
            </a:xfrm>
            <a:prstGeom prst="rect">
              <a:avLst/>
            </a:prstGeom>
            <a:noFill/>
            <a:ln w="19050">
              <a:noFill/>
            </a:ln>
          </p:spPr>
          <p:txBody>
            <a:bodyPr wrap="square">
              <a:spAutoFit/>
            </a:bodyPr>
            <a:lstStyle/>
            <a:p>
              <a:r>
                <a:rPr lang="es-ES" b="1" dirty="0" err="1">
                  <a:solidFill>
                    <a:schemeClr val="bg1"/>
                  </a:solidFill>
                  <a:effectLst>
                    <a:outerShdw blurRad="38100" dist="38100" dir="2700000" algn="tl">
                      <a:srgbClr val="000000">
                        <a:alpha val="43137"/>
                      </a:srgbClr>
                    </a:outerShdw>
                  </a:effectLst>
                </a:rPr>
                <a:t>Atomic</a:t>
              </a:r>
              <a:r>
                <a:rPr lang="es-ES" b="1" dirty="0">
                  <a:solidFill>
                    <a:schemeClr val="bg1"/>
                  </a:solidFill>
                  <a:effectLst>
                    <a:outerShdw blurRad="38100" dist="38100" dir="2700000" algn="tl">
                      <a:srgbClr val="000000">
                        <a:alpha val="43137"/>
                      </a:srgbClr>
                    </a:outerShdw>
                  </a:effectLst>
                </a:rPr>
                <a:t> </a:t>
              </a:r>
              <a:r>
                <a:rPr lang="es-ES" b="1" dirty="0" err="1">
                  <a:solidFill>
                    <a:schemeClr val="bg1"/>
                  </a:solidFill>
                  <a:effectLst>
                    <a:outerShdw blurRad="38100" dist="38100" dir="2700000" algn="tl">
                      <a:srgbClr val="000000">
                        <a:alpha val="43137"/>
                      </a:srgbClr>
                    </a:outerShdw>
                  </a:effectLst>
                </a:rPr>
                <a:t>clock</a:t>
              </a:r>
              <a:endParaRPr lang="es-ES" dirty="0">
                <a:solidFill>
                  <a:schemeClr val="bg1"/>
                </a:solidFill>
                <a:effectLst>
                  <a:outerShdw blurRad="38100" dist="38100" dir="2700000" algn="tl">
                    <a:srgbClr val="000000">
                      <a:alpha val="43137"/>
                    </a:srgbClr>
                  </a:outerShdw>
                </a:effectLst>
              </a:endParaRPr>
            </a:p>
          </p:txBody>
        </p:sp>
      </p:grpSp>
      <p:pic>
        <p:nvPicPr>
          <p:cNvPr id="15" name="Imagen 14" descr="Forma&#10;&#10;Descripción generada automáticamente">
            <a:extLst>
              <a:ext uri="{FF2B5EF4-FFF2-40B4-BE49-F238E27FC236}">
                <a16:creationId xmlns:a16="http://schemas.microsoft.com/office/drawing/2014/main" id="{8876C206-CF6B-5470-28DF-85731F2B8B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418" y="205282"/>
            <a:ext cx="2336508" cy="997527"/>
          </a:xfrm>
          <a:prstGeom prst="rect">
            <a:avLst/>
          </a:prstGeom>
          <a:effectLst>
            <a:outerShdw blurRad="50800" dist="38100" dir="2700000" algn="tl" rotWithShape="0">
              <a:prstClr val="black">
                <a:alpha val="40000"/>
              </a:prstClr>
            </a:outerShdw>
          </a:effectLst>
        </p:spPr>
      </p:pic>
      <p:pic>
        <p:nvPicPr>
          <p:cNvPr id="3" name="Imagen 2" descr="Dibujo en blanco y negro&#10;&#10;Descripción generada automáticamente con confianza media">
            <a:extLst>
              <a:ext uri="{FF2B5EF4-FFF2-40B4-BE49-F238E27FC236}">
                <a16:creationId xmlns:a16="http://schemas.microsoft.com/office/drawing/2014/main" id="{4B01271B-5DBA-5C57-E207-E846B15950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4804" y="591303"/>
            <a:ext cx="1709636" cy="263584"/>
          </a:xfrm>
          <a:prstGeom prst="rect">
            <a:avLst/>
          </a:prstGeom>
        </p:spPr>
      </p:pic>
    </p:spTree>
    <p:extLst>
      <p:ext uri="{BB962C8B-B14F-4D97-AF65-F5344CB8AC3E}">
        <p14:creationId xmlns:p14="http://schemas.microsoft.com/office/powerpoint/2010/main" val="131859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vertical)">
                                      <p:cBhvr>
                                        <p:cTn id="7" dur="500"/>
                                        <p:tgtEl>
                                          <p:spTgt spid="1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randombar(horizontal)">
                                      <p:cBhvr>
                                        <p:cTn id="46" dur="500"/>
                                        <p:tgtEl>
                                          <p:spTgt spid="2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wipe(left)">
                                      <p:cBhvr>
                                        <p:cTn id="50" dur="500"/>
                                        <p:tgtEl>
                                          <p:spTgt spid="6">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heel(1)">
                                      <p:cBhvr>
                                        <p:cTn id="55" dur="500"/>
                                        <p:tgtEl>
                                          <p:spTgt spid="25"/>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5" name="Imagen 4" descr="Un reloj en lo alto&#10;&#10;Descripción generada automáticamente con confianza media">
            <a:extLst>
              <a:ext uri="{FF2B5EF4-FFF2-40B4-BE49-F238E27FC236}">
                <a16:creationId xmlns:a16="http://schemas.microsoft.com/office/drawing/2014/main" id="{3CD3A982-84E7-A256-D3E7-B94B90FD2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953" y="260624"/>
            <a:ext cx="6716799" cy="4097247"/>
          </a:xfrm>
          <a:prstGeom prst="rect">
            <a:avLst/>
          </a:prstGeom>
          <a:ln w="76200" cap="sq" cmpd="thickThin">
            <a:solidFill>
              <a:schemeClr val="accent6">
                <a:lumMod val="75000"/>
              </a:schemeClr>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ABFA03CA-E231-2A07-D113-D1BDAEBAA695}"/>
              </a:ext>
            </a:extLst>
          </p:cNvPr>
          <p:cNvSpPr txBox="1"/>
          <p:nvPr/>
        </p:nvSpPr>
        <p:spPr>
          <a:xfrm>
            <a:off x="5036266" y="4500332"/>
            <a:ext cx="6556845" cy="646331"/>
          </a:xfrm>
          <a:prstGeom prst="rect">
            <a:avLst/>
          </a:prstGeom>
          <a:noFill/>
        </p:spPr>
        <p:txBody>
          <a:bodyPr wrap="square">
            <a:spAutoFit/>
          </a:bodyPr>
          <a:lstStyle/>
          <a:p>
            <a:r>
              <a:rPr lang="en-US" b="1" dirty="0"/>
              <a:t>See then that ye walk circumspectly, not as fools, but as wise, Redeeming the time, because the days are evil.</a:t>
            </a:r>
            <a:r>
              <a:rPr lang="es-ES" b="1" dirty="0"/>
              <a:t> (</a:t>
            </a:r>
            <a:r>
              <a:rPr lang="es-ES" b="1" dirty="0" err="1"/>
              <a:t>Ephesians</a:t>
            </a:r>
            <a:r>
              <a:rPr lang="es-ES" b="1" dirty="0"/>
              <a:t> 5:15-16)</a:t>
            </a:r>
          </a:p>
        </p:txBody>
      </p:sp>
      <p:sp>
        <p:nvSpPr>
          <p:cNvPr id="6" name="CuadroTexto 5">
            <a:extLst>
              <a:ext uri="{FF2B5EF4-FFF2-40B4-BE49-F238E27FC236}">
                <a16:creationId xmlns:a16="http://schemas.microsoft.com/office/drawing/2014/main" id="{4B7E1951-D386-CF31-7B6D-9EC0338ADAF9}"/>
              </a:ext>
            </a:extLst>
          </p:cNvPr>
          <p:cNvSpPr txBox="1"/>
          <p:nvPr/>
        </p:nvSpPr>
        <p:spPr>
          <a:xfrm>
            <a:off x="180418" y="2079927"/>
            <a:ext cx="4756102" cy="369332"/>
          </a:xfrm>
          <a:prstGeom prst="rect">
            <a:avLst/>
          </a:prstGeom>
          <a:noFill/>
        </p:spPr>
        <p:txBody>
          <a:bodyPr wrap="square">
            <a:spAutoFit/>
          </a:bodyPr>
          <a:lstStyle/>
          <a:p>
            <a:r>
              <a:rPr lang="es-ES" b="1" dirty="0"/>
              <a:t>…</a:t>
            </a:r>
            <a:r>
              <a:rPr lang="es-ES" b="1" dirty="0" err="1"/>
              <a:t>redeeming</a:t>
            </a:r>
            <a:r>
              <a:rPr lang="es-ES" b="1" dirty="0"/>
              <a:t> </a:t>
            </a:r>
            <a:r>
              <a:rPr lang="es-ES" b="1" dirty="0" err="1"/>
              <a:t>the</a:t>
            </a:r>
            <a:r>
              <a:rPr lang="es-ES" b="1" dirty="0"/>
              <a:t> time. (</a:t>
            </a:r>
            <a:r>
              <a:rPr lang="es-ES" b="1" dirty="0" err="1"/>
              <a:t>Colossians</a:t>
            </a:r>
            <a:r>
              <a:rPr lang="es-ES" b="1" dirty="0"/>
              <a:t> 4:5)</a:t>
            </a:r>
          </a:p>
        </p:txBody>
      </p:sp>
      <p:sp>
        <p:nvSpPr>
          <p:cNvPr id="10" name="CuadroTexto 9">
            <a:extLst>
              <a:ext uri="{FF2B5EF4-FFF2-40B4-BE49-F238E27FC236}">
                <a16:creationId xmlns:a16="http://schemas.microsoft.com/office/drawing/2014/main" id="{FA5C9A2F-6B78-45FF-F85F-C7F48D02D46D}"/>
              </a:ext>
            </a:extLst>
          </p:cNvPr>
          <p:cNvSpPr txBox="1"/>
          <p:nvPr/>
        </p:nvSpPr>
        <p:spPr>
          <a:xfrm>
            <a:off x="180418" y="1232797"/>
            <a:ext cx="4239182" cy="923330"/>
          </a:xfrm>
          <a:prstGeom prst="rect">
            <a:avLst/>
          </a:prstGeom>
          <a:noFill/>
        </p:spPr>
        <p:txBody>
          <a:bodyPr wrap="square">
            <a:spAutoFit/>
          </a:bodyPr>
          <a:lstStyle/>
          <a:p>
            <a:r>
              <a:rPr lang="en-US" b="1" dirty="0"/>
              <a:t>To every thing there is a season, and a time to every purpose under the heaven</a:t>
            </a:r>
            <a:r>
              <a:rPr lang="es-ES" b="1" dirty="0"/>
              <a:t>. (</a:t>
            </a:r>
            <a:r>
              <a:rPr lang="es-ES" b="1" dirty="0" err="1"/>
              <a:t>Ecclesiastes</a:t>
            </a:r>
            <a:r>
              <a:rPr lang="es-ES" b="1" dirty="0"/>
              <a:t> 3:1)</a:t>
            </a:r>
          </a:p>
        </p:txBody>
      </p:sp>
      <p:sp>
        <p:nvSpPr>
          <p:cNvPr id="12" name="CuadroTexto 11">
            <a:extLst>
              <a:ext uri="{FF2B5EF4-FFF2-40B4-BE49-F238E27FC236}">
                <a16:creationId xmlns:a16="http://schemas.microsoft.com/office/drawing/2014/main" id="{99DB0FE5-2C5C-DFB8-FC71-1F980A083FDD}"/>
              </a:ext>
            </a:extLst>
          </p:cNvPr>
          <p:cNvSpPr txBox="1"/>
          <p:nvPr/>
        </p:nvSpPr>
        <p:spPr>
          <a:xfrm>
            <a:off x="5036266" y="5321640"/>
            <a:ext cx="6988166" cy="369332"/>
          </a:xfrm>
          <a:prstGeom prst="rect">
            <a:avLst/>
          </a:prstGeom>
          <a:noFill/>
        </p:spPr>
        <p:txBody>
          <a:bodyPr wrap="square">
            <a:spAutoFit/>
          </a:bodyPr>
          <a:lstStyle/>
          <a:p>
            <a:r>
              <a:rPr lang="en-US" b="1" dirty="0"/>
              <a:t>But this I say, brethren, the time is short </a:t>
            </a:r>
            <a:r>
              <a:rPr lang="es-ES" b="1" dirty="0"/>
              <a:t>(1 </a:t>
            </a:r>
            <a:r>
              <a:rPr lang="es-ES" b="1" dirty="0" err="1"/>
              <a:t>Corinthians</a:t>
            </a:r>
            <a:r>
              <a:rPr lang="es-ES" b="1" dirty="0"/>
              <a:t> 7:29)</a:t>
            </a:r>
          </a:p>
        </p:txBody>
      </p:sp>
      <p:sp>
        <p:nvSpPr>
          <p:cNvPr id="14" name="CuadroTexto 13">
            <a:extLst>
              <a:ext uri="{FF2B5EF4-FFF2-40B4-BE49-F238E27FC236}">
                <a16:creationId xmlns:a16="http://schemas.microsoft.com/office/drawing/2014/main" id="{FCD297DF-882C-439C-72E1-3E0594D8B838}"/>
              </a:ext>
            </a:extLst>
          </p:cNvPr>
          <p:cNvSpPr txBox="1"/>
          <p:nvPr/>
        </p:nvSpPr>
        <p:spPr>
          <a:xfrm>
            <a:off x="5036266" y="5801730"/>
            <a:ext cx="6824486" cy="923330"/>
          </a:xfrm>
          <a:prstGeom prst="rect">
            <a:avLst/>
          </a:prstGeom>
          <a:noFill/>
        </p:spPr>
        <p:txBody>
          <a:bodyPr wrap="square">
            <a:spAutoFit/>
          </a:bodyPr>
          <a:lstStyle/>
          <a:p>
            <a:r>
              <a:rPr lang="en-US" b="1" dirty="0"/>
              <a:t>And that, knowing the time, that now it is high time to awake out of sleep: for now is our salvation nearer than when we believed</a:t>
            </a:r>
            <a:r>
              <a:rPr lang="es-ES" b="1" dirty="0"/>
              <a:t>. (</a:t>
            </a:r>
            <a:r>
              <a:rPr lang="es-ES" b="1" dirty="0" err="1"/>
              <a:t>Romans</a:t>
            </a:r>
            <a:r>
              <a:rPr lang="es-ES" b="1" dirty="0"/>
              <a:t> 13:11)</a:t>
            </a:r>
          </a:p>
        </p:txBody>
      </p:sp>
      <p:pic>
        <p:nvPicPr>
          <p:cNvPr id="9" name="Imagen 8" descr="Un reloj en un papel&#10;&#10;Descripción generada automáticamente con confianza baja">
            <a:extLst>
              <a:ext uri="{FF2B5EF4-FFF2-40B4-BE49-F238E27FC236}">
                <a16:creationId xmlns:a16="http://schemas.microsoft.com/office/drawing/2014/main" id="{B42129D4-B6F2-1363-2C0B-EFF5E6A1283F}"/>
              </a:ext>
            </a:extLst>
          </p:cNvPr>
          <p:cNvPicPr>
            <a:picLocks noChangeAspect="1"/>
          </p:cNvPicPr>
          <p:nvPr/>
        </p:nvPicPr>
        <p:blipFill rotWithShape="1">
          <a:blip r:embed="rId4">
            <a:extLst>
              <a:ext uri="{28A0092B-C50C-407E-A947-70E740481C1C}">
                <a14:useLocalDpi xmlns:a14="http://schemas.microsoft.com/office/drawing/2010/main" val="0"/>
              </a:ext>
            </a:extLst>
          </a:blip>
          <a:srcRect b="8297"/>
          <a:stretch/>
        </p:blipFill>
        <p:spPr>
          <a:xfrm>
            <a:off x="149708" y="2542761"/>
            <a:ext cx="4579378" cy="4097247"/>
          </a:xfrm>
          <a:prstGeom prst="rect">
            <a:avLst/>
          </a:prstGeom>
          <a:ln w="76200" cap="sq" cmpd="thickThin">
            <a:solidFill>
              <a:schemeClr val="accent6">
                <a:lumMod val="75000"/>
              </a:schemeClr>
            </a:solidFill>
            <a:prstDash val="solid"/>
            <a:miter lim="800000"/>
          </a:ln>
          <a:effectLst>
            <a:innerShdw blurRad="76200">
              <a:srgbClr val="000000"/>
            </a:innerShdw>
          </a:effectLst>
        </p:spPr>
      </p:pic>
      <p:pic>
        <p:nvPicPr>
          <p:cNvPr id="8" name="Imagen 7" descr="Forma&#10;&#10;Descripción generada automáticamente">
            <a:extLst>
              <a:ext uri="{FF2B5EF4-FFF2-40B4-BE49-F238E27FC236}">
                <a16:creationId xmlns:a16="http://schemas.microsoft.com/office/drawing/2014/main" id="{C40D8EF7-45AD-0F36-C8F2-3D592D0D58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18" y="148132"/>
            <a:ext cx="2336508" cy="997527"/>
          </a:xfrm>
          <a:prstGeom prst="rect">
            <a:avLst/>
          </a:prstGeom>
          <a:effectLst>
            <a:outerShdw blurRad="50800" dist="38100" dir="2700000" algn="tl" rotWithShape="0">
              <a:prstClr val="black">
                <a:alpha val="40000"/>
              </a:prstClr>
            </a:outerShdw>
          </a:effectLst>
        </p:spPr>
      </p:pic>
      <p:pic>
        <p:nvPicPr>
          <p:cNvPr id="2" name="Imagen 1" descr="Dibujo en blanco y negro&#10;&#10;Descripción generada automáticamente con confianza media">
            <a:extLst>
              <a:ext uri="{FF2B5EF4-FFF2-40B4-BE49-F238E27FC236}">
                <a16:creationId xmlns:a16="http://schemas.microsoft.com/office/drawing/2014/main" id="{D1898ED4-A905-8B2E-E444-9A6CE696E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804" y="534153"/>
            <a:ext cx="1709636" cy="263584"/>
          </a:xfrm>
          <a:prstGeom prst="rect">
            <a:avLst/>
          </a:prstGeom>
        </p:spPr>
      </p:pic>
    </p:spTree>
    <p:extLst>
      <p:ext uri="{BB962C8B-B14F-4D97-AF65-F5344CB8AC3E}">
        <p14:creationId xmlns:p14="http://schemas.microsoft.com/office/powerpoint/2010/main" val="2019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500"/>
                                        <p:tgtEl>
                                          <p:spTgt spid="8"/>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9"/>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266B0F-0040-26B5-1C35-E9FA928B2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509" y="380532"/>
            <a:ext cx="2821662" cy="1200329"/>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FE0459A4-D1D6-11D0-291B-4D6BB4B2E1E2}"/>
              </a:ext>
            </a:extLst>
          </p:cNvPr>
          <p:cNvSpPr txBox="1"/>
          <p:nvPr/>
        </p:nvSpPr>
        <p:spPr>
          <a:xfrm>
            <a:off x="4179295" y="199781"/>
            <a:ext cx="5159703" cy="1477328"/>
          </a:xfrm>
          <a:prstGeom prst="rect">
            <a:avLst/>
          </a:prstGeom>
          <a:noFill/>
        </p:spPr>
        <p:txBody>
          <a:bodyPr wrap="square">
            <a:spAutoFit/>
          </a:bodyPr>
          <a:lstStyle/>
          <a:p>
            <a:r>
              <a:rPr lang="en-US" b="1" dirty="0"/>
              <a:t>A ladder is a construction designed to connect several spaces located at different heights. It is made up of steps (footsteps) and can have several sections separated by landings, plateaus or landings. They can be fixed, transportable or mobile</a:t>
            </a:r>
            <a:r>
              <a:rPr lang="es-ES" b="1" dirty="0"/>
              <a:t>.</a:t>
            </a:r>
          </a:p>
        </p:txBody>
      </p:sp>
      <p:sp>
        <p:nvSpPr>
          <p:cNvPr id="8" name="CuadroTexto 7">
            <a:extLst>
              <a:ext uri="{FF2B5EF4-FFF2-40B4-BE49-F238E27FC236}">
                <a16:creationId xmlns:a16="http://schemas.microsoft.com/office/drawing/2014/main" id="{A9C774F5-7DD7-40C3-F340-EF97DE8EDAF6}"/>
              </a:ext>
            </a:extLst>
          </p:cNvPr>
          <p:cNvSpPr txBox="1"/>
          <p:nvPr/>
        </p:nvSpPr>
        <p:spPr>
          <a:xfrm>
            <a:off x="163902" y="5295750"/>
            <a:ext cx="5932098" cy="1477328"/>
          </a:xfrm>
          <a:prstGeom prst="rect">
            <a:avLst/>
          </a:prstGeom>
          <a:noFill/>
        </p:spPr>
        <p:txBody>
          <a:bodyPr wrap="square">
            <a:spAutoFit/>
          </a:bodyPr>
          <a:lstStyle/>
          <a:p>
            <a:r>
              <a:rPr lang="en-US" b="1" dirty="0"/>
              <a:t>Stairs must be able to be climbed at a pace to prevent falls. To do this, its slope must be constant. That is, the geometric ratio between the depth of its steps (called 'footprint') and their height (called 'riser', partition or cant) must be constant</a:t>
            </a:r>
            <a:r>
              <a:rPr lang="es-ES" b="1" dirty="0"/>
              <a:t>. </a:t>
            </a:r>
          </a:p>
        </p:txBody>
      </p:sp>
      <p:sp>
        <p:nvSpPr>
          <p:cNvPr id="10" name="CuadroTexto 9">
            <a:extLst>
              <a:ext uri="{FF2B5EF4-FFF2-40B4-BE49-F238E27FC236}">
                <a16:creationId xmlns:a16="http://schemas.microsoft.com/office/drawing/2014/main" id="{3A37D453-66ED-160E-2A4A-0ABDC4D4FD2C}"/>
              </a:ext>
            </a:extLst>
          </p:cNvPr>
          <p:cNvSpPr txBox="1"/>
          <p:nvPr/>
        </p:nvSpPr>
        <p:spPr>
          <a:xfrm>
            <a:off x="5831097" y="2739618"/>
            <a:ext cx="6360903" cy="2308324"/>
          </a:xfrm>
          <a:prstGeom prst="rect">
            <a:avLst/>
          </a:prstGeom>
          <a:noFill/>
        </p:spPr>
        <p:txBody>
          <a:bodyPr wrap="square">
            <a:spAutoFit/>
          </a:bodyPr>
          <a:lstStyle/>
          <a:p>
            <a:r>
              <a:rPr lang="en-US" b="1" dirty="0"/>
              <a:t>The ladder is made up of two beams of variable length joined transversely through equidistant crossbars called steps or steps that allow progressive ascent to the desired area. They are easily transportable due to their lightness. Originally they were made of wood, currently the most used material is aluminum because of its lightness and because it allows joints between steps and beams of greater consistency, which prolong the life of the ladder</a:t>
            </a:r>
            <a:r>
              <a:rPr lang="es-ES" b="1" dirty="0"/>
              <a:t>.</a:t>
            </a:r>
          </a:p>
        </p:txBody>
      </p:sp>
      <p:pic>
        <p:nvPicPr>
          <p:cNvPr id="11" name="Imagen 10">
            <a:extLst>
              <a:ext uri="{FF2B5EF4-FFF2-40B4-BE49-F238E27FC236}">
                <a16:creationId xmlns:a16="http://schemas.microsoft.com/office/drawing/2014/main" id="{7EF58202-FD57-B860-8FB5-03E127413EC8}"/>
              </a:ext>
            </a:extLst>
          </p:cNvPr>
          <p:cNvPicPr>
            <a:picLocks noChangeAspect="1"/>
          </p:cNvPicPr>
          <p:nvPr/>
        </p:nvPicPr>
        <p:blipFill>
          <a:blip r:embed="rId4"/>
          <a:stretch>
            <a:fillRect/>
          </a:stretch>
        </p:blipFill>
        <p:spPr>
          <a:xfrm>
            <a:off x="216725" y="226644"/>
            <a:ext cx="3914955" cy="2608431"/>
          </a:xfrm>
          <a:prstGeom prst="roundRect">
            <a:avLst>
              <a:gd name="adj" fmla="val 4167"/>
            </a:avLst>
          </a:prstGeom>
          <a:solidFill>
            <a:srgbClr val="FFFFFF"/>
          </a:solidFill>
          <a:ln w="76200" cap="sq">
            <a:solidFill>
              <a:srgbClr val="80789A"/>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a:extLst>
              <a:ext uri="{FF2B5EF4-FFF2-40B4-BE49-F238E27FC236}">
                <a16:creationId xmlns:a16="http://schemas.microsoft.com/office/drawing/2014/main" id="{3A52D64E-CD67-EAF1-3FA8-1D6224DEA204}"/>
              </a:ext>
            </a:extLst>
          </p:cNvPr>
          <p:cNvPicPr>
            <a:picLocks noChangeAspect="1"/>
          </p:cNvPicPr>
          <p:nvPr/>
        </p:nvPicPr>
        <p:blipFill rotWithShape="1">
          <a:blip r:embed="rId5">
            <a:extLst>
              <a:ext uri="{28A0092B-C50C-407E-A947-70E740481C1C}">
                <a14:useLocalDpi xmlns:a14="http://schemas.microsoft.com/office/drawing/2010/main" val="0"/>
              </a:ext>
            </a:extLst>
          </a:blip>
          <a:srcRect l="4130" r="3102" b="14213"/>
          <a:stretch/>
        </p:blipFill>
        <p:spPr>
          <a:xfrm>
            <a:off x="163902" y="2982831"/>
            <a:ext cx="5617417" cy="2312919"/>
          </a:xfrm>
          <a:prstGeom prst="roundRect">
            <a:avLst>
              <a:gd name="adj" fmla="val 4167"/>
            </a:avLst>
          </a:prstGeom>
          <a:solidFill>
            <a:srgbClr val="FFFFFF"/>
          </a:solidFill>
          <a:ln w="76200" cap="sq">
            <a:solidFill>
              <a:srgbClr val="635B7B"/>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descr="Imagen que contiene tabla, comida, grande, cuarto&#10;&#10;Descripción generada automáticamente">
            <a:extLst>
              <a:ext uri="{FF2B5EF4-FFF2-40B4-BE49-F238E27FC236}">
                <a16:creationId xmlns:a16="http://schemas.microsoft.com/office/drawing/2014/main" id="{8FE13A9F-90B5-842F-05F4-6F666C25C0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9172" y="5164030"/>
            <a:ext cx="2015706" cy="1511780"/>
          </a:xfrm>
          <a:prstGeom prst="snip2DiagRect">
            <a:avLst>
              <a:gd name="adj1" fmla="val 10600"/>
              <a:gd name="adj2" fmla="val 0"/>
            </a:avLst>
          </a:prstGeom>
          <a:solidFill>
            <a:srgbClr val="FFFFFF">
              <a:shade val="85000"/>
            </a:srgbClr>
          </a:solidFill>
          <a:ln w="381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072F58CA-649F-BF34-45A7-4BCE0F6E1BD9}"/>
              </a:ext>
            </a:extLst>
          </p:cNvPr>
          <p:cNvPicPr>
            <a:picLocks noChangeAspect="1"/>
          </p:cNvPicPr>
          <p:nvPr/>
        </p:nvPicPr>
        <p:blipFill>
          <a:blip r:embed="rId7"/>
          <a:stretch>
            <a:fillRect/>
          </a:stretch>
        </p:blipFill>
        <p:spPr>
          <a:xfrm>
            <a:off x="8704737" y="5166174"/>
            <a:ext cx="1131497" cy="1508662"/>
          </a:xfrm>
          <a:prstGeom prst="snip2DiagRect">
            <a:avLst/>
          </a:prstGeom>
          <a:solidFill>
            <a:srgbClr val="FFFFFF">
              <a:shade val="85000"/>
            </a:srgbClr>
          </a:solidFill>
          <a:ln w="381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a:extLst>
              <a:ext uri="{FF2B5EF4-FFF2-40B4-BE49-F238E27FC236}">
                <a16:creationId xmlns:a16="http://schemas.microsoft.com/office/drawing/2014/main" id="{3A65F2C1-1B2A-3F63-D8DE-18B7ED6A0614}"/>
              </a:ext>
            </a:extLst>
          </p:cNvPr>
          <p:cNvPicPr>
            <a:picLocks noChangeAspect="1"/>
          </p:cNvPicPr>
          <p:nvPr/>
        </p:nvPicPr>
        <p:blipFill>
          <a:blip r:embed="rId8"/>
          <a:stretch>
            <a:fillRect/>
          </a:stretch>
        </p:blipFill>
        <p:spPr>
          <a:xfrm>
            <a:off x="7471452" y="5163129"/>
            <a:ext cx="1050346" cy="1513851"/>
          </a:xfrm>
          <a:prstGeom prst="snip2DiagRect">
            <a:avLst>
              <a:gd name="adj1" fmla="val 16155"/>
              <a:gd name="adj2" fmla="val 0"/>
            </a:avLst>
          </a:prstGeom>
          <a:solidFill>
            <a:srgbClr val="FFFFFF">
              <a:shade val="85000"/>
            </a:srgbClr>
          </a:solidFill>
          <a:ln w="381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DD01FF9F-DD21-A578-54D4-E0F7679E1DDF}"/>
              </a:ext>
            </a:extLst>
          </p:cNvPr>
          <p:cNvPicPr>
            <a:picLocks noChangeAspect="1"/>
          </p:cNvPicPr>
          <p:nvPr/>
        </p:nvPicPr>
        <p:blipFill>
          <a:blip r:embed="rId9"/>
          <a:stretch>
            <a:fillRect/>
          </a:stretch>
        </p:blipFill>
        <p:spPr>
          <a:xfrm>
            <a:off x="6153582" y="5160084"/>
            <a:ext cx="1134931" cy="1513851"/>
          </a:xfrm>
          <a:prstGeom prst="snip2DiagRect">
            <a:avLst/>
          </a:prstGeom>
          <a:solidFill>
            <a:srgbClr val="FFFFFF">
              <a:shade val="85000"/>
            </a:srgbClr>
          </a:solidFill>
          <a:ln w="381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98B65FDD-9026-09B1-F061-D34A4EA25E03}"/>
              </a:ext>
            </a:extLst>
          </p:cNvPr>
          <p:cNvSpPr txBox="1"/>
          <p:nvPr/>
        </p:nvSpPr>
        <p:spPr>
          <a:xfrm>
            <a:off x="4618743" y="1737121"/>
            <a:ext cx="7362729" cy="923330"/>
          </a:xfrm>
          <a:prstGeom prst="rect">
            <a:avLst/>
          </a:prstGeom>
          <a:noFill/>
        </p:spPr>
        <p:txBody>
          <a:bodyPr wrap="square">
            <a:spAutoFit/>
          </a:bodyPr>
          <a:lstStyle/>
          <a:p>
            <a:r>
              <a:rPr lang="en-US" b="1" dirty="0"/>
              <a:t>The wide staircase, usually artistic or monumental, is called a staircase. The transportable or "hand-held" ladder, made of wood, rope or both, is called a ladder or portable ladder</a:t>
            </a:r>
            <a:r>
              <a:rPr lang="es-ES" b="1" dirty="0"/>
              <a:t>.</a:t>
            </a:r>
            <a:endParaRPr lang="es-ES" dirty="0"/>
          </a:p>
        </p:txBody>
      </p:sp>
      <p:pic>
        <p:nvPicPr>
          <p:cNvPr id="4" name="Imagen 3" descr="Imagen que contiene dibujo, plato, alimentos&#10;&#10;Descripción generada automáticamente">
            <a:extLst>
              <a:ext uri="{FF2B5EF4-FFF2-40B4-BE49-F238E27FC236}">
                <a16:creationId xmlns:a16="http://schemas.microsoft.com/office/drawing/2014/main" id="{7E9FB137-5D92-98FD-CCF3-8D228F3E2F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7184" y="575035"/>
            <a:ext cx="1479466" cy="739077"/>
          </a:xfrm>
          <a:prstGeom prst="rect">
            <a:avLst/>
          </a:prstGeom>
        </p:spPr>
      </p:pic>
    </p:spTree>
    <p:extLst>
      <p:ext uri="{BB962C8B-B14F-4D97-AF65-F5344CB8AC3E}">
        <p14:creationId xmlns:p14="http://schemas.microsoft.com/office/powerpoint/2010/main" val="367492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2" presetClass="entr" presetSubtype="8"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0-#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2" presetClass="entr" presetSubtype="8"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0-#ppt_w/2"/>
                                          </p:val>
                                        </p:tav>
                                        <p:tav tm="100000">
                                          <p:val>
                                            <p:strVal val="#ppt_x"/>
                                          </p:val>
                                        </p:tav>
                                      </p:tavLst>
                                    </p:anim>
                                    <p:anim calcmode="lin" valueType="num">
                                      <p:cBhvr additive="base">
                                        <p:cTn id="47" dur="500" fill="hold"/>
                                        <p:tgtEl>
                                          <p:spTgt spid="17"/>
                                        </p:tgtEl>
                                        <p:attrNameLst>
                                          <p:attrName>ppt_y</p:attrName>
                                        </p:attrNameLst>
                                      </p:cBhvr>
                                      <p:tavLst>
                                        <p:tav tm="0">
                                          <p:val>
                                            <p:strVal val="#ppt_y"/>
                                          </p:val>
                                        </p:tav>
                                        <p:tav tm="100000">
                                          <p:val>
                                            <p:strVal val="#ppt_y"/>
                                          </p:val>
                                        </p:tav>
                                      </p:tavLst>
                                    </p:anim>
                                  </p:childTnLst>
                                </p:cTn>
                              </p:par>
                            </p:childTnLst>
                          </p:cTn>
                        </p:par>
                        <p:par>
                          <p:cTn id="48" fill="hold">
                            <p:stCondLst>
                              <p:cond delay="1500"/>
                            </p:stCondLst>
                            <p:childTnLst>
                              <p:par>
                                <p:cTn id="49" presetID="2" presetClass="entr" presetSubtype="8"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1000" b="-1000"/>
          </a:stretch>
        </a:blipFill>
        <a:effectLst/>
      </p:bgPr>
    </p:bg>
    <p:spTree>
      <p:nvGrpSpPr>
        <p:cNvPr id="1" name=""/>
        <p:cNvGrpSpPr/>
        <p:nvPr/>
      </p:nvGrpSpPr>
      <p:grpSpPr>
        <a:xfrm>
          <a:off x="0" y="0"/>
          <a:ext cx="0" cy="0"/>
          <a:chOff x="0" y="0"/>
          <a:chExt cx="0" cy="0"/>
        </a:xfrm>
      </p:grpSpPr>
      <p:pic>
        <p:nvPicPr>
          <p:cNvPr id="8" name="Imagen 7" descr="Pintura de una persona&#10;&#10;Descripción generada automáticamente con confianza baja">
            <a:extLst>
              <a:ext uri="{FF2B5EF4-FFF2-40B4-BE49-F238E27FC236}">
                <a16:creationId xmlns:a16="http://schemas.microsoft.com/office/drawing/2014/main" id="{E9682AE9-A662-5CDF-6A1C-C9A136825FD1}"/>
              </a:ext>
            </a:extLst>
          </p:cNvPr>
          <p:cNvPicPr>
            <a:picLocks noChangeAspect="1"/>
          </p:cNvPicPr>
          <p:nvPr/>
        </p:nvPicPr>
        <p:blipFill rotWithShape="1">
          <a:blip r:embed="rId3">
            <a:extLst>
              <a:ext uri="{28A0092B-C50C-407E-A947-70E740481C1C}">
                <a14:useLocalDpi xmlns:a14="http://schemas.microsoft.com/office/drawing/2010/main" val="0"/>
              </a:ext>
            </a:extLst>
          </a:blip>
          <a:srcRect l="6983" t="1614" r="6983"/>
          <a:stretch/>
        </p:blipFill>
        <p:spPr>
          <a:xfrm>
            <a:off x="5328151" y="177522"/>
            <a:ext cx="4092074" cy="2653889"/>
          </a:xfrm>
          <a:prstGeom prst="rect">
            <a:avLst/>
          </a:prstGeom>
          <a:solidFill>
            <a:srgbClr val="FFFFFF">
              <a:shade val="85000"/>
            </a:srgbClr>
          </a:solidFill>
          <a:ln w="57150" cap="rnd">
            <a:solidFill>
              <a:srgbClr val="FFFFCC"/>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uadroTexto 2">
            <a:extLst>
              <a:ext uri="{FF2B5EF4-FFF2-40B4-BE49-F238E27FC236}">
                <a16:creationId xmlns:a16="http://schemas.microsoft.com/office/drawing/2014/main" id="{212B1F19-8BAF-98B2-BE0D-5B2D1765817C}"/>
              </a:ext>
            </a:extLst>
          </p:cNvPr>
          <p:cNvSpPr txBox="1"/>
          <p:nvPr/>
        </p:nvSpPr>
        <p:spPr>
          <a:xfrm>
            <a:off x="245427" y="3024275"/>
            <a:ext cx="9616204" cy="3693319"/>
          </a:xfrm>
          <a:prstGeom prst="rect">
            <a:avLst/>
          </a:prstGeom>
          <a:noFill/>
        </p:spPr>
        <p:txBody>
          <a:bodyPr wrap="square">
            <a:spAutoFit/>
          </a:bodyPr>
          <a:lstStyle/>
          <a:p>
            <a:r>
              <a:rPr lang="en-US" b="1" dirty="0"/>
              <a:t>Many are the figures by which the Spirit of God has sought to illustrate this truth, and make it plain to souls that long to be freed from the burden of guilt. When, after his sin in deceiving Esau, Jacob fled from his father's home, he was weighed down with a sense  of guilt. Lonely and outcast as he was, separated from all that had made life dear, the one thought that above all others pressed upon his soul, was the fear that his sin had cut him off from God, that he was forsaken of Heaven. In sadness he lay down to rest on the bare earth, around him only the lonely hills, and above, the heavens bright with stars. As he slept, a strange light broke upon his vision; and lo, from the plain on which he lay, vast shadowy stairs seemed to lead upward to the very gates of heaven, and upon them angels of God were passing up and down; while from the glory above, the divine voice was heard in a message of comfort and hope. Thus was made known to Jacob that which met the need and longing of his soul—a </a:t>
            </a:r>
            <a:r>
              <a:rPr lang="en-US" b="1" dirty="0" err="1"/>
              <a:t>Saviour</a:t>
            </a:r>
            <a:r>
              <a:rPr lang="en-US" b="1" dirty="0"/>
              <a:t>. With joy and gratitude he saw revealed a way by which he, a sinner, could be restored to communion with God. The mystic ladder of his dream represented Jesus, the only medium of communication between God and man. SC 19</a:t>
            </a:r>
            <a:endParaRPr lang="es-ES" b="1" dirty="0"/>
          </a:p>
        </p:txBody>
      </p:sp>
      <p:sp>
        <p:nvSpPr>
          <p:cNvPr id="6" name="CuadroTexto 5">
            <a:extLst>
              <a:ext uri="{FF2B5EF4-FFF2-40B4-BE49-F238E27FC236}">
                <a16:creationId xmlns:a16="http://schemas.microsoft.com/office/drawing/2014/main" id="{54C768A6-57EB-6AD7-C877-BBDAC6354C0B}"/>
              </a:ext>
            </a:extLst>
          </p:cNvPr>
          <p:cNvSpPr txBox="1"/>
          <p:nvPr/>
        </p:nvSpPr>
        <p:spPr>
          <a:xfrm>
            <a:off x="245426" y="177523"/>
            <a:ext cx="4898073" cy="2585323"/>
          </a:xfrm>
          <a:prstGeom prst="rect">
            <a:avLst/>
          </a:prstGeom>
          <a:noFill/>
        </p:spPr>
        <p:txBody>
          <a:bodyPr wrap="square">
            <a:spAutoFit/>
          </a:bodyPr>
          <a:lstStyle/>
          <a:p>
            <a:r>
              <a:rPr lang="en-US" b="1" dirty="0"/>
              <a:t>Christ is the ladder which Jacob saw whose base rested on the earth and whose topmost round reached the highest heavens. This shows the appointed method of salvation. We are to climb round after round of this ladder. If any one of us shall finally be saved, it will be by clinging to Jesus as to the rounds of a ladder. Christ is made unto the believer wisdom and righteousness, sanctification, and redemption.... 3SM 154.</a:t>
            </a:r>
            <a:endParaRPr lang="es-ES" b="1" dirty="0"/>
          </a:p>
        </p:txBody>
      </p:sp>
      <p:pic>
        <p:nvPicPr>
          <p:cNvPr id="10" name="Imagen 9" descr="Una caricatura de una persona&#10;&#10;Descripción generada automáticamente con confianza baja">
            <a:extLst>
              <a:ext uri="{FF2B5EF4-FFF2-40B4-BE49-F238E27FC236}">
                <a16:creationId xmlns:a16="http://schemas.microsoft.com/office/drawing/2014/main" id="{98A37733-5BBF-1624-B9B7-B5FA165F2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6283" y="1458609"/>
            <a:ext cx="1899329" cy="2055133"/>
          </a:xfrm>
          <a:prstGeom prst="rect">
            <a:avLst/>
          </a:prstGeom>
          <a:solidFill>
            <a:srgbClr val="FFFFFF">
              <a:shade val="85000"/>
            </a:srgbClr>
          </a:solidFill>
          <a:ln w="57150" cap="rnd">
            <a:solidFill>
              <a:srgbClr val="93AF6E"/>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descr="Imagen borrosa de una persona&#10;&#10;Descripción generada automáticamente con confianza media">
            <a:extLst>
              <a:ext uri="{FF2B5EF4-FFF2-40B4-BE49-F238E27FC236}">
                <a16:creationId xmlns:a16="http://schemas.microsoft.com/office/drawing/2014/main" id="{54C28AD1-A22E-8316-8050-9EC18001ED2C}"/>
              </a:ext>
            </a:extLst>
          </p:cNvPr>
          <p:cNvPicPr>
            <a:picLocks noChangeAspect="1"/>
          </p:cNvPicPr>
          <p:nvPr/>
        </p:nvPicPr>
        <p:blipFill rotWithShape="1">
          <a:blip r:embed="rId5">
            <a:extLst>
              <a:ext uri="{28A0092B-C50C-407E-A947-70E740481C1C}">
                <a14:useLocalDpi xmlns:a14="http://schemas.microsoft.com/office/drawing/2010/main" val="0"/>
              </a:ext>
            </a:extLst>
          </a:blip>
          <a:srcRect l="55828" t="4484" r="10994" b="3074"/>
          <a:stretch/>
        </p:blipFill>
        <p:spPr>
          <a:xfrm>
            <a:off x="9861631" y="3680748"/>
            <a:ext cx="2084943" cy="3036846"/>
          </a:xfrm>
          <a:prstGeom prst="rect">
            <a:avLst/>
          </a:prstGeom>
          <a:solidFill>
            <a:srgbClr val="FFFFFF">
              <a:shade val="85000"/>
            </a:srgbClr>
          </a:solidFill>
          <a:ln w="57150" cap="rnd">
            <a:solidFill>
              <a:srgbClr val="835996"/>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Imagen 1" descr="Forma&#10;&#10;Descripción generada automáticamente">
            <a:extLst>
              <a:ext uri="{FF2B5EF4-FFF2-40B4-BE49-F238E27FC236}">
                <a16:creationId xmlns:a16="http://schemas.microsoft.com/office/drawing/2014/main" id="{BD7B4525-4ABD-1002-8006-434C2A144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8325" y="139868"/>
            <a:ext cx="2609296" cy="1109989"/>
          </a:xfrm>
          <a:prstGeom prst="rect">
            <a:avLst/>
          </a:prstGeom>
          <a:effectLst>
            <a:outerShdw blurRad="50800" dist="38100" dir="2700000" algn="tl" rotWithShape="0">
              <a:prstClr val="black">
                <a:alpha val="40000"/>
              </a:prstClr>
            </a:outerShdw>
          </a:effectLst>
        </p:spPr>
      </p:pic>
      <p:pic>
        <p:nvPicPr>
          <p:cNvPr id="4" name="Imagen 3" descr="Imagen que contiene dibujo, plato, alimentos&#10;&#10;Descripción generada automáticamente">
            <a:extLst>
              <a:ext uri="{FF2B5EF4-FFF2-40B4-BE49-F238E27FC236}">
                <a16:creationId xmlns:a16="http://schemas.microsoft.com/office/drawing/2014/main" id="{912A1642-23C9-97A1-0A1D-5B002B3451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4349" y="324713"/>
            <a:ext cx="1342818" cy="670814"/>
          </a:xfrm>
          <a:prstGeom prst="rect">
            <a:avLst/>
          </a:prstGeom>
        </p:spPr>
      </p:pic>
    </p:spTree>
    <p:extLst>
      <p:ext uri="{BB962C8B-B14F-4D97-AF65-F5344CB8AC3E}">
        <p14:creationId xmlns:p14="http://schemas.microsoft.com/office/powerpoint/2010/main" val="40554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3"/>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3"/>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t="-1000"/>
          </a:stretch>
        </a:blipFill>
        <a:effectLst/>
      </p:bgPr>
    </p:bg>
    <p:spTree>
      <p:nvGrpSpPr>
        <p:cNvPr id="1" name=""/>
        <p:cNvGrpSpPr/>
        <p:nvPr/>
      </p:nvGrpSpPr>
      <p:grpSpPr>
        <a:xfrm>
          <a:off x="0" y="0"/>
          <a:ext cx="0" cy="0"/>
          <a:chOff x="0" y="0"/>
          <a:chExt cx="0" cy="0"/>
        </a:xfrm>
      </p:grpSpPr>
      <p:pic>
        <p:nvPicPr>
          <p:cNvPr id="11" name="Imagen 10" descr="Forma&#10;&#10;Descripción generada automáticamente con confianza media">
            <a:extLst>
              <a:ext uri="{FF2B5EF4-FFF2-40B4-BE49-F238E27FC236}">
                <a16:creationId xmlns:a16="http://schemas.microsoft.com/office/drawing/2014/main" id="{F183178D-3BD5-6103-CFA7-6D8547B90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70" y="134882"/>
            <a:ext cx="2336508" cy="83884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348BDE27-C1B7-7B1D-C9A5-28FF024EBB3B}"/>
              </a:ext>
            </a:extLst>
          </p:cNvPr>
          <p:cNvSpPr txBox="1"/>
          <p:nvPr/>
        </p:nvSpPr>
        <p:spPr>
          <a:xfrm>
            <a:off x="2489703" y="111268"/>
            <a:ext cx="9702297" cy="923330"/>
          </a:xfrm>
          <a:prstGeom prst="rect">
            <a:avLst/>
          </a:prstGeom>
          <a:noFill/>
        </p:spPr>
        <p:txBody>
          <a:bodyPr wrap="square">
            <a:spAutoFit/>
          </a:bodyPr>
          <a:lstStyle/>
          <a:p>
            <a:r>
              <a:rPr lang="en-US" b="1" dirty="0"/>
              <a:t>A furnace is a device that stores heat, generates it through combustion, and keeps it inside a closed compartment. It is used both in the kitchen to prepare, heat or dry food, and in industry. The heat energy used may be different. There are different types of oven</a:t>
            </a:r>
            <a:r>
              <a:rPr lang="es-ES" b="1" dirty="0"/>
              <a:t>.</a:t>
            </a:r>
          </a:p>
        </p:txBody>
      </p:sp>
      <p:graphicFrame>
        <p:nvGraphicFramePr>
          <p:cNvPr id="7" name="Diagrama 6">
            <a:extLst>
              <a:ext uri="{FF2B5EF4-FFF2-40B4-BE49-F238E27FC236}">
                <a16:creationId xmlns:a16="http://schemas.microsoft.com/office/drawing/2014/main" id="{73FED5E6-D18A-4CB3-FE21-79A018282D87}"/>
              </a:ext>
            </a:extLst>
          </p:cNvPr>
          <p:cNvGraphicFramePr/>
          <p:nvPr>
            <p:extLst>
              <p:ext uri="{D42A27DB-BD31-4B8C-83A1-F6EECF244321}">
                <p14:modId xmlns:p14="http://schemas.microsoft.com/office/powerpoint/2010/main" val="1940742006"/>
              </p:ext>
            </p:extLst>
          </p:nvPr>
        </p:nvGraphicFramePr>
        <p:xfrm>
          <a:off x="125084" y="1095468"/>
          <a:ext cx="11891512" cy="55692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Imagen que contiene dibujo, plato, alimentos&#10;&#10;Descripción generada automáticamente">
            <a:extLst>
              <a:ext uri="{FF2B5EF4-FFF2-40B4-BE49-F238E27FC236}">
                <a16:creationId xmlns:a16="http://schemas.microsoft.com/office/drawing/2014/main" id="{9B69B15E-BA6E-6E66-2451-EDEB616E63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698" y="231349"/>
            <a:ext cx="1210365" cy="570407"/>
          </a:xfrm>
          <a:prstGeom prst="rect">
            <a:avLst/>
          </a:prstGeom>
        </p:spPr>
      </p:pic>
    </p:spTree>
    <p:extLst>
      <p:ext uri="{BB962C8B-B14F-4D97-AF65-F5344CB8AC3E}">
        <p14:creationId xmlns:p14="http://schemas.microsoft.com/office/powerpoint/2010/main" val="250793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750"/>
                                        <p:tgtEl>
                                          <p:spTgt spid="11"/>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7">
                                            <p:graphicEl>
                                              <a:dgm id="{B738D4B6-866B-4FCD-B4AA-AF4BF0D9C578}"/>
                                            </p:graphicEl>
                                          </p:spTgt>
                                        </p:tgtEl>
                                        <p:attrNameLst>
                                          <p:attrName>style.visibility</p:attrName>
                                        </p:attrNameLst>
                                      </p:cBhvr>
                                      <p:to>
                                        <p:strVal val="visible"/>
                                      </p:to>
                                    </p:set>
                                    <p:anim calcmode="lin" valueType="num">
                                      <p:cBhvr>
                                        <p:cTn id="16" dur="500" fill="hold"/>
                                        <p:tgtEl>
                                          <p:spTgt spid="7">
                                            <p:graphicEl>
                                              <a:dgm id="{B738D4B6-866B-4FCD-B4AA-AF4BF0D9C578}"/>
                                            </p:graphicEl>
                                          </p:spTgt>
                                        </p:tgtEl>
                                        <p:attrNameLst>
                                          <p:attrName>ppt_w</p:attrName>
                                        </p:attrNameLst>
                                      </p:cBhvr>
                                      <p:tavLst>
                                        <p:tav tm="0">
                                          <p:val>
                                            <p:fltVal val="0"/>
                                          </p:val>
                                        </p:tav>
                                        <p:tav tm="100000">
                                          <p:val>
                                            <p:strVal val="#ppt_w"/>
                                          </p:val>
                                        </p:tav>
                                      </p:tavLst>
                                    </p:anim>
                                    <p:anim calcmode="lin" valueType="num">
                                      <p:cBhvr>
                                        <p:cTn id="17" dur="500" fill="hold"/>
                                        <p:tgtEl>
                                          <p:spTgt spid="7">
                                            <p:graphicEl>
                                              <a:dgm id="{B738D4B6-866B-4FCD-B4AA-AF4BF0D9C578}"/>
                                            </p:graphicEl>
                                          </p:spTgt>
                                        </p:tgtEl>
                                        <p:attrNameLst>
                                          <p:attrName>ppt_h</p:attrName>
                                        </p:attrNameLst>
                                      </p:cBhvr>
                                      <p:tavLst>
                                        <p:tav tm="0">
                                          <p:val>
                                            <p:fltVal val="0"/>
                                          </p:val>
                                        </p:tav>
                                        <p:tav tm="100000">
                                          <p:val>
                                            <p:strVal val="#ppt_h"/>
                                          </p:val>
                                        </p:tav>
                                      </p:tavLst>
                                    </p:anim>
                                    <p:animEffect transition="in" filter="fade">
                                      <p:cBhvr>
                                        <p:cTn id="18" dur="500"/>
                                        <p:tgtEl>
                                          <p:spTgt spid="7">
                                            <p:graphicEl>
                                              <a:dgm id="{B738D4B6-866B-4FCD-B4AA-AF4BF0D9C578}"/>
                                            </p:graphic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graphicEl>
                                              <a:dgm id="{62F22D12-8F85-4543-97B2-3E3BB88DC242}"/>
                                            </p:graphicEl>
                                          </p:spTgt>
                                        </p:tgtEl>
                                        <p:attrNameLst>
                                          <p:attrName>style.visibility</p:attrName>
                                        </p:attrNameLst>
                                      </p:cBhvr>
                                      <p:to>
                                        <p:strVal val="visible"/>
                                      </p:to>
                                    </p:set>
                                    <p:animEffect transition="in" filter="wipe(left)">
                                      <p:cBhvr>
                                        <p:cTn id="22" dur="500"/>
                                        <p:tgtEl>
                                          <p:spTgt spid="7">
                                            <p:graphicEl>
                                              <a:dgm id="{62F22D12-8F85-4543-97B2-3E3BB88DC24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graphicEl>
                                              <a:dgm id="{00E025C1-8351-41F5-B373-ECE029120C11}"/>
                                            </p:graphicEl>
                                          </p:spTgt>
                                        </p:tgtEl>
                                        <p:attrNameLst>
                                          <p:attrName>style.visibility</p:attrName>
                                        </p:attrNameLst>
                                      </p:cBhvr>
                                      <p:to>
                                        <p:strVal val="visible"/>
                                      </p:to>
                                    </p:set>
                                    <p:anim calcmode="lin" valueType="num">
                                      <p:cBhvr>
                                        <p:cTn id="27" dur="500" fill="hold"/>
                                        <p:tgtEl>
                                          <p:spTgt spid="7">
                                            <p:graphicEl>
                                              <a:dgm id="{00E025C1-8351-41F5-B373-ECE029120C11}"/>
                                            </p:graphicEl>
                                          </p:spTgt>
                                        </p:tgtEl>
                                        <p:attrNameLst>
                                          <p:attrName>ppt_w</p:attrName>
                                        </p:attrNameLst>
                                      </p:cBhvr>
                                      <p:tavLst>
                                        <p:tav tm="0">
                                          <p:val>
                                            <p:fltVal val="0"/>
                                          </p:val>
                                        </p:tav>
                                        <p:tav tm="100000">
                                          <p:val>
                                            <p:strVal val="#ppt_w"/>
                                          </p:val>
                                        </p:tav>
                                      </p:tavLst>
                                    </p:anim>
                                    <p:anim calcmode="lin" valueType="num">
                                      <p:cBhvr>
                                        <p:cTn id="28" dur="500" fill="hold"/>
                                        <p:tgtEl>
                                          <p:spTgt spid="7">
                                            <p:graphicEl>
                                              <a:dgm id="{00E025C1-8351-41F5-B373-ECE029120C11}"/>
                                            </p:graphicEl>
                                          </p:spTgt>
                                        </p:tgtEl>
                                        <p:attrNameLst>
                                          <p:attrName>ppt_h</p:attrName>
                                        </p:attrNameLst>
                                      </p:cBhvr>
                                      <p:tavLst>
                                        <p:tav tm="0">
                                          <p:val>
                                            <p:fltVal val="0"/>
                                          </p:val>
                                        </p:tav>
                                        <p:tav tm="100000">
                                          <p:val>
                                            <p:strVal val="#ppt_h"/>
                                          </p:val>
                                        </p:tav>
                                      </p:tavLst>
                                    </p:anim>
                                    <p:animEffect transition="in" filter="fade">
                                      <p:cBhvr>
                                        <p:cTn id="29" dur="500"/>
                                        <p:tgtEl>
                                          <p:spTgt spid="7">
                                            <p:graphicEl>
                                              <a:dgm id="{00E025C1-8351-41F5-B373-ECE029120C11}"/>
                                            </p:graphicEl>
                                          </p:spTgt>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
                                            <p:graphicEl>
                                              <a:dgm id="{DF71CA1C-A74D-441D-BEA7-4D0C63473FEB}"/>
                                            </p:graphicEl>
                                          </p:spTgt>
                                        </p:tgtEl>
                                        <p:attrNameLst>
                                          <p:attrName>style.visibility</p:attrName>
                                        </p:attrNameLst>
                                      </p:cBhvr>
                                      <p:to>
                                        <p:strVal val="visible"/>
                                      </p:to>
                                    </p:set>
                                    <p:animEffect transition="in" filter="wipe(left)">
                                      <p:cBhvr>
                                        <p:cTn id="33" dur="500"/>
                                        <p:tgtEl>
                                          <p:spTgt spid="7">
                                            <p:graphicEl>
                                              <a:dgm id="{DF71CA1C-A74D-441D-BEA7-4D0C63473FE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graphicEl>
                                              <a:dgm id="{79902EFC-2C13-439A-8015-8590C276CD3A}"/>
                                            </p:graphicEl>
                                          </p:spTgt>
                                        </p:tgtEl>
                                        <p:attrNameLst>
                                          <p:attrName>style.visibility</p:attrName>
                                        </p:attrNameLst>
                                      </p:cBhvr>
                                      <p:to>
                                        <p:strVal val="visible"/>
                                      </p:to>
                                    </p:set>
                                    <p:anim calcmode="lin" valueType="num">
                                      <p:cBhvr>
                                        <p:cTn id="38" dur="500" fill="hold"/>
                                        <p:tgtEl>
                                          <p:spTgt spid="7">
                                            <p:graphicEl>
                                              <a:dgm id="{79902EFC-2C13-439A-8015-8590C276CD3A}"/>
                                            </p:graphicEl>
                                          </p:spTgt>
                                        </p:tgtEl>
                                        <p:attrNameLst>
                                          <p:attrName>ppt_w</p:attrName>
                                        </p:attrNameLst>
                                      </p:cBhvr>
                                      <p:tavLst>
                                        <p:tav tm="0">
                                          <p:val>
                                            <p:fltVal val="0"/>
                                          </p:val>
                                        </p:tav>
                                        <p:tav tm="100000">
                                          <p:val>
                                            <p:strVal val="#ppt_w"/>
                                          </p:val>
                                        </p:tav>
                                      </p:tavLst>
                                    </p:anim>
                                    <p:anim calcmode="lin" valueType="num">
                                      <p:cBhvr>
                                        <p:cTn id="39" dur="500" fill="hold"/>
                                        <p:tgtEl>
                                          <p:spTgt spid="7">
                                            <p:graphicEl>
                                              <a:dgm id="{79902EFC-2C13-439A-8015-8590C276CD3A}"/>
                                            </p:graphicEl>
                                          </p:spTgt>
                                        </p:tgtEl>
                                        <p:attrNameLst>
                                          <p:attrName>ppt_h</p:attrName>
                                        </p:attrNameLst>
                                      </p:cBhvr>
                                      <p:tavLst>
                                        <p:tav tm="0">
                                          <p:val>
                                            <p:fltVal val="0"/>
                                          </p:val>
                                        </p:tav>
                                        <p:tav tm="100000">
                                          <p:val>
                                            <p:strVal val="#ppt_h"/>
                                          </p:val>
                                        </p:tav>
                                      </p:tavLst>
                                    </p:anim>
                                    <p:animEffect transition="in" filter="fade">
                                      <p:cBhvr>
                                        <p:cTn id="40" dur="500"/>
                                        <p:tgtEl>
                                          <p:spTgt spid="7">
                                            <p:graphicEl>
                                              <a:dgm id="{79902EFC-2C13-439A-8015-8590C276CD3A}"/>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graphicEl>
                                              <a:dgm id="{E58B2861-97AA-4A11-93E6-524FF5353FBB}"/>
                                            </p:graphicEl>
                                          </p:spTgt>
                                        </p:tgtEl>
                                        <p:attrNameLst>
                                          <p:attrName>style.visibility</p:attrName>
                                        </p:attrNameLst>
                                      </p:cBhvr>
                                      <p:to>
                                        <p:strVal val="visible"/>
                                      </p:to>
                                    </p:set>
                                    <p:animEffect transition="in" filter="wipe(left)">
                                      <p:cBhvr>
                                        <p:cTn id="44" dur="500"/>
                                        <p:tgtEl>
                                          <p:spTgt spid="7">
                                            <p:graphicEl>
                                              <a:dgm id="{E58B2861-97AA-4A11-93E6-524FF5353FBB}"/>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graphicEl>
                                              <a:dgm id="{BF135A24-36D8-4822-B1DD-3C7B52DDD9D1}"/>
                                            </p:graphicEl>
                                          </p:spTgt>
                                        </p:tgtEl>
                                        <p:attrNameLst>
                                          <p:attrName>style.visibility</p:attrName>
                                        </p:attrNameLst>
                                      </p:cBhvr>
                                      <p:to>
                                        <p:strVal val="visible"/>
                                      </p:to>
                                    </p:set>
                                    <p:anim calcmode="lin" valueType="num">
                                      <p:cBhvr>
                                        <p:cTn id="49" dur="500" fill="hold"/>
                                        <p:tgtEl>
                                          <p:spTgt spid="7">
                                            <p:graphicEl>
                                              <a:dgm id="{BF135A24-36D8-4822-B1DD-3C7B52DDD9D1}"/>
                                            </p:graphicEl>
                                          </p:spTgt>
                                        </p:tgtEl>
                                        <p:attrNameLst>
                                          <p:attrName>ppt_w</p:attrName>
                                        </p:attrNameLst>
                                      </p:cBhvr>
                                      <p:tavLst>
                                        <p:tav tm="0">
                                          <p:val>
                                            <p:fltVal val="0"/>
                                          </p:val>
                                        </p:tav>
                                        <p:tav tm="100000">
                                          <p:val>
                                            <p:strVal val="#ppt_w"/>
                                          </p:val>
                                        </p:tav>
                                      </p:tavLst>
                                    </p:anim>
                                    <p:anim calcmode="lin" valueType="num">
                                      <p:cBhvr>
                                        <p:cTn id="50" dur="500" fill="hold"/>
                                        <p:tgtEl>
                                          <p:spTgt spid="7">
                                            <p:graphicEl>
                                              <a:dgm id="{BF135A24-36D8-4822-B1DD-3C7B52DDD9D1}"/>
                                            </p:graphicEl>
                                          </p:spTgt>
                                        </p:tgtEl>
                                        <p:attrNameLst>
                                          <p:attrName>ppt_h</p:attrName>
                                        </p:attrNameLst>
                                      </p:cBhvr>
                                      <p:tavLst>
                                        <p:tav tm="0">
                                          <p:val>
                                            <p:fltVal val="0"/>
                                          </p:val>
                                        </p:tav>
                                        <p:tav tm="100000">
                                          <p:val>
                                            <p:strVal val="#ppt_h"/>
                                          </p:val>
                                        </p:tav>
                                      </p:tavLst>
                                    </p:anim>
                                    <p:animEffect transition="in" filter="fade">
                                      <p:cBhvr>
                                        <p:cTn id="51" dur="500"/>
                                        <p:tgtEl>
                                          <p:spTgt spid="7">
                                            <p:graphicEl>
                                              <a:dgm id="{BF135A24-36D8-4822-B1DD-3C7B52DDD9D1}"/>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graphicEl>
                                              <a:dgm id="{62A1E77C-4BAD-41D3-AEC3-BA8F4DB396AC}"/>
                                            </p:graphicEl>
                                          </p:spTgt>
                                        </p:tgtEl>
                                        <p:attrNameLst>
                                          <p:attrName>style.visibility</p:attrName>
                                        </p:attrNameLst>
                                      </p:cBhvr>
                                      <p:to>
                                        <p:strVal val="visible"/>
                                      </p:to>
                                    </p:set>
                                    <p:animEffect transition="in" filter="wipe(left)">
                                      <p:cBhvr>
                                        <p:cTn id="55" dur="500"/>
                                        <p:tgtEl>
                                          <p:spTgt spid="7">
                                            <p:graphicEl>
                                              <a:dgm id="{62A1E77C-4BAD-41D3-AEC3-BA8F4DB396AC}"/>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7">
                                            <p:graphicEl>
                                              <a:dgm id="{4B217E52-C42D-4378-A006-A7AB343414F6}"/>
                                            </p:graphicEl>
                                          </p:spTgt>
                                        </p:tgtEl>
                                        <p:attrNameLst>
                                          <p:attrName>style.visibility</p:attrName>
                                        </p:attrNameLst>
                                      </p:cBhvr>
                                      <p:to>
                                        <p:strVal val="visible"/>
                                      </p:to>
                                    </p:set>
                                    <p:anim calcmode="lin" valueType="num">
                                      <p:cBhvr>
                                        <p:cTn id="60" dur="500" fill="hold"/>
                                        <p:tgtEl>
                                          <p:spTgt spid="7">
                                            <p:graphicEl>
                                              <a:dgm id="{4B217E52-C42D-4378-A006-A7AB343414F6}"/>
                                            </p:graphicEl>
                                          </p:spTgt>
                                        </p:tgtEl>
                                        <p:attrNameLst>
                                          <p:attrName>ppt_w</p:attrName>
                                        </p:attrNameLst>
                                      </p:cBhvr>
                                      <p:tavLst>
                                        <p:tav tm="0">
                                          <p:val>
                                            <p:fltVal val="0"/>
                                          </p:val>
                                        </p:tav>
                                        <p:tav tm="100000">
                                          <p:val>
                                            <p:strVal val="#ppt_w"/>
                                          </p:val>
                                        </p:tav>
                                      </p:tavLst>
                                    </p:anim>
                                    <p:anim calcmode="lin" valueType="num">
                                      <p:cBhvr>
                                        <p:cTn id="61" dur="500" fill="hold"/>
                                        <p:tgtEl>
                                          <p:spTgt spid="7">
                                            <p:graphicEl>
                                              <a:dgm id="{4B217E52-C42D-4378-A006-A7AB343414F6}"/>
                                            </p:graphicEl>
                                          </p:spTgt>
                                        </p:tgtEl>
                                        <p:attrNameLst>
                                          <p:attrName>ppt_h</p:attrName>
                                        </p:attrNameLst>
                                      </p:cBhvr>
                                      <p:tavLst>
                                        <p:tav tm="0">
                                          <p:val>
                                            <p:fltVal val="0"/>
                                          </p:val>
                                        </p:tav>
                                        <p:tav tm="100000">
                                          <p:val>
                                            <p:strVal val="#ppt_h"/>
                                          </p:val>
                                        </p:tav>
                                      </p:tavLst>
                                    </p:anim>
                                    <p:animEffect transition="in" filter="fade">
                                      <p:cBhvr>
                                        <p:cTn id="62" dur="500"/>
                                        <p:tgtEl>
                                          <p:spTgt spid="7">
                                            <p:graphicEl>
                                              <a:dgm id="{4B217E52-C42D-4378-A006-A7AB343414F6}"/>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7">
                                            <p:graphicEl>
                                              <a:dgm id="{09095031-9F81-4A78-973B-754A8F5E7385}"/>
                                            </p:graphicEl>
                                          </p:spTgt>
                                        </p:tgtEl>
                                        <p:attrNameLst>
                                          <p:attrName>style.visibility</p:attrName>
                                        </p:attrNameLst>
                                      </p:cBhvr>
                                      <p:to>
                                        <p:strVal val="visible"/>
                                      </p:to>
                                    </p:set>
                                    <p:animEffect transition="in" filter="wipe(left)">
                                      <p:cBhvr>
                                        <p:cTn id="66" dur="500"/>
                                        <p:tgtEl>
                                          <p:spTgt spid="7">
                                            <p:graphicEl>
                                              <a:dgm id="{09095031-9F81-4A78-973B-754A8F5E7385}"/>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graphicEl>
                                              <a:dgm id="{EBF2FAF8-8700-4300-9F36-D9D82B2825AD}"/>
                                            </p:graphicEl>
                                          </p:spTgt>
                                        </p:tgtEl>
                                        <p:attrNameLst>
                                          <p:attrName>style.visibility</p:attrName>
                                        </p:attrNameLst>
                                      </p:cBhvr>
                                      <p:to>
                                        <p:strVal val="visible"/>
                                      </p:to>
                                    </p:set>
                                    <p:anim calcmode="lin" valueType="num">
                                      <p:cBhvr>
                                        <p:cTn id="71" dur="500" fill="hold"/>
                                        <p:tgtEl>
                                          <p:spTgt spid="7">
                                            <p:graphicEl>
                                              <a:dgm id="{EBF2FAF8-8700-4300-9F36-D9D82B2825AD}"/>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EBF2FAF8-8700-4300-9F36-D9D82B2825AD}"/>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EBF2FAF8-8700-4300-9F36-D9D82B2825AD}"/>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7">
                                            <p:graphicEl>
                                              <a:dgm id="{4CABFB2B-A397-4AAB-907C-F70AF39A03E8}"/>
                                            </p:graphicEl>
                                          </p:spTgt>
                                        </p:tgtEl>
                                        <p:attrNameLst>
                                          <p:attrName>style.visibility</p:attrName>
                                        </p:attrNameLst>
                                      </p:cBhvr>
                                      <p:to>
                                        <p:strVal val="visible"/>
                                      </p:to>
                                    </p:set>
                                    <p:animEffect transition="in" filter="wipe(left)">
                                      <p:cBhvr>
                                        <p:cTn id="77" dur="500"/>
                                        <p:tgtEl>
                                          <p:spTgt spid="7">
                                            <p:graphicEl>
                                              <a:dgm id="{4CABFB2B-A397-4AAB-907C-F70AF39A03E8}"/>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ADA61984-0471-40AD-89B6-4C4541DBE698}"/>
                                            </p:graphicEl>
                                          </p:spTgt>
                                        </p:tgtEl>
                                        <p:attrNameLst>
                                          <p:attrName>style.visibility</p:attrName>
                                        </p:attrNameLst>
                                      </p:cBhvr>
                                      <p:to>
                                        <p:strVal val="visible"/>
                                      </p:to>
                                    </p:set>
                                    <p:anim calcmode="lin" valueType="num">
                                      <p:cBhvr>
                                        <p:cTn id="82" dur="500" fill="hold"/>
                                        <p:tgtEl>
                                          <p:spTgt spid="7">
                                            <p:graphicEl>
                                              <a:dgm id="{ADA61984-0471-40AD-89B6-4C4541DBE698}"/>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ADA61984-0471-40AD-89B6-4C4541DBE698}"/>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ADA61984-0471-40AD-89B6-4C4541DBE698}"/>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7">
                                            <p:graphicEl>
                                              <a:dgm id="{BA5FE16E-374B-4527-A1F1-A1A99E302672}"/>
                                            </p:graphicEl>
                                          </p:spTgt>
                                        </p:tgtEl>
                                        <p:attrNameLst>
                                          <p:attrName>style.visibility</p:attrName>
                                        </p:attrNameLst>
                                      </p:cBhvr>
                                      <p:to>
                                        <p:strVal val="visible"/>
                                      </p:to>
                                    </p:set>
                                    <p:animEffect transition="in" filter="wipe(left)">
                                      <p:cBhvr>
                                        <p:cTn id="88" dur="500"/>
                                        <p:tgtEl>
                                          <p:spTgt spid="7">
                                            <p:graphicEl>
                                              <a:dgm id="{BA5FE16E-374B-4527-A1F1-A1A99E302672}"/>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7">
                                            <p:graphicEl>
                                              <a:dgm id="{0AAF7D21-4F0F-459B-939A-1D5DA1EC8E1D}"/>
                                            </p:graphicEl>
                                          </p:spTgt>
                                        </p:tgtEl>
                                        <p:attrNameLst>
                                          <p:attrName>style.visibility</p:attrName>
                                        </p:attrNameLst>
                                      </p:cBhvr>
                                      <p:to>
                                        <p:strVal val="visible"/>
                                      </p:to>
                                    </p:set>
                                    <p:anim calcmode="lin" valueType="num">
                                      <p:cBhvr>
                                        <p:cTn id="93" dur="500" fill="hold"/>
                                        <p:tgtEl>
                                          <p:spTgt spid="7">
                                            <p:graphicEl>
                                              <a:dgm id="{0AAF7D21-4F0F-459B-939A-1D5DA1EC8E1D}"/>
                                            </p:graphicEl>
                                          </p:spTgt>
                                        </p:tgtEl>
                                        <p:attrNameLst>
                                          <p:attrName>ppt_w</p:attrName>
                                        </p:attrNameLst>
                                      </p:cBhvr>
                                      <p:tavLst>
                                        <p:tav tm="0">
                                          <p:val>
                                            <p:fltVal val="0"/>
                                          </p:val>
                                        </p:tav>
                                        <p:tav tm="100000">
                                          <p:val>
                                            <p:strVal val="#ppt_w"/>
                                          </p:val>
                                        </p:tav>
                                      </p:tavLst>
                                    </p:anim>
                                    <p:anim calcmode="lin" valueType="num">
                                      <p:cBhvr>
                                        <p:cTn id="94" dur="500" fill="hold"/>
                                        <p:tgtEl>
                                          <p:spTgt spid="7">
                                            <p:graphicEl>
                                              <a:dgm id="{0AAF7D21-4F0F-459B-939A-1D5DA1EC8E1D}"/>
                                            </p:graphicEl>
                                          </p:spTgt>
                                        </p:tgtEl>
                                        <p:attrNameLst>
                                          <p:attrName>ppt_h</p:attrName>
                                        </p:attrNameLst>
                                      </p:cBhvr>
                                      <p:tavLst>
                                        <p:tav tm="0">
                                          <p:val>
                                            <p:fltVal val="0"/>
                                          </p:val>
                                        </p:tav>
                                        <p:tav tm="100000">
                                          <p:val>
                                            <p:strVal val="#ppt_h"/>
                                          </p:val>
                                        </p:tav>
                                      </p:tavLst>
                                    </p:anim>
                                    <p:animEffect transition="in" filter="fade">
                                      <p:cBhvr>
                                        <p:cTn id="95" dur="500"/>
                                        <p:tgtEl>
                                          <p:spTgt spid="7">
                                            <p:graphicEl>
                                              <a:dgm id="{0AAF7D21-4F0F-459B-939A-1D5DA1EC8E1D}"/>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7">
                                            <p:graphicEl>
                                              <a:dgm id="{73C8D1C9-6880-46F0-AFF7-819C09491680}"/>
                                            </p:graphicEl>
                                          </p:spTgt>
                                        </p:tgtEl>
                                        <p:attrNameLst>
                                          <p:attrName>style.visibility</p:attrName>
                                        </p:attrNameLst>
                                      </p:cBhvr>
                                      <p:to>
                                        <p:strVal val="visible"/>
                                      </p:to>
                                    </p:set>
                                    <p:animEffect transition="in" filter="wipe(left)">
                                      <p:cBhvr>
                                        <p:cTn id="99" dur="500"/>
                                        <p:tgtEl>
                                          <p:spTgt spid="7">
                                            <p:graphicEl>
                                              <a:dgm id="{73C8D1C9-6880-46F0-AFF7-819C094916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7"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D01F93B-A58B-44FA-91D7-BF6940E146D2}"/>
              </a:ext>
            </a:extLst>
          </p:cNvPr>
          <p:cNvSpPr txBox="1"/>
          <p:nvPr/>
        </p:nvSpPr>
        <p:spPr>
          <a:xfrm>
            <a:off x="2733675" y="129361"/>
            <a:ext cx="6724650" cy="1908215"/>
          </a:xfrm>
          <a:prstGeom prst="rect">
            <a:avLst/>
          </a:prstGeom>
          <a:noFill/>
        </p:spPr>
        <p:txBody>
          <a:bodyPr wrap="square">
            <a:spAutoFit/>
          </a:bodyPr>
          <a:lstStyle/>
          <a:p>
            <a:pPr algn="ctr">
              <a:spcBef>
                <a:spcPts val="600"/>
              </a:spcBef>
            </a:pPr>
            <a:r>
              <a:rPr lang="en-US" b="1" dirty="0"/>
              <a:t>At home we have an infinite number of objects that we use daily or at least once a week</a:t>
            </a:r>
            <a:r>
              <a:rPr lang="es-ES" b="1" dirty="0"/>
              <a:t>.</a:t>
            </a:r>
          </a:p>
          <a:p>
            <a:pPr algn="ctr">
              <a:spcBef>
                <a:spcPts val="600"/>
              </a:spcBef>
            </a:pPr>
            <a:r>
              <a:rPr lang="en-US" b="1" dirty="0"/>
              <a:t>The learning we gain from them can be wonderful, when we are willing to draw out their spiritual teachings</a:t>
            </a:r>
            <a:r>
              <a:rPr lang="es-ES" b="1" dirty="0"/>
              <a:t>.</a:t>
            </a:r>
          </a:p>
          <a:p>
            <a:pPr algn="ctr">
              <a:spcBef>
                <a:spcPts val="600"/>
              </a:spcBef>
            </a:pPr>
            <a:r>
              <a:rPr lang="en-US" b="1" dirty="0"/>
              <a:t>We are going to analyze ten objects of daily use and learn a practical lesson for our Christian life</a:t>
            </a:r>
            <a:r>
              <a:rPr lang="es-ES" b="1" dirty="0"/>
              <a:t>.</a:t>
            </a:r>
          </a:p>
        </p:txBody>
      </p:sp>
      <p:pic>
        <p:nvPicPr>
          <p:cNvPr id="4" name="Imagen 3" descr="Diagrama&#10;&#10;Descripción generada automáticamente con confianza media">
            <a:extLst>
              <a:ext uri="{FF2B5EF4-FFF2-40B4-BE49-F238E27FC236}">
                <a16:creationId xmlns:a16="http://schemas.microsoft.com/office/drawing/2014/main" id="{CF053224-C353-B1F9-F432-35F832019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42" y="0"/>
            <a:ext cx="2267262" cy="6858000"/>
          </a:xfrm>
          <a:prstGeom prst="rect">
            <a:avLst/>
          </a:prstGeom>
        </p:spPr>
      </p:pic>
      <p:pic>
        <p:nvPicPr>
          <p:cNvPr id="7" name="Imagen 6" descr="Imagen que contiene refrigerador&#10;&#10;Descripción generada automáticamente">
            <a:extLst>
              <a:ext uri="{FF2B5EF4-FFF2-40B4-BE49-F238E27FC236}">
                <a16:creationId xmlns:a16="http://schemas.microsoft.com/office/drawing/2014/main" id="{64BB4AC0-0DF8-40F9-F835-3E2316AC6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1796" y="0"/>
            <a:ext cx="2267262" cy="6858000"/>
          </a:xfrm>
          <a:prstGeom prst="rect">
            <a:avLst/>
          </a:prstGeom>
        </p:spPr>
      </p:pic>
      <p:pic>
        <p:nvPicPr>
          <p:cNvPr id="8" name="Imagen 7">
            <a:extLst>
              <a:ext uri="{FF2B5EF4-FFF2-40B4-BE49-F238E27FC236}">
                <a16:creationId xmlns:a16="http://schemas.microsoft.com/office/drawing/2014/main" id="{2B1970FD-1293-E659-CFFA-BA909F37B8E7}"/>
              </a:ext>
            </a:extLst>
          </p:cNvPr>
          <p:cNvPicPr>
            <a:picLocks noChangeAspect="1"/>
          </p:cNvPicPr>
          <p:nvPr/>
        </p:nvPicPr>
        <p:blipFill>
          <a:blip r:embed="rId4"/>
          <a:stretch>
            <a:fillRect/>
          </a:stretch>
        </p:blipFill>
        <p:spPr>
          <a:xfrm>
            <a:off x="2724150" y="2135897"/>
            <a:ext cx="6724650" cy="4483977"/>
          </a:xfrm>
          <a:prstGeom prst="roundRect">
            <a:avLst>
              <a:gd name="adj" fmla="val 743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0117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left)">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ACB178F-E6C5-FBAA-DCDF-AC190389A644}"/>
              </a:ext>
            </a:extLst>
          </p:cNvPr>
          <p:cNvSpPr txBox="1"/>
          <p:nvPr/>
        </p:nvSpPr>
        <p:spPr>
          <a:xfrm>
            <a:off x="2467678" y="57207"/>
            <a:ext cx="9298580" cy="646331"/>
          </a:xfrm>
          <a:prstGeom prst="rect">
            <a:avLst/>
          </a:prstGeom>
          <a:noFill/>
        </p:spPr>
        <p:txBody>
          <a:bodyPr wrap="square">
            <a:spAutoFit/>
          </a:bodyPr>
          <a:lstStyle/>
          <a:p>
            <a:r>
              <a:rPr lang="en-US" b="1" dirty="0"/>
              <a:t>Behold, I have refined thee, but not with silver; I have chosen thee in the furnace of affliction</a:t>
            </a:r>
            <a:r>
              <a:rPr lang="es-ES" b="1" dirty="0"/>
              <a:t>. (</a:t>
            </a:r>
            <a:r>
              <a:rPr lang="es-ES" b="1" dirty="0" err="1"/>
              <a:t>Isaiah</a:t>
            </a:r>
            <a:r>
              <a:rPr lang="es-ES" b="1" dirty="0"/>
              <a:t> 48:10)</a:t>
            </a:r>
          </a:p>
        </p:txBody>
      </p:sp>
      <p:sp>
        <p:nvSpPr>
          <p:cNvPr id="10" name="CuadroTexto 9">
            <a:extLst>
              <a:ext uri="{FF2B5EF4-FFF2-40B4-BE49-F238E27FC236}">
                <a16:creationId xmlns:a16="http://schemas.microsoft.com/office/drawing/2014/main" id="{7256C83B-1488-A717-5FFB-AEE1D26927CD}"/>
              </a:ext>
            </a:extLst>
          </p:cNvPr>
          <p:cNvSpPr txBox="1"/>
          <p:nvPr/>
        </p:nvSpPr>
        <p:spPr>
          <a:xfrm>
            <a:off x="86021" y="1378613"/>
            <a:ext cx="8030459" cy="1754326"/>
          </a:xfrm>
          <a:prstGeom prst="rect">
            <a:avLst/>
          </a:prstGeom>
          <a:noFill/>
        </p:spPr>
        <p:txBody>
          <a:bodyPr wrap="square">
            <a:spAutoFit/>
          </a:bodyPr>
          <a:lstStyle/>
          <a:p>
            <a:r>
              <a:rPr lang="en-US" b="1" dirty="0"/>
              <a:t>When in trouble, remember that faith tried in the furnace of affliction is more precious than gold tried with fire... The refining process is hard for human nature to endure; but only by it can the dross be purged from the character. In the furnace of trial we are purified from the dross that prevents us from reflecting the image of Christ. God measures every trial; He watches the furnace fire that must test every soul. RC 349</a:t>
            </a:r>
            <a:endParaRPr lang="es-ES" b="1" dirty="0"/>
          </a:p>
        </p:txBody>
      </p:sp>
      <p:sp>
        <p:nvSpPr>
          <p:cNvPr id="12" name="CuadroTexto 11">
            <a:extLst>
              <a:ext uri="{FF2B5EF4-FFF2-40B4-BE49-F238E27FC236}">
                <a16:creationId xmlns:a16="http://schemas.microsoft.com/office/drawing/2014/main" id="{1BF86CD6-1434-1728-821A-6A1D5C35DBB8}"/>
              </a:ext>
            </a:extLst>
          </p:cNvPr>
          <p:cNvSpPr txBox="1"/>
          <p:nvPr/>
        </p:nvSpPr>
        <p:spPr>
          <a:xfrm>
            <a:off x="61664" y="4356427"/>
            <a:ext cx="8115300" cy="2308324"/>
          </a:xfrm>
          <a:prstGeom prst="rect">
            <a:avLst/>
          </a:prstGeom>
          <a:noFill/>
        </p:spPr>
        <p:txBody>
          <a:bodyPr wrap="square">
            <a:spAutoFit/>
          </a:bodyPr>
          <a:lstStyle/>
          <a:p>
            <a:r>
              <a:rPr lang="en-US" b="1" dirty="0"/>
              <a:t>The assaults of Satan are fierce and determined, his delusions are terrible; but the Lord's eye is upon His people, and His ear listens to their cries. Their affliction is great, the flames of the furnace seem about to consume them; but the Refiner will bring them forth as gold tried in the fire. God's love for His children during the period of their severest trial is as strong and tender as in the days of their sunniest prosperity; but it is needful for them to be placed in the furnace of fire; their earthliness must be consumed, that the image of Christ may be perfectly reflected. BLJ 329</a:t>
            </a:r>
            <a:endParaRPr lang="es-ES" b="1" dirty="0"/>
          </a:p>
        </p:txBody>
      </p:sp>
      <p:sp>
        <p:nvSpPr>
          <p:cNvPr id="14" name="CuadroTexto 13">
            <a:extLst>
              <a:ext uri="{FF2B5EF4-FFF2-40B4-BE49-F238E27FC236}">
                <a16:creationId xmlns:a16="http://schemas.microsoft.com/office/drawing/2014/main" id="{84929CF4-05D5-2ECA-0871-18A31706A50E}"/>
              </a:ext>
            </a:extLst>
          </p:cNvPr>
          <p:cNvSpPr txBox="1"/>
          <p:nvPr/>
        </p:nvSpPr>
        <p:spPr>
          <a:xfrm>
            <a:off x="86021" y="3283050"/>
            <a:ext cx="8030459" cy="923330"/>
          </a:xfrm>
          <a:prstGeom prst="rect">
            <a:avLst/>
          </a:prstGeom>
          <a:noFill/>
        </p:spPr>
        <p:txBody>
          <a:bodyPr wrap="square">
            <a:spAutoFit/>
          </a:bodyPr>
          <a:lstStyle/>
          <a:p>
            <a:r>
              <a:rPr lang="en-US" b="1" dirty="0"/>
              <a:t>My brethren, count it all joy when ye fall into divers temptations; Knowing this, that the trying of your faith worketh patience. But let patience have her perfect work, that ye may be perfect and entire, wanting nothing. </a:t>
            </a:r>
            <a:r>
              <a:rPr lang="es-ES" b="1" dirty="0"/>
              <a:t>(James 1:2-4)</a:t>
            </a:r>
          </a:p>
        </p:txBody>
      </p:sp>
      <p:pic>
        <p:nvPicPr>
          <p:cNvPr id="16" name="Imagen 15" descr="Imagen que contiene persona, hombre, agua, puesto&#10;&#10;Descripción generada automáticamente">
            <a:extLst>
              <a:ext uri="{FF2B5EF4-FFF2-40B4-BE49-F238E27FC236}">
                <a16:creationId xmlns:a16="http://schemas.microsoft.com/office/drawing/2014/main" id="{8C16F51D-7CC1-3698-FC70-CBC85C02B460}"/>
              </a:ext>
            </a:extLst>
          </p:cNvPr>
          <p:cNvPicPr>
            <a:picLocks noChangeAspect="1"/>
          </p:cNvPicPr>
          <p:nvPr/>
        </p:nvPicPr>
        <p:blipFill rotWithShape="1">
          <a:blip r:embed="rId3">
            <a:extLst>
              <a:ext uri="{28A0092B-C50C-407E-A947-70E740481C1C}">
                <a14:useLocalDpi xmlns:a14="http://schemas.microsoft.com/office/drawing/2010/main" val="0"/>
              </a:ext>
            </a:extLst>
          </a:blip>
          <a:srcRect t="14394"/>
          <a:stretch/>
        </p:blipFill>
        <p:spPr>
          <a:xfrm>
            <a:off x="8237447" y="2602156"/>
            <a:ext cx="3727131" cy="400528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8" name="Imagen 17" descr="Un dibujo de una persona&#10;&#10;Descripción generada automáticamente con confianza media">
            <a:extLst>
              <a:ext uri="{FF2B5EF4-FFF2-40B4-BE49-F238E27FC236}">
                <a16:creationId xmlns:a16="http://schemas.microsoft.com/office/drawing/2014/main" id="{F3468334-4DE8-7B12-39B4-46F2549F1D9B}"/>
              </a:ext>
            </a:extLst>
          </p:cNvPr>
          <p:cNvPicPr>
            <a:picLocks noChangeAspect="1"/>
          </p:cNvPicPr>
          <p:nvPr/>
        </p:nvPicPr>
        <p:blipFill rotWithShape="1">
          <a:blip r:embed="rId4">
            <a:extLst>
              <a:ext uri="{28A0092B-C50C-407E-A947-70E740481C1C}">
                <a14:useLocalDpi xmlns:a14="http://schemas.microsoft.com/office/drawing/2010/main" val="0"/>
              </a:ext>
            </a:extLst>
          </a:blip>
          <a:srcRect t="29417"/>
          <a:stretch/>
        </p:blipFill>
        <p:spPr>
          <a:xfrm>
            <a:off x="8237447" y="630797"/>
            <a:ext cx="3727131" cy="1821456"/>
          </a:xfrm>
          <a:prstGeom prst="rect">
            <a:avLst/>
          </a:prstGeom>
          <a:ln w="38100" cap="sq">
            <a:solidFill>
              <a:srgbClr val="990000"/>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D48EBA20-2CE4-2DD9-98C2-DEA603C77A0F}"/>
              </a:ext>
            </a:extLst>
          </p:cNvPr>
          <p:cNvSpPr txBox="1"/>
          <p:nvPr/>
        </p:nvSpPr>
        <p:spPr>
          <a:xfrm>
            <a:off x="2184517" y="717910"/>
            <a:ext cx="5931963" cy="646331"/>
          </a:xfrm>
          <a:prstGeom prst="rect">
            <a:avLst/>
          </a:prstGeom>
          <a:noFill/>
        </p:spPr>
        <p:txBody>
          <a:bodyPr wrap="square">
            <a:spAutoFit/>
          </a:bodyPr>
          <a:lstStyle/>
          <a:p>
            <a:r>
              <a:rPr lang="en-US" b="1" dirty="0"/>
              <a:t>Those who hold fast their faith unto the end will come forth from the furnace of trial as fine gold seven times purified....</a:t>
            </a:r>
            <a:endParaRPr lang="es-ES" dirty="0"/>
          </a:p>
        </p:txBody>
      </p:sp>
      <p:pic>
        <p:nvPicPr>
          <p:cNvPr id="9" name="Imagen 8" descr="Forma&#10;&#10;Descripción generada automáticamente con confianza media">
            <a:extLst>
              <a:ext uri="{FF2B5EF4-FFF2-40B4-BE49-F238E27FC236}">
                <a16:creationId xmlns:a16="http://schemas.microsoft.com/office/drawing/2014/main" id="{CE21E193-13F6-EB4E-E162-4C925767A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20" y="193249"/>
            <a:ext cx="2336508" cy="838846"/>
          </a:xfrm>
          <a:prstGeom prst="rect">
            <a:avLst/>
          </a:prstGeom>
          <a:effectLst>
            <a:outerShdw blurRad="50800" dist="38100" dir="2700000" algn="tl" rotWithShape="0">
              <a:prstClr val="black">
                <a:alpha val="40000"/>
              </a:prstClr>
            </a:outerShdw>
          </a:effectLst>
        </p:spPr>
      </p:pic>
      <p:pic>
        <p:nvPicPr>
          <p:cNvPr id="3" name="Imagen 2" descr="Imagen que contiene dibujo, plato, alimentos&#10;&#10;Descripción generada automáticamente">
            <a:extLst>
              <a:ext uri="{FF2B5EF4-FFF2-40B4-BE49-F238E27FC236}">
                <a16:creationId xmlns:a16="http://schemas.microsoft.com/office/drawing/2014/main" id="{6AADDB66-DA97-8B83-AC6A-3BA085750F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598" y="269449"/>
            <a:ext cx="1210365" cy="570407"/>
          </a:xfrm>
          <a:prstGeom prst="rect">
            <a:avLst/>
          </a:prstGeom>
        </p:spPr>
      </p:pic>
    </p:spTree>
    <p:extLst>
      <p:ext uri="{BB962C8B-B14F-4D97-AF65-F5344CB8AC3E}">
        <p14:creationId xmlns:p14="http://schemas.microsoft.com/office/powerpoint/2010/main" val="350202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out)">
                                      <p:cBhvr>
                                        <p:cTn id="7" dur="1000"/>
                                        <p:tgtEl>
                                          <p:spTgt spid="9"/>
                                        </p:tgtEl>
                                      </p:cBhvr>
                                    </p:animEffect>
                                  </p:childTnLst>
                                </p:cTn>
                              </p:par>
                            </p:childTnLst>
                          </p:cTn>
                        </p:par>
                        <p:par>
                          <p:cTn id="8" fill="hold">
                            <p:stCondLst>
                              <p:cond delay="1000"/>
                            </p:stCondLst>
                            <p:childTnLst>
                              <p:par>
                                <p:cTn id="9" presetID="5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Scale>
                                      <p:cBhvr>
                                        <p:cTn id="11"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8"/>
                                        </p:tgtEl>
                                        <p:attrNameLst>
                                          <p:attrName>ppt_x</p:attrName>
                                          <p:attrName>ppt_y</p:attrName>
                                        </p:attrNameLst>
                                      </p:cBhvr>
                                    </p:animMotion>
                                    <p:animEffect transition="in" filter="fade">
                                      <p:cBhvr>
                                        <p:cTn id="13" dur="1000"/>
                                        <p:tgtEl>
                                          <p:spTgt spid="18"/>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Scale>
                                      <p:cBhvr>
                                        <p:cTn id="3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6"/>
                                        </p:tgtEl>
                                        <p:attrNameLst>
                                          <p:attrName>ppt_x</p:attrName>
                                          <p:attrName>ppt_y</p:attrName>
                                        </p:attrNameLst>
                                      </p:cBhvr>
                                    </p:animMotion>
                                    <p:animEffect transition="in" filter="fade">
                                      <p:cBhvr>
                                        <p:cTn id="39" dur="1000"/>
                                        <p:tgtEl>
                                          <p:spTgt spid="16"/>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pic>
        <p:nvPicPr>
          <p:cNvPr id="12" name="Imagen 11" descr="Forma&#10;&#10;Descripción generada automáticamente">
            <a:extLst>
              <a:ext uri="{FF2B5EF4-FFF2-40B4-BE49-F238E27FC236}">
                <a16:creationId xmlns:a16="http://schemas.microsoft.com/office/drawing/2014/main" id="{D4E8D68D-BBDA-5AC1-6925-1A7A0EAB8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6137" y="117856"/>
            <a:ext cx="2386665" cy="942732"/>
          </a:xfrm>
          <a:prstGeom prst="rect">
            <a:avLst/>
          </a:prstGeom>
        </p:spPr>
      </p:pic>
      <p:sp>
        <p:nvSpPr>
          <p:cNvPr id="3" name="Rectángulo 2">
            <a:extLst>
              <a:ext uri="{FF2B5EF4-FFF2-40B4-BE49-F238E27FC236}">
                <a16:creationId xmlns:a16="http://schemas.microsoft.com/office/drawing/2014/main" id="{683B39E1-36FB-48B3-9298-A4D4F2A422D9}"/>
              </a:ext>
            </a:extLst>
          </p:cNvPr>
          <p:cNvSpPr/>
          <p:nvPr/>
        </p:nvSpPr>
        <p:spPr>
          <a:xfrm>
            <a:off x="215386" y="291449"/>
            <a:ext cx="9237496" cy="2862322"/>
          </a:xfrm>
          <a:prstGeom prst="rect">
            <a:avLst/>
          </a:prstGeom>
        </p:spPr>
        <p:txBody>
          <a:bodyPr wrap="square">
            <a:spAutoFit/>
          </a:bodyPr>
          <a:lstStyle/>
          <a:p>
            <a:r>
              <a:rPr lang="en-US" b="1" dirty="0"/>
              <a:t>Soap (from the Latin </a:t>
            </a:r>
            <a:r>
              <a:rPr lang="en-US" b="1" dirty="0" err="1"/>
              <a:t>sapo</a:t>
            </a:r>
            <a:r>
              <a:rPr lang="en-US" b="1" dirty="0"/>
              <a:t>, -</a:t>
            </a:r>
            <a:r>
              <a:rPr lang="en-US" b="1" dirty="0" err="1"/>
              <a:t>ōnis</a:t>
            </a:r>
            <a:r>
              <a:rPr lang="en-US" b="1" dirty="0"/>
              <a:t>, and this from the Germanic </a:t>
            </a:r>
            <a:r>
              <a:rPr lang="en-US" b="1" dirty="0" err="1"/>
              <a:t>saipôn</a:t>
            </a:r>
            <a:r>
              <a:rPr lang="en-US" b="1" dirty="0"/>
              <a:t>) is a product that is used for personal hygiene and for washing certain objects. It can be found in pill, powder, cream or liquid</a:t>
            </a:r>
            <a:r>
              <a:rPr lang="es-ES" b="1" dirty="0"/>
              <a:t>. </a:t>
            </a:r>
          </a:p>
          <a:p>
            <a:r>
              <a:rPr lang="en-US" b="1" dirty="0"/>
              <a:t>Soap is basically a sodium or potassium salt resulting from the chemical reaction between an alkali (sodium or potassium hydroxide) and a lipid; This reaction is called saponification. The lipid can be of plant origin (such as coconut oil) or animal (such as lard). Soap is soluble in water. Due to its detergent properties, it is used for washing clothes, body washing, </a:t>
            </a:r>
            <a:r>
              <a:rPr lang="en-US" b="1" dirty="0" err="1"/>
              <a:t>etc</a:t>
            </a:r>
            <a:r>
              <a:rPr lang="es-ES" b="1" dirty="0"/>
              <a:t>.​</a:t>
            </a:r>
          </a:p>
          <a:p>
            <a:r>
              <a:rPr lang="en-US" b="1" dirty="0"/>
              <a:t>The fatty acids used as soap raw materials are the following</a:t>
            </a:r>
            <a:r>
              <a:rPr lang="es-ES" b="1" dirty="0"/>
              <a:t>:</a:t>
            </a:r>
          </a:p>
          <a:p>
            <a:r>
              <a:rPr lang="en-US" b="1" dirty="0"/>
              <a:t>Vegetable oils: coconut, soybean, corn, olive, flax, cotton. Animal oils: fish, animal fats. Then, these are combined with creams, perfumes and colorants to give them showiness</a:t>
            </a:r>
            <a:r>
              <a:rPr lang="es-ES" b="1" dirty="0"/>
              <a:t>.</a:t>
            </a:r>
          </a:p>
        </p:txBody>
      </p:sp>
      <p:sp>
        <p:nvSpPr>
          <p:cNvPr id="4" name="Rectángulo 3">
            <a:extLst>
              <a:ext uri="{FF2B5EF4-FFF2-40B4-BE49-F238E27FC236}">
                <a16:creationId xmlns:a16="http://schemas.microsoft.com/office/drawing/2014/main" id="{0FEE0ABF-2513-4DFD-9B62-E53C993A91AA}"/>
              </a:ext>
            </a:extLst>
          </p:cNvPr>
          <p:cNvSpPr/>
          <p:nvPr/>
        </p:nvSpPr>
        <p:spPr>
          <a:xfrm>
            <a:off x="3625795" y="3397171"/>
            <a:ext cx="8566205" cy="3416320"/>
          </a:xfrm>
          <a:prstGeom prst="rect">
            <a:avLst/>
          </a:prstGeom>
        </p:spPr>
        <p:txBody>
          <a:bodyPr wrap="square">
            <a:spAutoFit/>
          </a:bodyPr>
          <a:lstStyle/>
          <a:p>
            <a:r>
              <a:rPr lang="en-US" b="1" dirty="0"/>
              <a:t>Soaps exert their cleansing action on fats in the presence of water due to the structure of their molecules. These have a fat-soluble part and a water-soluble part</a:t>
            </a:r>
            <a:r>
              <a:rPr lang="es-ES" b="1" dirty="0"/>
              <a:t>.</a:t>
            </a:r>
          </a:p>
          <a:p>
            <a:r>
              <a:rPr lang="en-US" b="1" dirty="0"/>
              <a:t>The fat-soluble component causes the soap to "wet" the fat by dissolving it and the water-soluble component causes the soap to dissolve in the water</a:t>
            </a:r>
            <a:r>
              <a:rPr lang="es-ES" b="1" dirty="0"/>
              <a:t>.</a:t>
            </a:r>
          </a:p>
          <a:p>
            <a:r>
              <a:rPr lang="en-US" b="1" dirty="0"/>
              <a:t>Grease stains cannot be removed with water alone, as they are insoluble in it. Soap, on the other hand, which is soluble in both, allows the fat to be diluted in the water</a:t>
            </a:r>
            <a:r>
              <a:rPr lang="es-ES" b="1" dirty="0"/>
              <a:t>.</a:t>
            </a:r>
          </a:p>
          <a:p>
            <a:r>
              <a:rPr lang="en-US" b="1" dirty="0"/>
              <a:t>When a soap is dissolved in water, it decreases its surface tension, which favors its penetration into the interstices of the substance to be washed. On the other hand, the hydrophobic groups of soap dissolve in each other, while the hydrophilic groups are oriented towards the water, generating a colloid, that is, an aggregate of many molecules conveniently oriented. As colloidal micelles are charged and mutually repellent, they exhibit great stability</a:t>
            </a:r>
            <a:r>
              <a:rPr lang="es-ES" b="1" dirty="0"/>
              <a:t>.</a:t>
            </a:r>
          </a:p>
        </p:txBody>
      </p:sp>
      <p:pic>
        <p:nvPicPr>
          <p:cNvPr id="8" name="Imagen 7">
            <a:extLst>
              <a:ext uri="{FF2B5EF4-FFF2-40B4-BE49-F238E27FC236}">
                <a16:creationId xmlns:a16="http://schemas.microsoft.com/office/drawing/2014/main" id="{D43B8767-31CD-4967-96F1-F9644B973B80}"/>
              </a:ext>
            </a:extLst>
          </p:cNvPr>
          <p:cNvPicPr>
            <a:picLocks noChangeAspect="1"/>
          </p:cNvPicPr>
          <p:nvPr/>
        </p:nvPicPr>
        <p:blipFill rotWithShape="1">
          <a:blip r:embed="rId4">
            <a:extLst>
              <a:ext uri="{28A0092B-C50C-407E-A947-70E740481C1C}">
                <a14:useLocalDpi xmlns:a14="http://schemas.microsoft.com/office/drawing/2010/main" val="0"/>
              </a:ext>
            </a:extLst>
          </a:blip>
          <a:srcRect b="9515"/>
          <a:stretch/>
        </p:blipFill>
        <p:spPr>
          <a:xfrm>
            <a:off x="9909757" y="1115968"/>
            <a:ext cx="1579423" cy="803891"/>
          </a:xfrm>
          <a:prstGeom prst="ellipse">
            <a:avLst/>
          </a:prstGeom>
          <a:ln w="28575" cap="rnd">
            <a:solidFill>
              <a:srgbClr val="863B58"/>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a:extLst>
              <a:ext uri="{FF2B5EF4-FFF2-40B4-BE49-F238E27FC236}">
                <a16:creationId xmlns:a16="http://schemas.microsoft.com/office/drawing/2014/main" id="{479ACB54-3DD5-45E3-89A6-62C6CDB744F8}"/>
              </a:ext>
            </a:extLst>
          </p:cNvPr>
          <p:cNvPicPr>
            <a:picLocks noChangeAspect="1"/>
          </p:cNvPicPr>
          <p:nvPr/>
        </p:nvPicPr>
        <p:blipFill>
          <a:blip r:embed="rId5"/>
          <a:stretch>
            <a:fillRect/>
          </a:stretch>
        </p:blipFill>
        <p:spPr>
          <a:xfrm>
            <a:off x="9506137" y="1975239"/>
            <a:ext cx="2395263" cy="1471684"/>
          </a:xfrm>
          <a:prstGeom prst="ellipse">
            <a:avLst/>
          </a:prstGeom>
          <a:ln w="28575" cap="rnd">
            <a:solidFill>
              <a:srgbClr val="863B58"/>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a:extLst>
              <a:ext uri="{FF2B5EF4-FFF2-40B4-BE49-F238E27FC236}">
                <a16:creationId xmlns:a16="http://schemas.microsoft.com/office/drawing/2014/main" id="{9EAC5B7A-6908-4B4F-974A-5417AE7BEB2D}"/>
              </a:ext>
            </a:extLst>
          </p:cNvPr>
          <p:cNvPicPr>
            <a:picLocks noChangeAspect="1"/>
          </p:cNvPicPr>
          <p:nvPr/>
        </p:nvPicPr>
        <p:blipFill>
          <a:blip r:embed="rId6"/>
          <a:stretch>
            <a:fillRect/>
          </a:stretch>
        </p:blipFill>
        <p:spPr>
          <a:xfrm>
            <a:off x="157618" y="5532632"/>
            <a:ext cx="3424444" cy="1007190"/>
          </a:xfrm>
          <a:prstGeom prst="round2DiagRect">
            <a:avLst>
              <a:gd name="adj1" fmla="val 16667"/>
              <a:gd name="adj2" fmla="val 10624"/>
            </a:avLst>
          </a:prstGeom>
          <a:ln w="38100" cap="sq">
            <a:solidFill>
              <a:srgbClr val="FFFFFF"/>
            </a:solidFill>
            <a:miter lim="800000"/>
          </a:ln>
          <a:effectLst>
            <a:outerShdw blurRad="254000" algn="tl" rotWithShape="0">
              <a:srgbClr val="000000">
                <a:alpha val="43000"/>
              </a:srgbClr>
            </a:outerShdw>
          </a:effectLst>
        </p:spPr>
      </p:pic>
      <p:pic>
        <p:nvPicPr>
          <p:cNvPr id="15" name="Imagen 14">
            <a:extLst>
              <a:ext uri="{FF2B5EF4-FFF2-40B4-BE49-F238E27FC236}">
                <a16:creationId xmlns:a16="http://schemas.microsoft.com/office/drawing/2014/main" id="{A54E8BBE-58B3-41BA-A82E-6B5071C1BA84}"/>
              </a:ext>
            </a:extLst>
          </p:cNvPr>
          <p:cNvPicPr>
            <a:picLocks noChangeAspect="1"/>
          </p:cNvPicPr>
          <p:nvPr/>
        </p:nvPicPr>
        <p:blipFill>
          <a:blip r:embed="rId7"/>
          <a:stretch>
            <a:fillRect/>
          </a:stretch>
        </p:blipFill>
        <p:spPr>
          <a:xfrm>
            <a:off x="215386" y="3505291"/>
            <a:ext cx="3308908" cy="1540541"/>
          </a:xfrm>
          <a:prstGeom prst="round2DiagRect">
            <a:avLst>
              <a:gd name="adj1" fmla="val 16667"/>
              <a:gd name="adj2" fmla="val 8840"/>
            </a:avLst>
          </a:prstGeom>
          <a:ln w="38100" cap="sq">
            <a:solidFill>
              <a:srgbClr val="9B9504"/>
            </a:solidFill>
            <a:miter lim="800000"/>
          </a:ln>
          <a:effectLst>
            <a:outerShdw blurRad="254000" algn="tl" rotWithShape="0">
              <a:srgbClr val="000000">
                <a:alpha val="43000"/>
              </a:srgbClr>
            </a:outerShdw>
          </a:effectLst>
        </p:spPr>
      </p:pic>
      <p:pic>
        <p:nvPicPr>
          <p:cNvPr id="6" name="Imagen 5" descr="Dibujo con letras blancas&#10;&#10;Descripción generada automáticamente con confianza media">
            <a:extLst>
              <a:ext uri="{FF2B5EF4-FFF2-40B4-BE49-F238E27FC236}">
                <a16:creationId xmlns:a16="http://schemas.microsoft.com/office/drawing/2014/main" id="{D4027C73-8C20-013F-1DAD-2FC6B0394C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9258" y="457199"/>
            <a:ext cx="1684899" cy="323851"/>
          </a:xfrm>
          <a:prstGeom prst="rect">
            <a:avLst/>
          </a:prstGeom>
        </p:spPr>
      </p:pic>
    </p:spTree>
    <p:extLst>
      <p:ext uri="{BB962C8B-B14F-4D97-AF65-F5344CB8AC3E}">
        <p14:creationId xmlns:p14="http://schemas.microsoft.com/office/powerpoint/2010/main" val="26663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1000"/>
                                        <p:tgtEl>
                                          <p:spTgt spid="8"/>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left)">
                                      <p:cBhvr>
                                        <p:cTn id="31" dur="500"/>
                                        <p:tgtEl>
                                          <p:spTgt spid="3">
                                            <p:txEl>
                                              <p:pRg st="2" end="2"/>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Effect transition="in" filter="wipe(left)">
                                      <p:cBhvr>
                                        <p:cTn id="44" dur="500"/>
                                        <p:tgtEl>
                                          <p:spTgt spid="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Effect transition="in" filter="wipe(left)">
                                      <p:cBhvr>
                                        <p:cTn id="49" dur="500"/>
                                        <p:tgtEl>
                                          <p:spTgt spid="4">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2" end="2"/>
                                            </p:txEl>
                                          </p:spTgt>
                                        </p:tgtEl>
                                        <p:attrNameLst>
                                          <p:attrName>style.visibility</p:attrName>
                                        </p:attrNameLst>
                                      </p:cBhvr>
                                      <p:to>
                                        <p:strVal val="visible"/>
                                      </p:to>
                                    </p:set>
                                    <p:animEffect transition="in" filter="wipe(left)">
                                      <p:cBhvr>
                                        <p:cTn id="54" dur="500"/>
                                        <p:tgtEl>
                                          <p:spTgt spid="4">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6"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Effect transition="in" filter="wipe(left)">
                                      <p:cBhvr>
                                        <p:cTn id="6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3FC9F0D-D70B-402C-B7EB-DF35537FE6EB}"/>
              </a:ext>
            </a:extLst>
          </p:cNvPr>
          <p:cNvSpPr/>
          <p:nvPr/>
        </p:nvSpPr>
        <p:spPr>
          <a:xfrm>
            <a:off x="98067" y="169975"/>
            <a:ext cx="9089065" cy="646331"/>
          </a:xfrm>
          <a:prstGeom prst="rect">
            <a:avLst/>
          </a:prstGeom>
        </p:spPr>
        <p:txBody>
          <a:bodyPr wrap="square">
            <a:spAutoFit/>
          </a:bodyPr>
          <a:lstStyle/>
          <a:p>
            <a:r>
              <a:rPr lang="en-US" b="1" dirty="0"/>
              <a:t>When we have to wash or bathe, we use soap to stay clean. We must ask God to cleanse our whole being of sin. Only God can do it</a:t>
            </a:r>
            <a:r>
              <a:rPr lang="es-ES" b="1" dirty="0"/>
              <a:t>.</a:t>
            </a:r>
          </a:p>
        </p:txBody>
      </p:sp>
      <p:sp>
        <p:nvSpPr>
          <p:cNvPr id="4" name="Rectángulo 3">
            <a:extLst>
              <a:ext uri="{FF2B5EF4-FFF2-40B4-BE49-F238E27FC236}">
                <a16:creationId xmlns:a16="http://schemas.microsoft.com/office/drawing/2014/main" id="{7E3839F7-F528-4F03-AB91-676C97292723}"/>
              </a:ext>
            </a:extLst>
          </p:cNvPr>
          <p:cNvSpPr/>
          <p:nvPr/>
        </p:nvSpPr>
        <p:spPr>
          <a:xfrm>
            <a:off x="4241677" y="4261222"/>
            <a:ext cx="4945455" cy="646331"/>
          </a:xfrm>
          <a:prstGeom prst="rect">
            <a:avLst/>
          </a:prstGeom>
        </p:spPr>
        <p:txBody>
          <a:bodyPr wrap="square">
            <a:spAutoFit/>
          </a:bodyPr>
          <a:lstStyle/>
          <a:p>
            <a:r>
              <a:rPr lang="en-US" b="1" dirty="0"/>
              <a:t>Wash me </a:t>
            </a:r>
            <a:r>
              <a:rPr lang="en-US" b="1" dirty="0" err="1"/>
              <a:t>throughly</a:t>
            </a:r>
            <a:r>
              <a:rPr lang="en-US" b="1" dirty="0"/>
              <a:t> from mine iniquity and cleanse me from my sin</a:t>
            </a:r>
            <a:r>
              <a:rPr lang="es-ES" b="1" dirty="0"/>
              <a:t>. (</a:t>
            </a:r>
            <a:r>
              <a:rPr lang="es-ES" b="1" dirty="0" err="1"/>
              <a:t>Psalms</a:t>
            </a:r>
            <a:r>
              <a:rPr lang="es-ES" b="1" dirty="0"/>
              <a:t> 51:2)</a:t>
            </a:r>
          </a:p>
        </p:txBody>
      </p:sp>
      <p:sp>
        <p:nvSpPr>
          <p:cNvPr id="6" name="Rectángulo 5">
            <a:extLst>
              <a:ext uri="{FF2B5EF4-FFF2-40B4-BE49-F238E27FC236}">
                <a16:creationId xmlns:a16="http://schemas.microsoft.com/office/drawing/2014/main" id="{FB7D5174-EB07-48D4-A27F-9806D2476DBA}"/>
              </a:ext>
            </a:extLst>
          </p:cNvPr>
          <p:cNvSpPr/>
          <p:nvPr/>
        </p:nvSpPr>
        <p:spPr>
          <a:xfrm>
            <a:off x="4241677" y="3506168"/>
            <a:ext cx="5421516" cy="646331"/>
          </a:xfrm>
          <a:prstGeom prst="rect">
            <a:avLst/>
          </a:prstGeom>
        </p:spPr>
        <p:txBody>
          <a:bodyPr wrap="square">
            <a:spAutoFit/>
          </a:bodyPr>
          <a:lstStyle/>
          <a:p>
            <a:r>
              <a:rPr lang="en-US" b="1" dirty="0"/>
              <a:t>Purge me with hyssop, and I shall be clean: wash me, and I shall be whiter than snow</a:t>
            </a:r>
            <a:r>
              <a:rPr lang="es-ES" b="1" dirty="0"/>
              <a:t>. (</a:t>
            </a:r>
            <a:r>
              <a:rPr lang="es-ES" b="1" dirty="0" err="1"/>
              <a:t>Psalms</a:t>
            </a:r>
            <a:r>
              <a:rPr lang="es-ES" b="1" dirty="0"/>
              <a:t> 51:7)</a:t>
            </a:r>
          </a:p>
        </p:txBody>
      </p:sp>
      <p:sp>
        <p:nvSpPr>
          <p:cNvPr id="7" name="Rectángulo 6">
            <a:extLst>
              <a:ext uri="{FF2B5EF4-FFF2-40B4-BE49-F238E27FC236}">
                <a16:creationId xmlns:a16="http://schemas.microsoft.com/office/drawing/2014/main" id="{C16C3EF6-9575-41F8-AD41-B808D737E6E8}"/>
              </a:ext>
            </a:extLst>
          </p:cNvPr>
          <p:cNvSpPr/>
          <p:nvPr/>
        </p:nvSpPr>
        <p:spPr>
          <a:xfrm>
            <a:off x="153725" y="911556"/>
            <a:ext cx="8777511" cy="646331"/>
          </a:xfrm>
          <a:prstGeom prst="rect">
            <a:avLst/>
          </a:prstGeom>
        </p:spPr>
        <p:txBody>
          <a:bodyPr wrap="square">
            <a:spAutoFit/>
          </a:bodyPr>
          <a:lstStyle/>
          <a:p>
            <a:r>
              <a:rPr lang="en-US" b="1" dirty="0"/>
              <a:t>For though thou wash thee with </a:t>
            </a:r>
            <a:r>
              <a:rPr lang="en-US" b="1" dirty="0" err="1"/>
              <a:t>nitre</a:t>
            </a:r>
            <a:r>
              <a:rPr lang="en-US" b="1" dirty="0"/>
              <a:t>, and take thee much soap, yet thine iniquity is marked before me, saith the Lord GOD</a:t>
            </a:r>
            <a:r>
              <a:rPr lang="es-ES" b="1" dirty="0"/>
              <a:t>. (Jeremiah 2:22)</a:t>
            </a:r>
          </a:p>
        </p:txBody>
      </p:sp>
      <p:sp>
        <p:nvSpPr>
          <p:cNvPr id="8" name="Rectángulo 7">
            <a:extLst>
              <a:ext uri="{FF2B5EF4-FFF2-40B4-BE49-F238E27FC236}">
                <a16:creationId xmlns:a16="http://schemas.microsoft.com/office/drawing/2014/main" id="{50B063F6-EFA2-4FEF-8D1B-E9939B64D7DB}"/>
              </a:ext>
            </a:extLst>
          </p:cNvPr>
          <p:cNvSpPr/>
          <p:nvPr/>
        </p:nvSpPr>
        <p:spPr>
          <a:xfrm>
            <a:off x="4241677" y="2145574"/>
            <a:ext cx="4689560" cy="1200329"/>
          </a:xfrm>
          <a:prstGeom prst="rect">
            <a:avLst/>
          </a:prstGeom>
        </p:spPr>
        <p:txBody>
          <a:bodyPr wrap="square">
            <a:spAutoFit/>
          </a:bodyPr>
          <a:lstStyle/>
          <a:p>
            <a:r>
              <a:rPr lang="en-US" b="1" dirty="0"/>
              <a:t>Come now, and let us reason together, saith the LORD: though your sins be as scarlet, they shall be as white as snow; though they be red like crimson, they shall be as wool</a:t>
            </a:r>
            <a:r>
              <a:rPr lang="es-ES" b="1" dirty="0"/>
              <a:t>. (</a:t>
            </a:r>
            <a:r>
              <a:rPr lang="es-ES" b="1" dirty="0" err="1"/>
              <a:t>Isaiah</a:t>
            </a:r>
            <a:r>
              <a:rPr lang="es-ES" b="1" dirty="0"/>
              <a:t> 1:18)</a:t>
            </a:r>
          </a:p>
        </p:txBody>
      </p:sp>
      <p:sp>
        <p:nvSpPr>
          <p:cNvPr id="9" name="Rectángulo 8">
            <a:extLst>
              <a:ext uri="{FF2B5EF4-FFF2-40B4-BE49-F238E27FC236}">
                <a16:creationId xmlns:a16="http://schemas.microsoft.com/office/drawing/2014/main" id="{C1456430-FB74-4384-9F91-51AB3C358420}"/>
              </a:ext>
            </a:extLst>
          </p:cNvPr>
          <p:cNvSpPr/>
          <p:nvPr/>
        </p:nvSpPr>
        <p:spPr>
          <a:xfrm>
            <a:off x="153726" y="1712395"/>
            <a:ext cx="7495428" cy="369332"/>
          </a:xfrm>
          <a:prstGeom prst="rect">
            <a:avLst/>
          </a:prstGeom>
        </p:spPr>
        <p:txBody>
          <a:bodyPr wrap="square">
            <a:spAutoFit/>
          </a:bodyPr>
          <a:lstStyle/>
          <a:p>
            <a:r>
              <a:rPr lang="es-ES" b="1" dirty="0"/>
              <a:t>… </a:t>
            </a:r>
            <a:r>
              <a:rPr lang="en-US" b="1" dirty="0"/>
              <a:t>and the blood of Jesus Christ his Son </a:t>
            </a:r>
            <a:r>
              <a:rPr lang="en-US" b="1" dirty="0" err="1"/>
              <a:t>cleanseth</a:t>
            </a:r>
            <a:r>
              <a:rPr lang="en-US" b="1" dirty="0"/>
              <a:t> us from all sin</a:t>
            </a:r>
            <a:r>
              <a:rPr lang="es-ES" b="1" dirty="0"/>
              <a:t>. (1 John 1:7)</a:t>
            </a:r>
          </a:p>
        </p:txBody>
      </p:sp>
      <p:sp>
        <p:nvSpPr>
          <p:cNvPr id="10" name="Rectángulo 9">
            <a:extLst>
              <a:ext uri="{FF2B5EF4-FFF2-40B4-BE49-F238E27FC236}">
                <a16:creationId xmlns:a16="http://schemas.microsoft.com/office/drawing/2014/main" id="{69D02456-3813-4BA1-B308-3FBE2727EB16}"/>
              </a:ext>
            </a:extLst>
          </p:cNvPr>
          <p:cNvSpPr/>
          <p:nvPr/>
        </p:nvSpPr>
        <p:spPr>
          <a:xfrm>
            <a:off x="82892" y="5012887"/>
            <a:ext cx="9216751" cy="1754326"/>
          </a:xfrm>
          <a:prstGeom prst="rect">
            <a:avLst/>
          </a:prstGeom>
        </p:spPr>
        <p:txBody>
          <a:bodyPr wrap="square">
            <a:spAutoFit/>
          </a:bodyPr>
          <a:lstStyle/>
          <a:p>
            <a:r>
              <a:rPr lang="en-US" b="1" dirty="0"/>
              <a:t>Do not listen to the enemy's suggestion to stay away from Christ until you have made yourself better, until you are good enough to come to God. If you wait until then you will never come. When Satan points to your filthy garments, repeat the promise of the </a:t>
            </a:r>
            <a:r>
              <a:rPr lang="en-US" b="1" dirty="0" err="1"/>
              <a:t>Saviour</a:t>
            </a:r>
            <a:r>
              <a:rPr lang="en-US" b="1" dirty="0"/>
              <a:t>, “Him that cometh to Me I will in no wise cast out.” John 6:37. Tell the enemy that the blood of Jesus Christ cleanses from all sin. Make the prayer of David your own: “Purge me with hyssop, and I shall be clean: wash me, and I shall be whiter than snow.” Psalm 51:7. PK 320</a:t>
            </a:r>
            <a:endParaRPr lang="es-ES" b="1" dirty="0"/>
          </a:p>
        </p:txBody>
      </p:sp>
      <p:pic>
        <p:nvPicPr>
          <p:cNvPr id="11" name="Imagen 10" descr="Un grupo de nubes con nieve&#10;&#10;Descripción generada automáticamente con confianza media">
            <a:extLst>
              <a:ext uri="{FF2B5EF4-FFF2-40B4-BE49-F238E27FC236}">
                <a16:creationId xmlns:a16="http://schemas.microsoft.com/office/drawing/2014/main" id="{DE393AB2-DC29-71CA-C483-FCCBD7C7BBD9}"/>
              </a:ext>
            </a:extLst>
          </p:cNvPr>
          <p:cNvPicPr>
            <a:picLocks noChangeAspect="1"/>
          </p:cNvPicPr>
          <p:nvPr/>
        </p:nvPicPr>
        <p:blipFill rotWithShape="1">
          <a:blip r:embed="rId3">
            <a:extLst>
              <a:ext uri="{28A0092B-C50C-407E-A947-70E740481C1C}">
                <a14:useLocalDpi xmlns:a14="http://schemas.microsoft.com/office/drawing/2010/main" val="0"/>
              </a:ext>
            </a:extLst>
          </a:blip>
          <a:srcRect b="15164"/>
          <a:stretch/>
        </p:blipFill>
        <p:spPr>
          <a:xfrm>
            <a:off x="9129037" y="1170011"/>
            <a:ext cx="2909237" cy="1972271"/>
          </a:xfrm>
          <a:prstGeom prst="snip2DiagRect">
            <a:avLst>
              <a:gd name="adj1" fmla="val 14303"/>
              <a:gd name="adj2" fmla="val 11242"/>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a montaña con nieve&#10;&#10;Descripción generada automáticamente">
            <a:extLst>
              <a:ext uri="{FF2B5EF4-FFF2-40B4-BE49-F238E27FC236}">
                <a16:creationId xmlns:a16="http://schemas.microsoft.com/office/drawing/2014/main" id="{23DD5BF7-AE89-23B5-2B45-ACD55CCA0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87" y="2265623"/>
            <a:ext cx="3954103" cy="2631057"/>
          </a:xfrm>
          <a:prstGeom prst="snip2DiagRect">
            <a:avLst>
              <a:gd name="adj1" fmla="val 17377"/>
              <a:gd name="adj2" fmla="val 16667"/>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Un par de personas de pie&#10;&#10;Descripción generada automáticamente con confianza baja">
            <a:extLst>
              <a:ext uri="{FF2B5EF4-FFF2-40B4-BE49-F238E27FC236}">
                <a16:creationId xmlns:a16="http://schemas.microsoft.com/office/drawing/2014/main" id="{AFA310EE-012B-29FB-08E4-9BAEFA66E4A9}"/>
              </a:ext>
            </a:extLst>
          </p:cNvPr>
          <p:cNvPicPr>
            <a:picLocks noChangeAspect="1"/>
          </p:cNvPicPr>
          <p:nvPr/>
        </p:nvPicPr>
        <p:blipFill rotWithShape="1">
          <a:blip r:embed="rId5">
            <a:extLst>
              <a:ext uri="{28A0092B-C50C-407E-A947-70E740481C1C}">
                <a14:useLocalDpi xmlns:a14="http://schemas.microsoft.com/office/drawing/2010/main" val="0"/>
              </a:ext>
            </a:extLst>
          </a:blip>
          <a:srcRect b="6556"/>
          <a:stretch/>
        </p:blipFill>
        <p:spPr>
          <a:xfrm>
            <a:off x="9551959" y="3280889"/>
            <a:ext cx="2398765" cy="3369715"/>
          </a:xfrm>
          <a:prstGeom prst="rect">
            <a:avLst/>
          </a:prstGeom>
          <a:ln w="57150" cap="sq" cmpd="thickThin">
            <a:solidFill>
              <a:srgbClr val="863B58"/>
            </a:solidFill>
            <a:prstDash val="solid"/>
            <a:miter lim="800000"/>
          </a:ln>
          <a:effectLst>
            <a:innerShdw blurRad="76200">
              <a:srgbClr val="000000"/>
            </a:innerShdw>
          </a:effectLst>
        </p:spPr>
      </p:pic>
      <p:pic>
        <p:nvPicPr>
          <p:cNvPr id="12" name="Imagen 11" descr="Forma&#10;&#10;Descripción generada automáticamente">
            <a:extLst>
              <a:ext uri="{FF2B5EF4-FFF2-40B4-BE49-F238E27FC236}">
                <a16:creationId xmlns:a16="http://schemas.microsoft.com/office/drawing/2014/main" id="{785FA2A0-9B7E-0C00-C36F-0FBC83D5C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6137" y="117856"/>
            <a:ext cx="2386665" cy="942732"/>
          </a:xfrm>
          <a:prstGeom prst="rect">
            <a:avLst/>
          </a:prstGeom>
        </p:spPr>
      </p:pic>
      <p:pic>
        <p:nvPicPr>
          <p:cNvPr id="3" name="Imagen 2" descr="Dibujo con letras blancas&#10;&#10;Descripción generada automáticamente con confianza media">
            <a:extLst>
              <a:ext uri="{FF2B5EF4-FFF2-40B4-BE49-F238E27FC236}">
                <a16:creationId xmlns:a16="http://schemas.microsoft.com/office/drawing/2014/main" id="{EEB53018-253E-673E-AE69-9E224E3E30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9258" y="457199"/>
            <a:ext cx="1684899" cy="323851"/>
          </a:xfrm>
          <a:prstGeom prst="rect">
            <a:avLst/>
          </a:prstGeom>
        </p:spPr>
      </p:pic>
    </p:spTree>
    <p:extLst>
      <p:ext uri="{BB962C8B-B14F-4D97-AF65-F5344CB8AC3E}">
        <p14:creationId xmlns:p14="http://schemas.microsoft.com/office/powerpoint/2010/main" val="298474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ox(in)">
                                      <p:cBhvr>
                                        <p:cTn id="31" dur="500"/>
                                        <p:tgtEl>
                                          <p:spTgt spid="1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3" presetClass="entr" presetSubtype="16"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plus(in)">
                                      <p:cBhvr>
                                        <p:cTn id="50" dur="1000"/>
                                        <p:tgtEl>
                                          <p:spTgt spid="15"/>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591DCE-FE2D-7886-B67D-2FED42C240D5}"/>
              </a:ext>
            </a:extLst>
          </p:cNvPr>
          <p:cNvSpPr txBox="1"/>
          <p:nvPr/>
        </p:nvSpPr>
        <p:spPr>
          <a:xfrm>
            <a:off x="2725273" y="2188864"/>
            <a:ext cx="6900922" cy="369332"/>
          </a:xfrm>
          <a:prstGeom prst="rect">
            <a:avLst/>
          </a:prstGeom>
          <a:noFill/>
        </p:spPr>
        <p:txBody>
          <a:bodyPr wrap="square">
            <a:spAutoFit/>
          </a:bodyPr>
          <a:lstStyle/>
          <a:p>
            <a:pPr algn="ctr">
              <a:spcBef>
                <a:spcPts val="600"/>
              </a:spcBef>
            </a:pPr>
            <a:r>
              <a:rPr lang="en-US" b="1" dirty="0"/>
              <a:t>What lessons have you learned from these objects of daily life</a:t>
            </a:r>
            <a:r>
              <a:rPr lang="es-ES" b="1" dirty="0"/>
              <a:t>?</a:t>
            </a:r>
          </a:p>
        </p:txBody>
      </p:sp>
      <p:pic>
        <p:nvPicPr>
          <p:cNvPr id="4" name="Imagen 3" descr="Forma&#10;&#10;Descripción generada automáticamente">
            <a:extLst>
              <a:ext uri="{FF2B5EF4-FFF2-40B4-BE49-F238E27FC236}">
                <a16:creationId xmlns:a16="http://schemas.microsoft.com/office/drawing/2014/main" id="{B7B1249E-FBF1-BBB7-D7F7-E8C5764C4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03204"/>
            <a:ext cx="12192001" cy="2054709"/>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B8144821-B1BC-898D-D045-37670B36E14A}"/>
              </a:ext>
            </a:extLst>
          </p:cNvPr>
          <p:cNvSpPr txBox="1"/>
          <p:nvPr/>
        </p:nvSpPr>
        <p:spPr>
          <a:xfrm>
            <a:off x="288551" y="3488099"/>
            <a:ext cx="1012451"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902E1E"/>
                </a:solidFill>
                <a:latin typeface="American Typewriter" panose="02090804020004020304" pitchFamily="18" charset="0"/>
              </a:rPr>
              <a:t>I am light of the world</a:t>
            </a:r>
            <a:endParaRPr lang="es-ES" b="1" dirty="0">
              <a:solidFill>
                <a:srgbClr val="902E1E"/>
              </a:solidFill>
              <a:latin typeface="American Typewriter" panose="02090804020004020304" pitchFamily="18" charset="0"/>
            </a:endParaRPr>
          </a:p>
        </p:txBody>
      </p:sp>
      <p:sp>
        <p:nvSpPr>
          <p:cNvPr id="9" name="CuadroTexto 8">
            <a:extLst>
              <a:ext uri="{FF2B5EF4-FFF2-40B4-BE49-F238E27FC236}">
                <a16:creationId xmlns:a16="http://schemas.microsoft.com/office/drawing/2014/main" id="{E6666A89-240A-C424-1A98-C3AAF707A9C9}"/>
              </a:ext>
            </a:extLst>
          </p:cNvPr>
          <p:cNvSpPr txBox="1"/>
          <p:nvPr/>
        </p:nvSpPr>
        <p:spPr>
          <a:xfrm>
            <a:off x="1367396" y="3076147"/>
            <a:ext cx="1219200"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a:solidFill>
                  <a:srgbClr val="CB6327"/>
                </a:solidFill>
                <a:latin typeface="American Typewriter" panose="02090804020004020304" pitchFamily="18" charset="0"/>
              </a:rPr>
              <a:t>I listen </a:t>
            </a:r>
            <a:r>
              <a:rPr lang="es-ES" b="1" dirty="0" err="1">
                <a:solidFill>
                  <a:srgbClr val="CB6327"/>
                </a:solidFill>
                <a:latin typeface="American Typewriter" panose="02090804020004020304" pitchFamily="18" charset="0"/>
              </a:rPr>
              <a:t>to</a:t>
            </a:r>
            <a:r>
              <a:rPr lang="es-ES" b="1" dirty="0">
                <a:solidFill>
                  <a:srgbClr val="CB6327"/>
                </a:solidFill>
                <a:latin typeface="American Typewriter" panose="02090804020004020304" pitchFamily="18" charset="0"/>
              </a:rPr>
              <a:t> </a:t>
            </a:r>
            <a:r>
              <a:rPr lang="es-ES" b="1" dirty="0" err="1">
                <a:solidFill>
                  <a:srgbClr val="CB6327"/>
                </a:solidFill>
                <a:latin typeface="American Typewriter" panose="02090804020004020304" pitchFamily="18" charset="0"/>
              </a:rPr>
              <a:t>God</a:t>
            </a:r>
            <a:endParaRPr lang="es-ES" b="1" dirty="0">
              <a:solidFill>
                <a:srgbClr val="CB6327"/>
              </a:solidFill>
              <a:latin typeface="American Typewriter" panose="02090804020004020304" pitchFamily="18" charset="0"/>
            </a:endParaRPr>
          </a:p>
        </p:txBody>
      </p:sp>
      <p:sp>
        <p:nvSpPr>
          <p:cNvPr id="11" name="CuadroTexto 10">
            <a:extLst>
              <a:ext uri="{FF2B5EF4-FFF2-40B4-BE49-F238E27FC236}">
                <a16:creationId xmlns:a16="http://schemas.microsoft.com/office/drawing/2014/main" id="{B6A26485-B48B-79F7-30E3-19B5578EB6E8}"/>
              </a:ext>
            </a:extLst>
          </p:cNvPr>
          <p:cNvSpPr txBox="1"/>
          <p:nvPr/>
        </p:nvSpPr>
        <p:spPr>
          <a:xfrm>
            <a:off x="2443374" y="3671168"/>
            <a:ext cx="1282373"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err="1">
                <a:solidFill>
                  <a:srgbClr val="E5BE38"/>
                </a:solidFill>
                <a:latin typeface="American Typewriter" panose="02090804020004020304" pitchFamily="18" charset="0"/>
              </a:rPr>
              <a:t>God</a:t>
            </a:r>
            <a:r>
              <a:rPr lang="es-ES" b="1" dirty="0">
                <a:solidFill>
                  <a:srgbClr val="E5BE38"/>
                </a:solidFill>
                <a:latin typeface="American Typewriter" panose="02090804020004020304" pitchFamily="18" charset="0"/>
              </a:rPr>
              <a:t> </a:t>
            </a:r>
            <a:r>
              <a:rPr lang="es-ES" b="1" dirty="0" err="1">
                <a:solidFill>
                  <a:srgbClr val="E5BE38"/>
                </a:solidFill>
                <a:latin typeface="American Typewriter" panose="02090804020004020304" pitchFamily="18" charset="0"/>
              </a:rPr>
              <a:t>Protects</a:t>
            </a:r>
            <a:r>
              <a:rPr lang="es-ES" b="1" dirty="0">
                <a:solidFill>
                  <a:srgbClr val="E5BE38"/>
                </a:solidFill>
                <a:latin typeface="American Typewriter" panose="02090804020004020304" pitchFamily="18" charset="0"/>
              </a:rPr>
              <a:t>   Me</a:t>
            </a:r>
          </a:p>
        </p:txBody>
      </p:sp>
      <p:sp>
        <p:nvSpPr>
          <p:cNvPr id="12" name="CuadroTexto 11">
            <a:extLst>
              <a:ext uri="{FF2B5EF4-FFF2-40B4-BE49-F238E27FC236}">
                <a16:creationId xmlns:a16="http://schemas.microsoft.com/office/drawing/2014/main" id="{BFB301D3-9E66-2EED-8EE3-DCD220048C6B}"/>
              </a:ext>
            </a:extLst>
          </p:cNvPr>
          <p:cNvSpPr txBox="1"/>
          <p:nvPr/>
        </p:nvSpPr>
        <p:spPr>
          <a:xfrm>
            <a:off x="3534152" y="2903117"/>
            <a:ext cx="1651165"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8F9937"/>
                </a:solidFill>
                <a:latin typeface="American Typewriter" panose="02090804020004020304" pitchFamily="18" charset="0"/>
              </a:rPr>
              <a:t>God cares about every detail</a:t>
            </a:r>
            <a:endParaRPr lang="es-ES" b="1" dirty="0">
              <a:solidFill>
                <a:srgbClr val="8F9937"/>
              </a:solidFill>
              <a:latin typeface="American Typewriter" panose="02090804020004020304" pitchFamily="18" charset="0"/>
            </a:endParaRPr>
          </a:p>
        </p:txBody>
      </p:sp>
      <p:sp>
        <p:nvSpPr>
          <p:cNvPr id="13" name="CuadroTexto 12">
            <a:extLst>
              <a:ext uri="{FF2B5EF4-FFF2-40B4-BE49-F238E27FC236}">
                <a16:creationId xmlns:a16="http://schemas.microsoft.com/office/drawing/2014/main" id="{DC710800-744C-4B9C-0F47-89D790CE2BCA}"/>
              </a:ext>
            </a:extLst>
          </p:cNvPr>
          <p:cNvSpPr txBox="1"/>
          <p:nvPr/>
        </p:nvSpPr>
        <p:spPr>
          <a:xfrm>
            <a:off x="4962387" y="3476206"/>
            <a:ext cx="1170485"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3F667E"/>
                </a:solidFill>
                <a:latin typeface="American Typewriter" panose="02090804020004020304" pitchFamily="18" charset="0"/>
              </a:rPr>
              <a:t>God writes His law on me</a:t>
            </a:r>
            <a:endParaRPr lang="es-ES" b="1" dirty="0">
              <a:solidFill>
                <a:srgbClr val="3F667E"/>
              </a:solidFill>
              <a:latin typeface="American Typewriter" panose="02090804020004020304" pitchFamily="18" charset="0"/>
            </a:endParaRPr>
          </a:p>
        </p:txBody>
      </p:sp>
      <p:sp>
        <p:nvSpPr>
          <p:cNvPr id="14" name="CuadroTexto 13">
            <a:extLst>
              <a:ext uri="{FF2B5EF4-FFF2-40B4-BE49-F238E27FC236}">
                <a16:creationId xmlns:a16="http://schemas.microsoft.com/office/drawing/2014/main" id="{AB599948-72E5-7459-48C2-593BB72876F2}"/>
              </a:ext>
            </a:extLst>
          </p:cNvPr>
          <p:cNvSpPr txBox="1"/>
          <p:nvPr/>
        </p:nvSpPr>
        <p:spPr>
          <a:xfrm>
            <a:off x="5977892" y="2958229"/>
            <a:ext cx="1461261"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664587"/>
                </a:solidFill>
                <a:latin typeface="American Typewriter" panose="02090804020004020304" pitchFamily="18" charset="0"/>
              </a:rPr>
              <a:t>Prayer is essential in my life</a:t>
            </a:r>
            <a:endParaRPr lang="es-ES" b="1" dirty="0">
              <a:solidFill>
                <a:srgbClr val="664587"/>
              </a:solidFill>
              <a:latin typeface="American Typewriter" panose="02090804020004020304" pitchFamily="18" charset="0"/>
            </a:endParaRPr>
          </a:p>
        </p:txBody>
      </p:sp>
      <p:sp>
        <p:nvSpPr>
          <p:cNvPr id="15" name="CuadroTexto 14">
            <a:extLst>
              <a:ext uri="{FF2B5EF4-FFF2-40B4-BE49-F238E27FC236}">
                <a16:creationId xmlns:a16="http://schemas.microsoft.com/office/drawing/2014/main" id="{49B62DAF-BA6E-ACB4-EC12-142F7972C755}"/>
              </a:ext>
            </a:extLst>
          </p:cNvPr>
          <p:cNvSpPr txBox="1"/>
          <p:nvPr/>
        </p:nvSpPr>
        <p:spPr>
          <a:xfrm>
            <a:off x="7125748" y="3615639"/>
            <a:ext cx="1456376"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AA5BA3"/>
                </a:solidFill>
                <a:latin typeface="American Typewriter" panose="02090804020004020304" pitchFamily="18" charset="0"/>
              </a:rPr>
              <a:t>I make good use of the time</a:t>
            </a:r>
            <a:endParaRPr lang="es-ES" b="1" dirty="0">
              <a:solidFill>
                <a:srgbClr val="AA5BA3"/>
              </a:solidFill>
              <a:latin typeface="American Typewriter" panose="02090804020004020304" pitchFamily="18" charset="0"/>
            </a:endParaRPr>
          </a:p>
        </p:txBody>
      </p:sp>
      <p:sp>
        <p:nvSpPr>
          <p:cNvPr id="16" name="CuadroTexto 15">
            <a:extLst>
              <a:ext uri="{FF2B5EF4-FFF2-40B4-BE49-F238E27FC236}">
                <a16:creationId xmlns:a16="http://schemas.microsoft.com/office/drawing/2014/main" id="{1C6B88A3-E109-D829-1DA8-4BA85EC54DD6}"/>
              </a:ext>
            </a:extLst>
          </p:cNvPr>
          <p:cNvSpPr txBox="1"/>
          <p:nvPr/>
        </p:nvSpPr>
        <p:spPr>
          <a:xfrm>
            <a:off x="8494045" y="2801408"/>
            <a:ext cx="1166911"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a:solidFill>
                  <a:srgbClr val="72A9B1"/>
                </a:solidFill>
                <a:latin typeface="American Typewriter" panose="02090804020004020304" pitchFamily="18" charset="0"/>
              </a:rPr>
              <a:t>Jesus unites me to Heaven</a:t>
            </a:r>
            <a:endParaRPr lang="es-ES" b="1" dirty="0">
              <a:solidFill>
                <a:srgbClr val="72A9B1"/>
              </a:solidFill>
              <a:latin typeface="American Typewriter" panose="02090804020004020304" pitchFamily="18" charset="0"/>
            </a:endParaRPr>
          </a:p>
        </p:txBody>
      </p:sp>
      <p:sp>
        <p:nvSpPr>
          <p:cNvPr id="17" name="CuadroTexto 16">
            <a:extLst>
              <a:ext uri="{FF2B5EF4-FFF2-40B4-BE49-F238E27FC236}">
                <a16:creationId xmlns:a16="http://schemas.microsoft.com/office/drawing/2014/main" id="{F38C3A2F-F834-F383-B297-D0D4B3EDE9C8}"/>
              </a:ext>
            </a:extLst>
          </p:cNvPr>
          <p:cNvSpPr txBox="1"/>
          <p:nvPr/>
        </p:nvSpPr>
        <p:spPr>
          <a:xfrm>
            <a:off x="9602301" y="3530793"/>
            <a:ext cx="1298714"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err="1">
                <a:solidFill>
                  <a:srgbClr val="56AC90"/>
                </a:solidFill>
                <a:latin typeface="American Typewriter" panose="02090804020004020304" pitchFamily="18" charset="0"/>
              </a:rPr>
              <a:t>God</a:t>
            </a:r>
            <a:r>
              <a:rPr lang="es-ES" b="1" dirty="0">
                <a:solidFill>
                  <a:srgbClr val="56AC90"/>
                </a:solidFill>
                <a:latin typeface="American Typewriter" panose="02090804020004020304" pitchFamily="18" charset="0"/>
              </a:rPr>
              <a:t> </a:t>
            </a:r>
            <a:r>
              <a:rPr lang="es-ES" b="1" dirty="0" err="1">
                <a:solidFill>
                  <a:srgbClr val="56AC90"/>
                </a:solidFill>
                <a:latin typeface="American Typewriter" panose="02090804020004020304" pitchFamily="18" charset="0"/>
              </a:rPr>
              <a:t>purifies</a:t>
            </a:r>
            <a:r>
              <a:rPr lang="es-ES" b="1" dirty="0">
                <a:solidFill>
                  <a:srgbClr val="56AC90"/>
                </a:solidFill>
                <a:latin typeface="American Typewriter" panose="02090804020004020304" pitchFamily="18" charset="0"/>
              </a:rPr>
              <a:t> me</a:t>
            </a:r>
          </a:p>
        </p:txBody>
      </p:sp>
      <p:sp>
        <p:nvSpPr>
          <p:cNvPr id="18" name="CuadroTexto 17">
            <a:extLst>
              <a:ext uri="{FF2B5EF4-FFF2-40B4-BE49-F238E27FC236}">
                <a16:creationId xmlns:a16="http://schemas.microsoft.com/office/drawing/2014/main" id="{9FB7F7C9-76AD-870C-20C0-719A394F1912}"/>
              </a:ext>
            </a:extLst>
          </p:cNvPr>
          <p:cNvSpPr txBox="1"/>
          <p:nvPr/>
        </p:nvSpPr>
        <p:spPr>
          <a:xfrm>
            <a:off x="10777332" y="2928897"/>
            <a:ext cx="1310011"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err="1">
                <a:solidFill>
                  <a:srgbClr val="936E29"/>
                </a:solidFill>
                <a:latin typeface="American Typewriter" panose="02090804020004020304" pitchFamily="18" charset="0"/>
              </a:rPr>
              <a:t>God</a:t>
            </a:r>
            <a:r>
              <a:rPr lang="es-ES" b="1" dirty="0">
                <a:solidFill>
                  <a:srgbClr val="936E29"/>
                </a:solidFill>
                <a:latin typeface="American Typewriter" panose="02090804020004020304" pitchFamily="18" charset="0"/>
              </a:rPr>
              <a:t> </a:t>
            </a:r>
            <a:r>
              <a:rPr lang="es-ES" b="1" dirty="0" err="1">
                <a:solidFill>
                  <a:srgbClr val="936E29"/>
                </a:solidFill>
                <a:latin typeface="American Typewriter" panose="02090804020004020304" pitchFamily="18" charset="0"/>
              </a:rPr>
              <a:t>cleanses</a:t>
            </a:r>
            <a:r>
              <a:rPr lang="es-ES" b="1" dirty="0">
                <a:solidFill>
                  <a:srgbClr val="936E29"/>
                </a:solidFill>
                <a:latin typeface="American Typewriter" panose="02090804020004020304" pitchFamily="18" charset="0"/>
              </a:rPr>
              <a:t> </a:t>
            </a:r>
            <a:r>
              <a:rPr lang="es-ES" b="1" dirty="0" err="1">
                <a:solidFill>
                  <a:srgbClr val="936E29"/>
                </a:solidFill>
                <a:latin typeface="American Typewriter" panose="02090804020004020304" pitchFamily="18" charset="0"/>
              </a:rPr>
              <a:t>my</a:t>
            </a:r>
            <a:r>
              <a:rPr lang="es-ES" b="1" dirty="0">
                <a:solidFill>
                  <a:srgbClr val="936E29"/>
                </a:solidFill>
                <a:latin typeface="American Typewriter" panose="02090804020004020304" pitchFamily="18" charset="0"/>
              </a:rPr>
              <a:t> sin</a:t>
            </a:r>
          </a:p>
        </p:txBody>
      </p:sp>
      <p:sp>
        <p:nvSpPr>
          <p:cNvPr id="27" name="CuadroTexto 26">
            <a:extLst>
              <a:ext uri="{FF2B5EF4-FFF2-40B4-BE49-F238E27FC236}">
                <a16:creationId xmlns:a16="http://schemas.microsoft.com/office/drawing/2014/main" id="{BD1F4D81-E0C3-7DFE-89D8-73C66C3E0771}"/>
              </a:ext>
            </a:extLst>
          </p:cNvPr>
          <p:cNvSpPr txBox="1"/>
          <p:nvPr/>
        </p:nvSpPr>
        <p:spPr>
          <a:xfrm>
            <a:off x="2871937" y="5039901"/>
            <a:ext cx="4928701" cy="1631216"/>
          </a:xfrm>
          <a:prstGeom prst="rect">
            <a:avLst/>
          </a:prstGeom>
          <a:noFill/>
        </p:spPr>
        <p:txBody>
          <a:bodyPr wrap="square">
            <a:spAutoFit/>
          </a:bodyPr>
          <a:lstStyle/>
          <a:p>
            <a:r>
              <a:rPr lang="en-US" sz="2000" b="1" dirty="0"/>
              <a:t>In everything we have at hand in our daily lives we can find spiritual applications for our lives. I encourage you to seek new teachings for your spiritual growth in the everyday things you use</a:t>
            </a:r>
            <a:r>
              <a:rPr lang="es-ES" sz="2000" b="1" dirty="0"/>
              <a:t>.</a:t>
            </a:r>
          </a:p>
        </p:txBody>
      </p:sp>
      <p:sp>
        <p:nvSpPr>
          <p:cNvPr id="29" name="CuadroTexto 28">
            <a:extLst>
              <a:ext uri="{FF2B5EF4-FFF2-40B4-BE49-F238E27FC236}">
                <a16:creationId xmlns:a16="http://schemas.microsoft.com/office/drawing/2014/main" id="{0CA6C87E-A23A-41C4-2629-881A069C35A9}"/>
              </a:ext>
            </a:extLst>
          </p:cNvPr>
          <p:cNvSpPr txBox="1"/>
          <p:nvPr/>
        </p:nvSpPr>
        <p:spPr>
          <a:xfrm>
            <a:off x="3185796" y="323053"/>
            <a:ext cx="6129267" cy="1631216"/>
          </a:xfrm>
          <a:prstGeom prst="rect">
            <a:avLst/>
          </a:prstGeom>
          <a:noFill/>
        </p:spPr>
        <p:txBody>
          <a:bodyPr wrap="square">
            <a:spAutoFit/>
          </a:bodyPr>
          <a:lstStyle/>
          <a:p>
            <a:r>
              <a:rPr lang="es-ES" sz="2000" b="1" dirty="0"/>
              <a:t>“</a:t>
            </a:r>
            <a:r>
              <a:rPr lang="en-US" sz="2000" b="1" dirty="0"/>
              <a:t>The parables by which [Jesus], during His ministry, He loved to teach His lessons of truth, show how open His spirit was to the influences of nature, and how, in His youth, He had delighted to gather the spiritual teaching from the surroundings of His  daily life”. FE 442</a:t>
            </a:r>
            <a:endParaRPr lang="es-ES" sz="2000" b="1" dirty="0"/>
          </a:p>
        </p:txBody>
      </p:sp>
      <p:pic>
        <p:nvPicPr>
          <p:cNvPr id="5" name="Imagen 4" descr="Imagen que contiene interior, secadora, luz, gato&#10;&#10;Descripción generada automáticamente">
            <a:extLst>
              <a:ext uri="{FF2B5EF4-FFF2-40B4-BE49-F238E27FC236}">
                <a16:creationId xmlns:a16="http://schemas.microsoft.com/office/drawing/2014/main" id="{B2602B36-656D-32A1-834E-82FDBD3F0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6" y="205568"/>
            <a:ext cx="2791879" cy="2093909"/>
          </a:xfrm>
          <a:prstGeom prst="rect">
            <a:avLst/>
          </a:prstGeom>
          <a:ln w="38100" cap="sq">
            <a:solidFill>
              <a:srgbClr val="016408"/>
            </a:solidFill>
            <a:prstDash val="solid"/>
            <a:miter lim="800000"/>
          </a:ln>
          <a:effectLst>
            <a:outerShdw blurRad="50800" dist="38100" dir="2700000" algn="tl" rotWithShape="0">
              <a:srgbClr val="000000">
                <a:alpha val="43000"/>
              </a:srgbClr>
            </a:outerShdw>
          </a:effectLst>
        </p:spPr>
      </p:pic>
      <p:pic>
        <p:nvPicPr>
          <p:cNvPr id="31" name="Imagen 30" descr="Imagen que contiene pasto, exterior, campo, roca&#10;&#10;Descripción generada automáticamente">
            <a:extLst>
              <a:ext uri="{FF2B5EF4-FFF2-40B4-BE49-F238E27FC236}">
                <a16:creationId xmlns:a16="http://schemas.microsoft.com/office/drawing/2014/main" id="{C32922D1-EC27-E1E7-5933-AE14302FA24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432650" y="154522"/>
            <a:ext cx="2646574" cy="2196000"/>
          </a:xfrm>
          <a:prstGeom prst="rect">
            <a:avLst/>
          </a:prstGeom>
        </p:spPr>
      </p:pic>
      <p:pic>
        <p:nvPicPr>
          <p:cNvPr id="34" name="Imagen 33">
            <a:extLst>
              <a:ext uri="{FF2B5EF4-FFF2-40B4-BE49-F238E27FC236}">
                <a16:creationId xmlns:a16="http://schemas.microsoft.com/office/drawing/2014/main" id="{00497DFE-A0A7-4105-AF57-FEFD91D417F1}"/>
              </a:ext>
            </a:extLst>
          </p:cNvPr>
          <p:cNvPicPr>
            <a:picLocks noChangeAspect="1"/>
          </p:cNvPicPr>
          <p:nvPr/>
        </p:nvPicPr>
        <p:blipFill>
          <a:blip r:embed="rId6"/>
          <a:stretch>
            <a:fillRect/>
          </a:stretch>
        </p:blipFill>
        <p:spPr>
          <a:xfrm>
            <a:off x="108696" y="4917213"/>
            <a:ext cx="2477900" cy="1799919"/>
          </a:xfrm>
          <a:prstGeom prst="rect">
            <a:avLst/>
          </a:prstGeom>
          <a:ln w="38100" cap="sq">
            <a:solidFill>
              <a:srgbClr val="016408"/>
            </a:solidFill>
            <a:prstDash val="solid"/>
            <a:miter lim="800000"/>
          </a:ln>
          <a:effectLst>
            <a:outerShdw blurRad="50800" dist="38100" dir="2700000" algn="tl" rotWithShape="0">
              <a:srgbClr val="000000">
                <a:alpha val="43000"/>
              </a:srgbClr>
            </a:outerShdw>
          </a:effectLst>
        </p:spPr>
      </p:pic>
      <p:pic>
        <p:nvPicPr>
          <p:cNvPr id="36" name="Imagen 35" descr="Imagen que contiene árbol, tabla&#10;&#10;Descripción generada automáticamente">
            <a:extLst>
              <a:ext uri="{FF2B5EF4-FFF2-40B4-BE49-F238E27FC236}">
                <a16:creationId xmlns:a16="http://schemas.microsoft.com/office/drawing/2014/main" id="{BF04957F-DCEF-8239-C46C-D21A6308008E}"/>
              </a:ext>
            </a:extLst>
          </p:cNvPr>
          <p:cNvPicPr>
            <a:picLocks noChangeAspect="1"/>
          </p:cNvPicPr>
          <p:nvPr/>
        </p:nvPicPr>
        <p:blipFill rotWithShape="1">
          <a:blip r:embed="rId7">
            <a:extLst>
              <a:ext uri="{28A0092B-C50C-407E-A947-70E740481C1C}">
                <a14:useLocalDpi xmlns:a14="http://schemas.microsoft.com/office/drawing/2010/main" val="0"/>
              </a:ext>
            </a:extLst>
          </a:blip>
          <a:srcRect t="10551" b="6365"/>
          <a:stretch/>
        </p:blipFill>
        <p:spPr>
          <a:xfrm>
            <a:off x="7800638" y="4982393"/>
            <a:ext cx="4278586" cy="1734739"/>
          </a:xfrm>
          <a:prstGeom prst="rect">
            <a:avLst/>
          </a:prstGeom>
          <a:ln w="38100" cap="sq">
            <a:solidFill>
              <a:srgbClr val="016408"/>
            </a:solidFill>
            <a:prstDash val="solid"/>
            <a:miter lim="800000"/>
          </a:ln>
          <a:effectLst>
            <a:outerShdw blurRad="50800" dist="38100" dir="2700000" algn="tl" rotWithShape="0">
              <a:srgbClr val="000000">
                <a:alpha val="43000"/>
              </a:srgbClr>
            </a:outerShdw>
          </a:effectLst>
        </p:spPr>
      </p:pic>
      <p:pic>
        <p:nvPicPr>
          <p:cNvPr id="30" name="Imagen 29" descr="Dibujo en blanco y negro&#10;&#10;Descripción generada automáticamente con confianza baja">
            <a:extLst>
              <a:ext uri="{FF2B5EF4-FFF2-40B4-BE49-F238E27FC236}">
                <a16:creationId xmlns:a16="http://schemas.microsoft.com/office/drawing/2014/main" id="{16859C23-61AE-EA05-9ED6-25922E255B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738" y="2842967"/>
            <a:ext cx="830951" cy="482488"/>
          </a:xfrm>
          <a:prstGeom prst="rect">
            <a:avLst/>
          </a:prstGeom>
        </p:spPr>
      </p:pic>
      <p:pic>
        <p:nvPicPr>
          <p:cNvPr id="33" name="Imagen 32" descr="Imagen que contiene dibujo, plato, alimentos&#10;&#10;Descripción generada automáticamente">
            <a:extLst>
              <a:ext uri="{FF2B5EF4-FFF2-40B4-BE49-F238E27FC236}">
                <a16:creationId xmlns:a16="http://schemas.microsoft.com/office/drawing/2014/main" id="{1491F808-914F-70F3-E728-03E0B6D4E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9825" y="4177490"/>
            <a:ext cx="963549" cy="308805"/>
          </a:xfrm>
          <a:prstGeom prst="rect">
            <a:avLst/>
          </a:prstGeom>
        </p:spPr>
      </p:pic>
      <p:pic>
        <p:nvPicPr>
          <p:cNvPr id="37" name="Imagen 36" descr="Dibujo en blanco y negro&#10;&#10;Descripción generada automáticamente con confianza baja">
            <a:extLst>
              <a:ext uri="{FF2B5EF4-FFF2-40B4-BE49-F238E27FC236}">
                <a16:creationId xmlns:a16="http://schemas.microsoft.com/office/drawing/2014/main" id="{22C935BC-72AB-E5B9-5DA8-F762E0047D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6475" y="2883983"/>
            <a:ext cx="923490" cy="363453"/>
          </a:xfrm>
          <a:prstGeom prst="rect">
            <a:avLst/>
          </a:prstGeom>
        </p:spPr>
      </p:pic>
      <p:pic>
        <p:nvPicPr>
          <p:cNvPr id="41" name="Imagen 40" descr="Imagen que contiene dibujo, plato, alimentos&#10;&#10;Descripción generada automáticamente">
            <a:extLst>
              <a:ext uri="{FF2B5EF4-FFF2-40B4-BE49-F238E27FC236}">
                <a16:creationId xmlns:a16="http://schemas.microsoft.com/office/drawing/2014/main" id="{40C1C9EC-94F7-A6CE-B3B0-D6D2A7E27F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0808" y="4170878"/>
            <a:ext cx="640920" cy="461462"/>
          </a:xfrm>
          <a:prstGeom prst="rect">
            <a:avLst/>
          </a:prstGeom>
        </p:spPr>
      </p:pic>
      <p:pic>
        <p:nvPicPr>
          <p:cNvPr id="43" name="Imagen 42" descr="Texto&#10;&#10;Descripción generada automáticamente">
            <a:extLst>
              <a:ext uri="{FF2B5EF4-FFF2-40B4-BE49-F238E27FC236}">
                <a16:creationId xmlns:a16="http://schemas.microsoft.com/office/drawing/2014/main" id="{9640A2ED-53CB-FC79-6861-BE3DBF15C6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18993" y="2844539"/>
            <a:ext cx="779581" cy="481332"/>
          </a:xfrm>
          <a:prstGeom prst="rect">
            <a:avLst/>
          </a:prstGeom>
        </p:spPr>
      </p:pic>
      <p:pic>
        <p:nvPicPr>
          <p:cNvPr id="45" name="Imagen 44" descr="Icono&#10;&#10;Descripción generada automáticamente">
            <a:extLst>
              <a:ext uri="{FF2B5EF4-FFF2-40B4-BE49-F238E27FC236}">
                <a16:creationId xmlns:a16="http://schemas.microsoft.com/office/drawing/2014/main" id="{60790E00-5BF7-32D2-7110-6D4C11E435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16886" y="4170878"/>
            <a:ext cx="553858" cy="451900"/>
          </a:xfrm>
          <a:prstGeom prst="rect">
            <a:avLst/>
          </a:prstGeom>
        </p:spPr>
      </p:pic>
      <p:pic>
        <p:nvPicPr>
          <p:cNvPr id="47" name="Imagen 46" descr="Dibujo en blanco y negro&#10;&#10;Descripción generada automáticamente con confianza baja">
            <a:extLst>
              <a:ext uri="{FF2B5EF4-FFF2-40B4-BE49-F238E27FC236}">
                <a16:creationId xmlns:a16="http://schemas.microsoft.com/office/drawing/2014/main" id="{16F4AFE9-5B9D-E756-B710-065092242B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48118" y="2813289"/>
            <a:ext cx="848496" cy="487434"/>
          </a:xfrm>
          <a:prstGeom prst="rect">
            <a:avLst/>
          </a:prstGeom>
        </p:spPr>
      </p:pic>
      <p:pic>
        <p:nvPicPr>
          <p:cNvPr id="49" name="Imagen 48" descr="Imagen que contiene dibujo, plato, alimentos&#10;&#10;Descripción generada automáticamente">
            <a:extLst>
              <a:ext uri="{FF2B5EF4-FFF2-40B4-BE49-F238E27FC236}">
                <a16:creationId xmlns:a16="http://schemas.microsoft.com/office/drawing/2014/main" id="{B19DF1F5-F93B-8352-78DF-D8A2AAA9676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11790" y="4155710"/>
            <a:ext cx="828539" cy="430515"/>
          </a:xfrm>
          <a:prstGeom prst="rect">
            <a:avLst/>
          </a:prstGeom>
        </p:spPr>
      </p:pic>
      <p:pic>
        <p:nvPicPr>
          <p:cNvPr id="51" name="Imagen 50" descr="Imagen que contiene dibujo, plato, alimentos&#10;&#10;Descripción generada automáticamente">
            <a:extLst>
              <a:ext uri="{FF2B5EF4-FFF2-40B4-BE49-F238E27FC236}">
                <a16:creationId xmlns:a16="http://schemas.microsoft.com/office/drawing/2014/main" id="{E158AB7E-70CC-C727-979A-6E50D0F8014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93254" y="2857847"/>
            <a:ext cx="868513" cy="413821"/>
          </a:xfrm>
          <a:prstGeom prst="rect">
            <a:avLst/>
          </a:prstGeom>
        </p:spPr>
      </p:pic>
      <p:pic>
        <p:nvPicPr>
          <p:cNvPr id="53" name="Imagen 52" descr="Imagen que contiene dibujo, plato, alimentos&#10;&#10;Descripción generada automáticamente">
            <a:extLst>
              <a:ext uri="{FF2B5EF4-FFF2-40B4-BE49-F238E27FC236}">
                <a16:creationId xmlns:a16="http://schemas.microsoft.com/office/drawing/2014/main" id="{E03174F4-7290-67CA-CB06-A929B35B6F7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63444" y="4148254"/>
            <a:ext cx="680319" cy="505361"/>
          </a:xfrm>
          <a:prstGeom prst="rect">
            <a:avLst/>
          </a:prstGeom>
        </p:spPr>
      </p:pic>
    </p:spTree>
    <p:extLst>
      <p:ext uri="{BB962C8B-B14F-4D97-AF65-F5344CB8AC3E}">
        <p14:creationId xmlns:p14="http://schemas.microsoft.com/office/powerpoint/2010/main" val="321185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anim calcmode="lin" valueType="num">
                                      <p:cBhvr>
                                        <p:cTn id="14" dur="500" fill="hold"/>
                                        <p:tgtEl>
                                          <p:spTgt spid="31"/>
                                        </p:tgtEl>
                                        <p:attrNameLst>
                                          <p:attrName>ppt_w</p:attrName>
                                        </p:attrNameLst>
                                      </p:cBhvr>
                                      <p:tavLst>
                                        <p:tav tm="0" fmla="#ppt_w*sin(2.5*pi*$)">
                                          <p:val>
                                            <p:fltVal val="0"/>
                                          </p:val>
                                        </p:tav>
                                        <p:tav tm="100000">
                                          <p:val>
                                            <p:fltVal val="1"/>
                                          </p:val>
                                        </p:tav>
                                      </p:tavLst>
                                    </p:anim>
                                    <p:anim calcmode="lin" valueType="num">
                                      <p:cBhvr>
                                        <p:cTn id="15" dur="500" fill="hold"/>
                                        <p:tgtEl>
                                          <p:spTgt spid="31"/>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Effect transition="in" filter="fade">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animEffect transition="in" filter="fade">
                                      <p:cBhvr>
                                        <p:cTn id="85" dur="500"/>
                                        <p:tgtEl>
                                          <p:spTgt spid="16"/>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500" fill="hold"/>
                                        <p:tgtEl>
                                          <p:spTgt spid="18"/>
                                        </p:tgtEl>
                                        <p:attrNameLst>
                                          <p:attrName>ppt_w</p:attrName>
                                        </p:attrNameLst>
                                      </p:cBhvr>
                                      <p:tavLst>
                                        <p:tav tm="0">
                                          <p:val>
                                            <p:fltVal val="0"/>
                                          </p:val>
                                        </p:tav>
                                        <p:tav tm="100000">
                                          <p:val>
                                            <p:strVal val="#ppt_w"/>
                                          </p:val>
                                        </p:tav>
                                      </p:tavLst>
                                    </p:anim>
                                    <p:anim calcmode="lin" valueType="num">
                                      <p:cBhvr>
                                        <p:cTn id="98" dur="500" fill="hold"/>
                                        <p:tgtEl>
                                          <p:spTgt spid="18"/>
                                        </p:tgtEl>
                                        <p:attrNameLst>
                                          <p:attrName>ppt_h</p:attrName>
                                        </p:attrNameLst>
                                      </p:cBhvr>
                                      <p:tavLst>
                                        <p:tav tm="0">
                                          <p:val>
                                            <p:fltVal val="0"/>
                                          </p:val>
                                        </p:tav>
                                        <p:tav tm="100000">
                                          <p:val>
                                            <p:strVal val="#ppt_h"/>
                                          </p:val>
                                        </p:tav>
                                      </p:tavLst>
                                    </p:anim>
                                    <p:animEffect transition="in" filter="fade">
                                      <p:cBhvr>
                                        <p:cTn id="99" dur="500"/>
                                        <p:tgtEl>
                                          <p:spTgt spid="18"/>
                                        </p:tgtEl>
                                      </p:cBhvr>
                                    </p:animEffect>
                                  </p:childTnLst>
                                </p:cTn>
                              </p:par>
                            </p:childTnLst>
                          </p:cTn>
                        </p:par>
                      </p:childTnLst>
                    </p:cTn>
                  </p:par>
                  <p:par>
                    <p:cTn id="100" fill="hold">
                      <p:stCondLst>
                        <p:cond delay="indefinite"/>
                      </p:stCondLst>
                      <p:childTnLst>
                        <p:par>
                          <p:cTn id="101" fill="hold">
                            <p:stCondLst>
                              <p:cond delay="0"/>
                            </p:stCondLst>
                            <p:childTnLst>
                              <p:par>
                                <p:cTn id="102" presetID="45" presetClass="entr" presetSubtype="0" fill="hold" nodeType="click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500"/>
                                        <p:tgtEl>
                                          <p:spTgt spid="34"/>
                                        </p:tgtEl>
                                      </p:cBhvr>
                                    </p:animEffect>
                                    <p:anim calcmode="lin" valueType="num">
                                      <p:cBhvr>
                                        <p:cTn id="105" dur="500" fill="hold"/>
                                        <p:tgtEl>
                                          <p:spTgt spid="34"/>
                                        </p:tgtEl>
                                        <p:attrNameLst>
                                          <p:attrName>ppt_w</p:attrName>
                                        </p:attrNameLst>
                                      </p:cBhvr>
                                      <p:tavLst>
                                        <p:tav tm="0" fmla="#ppt_w*sin(2.5*pi*$)">
                                          <p:val>
                                            <p:fltVal val="0"/>
                                          </p:val>
                                        </p:tav>
                                        <p:tav tm="100000">
                                          <p:val>
                                            <p:fltVal val="1"/>
                                          </p:val>
                                        </p:tav>
                                      </p:tavLst>
                                    </p:anim>
                                    <p:anim calcmode="lin" valueType="num">
                                      <p:cBhvr>
                                        <p:cTn id="106" dur="500" fill="hold"/>
                                        <p:tgtEl>
                                          <p:spTgt spid="34"/>
                                        </p:tgtEl>
                                        <p:attrNameLst>
                                          <p:attrName>ppt_h</p:attrName>
                                        </p:attrNameLst>
                                      </p:cBhvr>
                                      <p:tavLst>
                                        <p:tav tm="0">
                                          <p:val>
                                            <p:strVal val="#ppt_h"/>
                                          </p:val>
                                        </p:tav>
                                        <p:tav tm="100000">
                                          <p:val>
                                            <p:strVal val="#ppt_h"/>
                                          </p:val>
                                        </p:tav>
                                      </p:tavLst>
                                    </p:anim>
                                  </p:childTnLst>
                                </p:cTn>
                              </p:par>
                              <p:par>
                                <p:cTn id="107" presetID="45" presetClass="entr" presetSubtype="0" fill="hold"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fade">
                                      <p:cBhvr>
                                        <p:cTn id="109" dur="500"/>
                                        <p:tgtEl>
                                          <p:spTgt spid="36"/>
                                        </p:tgtEl>
                                      </p:cBhvr>
                                    </p:animEffect>
                                    <p:anim calcmode="lin" valueType="num">
                                      <p:cBhvr>
                                        <p:cTn id="110" dur="500" fill="hold"/>
                                        <p:tgtEl>
                                          <p:spTgt spid="36"/>
                                        </p:tgtEl>
                                        <p:attrNameLst>
                                          <p:attrName>ppt_w</p:attrName>
                                        </p:attrNameLst>
                                      </p:cBhvr>
                                      <p:tavLst>
                                        <p:tav tm="0" fmla="#ppt_w*sin(2.5*pi*$)">
                                          <p:val>
                                            <p:fltVal val="0"/>
                                          </p:val>
                                        </p:tav>
                                        <p:tav tm="100000">
                                          <p:val>
                                            <p:fltVal val="1"/>
                                          </p:val>
                                        </p:tav>
                                      </p:tavLst>
                                    </p:anim>
                                    <p:anim calcmode="lin" valueType="num">
                                      <p:cBhvr>
                                        <p:cTn id="111" dur="500" fill="hold"/>
                                        <p:tgtEl>
                                          <p:spTgt spid="36"/>
                                        </p:tgtEl>
                                        <p:attrNameLst>
                                          <p:attrName>ppt_h</p:attrName>
                                        </p:attrNameLst>
                                      </p:cBhvr>
                                      <p:tavLst>
                                        <p:tav tm="0">
                                          <p:val>
                                            <p:strVal val="#ppt_h"/>
                                          </p:val>
                                        </p:tav>
                                        <p:tav tm="100000">
                                          <p:val>
                                            <p:strVal val="#ppt_h"/>
                                          </p:val>
                                        </p:tav>
                                      </p:tavLst>
                                    </p:anim>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left)">
                                      <p:cBhvr>
                                        <p:cTn id="1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2" grpId="0"/>
      <p:bldP spid="13" grpId="0"/>
      <p:bldP spid="14" grpId="0"/>
      <p:bldP spid="15" grpId="0"/>
      <p:bldP spid="16" grpId="0"/>
      <p:bldP spid="17" grpId="0"/>
      <p:bldP spid="18" grpId="0"/>
      <p:bldP spid="27"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pic>
        <p:nvPicPr>
          <p:cNvPr id="10" name="Imagen 9" descr="Forma&#10;&#10;Descripción generada automáticamente">
            <a:extLst>
              <a:ext uri="{FF2B5EF4-FFF2-40B4-BE49-F238E27FC236}">
                <a16:creationId xmlns:a16="http://schemas.microsoft.com/office/drawing/2014/main" id="{8CE7F537-657F-84AC-E671-4ECB228F9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70" y="184520"/>
            <a:ext cx="2336508" cy="862851"/>
          </a:xfrm>
          <a:prstGeom prst="rect">
            <a:avLst/>
          </a:prstGeom>
          <a:effectLst>
            <a:outerShdw blurRad="50800" dist="38100" dir="2700000" algn="tl" rotWithShape="0">
              <a:prstClr val="black">
                <a:alpha val="40000"/>
              </a:prstClr>
            </a:outerShdw>
          </a:effectLst>
        </p:spPr>
      </p:pic>
      <p:sp>
        <p:nvSpPr>
          <p:cNvPr id="4" name="Rectángulo 3">
            <a:extLst>
              <a:ext uri="{FF2B5EF4-FFF2-40B4-BE49-F238E27FC236}">
                <a16:creationId xmlns:a16="http://schemas.microsoft.com/office/drawing/2014/main" id="{D9301F25-7847-4C26-8C7C-0CE964011615}"/>
              </a:ext>
            </a:extLst>
          </p:cNvPr>
          <p:cNvSpPr/>
          <p:nvPr/>
        </p:nvSpPr>
        <p:spPr>
          <a:xfrm>
            <a:off x="335096" y="1272292"/>
            <a:ext cx="6703880" cy="2015936"/>
          </a:xfrm>
          <a:prstGeom prst="rect">
            <a:avLst/>
          </a:prstGeom>
        </p:spPr>
        <p:txBody>
          <a:bodyPr wrap="square">
            <a:spAutoFit/>
          </a:bodyPr>
          <a:lstStyle/>
          <a:p>
            <a:pPr>
              <a:spcBef>
                <a:spcPts val="600"/>
              </a:spcBef>
            </a:pPr>
            <a:r>
              <a:rPr lang="en-US" sz="2000" b="1" dirty="0"/>
              <a:t>A very common element in the house is a box of matches</a:t>
            </a:r>
            <a:r>
              <a:rPr lang="es-ES" sz="2000" b="1" dirty="0"/>
              <a:t>.</a:t>
            </a:r>
          </a:p>
          <a:p>
            <a:pPr>
              <a:spcBef>
                <a:spcPts val="600"/>
              </a:spcBef>
            </a:pPr>
            <a:r>
              <a:rPr lang="en-US" sz="2000" b="1" dirty="0"/>
              <a:t>A match, misto or mixed (Greek: </a:t>
            </a:r>
            <a:r>
              <a:rPr lang="en-US" sz="2000" b="1" dirty="0" err="1"/>
              <a:t>φωσφόρος</a:t>
            </a:r>
            <a:r>
              <a:rPr lang="en-US" sz="2000" b="1" dirty="0"/>
              <a:t>, lit. 'light-bearer') is a fungible utensil, consisting of a rod of combustible material with one end (called a head) covered by a substance such that, when rubbed against a suitable rough surface, it causes the head to ignite</a:t>
            </a:r>
            <a:r>
              <a:rPr lang="es-ES" sz="2000" b="1" dirty="0"/>
              <a:t>. </a:t>
            </a:r>
          </a:p>
        </p:txBody>
      </p:sp>
      <p:pic>
        <p:nvPicPr>
          <p:cNvPr id="6" name="Imagen 5">
            <a:extLst>
              <a:ext uri="{FF2B5EF4-FFF2-40B4-BE49-F238E27FC236}">
                <a16:creationId xmlns:a16="http://schemas.microsoft.com/office/drawing/2014/main" id="{F917E981-F978-4CA1-8C46-A3B2F3B60DDE}"/>
              </a:ext>
            </a:extLst>
          </p:cNvPr>
          <p:cNvPicPr>
            <a:picLocks noChangeAspect="1"/>
          </p:cNvPicPr>
          <p:nvPr/>
        </p:nvPicPr>
        <p:blipFill rotWithShape="1">
          <a:blip r:embed="rId4">
            <a:extLst>
              <a:ext uri="{28A0092B-C50C-407E-A947-70E740481C1C}">
                <a14:useLocalDpi xmlns:a14="http://schemas.microsoft.com/office/drawing/2010/main" val="0"/>
              </a:ext>
            </a:extLst>
          </a:blip>
          <a:srcRect l="11790"/>
          <a:stretch/>
        </p:blipFill>
        <p:spPr>
          <a:xfrm>
            <a:off x="159529" y="3713016"/>
            <a:ext cx="3933060" cy="2923877"/>
          </a:xfrm>
          <a:prstGeom prst="rect">
            <a:avLst/>
          </a:prstGeom>
          <a:ln w="38100" cap="sq">
            <a:solidFill>
              <a:srgbClr val="F7341E"/>
            </a:solidFill>
            <a:prstDash val="solid"/>
            <a:miter lim="800000"/>
          </a:ln>
          <a:effectLst>
            <a:outerShdw blurRad="50800" dist="38100" dir="2700000" algn="tl" rotWithShape="0">
              <a:srgbClr val="000000">
                <a:alpha val="43000"/>
              </a:srgbClr>
            </a:outerShdw>
          </a:effectLst>
        </p:spPr>
      </p:pic>
      <p:sp>
        <p:nvSpPr>
          <p:cNvPr id="7" name="Rectángulo 6">
            <a:extLst>
              <a:ext uri="{FF2B5EF4-FFF2-40B4-BE49-F238E27FC236}">
                <a16:creationId xmlns:a16="http://schemas.microsoft.com/office/drawing/2014/main" id="{FFD4021F-AFC4-48A7-B6F8-CF01C939F88C}"/>
              </a:ext>
            </a:extLst>
          </p:cNvPr>
          <p:cNvSpPr/>
          <p:nvPr/>
        </p:nvSpPr>
        <p:spPr>
          <a:xfrm>
            <a:off x="9295588" y="2712883"/>
            <a:ext cx="2896412" cy="3477875"/>
          </a:xfrm>
          <a:prstGeom prst="rect">
            <a:avLst/>
          </a:prstGeom>
        </p:spPr>
        <p:txBody>
          <a:bodyPr wrap="square">
            <a:spAutoFit/>
          </a:bodyPr>
          <a:lstStyle/>
          <a:p>
            <a:pPr>
              <a:spcBef>
                <a:spcPts val="600"/>
              </a:spcBef>
            </a:pPr>
            <a:r>
              <a:rPr lang="en-US" sz="2000" b="1" dirty="0"/>
              <a:t>The ignition principle consists of reaching the ignition temperature, by means of friction that produces heat, to generate the reduction-oxidation reaction and ignite the fuel that forms the head, a short-term combustion that is then maintained in the rod</a:t>
            </a:r>
            <a:r>
              <a:rPr lang="es-ES" sz="2000" b="1" dirty="0"/>
              <a:t>.</a:t>
            </a:r>
          </a:p>
        </p:txBody>
      </p:sp>
      <p:pic>
        <p:nvPicPr>
          <p:cNvPr id="9" name="Imagen 8">
            <a:extLst>
              <a:ext uri="{FF2B5EF4-FFF2-40B4-BE49-F238E27FC236}">
                <a16:creationId xmlns:a16="http://schemas.microsoft.com/office/drawing/2014/main" id="{BB533F0C-5062-4AF8-A7B7-288C69953B92}"/>
              </a:ext>
            </a:extLst>
          </p:cNvPr>
          <p:cNvPicPr>
            <a:picLocks noChangeAspect="1"/>
          </p:cNvPicPr>
          <p:nvPr/>
        </p:nvPicPr>
        <p:blipFill rotWithShape="1">
          <a:blip r:embed="rId5">
            <a:extLst>
              <a:ext uri="{28A0092B-C50C-407E-A947-70E740481C1C}">
                <a14:useLocalDpi xmlns:a14="http://schemas.microsoft.com/office/drawing/2010/main" val="0"/>
              </a:ext>
            </a:extLst>
          </a:blip>
          <a:srcRect t="8819" b="8207"/>
          <a:stretch/>
        </p:blipFill>
        <p:spPr>
          <a:xfrm>
            <a:off x="7182925" y="127304"/>
            <a:ext cx="4731129" cy="2289976"/>
          </a:xfrm>
          <a:prstGeom prst="rect">
            <a:avLst/>
          </a:prstGeom>
          <a:ln w="38100" cap="sq">
            <a:solidFill>
              <a:srgbClr val="F7341E"/>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98417A45-1462-4F4A-8B59-912FA2FE2546}"/>
              </a:ext>
            </a:extLst>
          </p:cNvPr>
          <p:cNvPicPr>
            <a:picLocks noChangeAspect="1"/>
          </p:cNvPicPr>
          <p:nvPr/>
        </p:nvPicPr>
        <p:blipFill rotWithShape="1">
          <a:blip r:embed="rId6"/>
          <a:srcRect l="5189"/>
          <a:stretch/>
        </p:blipFill>
        <p:spPr>
          <a:xfrm>
            <a:off x="4297448" y="3713016"/>
            <a:ext cx="4885074" cy="2923877"/>
          </a:xfrm>
          <a:prstGeom prst="rect">
            <a:avLst/>
          </a:prstGeom>
          <a:ln w="38100" cap="sq">
            <a:solidFill>
              <a:srgbClr val="F7341E"/>
            </a:solidFill>
            <a:prstDash val="solid"/>
            <a:miter lim="800000"/>
          </a:ln>
          <a:effectLst>
            <a:outerShdw blurRad="50800" dist="38100" dir="2700000" algn="tl" rotWithShape="0">
              <a:srgbClr val="000000">
                <a:alpha val="43000"/>
              </a:srgbClr>
            </a:outerShdw>
          </a:effectLst>
        </p:spPr>
      </p:pic>
      <p:pic>
        <p:nvPicPr>
          <p:cNvPr id="3" name="Imagen 2" descr="Imagen que contiene dibujo&#10;&#10;Descripción generada automáticamente">
            <a:extLst>
              <a:ext uri="{FF2B5EF4-FFF2-40B4-BE49-F238E27FC236}">
                <a16:creationId xmlns:a16="http://schemas.microsoft.com/office/drawing/2014/main" id="{1696DF2F-B91D-C63C-CCA4-5A30FAFC18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641" y="492371"/>
            <a:ext cx="1684204" cy="261342"/>
          </a:xfrm>
          <a:prstGeom prst="rect">
            <a:avLst/>
          </a:prstGeom>
        </p:spPr>
      </p:pic>
    </p:spTree>
    <p:extLst>
      <p:ext uri="{BB962C8B-B14F-4D97-AF65-F5344CB8AC3E}">
        <p14:creationId xmlns:p14="http://schemas.microsoft.com/office/powerpoint/2010/main" val="118831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8E03CF3-F0D6-48A0-9BE4-7EB31D4BC320}"/>
              </a:ext>
            </a:extLst>
          </p:cNvPr>
          <p:cNvSpPr/>
          <p:nvPr/>
        </p:nvSpPr>
        <p:spPr>
          <a:xfrm>
            <a:off x="134435" y="1257075"/>
            <a:ext cx="8771548" cy="1200329"/>
          </a:xfrm>
          <a:prstGeom prst="rect">
            <a:avLst/>
          </a:prstGeom>
        </p:spPr>
        <p:txBody>
          <a:bodyPr wrap="square">
            <a:spAutoFit/>
          </a:bodyPr>
          <a:lstStyle/>
          <a:p>
            <a:r>
              <a:rPr lang="en-US" b="1" dirty="0"/>
              <a:t>Ye are the light of the world. A city that is set on an hill cannot be hid. Neither do men light a candle, and put it under a bushel, but on a candlestick; and it giveth light unto all that are in the house. Let your light so shine before men, that they may see your good works, and glorify your Father which is in heaven. (Matthew 5:14-16</a:t>
            </a:r>
            <a:r>
              <a:rPr lang="es-ES" b="1" dirty="0"/>
              <a:t>)</a:t>
            </a:r>
          </a:p>
        </p:txBody>
      </p:sp>
      <p:sp>
        <p:nvSpPr>
          <p:cNvPr id="7" name="Rectángulo 6">
            <a:extLst>
              <a:ext uri="{FF2B5EF4-FFF2-40B4-BE49-F238E27FC236}">
                <a16:creationId xmlns:a16="http://schemas.microsoft.com/office/drawing/2014/main" id="{4831640D-459B-4B73-8746-8AD6562FAEF7}"/>
              </a:ext>
            </a:extLst>
          </p:cNvPr>
          <p:cNvSpPr/>
          <p:nvPr/>
        </p:nvSpPr>
        <p:spPr>
          <a:xfrm>
            <a:off x="374117" y="2528435"/>
            <a:ext cx="8190462" cy="646331"/>
          </a:xfrm>
          <a:prstGeom prst="rect">
            <a:avLst/>
          </a:prstGeom>
        </p:spPr>
        <p:txBody>
          <a:bodyPr wrap="square">
            <a:spAutoFit/>
          </a:bodyPr>
          <a:lstStyle/>
          <a:p>
            <a:r>
              <a:rPr lang="en-US" b="1" dirty="0"/>
              <a:t>Arise, shine; for thy light is come, and the glory of the LORD is risen upon thee</a:t>
            </a:r>
            <a:r>
              <a:rPr lang="es-ES" b="1" dirty="0"/>
              <a:t>. (</a:t>
            </a:r>
            <a:r>
              <a:rPr lang="es-ES" b="1" dirty="0" err="1"/>
              <a:t>Isaiah</a:t>
            </a:r>
            <a:r>
              <a:rPr lang="es-ES" b="1" dirty="0"/>
              <a:t> 60:1)</a:t>
            </a:r>
          </a:p>
        </p:txBody>
      </p:sp>
      <p:sp>
        <p:nvSpPr>
          <p:cNvPr id="8" name="Rectángulo 7">
            <a:extLst>
              <a:ext uri="{FF2B5EF4-FFF2-40B4-BE49-F238E27FC236}">
                <a16:creationId xmlns:a16="http://schemas.microsoft.com/office/drawing/2014/main" id="{257364F5-837F-4560-BF44-2D83B2A0431B}"/>
              </a:ext>
            </a:extLst>
          </p:cNvPr>
          <p:cNvSpPr/>
          <p:nvPr/>
        </p:nvSpPr>
        <p:spPr>
          <a:xfrm>
            <a:off x="348888" y="3249818"/>
            <a:ext cx="8499945" cy="646331"/>
          </a:xfrm>
          <a:prstGeom prst="rect">
            <a:avLst/>
          </a:prstGeom>
        </p:spPr>
        <p:txBody>
          <a:bodyPr wrap="square">
            <a:spAutoFit/>
          </a:bodyPr>
          <a:lstStyle/>
          <a:p>
            <a:r>
              <a:rPr lang="en-US" b="1" dirty="0"/>
              <a:t>For so hath the Lord commanded us, saying, I have set thee to be a light of the Gentiles, that thou shouldest be for salvation unto the ends of the earth. </a:t>
            </a:r>
            <a:r>
              <a:rPr lang="es-ES" b="1" dirty="0"/>
              <a:t>(</a:t>
            </a:r>
            <a:r>
              <a:rPr lang="es-ES" b="1" dirty="0" err="1"/>
              <a:t>Acts</a:t>
            </a:r>
            <a:r>
              <a:rPr lang="es-ES" b="1" dirty="0"/>
              <a:t>. 13:47)</a:t>
            </a:r>
          </a:p>
        </p:txBody>
      </p:sp>
      <p:sp>
        <p:nvSpPr>
          <p:cNvPr id="2" name="Rectángulo 1">
            <a:extLst>
              <a:ext uri="{FF2B5EF4-FFF2-40B4-BE49-F238E27FC236}">
                <a16:creationId xmlns:a16="http://schemas.microsoft.com/office/drawing/2014/main" id="{9EA0C814-BB45-495D-8C02-D8D0549C067F}"/>
              </a:ext>
            </a:extLst>
          </p:cNvPr>
          <p:cNvSpPr/>
          <p:nvPr/>
        </p:nvSpPr>
        <p:spPr>
          <a:xfrm>
            <a:off x="5598805" y="4170275"/>
            <a:ext cx="6479659" cy="2585323"/>
          </a:xfrm>
          <a:prstGeom prst="rect">
            <a:avLst/>
          </a:prstGeom>
        </p:spPr>
        <p:txBody>
          <a:bodyPr wrap="square">
            <a:spAutoFit/>
          </a:bodyPr>
          <a:lstStyle/>
          <a:p>
            <a:r>
              <a:rPr lang="en-US" b="1" dirty="0"/>
              <a:t>The members of the churches should be made to understand that they are the light of the world, and according to their several ability the Lord expects them to enlighten and bless others. Whether they are rich or poor, great or humble, God calls them into active service for Him. He depends upon the church for the forwarding of His work, and He expects His professed followers to do their duty as intelligent beings. There is great need that every trained mind, every disciplined intellect, every jot of ability, be brought into the work of saving souls. 6T 432</a:t>
            </a:r>
            <a:endParaRPr lang="es-ES" b="1" dirty="0"/>
          </a:p>
        </p:txBody>
      </p:sp>
      <p:sp>
        <p:nvSpPr>
          <p:cNvPr id="4" name="Rectángulo 3">
            <a:extLst>
              <a:ext uri="{FF2B5EF4-FFF2-40B4-BE49-F238E27FC236}">
                <a16:creationId xmlns:a16="http://schemas.microsoft.com/office/drawing/2014/main" id="{19C51611-C7C8-4FEB-BDC8-F96E124A20E5}"/>
              </a:ext>
            </a:extLst>
          </p:cNvPr>
          <p:cNvSpPr/>
          <p:nvPr/>
        </p:nvSpPr>
        <p:spPr>
          <a:xfrm>
            <a:off x="2566413" y="230493"/>
            <a:ext cx="9606502" cy="923330"/>
          </a:xfrm>
          <a:prstGeom prst="rect">
            <a:avLst/>
          </a:prstGeom>
        </p:spPr>
        <p:txBody>
          <a:bodyPr wrap="square">
            <a:spAutoFit/>
          </a:bodyPr>
          <a:lstStyle/>
          <a:p>
            <a:r>
              <a:rPr lang="en-US" b="1" dirty="0"/>
              <a:t>The light that matches give us is very useful. We use matches in different circumstances, darkness is overcome with just a flame that gives us a match, the practical lesson is that we can be that little flame that illuminates in a world of darkness</a:t>
            </a:r>
            <a:r>
              <a:rPr lang="es-ES" b="1" dirty="0"/>
              <a:t>. </a:t>
            </a:r>
          </a:p>
        </p:txBody>
      </p:sp>
      <p:pic>
        <p:nvPicPr>
          <p:cNvPr id="11" name="Imagen 10">
            <a:extLst>
              <a:ext uri="{FF2B5EF4-FFF2-40B4-BE49-F238E27FC236}">
                <a16:creationId xmlns:a16="http://schemas.microsoft.com/office/drawing/2014/main" id="{39A2754E-51E0-43BA-98E1-2CCB797681AE}"/>
              </a:ext>
            </a:extLst>
          </p:cNvPr>
          <p:cNvPicPr>
            <a:picLocks noChangeAspect="1"/>
          </p:cNvPicPr>
          <p:nvPr/>
        </p:nvPicPr>
        <p:blipFill rotWithShape="1">
          <a:blip r:embed="rId3">
            <a:extLst>
              <a:ext uri="{28A0092B-C50C-407E-A947-70E740481C1C}">
                <a14:useLocalDpi xmlns:a14="http://schemas.microsoft.com/office/drawing/2010/main" val="0"/>
              </a:ext>
            </a:extLst>
          </a:blip>
          <a:srcRect t="3303"/>
          <a:stretch/>
        </p:blipFill>
        <p:spPr>
          <a:xfrm>
            <a:off x="9002123" y="1195701"/>
            <a:ext cx="2963265" cy="2932696"/>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86189229-6AD2-41D1-9C16-85934BD4406F}"/>
              </a:ext>
            </a:extLst>
          </p:cNvPr>
          <p:cNvPicPr>
            <a:picLocks noChangeAspect="1"/>
          </p:cNvPicPr>
          <p:nvPr/>
        </p:nvPicPr>
        <p:blipFill rotWithShape="1">
          <a:blip r:embed="rId4">
            <a:extLst>
              <a:ext uri="{28A0092B-C50C-407E-A947-70E740481C1C}">
                <a14:useLocalDpi xmlns:a14="http://schemas.microsoft.com/office/drawing/2010/main" val="0"/>
              </a:ext>
            </a:extLst>
          </a:blip>
          <a:srcRect l="24534" r="13830"/>
          <a:stretch/>
        </p:blipFill>
        <p:spPr>
          <a:xfrm>
            <a:off x="190716" y="4067023"/>
            <a:ext cx="1556610" cy="2525505"/>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7F2B3F54-2E6C-4F55-BE19-5F2BC0EDF1FD}"/>
              </a:ext>
            </a:extLst>
          </p:cNvPr>
          <p:cNvPicPr>
            <a:picLocks noChangeAspect="1"/>
          </p:cNvPicPr>
          <p:nvPr/>
        </p:nvPicPr>
        <p:blipFill rotWithShape="1">
          <a:blip r:embed="rId5">
            <a:extLst>
              <a:ext uri="{28A0092B-C50C-407E-A947-70E740481C1C}">
                <a14:useLocalDpi xmlns:a14="http://schemas.microsoft.com/office/drawing/2010/main" val="0"/>
              </a:ext>
            </a:extLst>
          </a:blip>
          <a:srcRect r="6655"/>
          <a:stretch/>
        </p:blipFill>
        <p:spPr>
          <a:xfrm>
            <a:off x="1904998" y="4067023"/>
            <a:ext cx="3536135" cy="2525505"/>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12" name="Imagen 11" descr="Forma&#10;&#10;Descripción generada automáticamente">
            <a:extLst>
              <a:ext uri="{FF2B5EF4-FFF2-40B4-BE49-F238E27FC236}">
                <a16:creationId xmlns:a16="http://schemas.microsoft.com/office/drawing/2014/main" id="{72398B05-C87D-15E1-2B41-5BBB2CAC9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46" y="265472"/>
            <a:ext cx="2336508" cy="862851"/>
          </a:xfrm>
          <a:prstGeom prst="rect">
            <a:avLst/>
          </a:prstGeom>
          <a:effectLst>
            <a:outerShdw blurRad="50800" dist="38100" dir="2700000" algn="tl" rotWithShape="0">
              <a:prstClr val="black">
                <a:alpha val="40000"/>
              </a:prstClr>
            </a:outerShdw>
          </a:effectLst>
        </p:spPr>
      </p:pic>
      <p:pic>
        <p:nvPicPr>
          <p:cNvPr id="3" name="Imagen 2" descr="Imagen que contiene dibujo&#10;&#10;Descripción generada automáticamente">
            <a:extLst>
              <a:ext uri="{FF2B5EF4-FFF2-40B4-BE49-F238E27FC236}">
                <a16:creationId xmlns:a16="http://schemas.microsoft.com/office/drawing/2014/main" id="{7E0C0179-89F0-5944-F192-3FDB4905D2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298" y="577060"/>
            <a:ext cx="1684204" cy="261342"/>
          </a:xfrm>
          <a:prstGeom prst="rect">
            <a:avLst/>
          </a:prstGeom>
        </p:spPr>
      </p:pic>
    </p:spTree>
    <p:extLst>
      <p:ext uri="{BB962C8B-B14F-4D97-AF65-F5344CB8AC3E}">
        <p14:creationId xmlns:p14="http://schemas.microsoft.com/office/powerpoint/2010/main" val="420617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ppt_w</p:attrName>
                                        </p:attrNameLst>
                                      </p:cBhvr>
                                      <p:tavLst>
                                        <p:tav tm="0">
                                          <p:val>
                                            <p:fltVal val="0"/>
                                          </p:val>
                                        </p:tav>
                                        <p:tav tm="100000">
                                          <p:val>
                                            <p:strVal val="#ppt_w"/>
                                          </p:val>
                                        </p:tav>
                                      </p:tavLst>
                                    </p:anim>
                                    <p:anim calcmode="lin" valueType="num">
                                      <p:cBhvr>
                                        <p:cTn id="46" dur="1000" fill="hold"/>
                                        <p:tgtEl>
                                          <p:spTgt spid="19"/>
                                        </p:tgtEl>
                                        <p:attrNameLst>
                                          <p:attrName>ppt_h</p:attrName>
                                        </p:attrNameLst>
                                      </p:cBhvr>
                                      <p:tavLst>
                                        <p:tav tm="0">
                                          <p:val>
                                            <p:fltVal val="0"/>
                                          </p:val>
                                        </p:tav>
                                        <p:tav tm="100000">
                                          <p:val>
                                            <p:strVal val="#ppt_h"/>
                                          </p:val>
                                        </p:tav>
                                      </p:tavLst>
                                    </p:anim>
                                    <p:anim calcmode="lin" valueType="num">
                                      <p:cBhvr>
                                        <p:cTn id="47" dur="1000" fill="hold"/>
                                        <p:tgtEl>
                                          <p:spTgt spid="19"/>
                                        </p:tgtEl>
                                        <p:attrNameLst>
                                          <p:attrName>style.rotation</p:attrName>
                                        </p:attrNameLst>
                                      </p:cBhvr>
                                      <p:tavLst>
                                        <p:tav tm="0">
                                          <p:val>
                                            <p:fltVal val="90"/>
                                          </p:val>
                                        </p:tav>
                                        <p:tav tm="100000">
                                          <p:val>
                                            <p:fltVal val="0"/>
                                          </p:val>
                                        </p:tav>
                                      </p:tavLst>
                                    </p:anim>
                                    <p:animEffect transition="in" filter="fade">
                                      <p:cBhvr>
                                        <p:cTn id="48" dur="1000"/>
                                        <p:tgtEl>
                                          <p:spTgt spid="19"/>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6A22906-72D0-5C08-FB7D-AF1CBCFFF2F0}"/>
              </a:ext>
            </a:extLst>
          </p:cNvPr>
          <p:cNvSpPr txBox="1"/>
          <p:nvPr/>
        </p:nvSpPr>
        <p:spPr>
          <a:xfrm>
            <a:off x="5432080" y="1674897"/>
            <a:ext cx="6643208" cy="1200329"/>
          </a:xfrm>
          <a:prstGeom prst="rect">
            <a:avLst/>
          </a:prstGeom>
          <a:noFill/>
        </p:spPr>
        <p:txBody>
          <a:bodyPr wrap="square">
            <a:spAutoFit/>
          </a:bodyPr>
          <a:lstStyle/>
          <a:p>
            <a:r>
              <a:rPr lang="en-US" b="1" dirty="0"/>
              <a:t>It is a transducer that receives an electrical signal originating from an electronic source (such as a radio, </a:t>
            </a:r>
            <a:r>
              <a:rPr lang="en-US" b="1" dirty="0" err="1"/>
              <a:t>synthamplifier</a:t>
            </a:r>
            <a:r>
              <a:rPr lang="en-US" b="1" dirty="0"/>
              <a:t> or audio player) and that by its design allows speakers to be placed near the ears to generate audible sound waves</a:t>
            </a:r>
            <a:r>
              <a:rPr lang="es-ES" b="1" dirty="0"/>
              <a:t>.​</a:t>
            </a:r>
          </a:p>
        </p:txBody>
      </p:sp>
      <p:pic>
        <p:nvPicPr>
          <p:cNvPr id="9" name="Imagen 8">
            <a:extLst>
              <a:ext uri="{FF2B5EF4-FFF2-40B4-BE49-F238E27FC236}">
                <a16:creationId xmlns:a16="http://schemas.microsoft.com/office/drawing/2014/main" id="{5D4F07C2-E025-0F0D-FD57-F363F990DADC}"/>
              </a:ext>
            </a:extLst>
          </p:cNvPr>
          <p:cNvPicPr>
            <a:picLocks noChangeAspect="1"/>
          </p:cNvPicPr>
          <p:nvPr/>
        </p:nvPicPr>
        <p:blipFill rotWithShape="1">
          <a:blip r:embed="rId3"/>
          <a:srcRect l="6981" t="23045" r="9249" b="21464"/>
          <a:stretch/>
        </p:blipFill>
        <p:spPr>
          <a:xfrm>
            <a:off x="261057" y="558503"/>
            <a:ext cx="1536569" cy="9992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2325DED7-FDE3-E008-5040-235241CE935B}"/>
              </a:ext>
            </a:extLst>
          </p:cNvPr>
          <p:cNvPicPr>
            <a:picLocks noChangeAspect="1"/>
          </p:cNvPicPr>
          <p:nvPr/>
        </p:nvPicPr>
        <p:blipFill rotWithShape="1">
          <a:blip r:embed="rId4"/>
          <a:srcRect l="3418" r="9099"/>
          <a:stretch/>
        </p:blipFill>
        <p:spPr>
          <a:xfrm>
            <a:off x="1915672" y="215729"/>
            <a:ext cx="3398362" cy="2913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36E83DEB-565B-D08A-FD3A-022891259A7D}"/>
              </a:ext>
            </a:extLst>
          </p:cNvPr>
          <p:cNvPicPr>
            <a:picLocks noChangeAspect="1"/>
          </p:cNvPicPr>
          <p:nvPr/>
        </p:nvPicPr>
        <p:blipFill rotWithShape="1">
          <a:blip r:embed="rId5"/>
          <a:srcRect l="21111"/>
          <a:stretch/>
        </p:blipFill>
        <p:spPr>
          <a:xfrm>
            <a:off x="220348" y="3267475"/>
            <a:ext cx="4733040" cy="337479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C1DF6"/>
            </a:contourClr>
          </a:sp3d>
        </p:spPr>
      </p:pic>
      <p:sp>
        <p:nvSpPr>
          <p:cNvPr id="13" name="CuadroTexto 12">
            <a:extLst>
              <a:ext uri="{FF2B5EF4-FFF2-40B4-BE49-F238E27FC236}">
                <a16:creationId xmlns:a16="http://schemas.microsoft.com/office/drawing/2014/main" id="{65012A79-0050-43C2-07A7-89157984133F}"/>
              </a:ext>
            </a:extLst>
          </p:cNvPr>
          <p:cNvSpPr txBox="1"/>
          <p:nvPr/>
        </p:nvSpPr>
        <p:spPr>
          <a:xfrm>
            <a:off x="5110293" y="3053783"/>
            <a:ext cx="3071803" cy="2585323"/>
          </a:xfrm>
          <a:prstGeom prst="rect">
            <a:avLst/>
          </a:prstGeom>
          <a:noFill/>
        </p:spPr>
        <p:txBody>
          <a:bodyPr wrap="square">
            <a:spAutoFit/>
          </a:bodyPr>
          <a:lstStyle/>
          <a:p>
            <a:r>
              <a:rPr lang="en-US" b="1" dirty="0"/>
              <a:t>Headphones are usually detachable and interchangeable, meaning they can be easily plugged in or unplugged from the equipment that requires them. The same headphones can be used by different audio systems</a:t>
            </a:r>
            <a:r>
              <a:rPr lang="es-ES" b="1" dirty="0"/>
              <a:t>.</a:t>
            </a:r>
          </a:p>
        </p:txBody>
      </p:sp>
      <p:sp>
        <p:nvSpPr>
          <p:cNvPr id="15" name="CuadroTexto 14">
            <a:extLst>
              <a:ext uri="{FF2B5EF4-FFF2-40B4-BE49-F238E27FC236}">
                <a16:creationId xmlns:a16="http://schemas.microsoft.com/office/drawing/2014/main" id="{6B3C6F4F-BBC4-F4A6-7676-C91D1FB124A7}"/>
              </a:ext>
            </a:extLst>
          </p:cNvPr>
          <p:cNvSpPr txBox="1"/>
          <p:nvPr/>
        </p:nvSpPr>
        <p:spPr>
          <a:xfrm>
            <a:off x="5118622" y="5572828"/>
            <a:ext cx="6823667" cy="1200329"/>
          </a:xfrm>
          <a:prstGeom prst="rect">
            <a:avLst/>
          </a:prstGeom>
          <a:noFill/>
        </p:spPr>
        <p:txBody>
          <a:bodyPr wrap="square">
            <a:spAutoFit/>
          </a:bodyPr>
          <a:lstStyle/>
          <a:p>
            <a:r>
              <a:rPr lang="en-US" b="1" dirty="0"/>
              <a:t>With the advancement of electronics, the AM/FM radio receiver has been incorporated and other capabilities have been acquired, such as wireless communication (through infrared, </a:t>
            </a:r>
            <a:r>
              <a:rPr lang="en-US" b="1" dirty="0" err="1"/>
              <a:t>bluetooth</a:t>
            </a:r>
            <a:r>
              <a:rPr lang="en-US" b="1" dirty="0"/>
              <a:t>, or </a:t>
            </a:r>
            <a:r>
              <a:rPr lang="en-US" b="1" dirty="0" err="1"/>
              <a:t>wifi</a:t>
            </a:r>
            <a:r>
              <a:rPr lang="en-US" b="1" dirty="0"/>
              <a:t>) to receive signals</a:t>
            </a:r>
            <a:r>
              <a:rPr lang="es-ES" b="1" dirty="0"/>
              <a:t>.</a:t>
            </a:r>
          </a:p>
        </p:txBody>
      </p:sp>
      <p:pic>
        <p:nvPicPr>
          <p:cNvPr id="17" name="Imagen 16" descr="Un celular sobre una superficie de madera&#10;&#10;Descripción generada automáticamente">
            <a:extLst>
              <a:ext uri="{FF2B5EF4-FFF2-40B4-BE49-F238E27FC236}">
                <a16:creationId xmlns:a16="http://schemas.microsoft.com/office/drawing/2014/main" id="{1426AE2E-0D89-86E0-A82D-70F27913275E}"/>
              </a:ext>
            </a:extLst>
          </p:cNvPr>
          <p:cNvPicPr>
            <a:picLocks noChangeAspect="1"/>
          </p:cNvPicPr>
          <p:nvPr/>
        </p:nvPicPr>
        <p:blipFill rotWithShape="1">
          <a:blip r:embed="rId6">
            <a:extLst>
              <a:ext uri="{28A0092B-C50C-407E-A947-70E740481C1C}">
                <a14:useLocalDpi xmlns:a14="http://schemas.microsoft.com/office/drawing/2010/main" val="0"/>
              </a:ext>
            </a:extLst>
          </a:blip>
          <a:srcRect b="8294"/>
          <a:stretch/>
        </p:blipFill>
        <p:spPr>
          <a:xfrm>
            <a:off x="8182096" y="3053783"/>
            <a:ext cx="3789556" cy="230778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C1DF6"/>
            </a:contourClr>
          </a:sp3d>
        </p:spPr>
      </p:pic>
      <p:pic>
        <p:nvPicPr>
          <p:cNvPr id="18" name="Imagen 17">
            <a:extLst>
              <a:ext uri="{FF2B5EF4-FFF2-40B4-BE49-F238E27FC236}">
                <a16:creationId xmlns:a16="http://schemas.microsoft.com/office/drawing/2014/main" id="{81D50EFF-A273-785F-72E7-923DB24B9DD0}"/>
              </a:ext>
            </a:extLst>
          </p:cNvPr>
          <p:cNvPicPr>
            <a:picLocks noChangeAspect="1"/>
          </p:cNvPicPr>
          <p:nvPr/>
        </p:nvPicPr>
        <p:blipFill rotWithShape="1">
          <a:blip r:embed="rId7"/>
          <a:srcRect l="3166" r="29514" b="26650"/>
          <a:stretch/>
        </p:blipFill>
        <p:spPr>
          <a:xfrm>
            <a:off x="261057" y="1806298"/>
            <a:ext cx="1536569" cy="11160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Forma&#10;&#10;Descripción generada automáticamente">
            <a:extLst>
              <a:ext uri="{FF2B5EF4-FFF2-40B4-BE49-F238E27FC236}">
                <a16:creationId xmlns:a16="http://schemas.microsoft.com/office/drawing/2014/main" id="{5E77CD21-3674-5CEF-C31C-48A73C35F5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6323" y="189035"/>
            <a:ext cx="2931649" cy="1200329"/>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345B4D2D-B7D1-F9C7-0D06-91474EFF9799}"/>
              </a:ext>
            </a:extLst>
          </p:cNvPr>
          <p:cNvSpPr txBox="1"/>
          <p:nvPr/>
        </p:nvSpPr>
        <p:spPr>
          <a:xfrm>
            <a:off x="5432080" y="331801"/>
            <a:ext cx="3624242" cy="1200329"/>
          </a:xfrm>
          <a:prstGeom prst="rect">
            <a:avLst/>
          </a:prstGeom>
          <a:noFill/>
        </p:spPr>
        <p:txBody>
          <a:bodyPr wrap="square">
            <a:spAutoFit/>
          </a:bodyPr>
          <a:lstStyle/>
          <a:p>
            <a:r>
              <a:rPr lang="en-US" b="1" dirty="0"/>
              <a:t>A headset is usually worn one in each ear, so it is common to use the plural name: headphones, earphones or also helmets</a:t>
            </a:r>
            <a:r>
              <a:rPr lang="es-ES" b="1" dirty="0"/>
              <a:t>​. </a:t>
            </a:r>
            <a:endParaRPr lang="es-ES" dirty="0"/>
          </a:p>
        </p:txBody>
      </p:sp>
      <p:pic>
        <p:nvPicPr>
          <p:cNvPr id="3" name="Imagen 2" descr="Imagen que contiene dibujo, plato, alimentos&#10;&#10;Descripción generada automáticamente">
            <a:extLst>
              <a:ext uri="{FF2B5EF4-FFF2-40B4-BE49-F238E27FC236}">
                <a16:creationId xmlns:a16="http://schemas.microsoft.com/office/drawing/2014/main" id="{68B4764B-D914-0B78-CD7D-AEEC0FC988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9518" y="344421"/>
            <a:ext cx="2025258" cy="649068"/>
          </a:xfrm>
          <a:prstGeom prst="rect">
            <a:avLst/>
          </a:prstGeom>
        </p:spPr>
      </p:pic>
    </p:spTree>
    <p:extLst>
      <p:ext uri="{BB962C8B-B14F-4D97-AF65-F5344CB8AC3E}">
        <p14:creationId xmlns:p14="http://schemas.microsoft.com/office/powerpoint/2010/main" val="308937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1000"/>
                            </p:stCondLst>
                            <p:childTnLst>
                              <p:par>
                                <p:cTn id="9" presetID="2" presetClass="entr" presetSubtype="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1000"/>
                                        <p:tgtEl>
                                          <p:spTgt spid="9"/>
                                        </p:tgtEl>
                                      </p:cBhvr>
                                    </p:animEffect>
                                  </p:childTnLst>
                                </p:cTn>
                              </p:par>
                              <p:par>
                                <p:cTn id="23" presetID="21"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1000"/>
                                        <p:tgtEl>
                                          <p:spTgt spid="1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3"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0-#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3"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0-#ppt_h/2"/>
                                          </p:val>
                                        </p:tav>
                                        <p:tav tm="100000">
                                          <p:val>
                                            <p:strVal val="#ppt_y"/>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pic>
        <p:nvPicPr>
          <p:cNvPr id="3" name="Imagen 2" descr="Forma&#10;&#10;Descripción generada automáticamente">
            <a:extLst>
              <a:ext uri="{FF2B5EF4-FFF2-40B4-BE49-F238E27FC236}">
                <a16:creationId xmlns:a16="http://schemas.microsoft.com/office/drawing/2014/main" id="{198D23EA-7985-4C34-509B-EED78DDF4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8045" y="141900"/>
            <a:ext cx="2931649" cy="1200329"/>
          </a:xfrm>
          <a:prstGeom prst="rect">
            <a:avLst/>
          </a:prstGeom>
          <a:effectLst>
            <a:outerShdw blurRad="50800" dist="38100" dir="2700000" algn="tl" rotWithShape="0">
              <a:prstClr val="black">
                <a:alpha val="40000"/>
              </a:prstClr>
            </a:outerShdw>
          </a:effectLst>
        </p:spPr>
      </p:pic>
      <p:pic>
        <p:nvPicPr>
          <p:cNvPr id="6" name="Imagen 5" descr="Una persona en un campo&#10;&#10;Descripción generada automáticamente con confianza media">
            <a:extLst>
              <a:ext uri="{FF2B5EF4-FFF2-40B4-BE49-F238E27FC236}">
                <a16:creationId xmlns:a16="http://schemas.microsoft.com/office/drawing/2014/main" id="{B54FD7E3-04CA-012F-D630-2C307B20A38B}"/>
              </a:ext>
            </a:extLst>
          </p:cNvPr>
          <p:cNvPicPr>
            <a:picLocks noChangeAspect="1"/>
          </p:cNvPicPr>
          <p:nvPr/>
        </p:nvPicPr>
        <p:blipFill rotWithShape="1">
          <a:blip r:embed="rId4">
            <a:extLst>
              <a:ext uri="{28A0092B-C50C-407E-A947-70E740481C1C}">
                <a14:useLocalDpi xmlns:a14="http://schemas.microsoft.com/office/drawing/2010/main" val="0"/>
              </a:ext>
            </a:extLst>
          </a:blip>
          <a:srcRect b="10462"/>
          <a:stretch/>
        </p:blipFill>
        <p:spPr>
          <a:xfrm>
            <a:off x="178478" y="166832"/>
            <a:ext cx="7945699" cy="4976668"/>
          </a:xfrm>
          <a:prstGeom prst="roundRect">
            <a:avLst>
              <a:gd name="adj" fmla="val 4167"/>
            </a:avLst>
          </a:prstGeom>
          <a:solidFill>
            <a:srgbClr val="FFFFFF"/>
          </a:solidFill>
          <a:ln w="381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0" name="Imagen 9" descr="Mujer sentada en un sillón&#10;&#10;Descripción generada automáticamente">
            <a:extLst>
              <a:ext uri="{FF2B5EF4-FFF2-40B4-BE49-F238E27FC236}">
                <a16:creationId xmlns:a16="http://schemas.microsoft.com/office/drawing/2014/main" id="{D504B7FD-11FE-513B-F4D9-5A6DE6E12286}"/>
              </a:ext>
            </a:extLst>
          </p:cNvPr>
          <p:cNvPicPr>
            <a:picLocks noChangeAspect="1"/>
          </p:cNvPicPr>
          <p:nvPr/>
        </p:nvPicPr>
        <p:blipFill rotWithShape="1">
          <a:blip r:embed="rId5">
            <a:extLst>
              <a:ext uri="{28A0092B-C50C-407E-A947-70E740481C1C}">
                <a14:useLocalDpi xmlns:a14="http://schemas.microsoft.com/office/drawing/2010/main" val="0"/>
              </a:ext>
            </a:extLst>
          </a:blip>
          <a:srcRect t="12912" b="4021"/>
          <a:stretch/>
        </p:blipFill>
        <p:spPr>
          <a:xfrm>
            <a:off x="8801100" y="3282475"/>
            <a:ext cx="2927344" cy="3326617"/>
          </a:xfrm>
          <a:prstGeom prst="roundRect">
            <a:avLst>
              <a:gd name="adj" fmla="val 4167"/>
            </a:avLst>
          </a:prstGeom>
          <a:solidFill>
            <a:srgbClr val="FFFFFF"/>
          </a:solidFill>
          <a:ln w="38100" cap="sq">
            <a:solidFill>
              <a:srgbClr val="740000"/>
            </a:solidFill>
            <a:miter lim="800000"/>
          </a:ln>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8C72D42C-4589-F3E6-20A1-512254FEE152}"/>
              </a:ext>
            </a:extLst>
          </p:cNvPr>
          <p:cNvSpPr txBox="1"/>
          <p:nvPr/>
        </p:nvSpPr>
        <p:spPr>
          <a:xfrm>
            <a:off x="8364427" y="1363630"/>
            <a:ext cx="3665827" cy="923330"/>
          </a:xfrm>
          <a:prstGeom prst="rect">
            <a:avLst/>
          </a:prstGeom>
          <a:noFill/>
        </p:spPr>
        <p:txBody>
          <a:bodyPr wrap="square">
            <a:spAutoFit/>
          </a:bodyPr>
          <a:lstStyle/>
          <a:p>
            <a:r>
              <a:rPr lang="en-US" b="1" dirty="0"/>
              <a:t>Give ear, O my people, to my law: incline your ears to the words of my mouth</a:t>
            </a:r>
            <a:r>
              <a:rPr lang="es-ES" b="1" dirty="0"/>
              <a:t>. (</a:t>
            </a:r>
            <a:r>
              <a:rPr lang="es-ES" b="1" dirty="0" err="1"/>
              <a:t>Psalms</a:t>
            </a:r>
            <a:r>
              <a:rPr lang="es-ES" b="1" dirty="0"/>
              <a:t> 78:1)</a:t>
            </a:r>
          </a:p>
        </p:txBody>
      </p:sp>
      <p:sp>
        <p:nvSpPr>
          <p:cNvPr id="5" name="CuadroTexto 4">
            <a:extLst>
              <a:ext uri="{FF2B5EF4-FFF2-40B4-BE49-F238E27FC236}">
                <a16:creationId xmlns:a16="http://schemas.microsoft.com/office/drawing/2014/main" id="{5DC04D8E-100B-E712-4590-8B548DC41EF0}"/>
              </a:ext>
            </a:extLst>
          </p:cNvPr>
          <p:cNvSpPr txBox="1"/>
          <p:nvPr/>
        </p:nvSpPr>
        <p:spPr>
          <a:xfrm>
            <a:off x="178478" y="6093253"/>
            <a:ext cx="8139023" cy="646331"/>
          </a:xfrm>
          <a:prstGeom prst="rect">
            <a:avLst/>
          </a:prstGeom>
          <a:noFill/>
        </p:spPr>
        <p:txBody>
          <a:bodyPr wrap="square">
            <a:spAutoFit/>
          </a:bodyPr>
          <a:lstStyle/>
          <a:p>
            <a:r>
              <a:rPr lang="en-US" b="1" dirty="0"/>
              <a:t>I will hear what God the LORD will speak: for he will speak peace unto his people, and to his saints: but let them not turn again to folly</a:t>
            </a:r>
            <a:r>
              <a:rPr lang="es-ES" b="1" dirty="0"/>
              <a:t>.  (</a:t>
            </a:r>
            <a:r>
              <a:rPr lang="es-ES" b="1" dirty="0" err="1"/>
              <a:t>Psalms</a:t>
            </a:r>
            <a:r>
              <a:rPr lang="es-ES" b="1" dirty="0"/>
              <a:t> 85:8)</a:t>
            </a:r>
          </a:p>
        </p:txBody>
      </p:sp>
      <p:sp>
        <p:nvSpPr>
          <p:cNvPr id="7" name="CuadroTexto 6">
            <a:extLst>
              <a:ext uri="{FF2B5EF4-FFF2-40B4-BE49-F238E27FC236}">
                <a16:creationId xmlns:a16="http://schemas.microsoft.com/office/drawing/2014/main" id="{6C661A07-20FF-4328-C9E5-A58B6FB32661}"/>
              </a:ext>
            </a:extLst>
          </p:cNvPr>
          <p:cNvSpPr txBox="1"/>
          <p:nvPr/>
        </p:nvSpPr>
        <p:spPr>
          <a:xfrm>
            <a:off x="8257527" y="2254381"/>
            <a:ext cx="3797417" cy="923330"/>
          </a:xfrm>
          <a:prstGeom prst="rect">
            <a:avLst/>
          </a:prstGeom>
          <a:noFill/>
        </p:spPr>
        <p:txBody>
          <a:bodyPr wrap="square">
            <a:spAutoFit/>
          </a:bodyPr>
          <a:lstStyle/>
          <a:p>
            <a:r>
              <a:rPr lang="en-US" b="1" dirty="0"/>
              <a:t>Hear counsel, and receive instruction, that thou mayest be wise in thy latter end</a:t>
            </a:r>
            <a:r>
              <a:rPr lang="es-ES" b="1" dirty="0"/>
              <a:t>.  (</a:t>
            </a:r>
            <a:r>
              <a:rPr lang="es-ES" b="1" dirty="0" err="1"/>
              <a:t>Proverbs</a:t>
            </a:r>
            <a:r>
              <a:rPr lang="es-ES" b="1" dirty="0"/>
              <a:t>. 19:20)</a:t>
            </a:r>
          </a:p>
        </p:txBody>
      </p:sp>
      <p:sp>
        <p:nvSpPr>
          <p:cNvPr id="9" name="CuadroTexto 8">
            <a:extLst>
              <a:ext uri="{FF2B5EF4-FFF2-40B4-BE49-F238E27FC236}">
                <a16:creationId xmlns:a16="http://schemas.microsoft.com/office/drawing/2014/main" id="{F337F4B1-63FD-C5ED-9991-A2ABA5DC828B}"/>
              </a:ext>
            </a:extLst>
          </p:cNvPr>
          <p:cNvSpPr txBox="1"/>
          <p:nvPr/>
        </p:nvSpPr>
        <p:spPr>
          <a:xfrm>
            <a:off x="178478" y="5188973"/>
            <a:ext cx="8029355" cy="923330"/>
          </a:xfrm>
          <a:prstGeom prst="rect">
            <a:avLst/>
          </a:prstGeom>
          <a:noFill/>
        </p:spPr>
        <p:txBody>
          <a:bodyPr wrap="square">
            <a:spAutoFit/>
          </a:bodyPr>
          <a:lstStyle/>
          <a:p>
            <a:r>
              <a:rPr lang="en-US" b="1" dirty="0"/>
              <a:t>But this thing commanded I them, saying, Obey my voice, and I will be your God, and ye shall be my people: and walk ye in all the ways that I have commanded you, that it may be well unto you</a:t>
            </a:r>
            <a:r>
              <a:rPr lang="es-ES" b="1" dirty="0"/>
              <a:t>.  (Jeremiah 7:23)</a:t>
            </a:r>
          </a:p>
        </p:txBody>
      </p:sp>
      <p:pic>
        <p:nvPicPr>
          <p:cNvPr id="2" name="Imagen 1" descr="Imagen que contiene dibujo, plato, alimentos&#10;&#10;Descripción generada automáticamente">
            <a:extLst>
              <a:ext uri="{FF2B5EF4-FFF2-40B4-BE49-F238E27FC236}">
                <a16:creationId xmlns:a16="http://schemas.microsoft.com/office/drawing/2014/main" id="{49CE7EAC-B700-87C0-9F96-8CCA03780F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9518" y="344421"/>
            <a:ext cx="2025258" cy="649068"/>
          </a:xfrm>
          <a:prstGeom prst="rect">
            <a:avLst/>
          </a:prstGeom>
        </p:spPr>
      </p:pic>
    </p:spTree>
    <p:extLst>
      <p:ext uri="{BB962C8B-B14F-4D97-AF65-F5344CB8AC3E}">
        <p14:creationId xmlns:p14="http://schemas.microsoft.com/office/powerpoint/2010/main" val="176290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1000"/>
                            </p:stCondLst>
                            <p:childTnLst>
                              <p:par>
                                <p:cTn id="9" presetID="4" presetClass="entr" presetSubtype="3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out)">
                                      <p:cBhvr>
                                        <p:cTn id="11" dur="1000"/>
                                        <p:tgtEl>
                                          <p:spTgt spid="6"/>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out)">
                                      <p:cBhvr>
                                        <p:cTn id="25" dur="1000"/>
                                        <p:tgtEl>
                                          <p:spTgt spid="10"/>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20" name="Imagen 19" descr="Forma, Círculo&#10;&#10;Descripción generada automáticamente">
            <a:extLst>
              <a:ext uri="{FF2B5EF4-FFF2-40B4-BE49-F238E27FC236}">
                <a16:creationId xmlns:a16="http://schemas.microsoft.com/office/drawing/2014/main" id="{F8C255B2-82E2-392F-1EC0-B70754F84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63" y="152225"/>
            <a:ext cx="2336508" cy="1044979"/>
          </a:xfrm>
          <a:prstGeom prst="rect">
            <a:avLst/>
          </a:prstGeom>
        </p:spPr>
      </p:pic>
      <p:sp>
        <p:nvSpPr>
          <p:cNvPr id="5" name="CuadroTexto 4">
            <a:extLst>
              <a:ext uri="{FF2B5EF4-FFF2-40B4-BE49-F238E27FC236}">
                <a16:creationId xmlns:a16="http://schemas.microsoft.com/office/drawing/2014/main" id="{BC571692-95E7-3F22-68CC-2841B941FCC8}"/>
              </a:ext>
            </a:extLst>
          </p:cNvPr>
          <p:cNvSpPr txBox="1"/>
          <p:nvPr/>
        </p:nvSpPr>
        <p:spPr>
          <a:xfrm>
            <a:off x="141363" y="1121914"/>
            <a:ext cx="6397565" cy="2862322"/>
          </a:xfrm>
          <a:prstGeom prst="rect">
            <a:avLst/>
          </a:prstGeom>
          <a:noFill/>
        </p:spPr>
        <p:txBody>
          <a:bodyPr wrap="square">
            <a:spAutoFit/>
          </a:bodyPr>
          <a:lstStyle/>
          <a:p>
            <a:r>
              <a:rPr lang="en-US" sz="2000" b="1" dirty="0"/>
              <a:t>An umbrella is a portable object to protect yourself from the rain. It is made up of a fold-out concave surface, usually made of waterproof fabric or plastic, attached to a surface of rods arranged around a central axis topped at one end by a butt cap that serves as a support, and on the other side terminated in a handle or handle, suitable for carrying it with one hand. The device composed of spokes and rods allows it to be closed when it is not raining or in a protected place</a:t>
            </a:r>
            <a:r>
              <a:rPr lang="es-ES" sz="2000" b="1" dirty="0"/>
              <a:t>.</a:t>
            </a:r>
          </a:p>
        </p:txBody>
      </p:sp>
      <p:pic>
        <p:nvPicPr>
          <p:cNvPr id="7" name="Imagen 6">
            <a:extLst>
              <a:ext uri="{FF2B5EF4-FFF2-40B4-BE49-F238E27FC236}">
                <a16:creationId xmlns:a16="http://schemas.microsoft.com/office/drawing/2014/main" id="{7E87CF00-8396-CB2B-DEE2-09E51D6DB1A0}"/>
              </a:ext>
            </a:extLst>
          </p:cNvPr>
          <p:cNvPicPr>
            <a:picLocks noChangeAspect="1"/>
          </p:cNvPicPr>
          <p:nvPr/>
        </p:nvPicPr>
        <p:blipFill>
          <a:blip r:embed="rId4">
            <a:extLst>
              <a:ext uri="{28A0092B-C50C-407E-A947-70E740481C1C}">
                <a14:useLocalDpi xmlns:a14="http://schemas.microsoft.com/office/drawing/2010/main" val="0"/>
              </a:ext>
            </a:extLst>
          </a:blip>
          <a:srcRect l="79" r="79"/>
          <a:stretch/>
        </p:blipFill>
        <p:spPr>
          <a:xfrm>
            <a:off x="6681632" y="152225"/>
            <a:ext cx="5327117" cy="3544313"/>
          </a:xfrm>
          <a:prstGeom prst="rect">
            <a:avLst/>
          </a:prstGeom>
          <a:ln w="57150" cap="sq">
            <a:solidFill>
              <a:srgbClr val="CB00BD"/>
            </a:solidFill>
            <a:miter lim="800000"/>
          </a:ln>
          <a:effectLst>
            <a:outerShdw blurRad="57150" dist="50800" dir="2700000" algn="tl" rotWithShape="0">
              <a:srgbClr val="000000">
                <a:alpha val="40000"/>
              </a:srgbClr>
            </a:outerShdw>
          </a:effectLst>
        </p:spPr>
      </p:pic>
      <p:sp>
        <p:nvSpPr>
          <p:cNvPr id="11" name="CuadroTexto 10">
            <a:extLst>
              <a:ext uri="{FF2B5EF4-FFF2-40B4-BE49-F238E27FC236}">
                <a16:creationId xmlns:a16="http://schemas.microsoft.com/office/drawing/2014/main" id="{DEDF31B8-6C81-7E3A-6AAB-C2EE792D1151}"/>
              </a:ext>
            </a:extLst>
          </p:cNvPr>
          <p:cNvSpPr txBox="1"/>
          <p:nvPr/>
        </p:nvSpPr>
        <p:spPr>
          <a:xfrm>
            <a:off x="4377057" y="3924166"/>
            <a:ext cx="4252594" cy="2862322"/>
          </a:xfrm>
          <a:prstGeom prst="rect">
            <a:avLst/>
          </a:prstGeom>
          <a:noFill/>
        </p:spPr>
        <p:txBody>
          <a:bodyPr wrap="square">
            <a:spAutoFit/>
          </a:bodyPr>
          <a:lstStyle/>
          <a:p>
            <a:r>
              <a:rPr lang="en-US" sz="2000" b="1" dirty="0"/>
              <a:t>A classic closed umbrella can serve as a cane; not so, due to its short size, the "pocket" version, which has rods that fold in two or more places, more comfortable to store it when it does not rain</a:t>
            </a:r>
            <a:r>
              <a:rPr lang="es-ES" sz="2000" b="1" dirty="0"/>
              <a:t>.</a:t>
            </a:r>
          </a:p>
          <a:p>
            <a:r>
              <a:rPr lang="en-US" sz="2000" b="1" dirty="0"/>
              <a:t>Both for its etymology and for its use, it should not be confused with the parasol, also called sun shade.</a:t>
            </a:r>
            <a:endParaRPr lang="es-ES" sz="2000" b="1" dirty="0"/>
          </a:p>
        </p:txBody>
      </p:sp>
      <p:pic>
        <p:nvPicPr>
          <p:cNvPr id="13" name="Imagen 12">
            <a:extLst>
              <a:ext uri="{FF2B5EF4-FFF2-40B4-BE49-F238E27FC236}">
                <a16:creationId xmlns:a16="http://schemas.microsoft.com/office/drawing/2014/main" id="{0EA516DC-E1B1-C4F7-5EDE-0473E900C7B9}"/>
              </a:ext>
            </a:extLst>
          </p:cNvPr>
          <p:cNvPicPr>
            <a:picLocks noChangeAspect="1"/>
          </p:cNvPicPr>
          <p:nvPr/>
        </p:nvPicPr>
        <p:blipFill>
          <a:blip r:embed="rId5">
            <a:extLst>
              <a:ext uri="{28A0092B-C50C-407E-A947-70E740481C1C}">
                <a14:useLocalDpi xmlns:a14="http://schemas.microsoft.com/office/drawing/2010/main" val="0"/>
              </a:ext>
            </a:extLst>
          </a:blip>
          <a:srcRect l="146" r="146"/>
          <a:stretch/>
        </p:blipFill>
        <p:spPr>
          <a:xfrm>
            <a:off x="926820" y="4247602"/>
            <a:ext cx="559588" cy="2152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a:extLst>
              <a:ext uri="{FF2B5EF4-FFF2-40B4-BE49-F238E27FC236}">
                <a16:creationId xmlns:a16="http://schemas.microsoft.com/office/drawing/2014/main" id="{FF433DF2-28F4-B490-EE80-48651265247E}"/>
              </a:ext>
            </a:extLst>
          </p:cNvPr>
          <p:cNvPicPr>
            <a:picLocks noChangeAspect="1"/>
          </p:cNvPicPr>
          <p:nvPr/>
        </p:nvPicPr>
        <p:blipFill rotWithShape="1">
          <a:blip r:embed="rId6">
            <a:extLst>
              <a:ext uri="{28A0092B-C50C-407E-A947-70E740481C1C}">
                <a14:useLocalDpi xmlns:a14="http://schemas.microsoft.com/office/drawing/2010/main" val="0"/>
              </a:ext>
            </a:extLst>
          </a:blip>
          <a:srcRect l="60734" t="9938" r="22851" b="7611"/>
          <a:stretch/>
        </p:blipFill>
        <p:spPr>
          <a:xfrm>
            <a:off x="246198" y="4015484"/>
            <a:ext cx="516814" cy="2595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descr="Un paraguas azul en el pasto&#10;&#10;Descripción generada automáticamente con confianza baja">
            <a:extLst>
              <a:ext uri="{FF2B5EF4-FFF2-40B4-BE49-F238E27FC236}">
                <a16:creationId xmlns:a16="http://schemas.microsoft.com/office/drawing/2014/main" id="{DC97A831-D9D2-188C-C134-3E9B9B34E674}"/>
              </a:ext>
            </a:extLst>
          </p:cNvPr>
          <p:cNvPicPr>
            <a:picLocks noChangeAspect="1"/>
          </p:cNvPicPr>
          <p:nvPr/>
        </p:nvPicPr>
        <p:blipFill rotWithShape="1">
          <a:blip r:embed="rId7">
            <a:extLst>
              <a:ext uri="{28A0092B-C50C-407E-A947-70E740481C1C}">
                <a14:useLocalDpi xmlns:a14="http://schemas.microsoft.com/office/drawing/2010/main" val="0"/>
              </a:ext>
            </a:extLst>
          </a:blip>
          <a:srcRect b="4617"/>
          <a:stretch/>
        </p:blipFill>
        <p:spPr>
          <a:xfrm>
            <a:off x="1655517" y="3993664"/>
            <a:ext cx="2721539" cy="2595894"/>
          </a:xfrm>
          <a:prstGeom prst="roundRect">
            <a:avLst>
              <a:gd name="adj" fmla="val 835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descr="Dibujo en blanco y negro&#10;&#10;Descripción generada automáticamente con confianza baja">
            <a:extLst>
              <a:ext uri="{FF2B5EF4-FFF2-40B4-BE49-F238E27FC236}">
                <a16:creationId xmlns:a16="http://schemas.microsoft.com/office/drawing/2014/main" id="{02AD809D-53C3-8A78-DEC0-4398486878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705" y="283881"/>
            <a:ext cx="1514695" cy="596130"/>
          </a:xfrm>
          <a:prstGeom prst="rect">
            <a:avLst/>
          </a:prstGeom>
        </p:spPr>
      </p:pic>
      <p:pic>
        <p:nvPicPr>
          <p:cNvPr id="8" name="Imagen 7" descr="Diagrama, Esquemático&#10;&#10;Descripción generada automáticamente">
            <a:extLst>
              <a:ext uri="{FF2B5EF4-FFF2-40B4-BE49-F238E27FC236}">
                <a16:creationId xmlns:a16="http://schemas.microsoft.com/office/drawing/2014/main" id="{E234A763-46AD-9ACD-5F91-BC311A48C0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2972" y="4096870"/>
            <a:ext cx="3442926" cy="2530787"/>
          </a:xfrm>
          <a:prstGeom prst="rect">
            <a:avLst/>
          </a:prstGeom>
          <a:ln w="57150" cap="sq">
            <a:solidFill>
              <a:srgbClr val="CB00BD"/>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8023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500"/>
                                        <p:tgtEl>
                                          <p:spTgt spid="20"/>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ppt_w</p:attrName>
                                        </p:attrNameLst>
                                      </p:cBhvr>
                                      <p:tavLst>
                                        <p:tav tm="0" fmla="#ppt_w*sin(2.5*pi*$)">
                                          <p:val>
                                            <p:fltVal val="0"/>
                                          </p:val>
                                        </p:tav>
                                        <p:tav tm="100000">
                                          <p:val>
                                            <p:fltVal val="1"/>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anim calcmode="lin" valueType="num">
                                      <p:cBhvr>
                                        <p:cTn id="39" dur="500" fill="hold"/>
                                        <p:tgtEl>
                                          <p:spTgt spid="19"/>
                                        </p:tgtEl>
                                        <p:attrNameLst>
                                          <p:attrName>ppt_w</p:attrName>
                                        </p:attrNameLst>
                                      </p:cBhvr>
                                      <p:tavLst>
                                        <p:tav tm="0" fmla="#ppt_w*sin(2.5*pi*$)">
                                          <p:val>
                                            <p:fltVal val="0"/>
                                          </p:val>
                                        </p:tav>
                                        <p:tav tm="100000">
                                          <p:val>
                                            <p:fltVal val="1"/>
                                          </p:val>
                                        </p:tav>
                                      </p:tavLst>
                                    </p:anim>
                                    <p:anim calcmode="lin" valueType="num">
                                      <p:cBhvr>
                                        <p:cTn id="40" dur="500" fill="hold"/>
                                        <p:tgtEl>
                                          <p:spTgt spid="19"/>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wipe(left)">
                                      <p:cBhvr>
                                        <p:cTn id="44"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C82D2EA-375D-D741-05A8-48C29A10DBEA}"/>
              </a:ext>
            </a:extLst>
          </p:cNvPr>
          <p:cNvSpPr txBox="1"/>
          <p:nvPr/>
        </p:nvSpPr>
        <p:spPr>
          <a:xfrm>
            <a:off x="2477871" y="98600"/>
            <a:ext cx="9622636" cy="1477328"/>
          </a:xfrm>
          <a:prstGeom prst="rect">
            <a:avLst/>
          </a:prstGeom>
          <a:noFill/>
        </p:spPr>
        <p:txBody>
          <a:bodyPr wrap="square">
            <a:spAutoFit/>
          </a:bodyPr>
          <a:lstStyle/>
          <a:p>
            <a:r>
              <a:rPr lang="en-US" b="1" dirty="0"/>
              <a:t>He that dwelleth in the secret place of the most High shall abide under the shadow of the Almighty. I will say of the LORD, He is my refuge and my fortress: my God; in him will I trust. Surely he shall deliver thee from the snare of the fowler, and from the noisome pestilence. He shall cover thee with his feathers, and under his wings shalt thou trust: his truth shall be thy shield and buckler.</a:t>
            </a:r>
            <a:r>
              <a:rPr lang="es-ES" b="1" dirty="0"/>
              <a:t> (</a:t>
            </a:r>
            <a:r>
              <a:rPr lang="es-ES" b="1" dirty="0" err="1"/>
              <a:t>Psalms</a:t>
            </a:r>
            <a:r>
              <a:rPr lang="es-ES" b="1" dirty="0"/>
              <a:t> 91:1-4)</a:t>
            </a:r>
          </a:p>
        </p:txBody>
      </p:sp>
      <p:sp>
        <p:nvSpPr>
          <p:cNvPr id="7" name="CuadroTexto 6">
            <a:extLst>
              <a:ext uri="{FF2B5EF4-FFF2-40B4-BE49-F238E27FC236}">
                <a16:creationId xmlns:a16="http://schemas.microsoft.com/office/drawing/2014/main" id="{B28F8372-F69D-A4AA-44B6-CB6B6948032A}"/>
              </a:ext>
            </a:extLst>
          </p:cNvPr>
          <p:cNvSpPr txBox="1"/>
          <p:nvPr/>
        </p:nvSpPr>
        <p:spPr>
          <a:xfrm>
            <a:off x="8434040" y="1244143"/>
            <a:ext cx="3616597" cy="1477328"/>
          </a:xfrm>
          <a:prstGeom prst="rect">
            <a:avLst/>
          </a:prstGeom>
          <a:noFill/>
        </p:spPr>
        <p:txBody>
          <a:bodyPr wrap="square">
            <a:spAutoFit/>
          </a:bodyPr>
          <a:lstStyle/>
          <a:p>
            <a:r>
              <a:rPr lang="en-US" b="1" dirty="0"/>
              <a:t>And there shall be a tabernacle for a shadow in the daytime from the heat, and for a place of refuge, and for a covert from storm and from rain</a:t>
            </a:r>
            <a:r>
              <a:rPr lang="es-ES" b="1" dirty="0"/>
              <a:t>. (</a:t>
            </a:r>
            <a:r>
              <a:rPr lang="es-ES" b="1" dirty="0" err="1"/>
              <a:t>Isaiah</a:t>
            </a:r>
            <a:r>
              <a:rPr lang="es-ES" b="1" dirty="0"/>
              <a:t> 4:6)</a:t>
            </a:r>
          </a:p>
        </p:txBody>
      </p:sp>
      <p:sp>
        <p:nvSpPr>
          <p:cNvPr id="9" name="CuadroTexto 8">
            <a:extLst>
              <a:ext uri="{FF2B5EF4-FFF2-40B4-BE49-F238E27FC236}">
                <a16:creationId xmlns:a16="http://schemas.microsoft.com/office/drawing/2014/main" id="{2A47E5C9-E993-66C8-65E6-7D7D041178BF}"/>
              </a:ext>
            </a:extLst>
          </p:cNvPr>
          <p:cNvSpPr txBox="1"/>
          <p:nvPr/>
        </p:nvSpPr>
        <p:spPr>
          <a:xfrm>
            <a:off x="8475836" y="2632085"/>
            <a:ext cx="3616597" cy="923330"/>
          </a:xfrm>
          <a:prstGeom prst="rect">
            <a:avLst/>
          </a:prstGeom>
          <a:noFill/>
        </p:spPr>
        <p:txBody>
          <a:bodyPr wrap="square">
            <a:spAutoFit/>
          </a:bodyPr>
          <a:lstStyle/>
          <a:p>
            <a:r>
              <a:rPr lang="en-US" b="1" dirty="0"/>
              <a:t>Preserve my soul; for I am holy: O thou my God, save thy servant that </a:t>
            </a:r>
            <a:r>
              <a:rPr lang="en-US" b="1" dirty="0" err="1"/>
              <a:t>trusteth</a:t>
            </a:r>
            <a:r>
              <a:rPr lang="en-US" b="1" dirty="0"/>
              <a:t> in thee </a:t>
            </a:r>
            <a:r>
              <a:rPr lang="es-ES" b="1" dirty="0"/>
              <a:t>(</a:t>
            </a:r>
            <a:r>
              <a:rPr lang="es-ES" b="1" dirty="0" err="1"/>
              <a:t>Psalms</a:t>
            </a:r>
            <a:r>
              <a:rPr lang="es-ES" b="1" dirty="0"/>
              <a:t> 86:2)</a:t>
            </a:r>
          </a:p>
        </p:txBody>
      </p:sp>
      <p:sp>
        <p:nvSpPr>
          <p:cNvPr id="11" name="CuadroTexto 10">
            <a:extLst>
              <a:ext uri="{FF2B5EF4-FFF2-40B4-BE49-F238E27FC236}">
                <a16:creationId xmlns:a16="http://schemas.microsoft.com/office/drawing/2014/main" id="{1B305FD2-C8D4-A3A8-8531-52C80E04D120}"/>
              </a:ext>
            </a:extLst>
          </p:cNvPr>
          <p:cNvSpPr txBox="1"/>
          <p:nvPr/>
        </p:nvSpPr>
        <p:spPr>
          <a:xfrm>
            <a:off x="8475836" y="3498265"/>
            <a:ext cx="3820031" cy="1200329"/>
          </a:xfrm>
          <a:prstGeom prst="rect">
            <a:avLst/>
          </a:prstGeom>
          <a:noFill/>
        </p:spPr>
        <p:txBody>
          <a:bodyPr wrap="square">
            <a:spAutoFit/>
          </a:bodyPr>
          <a:lstStyle/>
          <a:p>
            <a:r>
              <a:rPr lang="en-US" b="1" dirty="0"/>
              <a:t>Keep me, O LORD, from the hands of the wicked; preserve me from the violent man; who have purposed to overthrow my goings</a:t>
            </a:r>
            <a:r>
              <a:rPr lang="es-ES" b="1" dirty="0"/>
              <a:t>. (</a:t>
            </a:r>
            <a:r>
              <a:rPr lang="es-ES" b="1" dirty="0" err="1"/>
              <a:t>Psalms</a:t>
            </a:r>
            <a:r>
              <a:rPr lang="es-ES" b="1" dirty="0"/>
              <a:t> 140:4)</a:t>
            </a:r>
          </a:p>
        </p:txBody>
      </p:sp>
      <p:pic>
        <p:nvPicPr>
          <p:cNvPr id="4" name="Imagen 3" descr="Imagen que contiene persona, hombre, pequeño, joven&#10;&#10;Descripción generada automáticamente">
            <a:extLst>
              <a:ext uri="{FF2B5EF4-FFF2-40B4-BE49-F238E27FC236}">
                <a16:creationId xmlns:a16="http://schemas.microsoft.com/office/drawing/2014/main" id="{B6AFFFE2-599C-DE93-C342-7AB771E7D4BD}"/>
              </a:ext>
            </a:extLst>
          </p:cNvPr>
          <p:cNvPicPr>
            <a:picLocks noChangeAspect="1"/>
          </p:cNvPicPr>
          <p:nvPr/>
        </p:nvPicPr>
        <p:blipFill rotWithShape="1">
          <a:blip r:embed="rId3">
            <a:extLst>
              <a:ext uri="{28A0092B-C50C-407E-A947-70E740481C1C}">
                <a14:useLocalDpi xmlns:a14="http://schemas.microsoft.com/office/drawing/2010/main" val="0"/>
              </a:ext>
            </a:extLst>
          </a:blip>
          <a:srcRect t="17527"/>
          <a:stretch/>
        </p:blipFill>
        <p:spPr>
          <a:xfrm>
            <a:off x="318989" y="1714502"/>
            <a:ext cx="4004676" cy="49244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Imagen 7" descr="Imagen que contiene tabla, azul, hecho de madera, hecho&#10;&#10;Descripción generada automáticamente">
            <a:extLst>
              <a:ext uri="{FF2B5EF4-FFF2-40B4-BE49-F238E27FC236}">
                <a16:creationId xmlns:a16="http://schemas.microsoft.com/office/drawing/2014/main" id="{B798B9BA-18BF-A781-E20B-038A0E57B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474" y="1762522"/>
            <a:ext cx="3666467" cy="4876403"/>
          </a:xfrm>
          <a:prstGeom prst="rect">
            <a:avLst/>
          </a:prstGeom>
          <a:ln w="190500" cap="sq">
            <a:solidFill>
              <a:srgbClr val="1492A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contourW="12700">
            <a:bevelT w="304800" h="152400" prst="hardEdge"/>
            <a:extrusionClr>
              <a:srgbClr val="1492A4"/>
            </a:extrusionClr>
            <a:contourClr>
              <a:srgbClr val="1492A4"/>
            </a:contourClr>
          </a:sp3d>
        </p:spPr>
      </p:pic>
      <p:pic>
        <p:nvPicPr>
          <p:cNvPr id="12" name="Imagen 11" descr="Un hombre con los brazos abiertos&#10;&#10;Descripción generada automáticamente con confianza baja">
            <a:extLst>
              <a:ext uri="{FF2B5EF4-FFF2-40B4-BE49-F238E27FC236}">
                <a16:creationId xmlns:a16="http://schemas.microsoft.com/office/drawing/2014/main" id="{CFD46229-2DF7-EAA2-4E17-0EBB201704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8700" y="4821678"/>
            <a:ext cx="3244703" cy="1780009"/>
          </a:xfrm>
          <a:prstGeom prst="rect">
            <a:avLst/>
          </a:prstGeom>
          <a:ln w="190500" cap="sq">
            <a:solidFill>
              <a:srgbClr val="CB00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Imagen 14" descr="Forma, Círculo&#10;&#10;Descripción generada automáticamente">
            <a:extLst>
              <a:ext uri="{FF2B5EF4-FFF2-40B4-BE49-F238E27FC236}">
                <a16:creationId xmlns:a16="http://schemas.microsoft.com/office/drawing/2014/main" id="{B1C152E1-79CB-3510-C8C4-F3DF20AE1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363" y="218214"/>
            <a:ext cx="2336508" cy="1044979"/>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id="{900B27FA-03F9-347E-8019-4D8406878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705" y="341031"/>
            <a:ext cx="1514695" cy="596130"/>
          </a:xfrm>
          <a:prstGeom prst="rect">
            <a:avLst/>
          </a:prstGeom>
        </p:spPr>
      </p:pic>
    </p:spTree>
    <p:extLst>
      <p:ext uri="{BB962C8B-B14F-4D97-AF65-F5344CB8AC3E}">
        <p14:creationId xmlns:p14="http://schemas.microsoft.com/office/powerpoint/2010/main" val="278902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13" name="Imagen 12" descr="Imagen que contiene Forma&#10;&#10;Descripción generada automáticamente">
            <a:extLst>
              <a:ext uri="{FF2B5EF4-FFF2-40B4-BE49-F238E27FC236}">
                <a16:creationId xmlns:a16="http://schemas.microsoft.com/office/drawing/2014/main" id="{E593C8B9-6E7E-76C0-96A4-256052D56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5262" y="273737"/>
            <a:ext cx="2626260" cy="1024789"/>
          </a:xfrm>
          <a:prstGeom prst="rect">
            <a:avLst/>
          </a:prstGeom>
          <a:effectLst>
            <a:outerShdw blurRad="50800" dist="38100" dir="2700000" algn="tl" rotWithShape="0">
              <a:prstClr val="black">
                <a:alpha val="40000"/>
              </a:prstClr>
            </a:outerShdw>
          </a:effectLst>
        </p:spPr>
      </p:pic>
      <p:pic>
        <p:nvPicPr>
          <p:cNvPr id="10" name="Imagen 9" descr="Imagen que contiene cepillo, tabla, peine, par&#10;&#10;Descripción generada automáticamente">
            <a:extLst>
              <a:ext uri="{FF2B5EF4-FFF2-40B4-BE49-F238E27FC236}">
                <a16:creationId xmlns:a16="http://schemas.microsoft.com/office/drawing/2014/main" id="{D22D6777-AD5D-0D5F-58DE-BBDD1975680A}"/>
              </a:ext>
            </a:extLst>
          </p:cNvPr>
          <p:cNvPicPr>
            <a:picLocks noChangeAspect="1"/>
          </p:cNvPicPr>
          <p:nvPr/>
        </p:nvPicPr>
        <p:blipFill rotWithShape="1">
          <a:blip r:embed="rId4">
            <a:extLst>
              <a:ext uri="{28A0092B-C50C-407E-A947-70E740481C1C}">
                <a14:useLocalDpi xmlns:a14="http://schemas.microsoft.com/office/drawing/2010/main" val="0"/>
              </a:ext>
            </a:extLst>
          </a:blip>
          <a:srcRect l="7578" r="7517"/>
          <a:stretch/>
        </p:blipFill>
        <p:spPr>
          <a:xfrm>
            <a:off x="254059" y="329938"/>
            <a:ext cx="3316682" cy="2929736"/>
          </a:xfrm>
          <a:prstGeom prst="rect">
            <a:avLst/>
          </a:prstGeom>
          <a:solidFill>
            <a:srgbClr val="FFFFFF">
              <a:shade val="85000"/>
            </a:srgbClr>
          </a:solidFill>
          <a:ln w="88900" cap="sq">
            <a:solidFill>
              <a:srgbClr val="C38051"/>
            </a:solidFill>
            <a:miter lim="800000"/>
          </a:ln>
          <a:effectLst>
            <a:outerShdw blurRad="55000" dist="18000" dir="5400000" algn="tl" rotWithShape="0">
              <a:srgbClr val="000000">
                <a:alpha val="40000"/>
              </a:srgbClr>
            </a:outerShdw>
            <a:reflection blurRad="6350" stA="52000" endA="300" endPos="25000" dir="5400000" sy="-100000" algn="bl" rotWithShape="0"/>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EC1BCE00-AC85-1AE2-4EF8-E12E9BA069F9}"/>
              </a:ext>
            </a:extLst>
          </p:cNvPr>
          <p:cNvSpPr txBox="1"/>
          <p:nvPr/>
        </p:nvSpPr>
        <p:spPr>
          <a:xfrm>
            <a:off x="3656961" y="115242"/>
            <a:ext cx="6038901" cy="1754326"/>
          </a:xfrm>
          <a:prstGeom prst="rect">
            <a:avLst/>
          </a:prstGeom>
          <a:noFill/>
        </p:spPr>
        <p:txBody>
          <a:bodyPr wrap="square">
            <a:spAutoFit/>
          </a:bodyPr>
          <a:lstStyle/>
          <a:p>
            <a:r>
              <a:rPr lang="en-US" b="1" dirty="0"/>
              <a:t>The comb is a flat utensil with barbs that is used to fix, detangle and clean the hair or compose other fibers. The barbs extend from a solid band or strip called the spine. The combs were once made from hawksbill turtle shells, but as hunting of this turtle is prohibited, now the most common materials are plastic and wood</a:t>
            </a:r>
            <a:r>
              <a:rPr lang="es-ES" b="1" dirty="0"/>
              <a:t>.</a:t>
            </a:r>
          </a:p>
        </p:txBody>
      </p:sp>
      <p:sp>
        <p:nvSpPr>
          <p:cNvPr id="8" name="CuadroTexto 7">
            <a:extLst>
              <a:ext uri="{FF2B5EF4-FFF2-40B4-BE49-F238E27FC236}">
                <a16:creationId xmlns:a16="http://schemas.microsoft.com/office/drawing/2014/main" id="{DB8F796F-6CB6-44D4-0248-1020AE765A0D}"/>
              </a:ext>
            </a:extLst>
          </p:cNvPr>
          <p:cNvSpPr txBox="1"/>
          <p:nvPr/>
        </p:nvSpPr>
        <p:spPr>
          <a:xfrm>
            <a:off x="3656961" y="1785352"/>
            <a:ext cx="8376682" cy="2308324"/>
          </a:xfrm>
          <a:prstGeom prst="rect">
            <a:avLst/>
          </a:prstGeom>
          <a:noFill/>
        </p:spPr>
        <p:txBody>
          <a:bodyPr wrap="square">
            <a:spAutoFit/>
          </a:bodyPr>
          <a:lstStyle/>
          <a:p>
            <a:r>
              <a:rPr lang="en-US" b="1" dirty="0"/>
              <a:t>There are different models that vary in the number and thickness of the bristles, depending on the type of hair or fiber you want to fix. Basically, there are the following types of combs</a:t>
            </a:r>
            <a:r>
              <a:rPr lang="es-ES" b="1" dirty="0"/>
              <a:t>:</a:t>
            </a:r>
          </a:p>
          <a:p>
            <a:pPr marL="285750" indent="-285750">
              <a:buFont typeface="Arial" panose="020B0604020202020204" pitchFamily="34" charset="0"/>
              <a:buChar char="•"/>
            </a:pPr>
            <a:r>
              <a:rPr lang="en-US" b="1" dirty="0"/>
              <a:t>Wide-toothed combs: they are used to style manes with a lot of hair and to define curls</a:t>
            </a:r>
            <a:r>
              <a:rPr lang="es-ES" b="1" dirty="0"/>
              <a:t>.</a:t>
            </a:r>
          </a:p>
          <a:p>
            <a:pPr marL="285750" indent="-285750">
              <a:buFont typeface="Arial" panose="020B0604020202020204" pitchFamily="34" charset="0"/>
              <a:buChar char="•"/>
            </a:pPr>
            <a:r>
              <a:rPr lang="en-US" b="1" dirty="0"/>
              <a:t>Narrow-toothed combs: These are useful for styling wet hair</a:t>
            </a:r>
            <a:r>
              <a:rPr lang="es-ES" b="1" dirty="0"/>
              <a:t>.</a:t>
            </a:r>
          </a:p>
          <a:p>
            <a:pPr marL="285750" indent="-285750">
              <a:buFont typeface="Arial" panose="020B0604020202020204" pitchFamily="34" charset="0"/>
              <a:buChar char="•"/>
            </a:pPr>
            <a:r>
              <a:rPr lang="en-US" b="1" dirty="0"/>
              <a:t>Mixed combs: combine wide and narrow barbs, usually located on both sides of the spine. One or the other can be used simply by turning the comb upside down</a:t>
            </a:r>
            <a:r>
              <a:rPr lang="es-ES" b="1" dirty="0"/>
              <a:t>.</a:t>
            </a:r>
          </a:p>
        </p:txBody>
      </p:sp>
      <p:pic>
        <p:nvPicPr>
          <p:cNvPr id="12" name="Imagen 11" descr="Imagen que contiene peine, objeto, hecho de madera&#10;&#10;Descripción generada automáticamente">
            <a:extLst>
              <a:ext uri="{FF2B5EF4-FFF2-40B4-BE49-F238E27FC236}">
                <a16:creationId xmlns:a16="http://schemas.microsoft.com/office/drawing/2014/main" id="{1A52745E-4ACA-867E-7012-A3BD712EB5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1649" y="4078860"/>
            <a:ext cx="3259873" cy="2592558"/>
          </a:xfrm>
          <a:prstGeom prst="rect">
            <a:avLst/>
          </a:prstGeom>
          <a:solidFill>
            <a:srgbClr val="FFFFFF">
              <a:shade val="85000"/>
            </a:srgbClr>
          </a:solidFill>
          <a:ln w="88900" cap="sq">
            <a:solidFill>
              <a:srgbClr val="C3805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cebra, gato, tabla, viendo&#10;&#10;Descripción generada automáticamente">
            <a:extLst>
              <a:ext uri="{FF2B5EF4-FFF2-40B4-BE49-F238E27FC236}">
                <a16:creationId xmlns:a16="http://schemas.microsoft.com/office/drawing/2014/main" id="{1998FC1C-731C-DD31-09F1-394113425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904" y="4217855"/>
            <a:ext cx="6014509" cy="2434709"/>
          </a:xfrm>
          <a:prstGeom prst="rect">
            <a:avLst/>
          </a:prstGeom>
          <a:solidFill>
            <a:srgbClr val="FFFFFF">
              <a:shade val="85000"/>
            </a:srgbClr>
          </a:solidFill>
          <a:ln w="88900" cap="sq">
            <a:solidFill>
              <a:srgbClr val="C3805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C00AAA7C-BEE9-B9D1-4077-CD53D2FF129B}"/>
              </a:ext>
            </a:extLst>
          </p:cNvPr>
          <p:cNvPicPr>
            <a:picLocks noChangeAspect="1"/>
          </p:cNvPicPr>
          <p:nvPr/>
        </p:nvPicPr>
        <p:blipFill rotWithShape="1">
          <a:blip r:embed="rId7">
            <a:extLst>
              <a:ext uri="{28A0092B-C50C-407E-A947-70E740481C1C}">
                <a14:useLocalDpi xmlns:a14="http://schemas.microsoft.com/office/drawing/2010/main" val="0"/>
              </a:ext>
            </a:extLst>
          </a:blip>
          <a:srcRect l="8778" t="-720" r="6143" b="-3353"/>
          <a:stretch/>
        </p:blipFill>
        <p:spPr>
          <a:xfrm>
            <a:off x="6471214" y="4217855"/>
            <a:ext cx="2004208" cy="2451715"/>
          </a:xfrm>
          <a:prstGeom prst="rect">
            <a:avLst/>
          </a:prstGeom>
          <a:solidFill>
            <a:srgbClr val="FFFFFF">
              <a:shade val="85000"/>
            </a:srgbClr>
          </a:solidFill>
          <a:ln w="88900" cap="sq">
            <a:solidFill>
              <a:srgbClr val="C3805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n 2" descr="Dibujo con letras&#10;&#10;Descripción generada automáticamente con confianza media">
            <a:extLst>
              <a:ext uri="{FF2B5EF4-FFF2-40B4-BE49-F238E27FC236}">
                <a16:creationId xmlns:a16="http://schemas.microsoft.com/office/drawing/2014/main" id="{D4D42BA4-CB6F-1097-C9E6-686A876B43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95862" y="636295"/>
            <a:ext cx="1867488" cy="337059"/>
          </a:xfrm>
          <a:prstGeom prst="rect">
            <a:avLst/>
          </a:prstGeom>
        </p:spPr>
      </p:pic>
    </p:spTree>
    <p:extLst>
      <p:ext uri="{BB962C8B-B14F-4D97-AF65-F5344CB8AC3E}">
        <p14:creationId xmlns:p14="http://schemas.microsoft.com/office/powerpoint/2010/main" val="41454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ppt_w</p:attrName>
                                        </p:attrNameLst>
                                      </p:cBhvr>
                                      <p:tavLst>
                                        <p:tav tm="0" fmla="#ppt_w*sin(2.5*pi*$)">
                                          <p:val>
                                            <p:fltVal val="0"/>
                                          </p:val>
                                        </p:tav>
                                        <p:tav tm="100000">
                                          <p:val>
                                            <p:fltVal val="1"/>
                                          </p:val>
                                        </p:tav>
                                      </p:tavLst>
                                    </p:anim>
                                    <p:anim calcmode="lin" valueType="num">
                                      <p:cBhvr>
                                        <p:cTn id="9" dur="5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3"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
                                        <p:tgtEl>
                                          <p:spTgt spid="10"/>
                                        </p:tgtEl>
                                      </p:cBhvr>
                                    </p:animEffect>
                                    <p:anim calcmode="lin" valueType="num">
                                      <p:cBhvr>
                                        <p:cTn id="14" dur="400" fill="hold"/>
                                        <p:tgtEl>
                                          <p:spTgt spid="10"/>
                                        </p:tgtEl>
                                        <p:attrNameLst>
                                          <p:attrName>ppt_x</p:attrName>
                                        </p:attrNameLst>
                                      </p:cBhvr>
                                      <p:tavLst>
                                        <p:tav tm="0">
                                          <p:val>
                                            <p:strVal val="#ppt_x"/>
                                          </p:val>
                                        </p:tav>
                                        <p:tav tm="100000">
                                          <p:val>
                                            <p:strVal val="#ppt_x"/>
                                          </p:val>
                                        </p:tav>
                                      </p:tavLst>
                                    </p:anim>
                                    <p:anim calcmode="lin" valueType="num">
                                      <p:cBhvr>
                                        <p:cTn id="15" dur="400" fill="hold"/>
                                        <p:tgtEl>
                                          <p:spTgt spid="10"/>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4"/>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wipe(left)">
                                      <p:cBhvr>
                                        <p:cTn id="38" dur="500"/>
                                        <p:tgtEl>
                                          <p:spTgt spid="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6"/>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8">
                                            <p:txEl>
                                              <p:pRg st="1" end="1"/>
                                            </p:txEl>
                                          </p:spTgt>
                                        </p:tgtEl>
                                        <p:attrNameLst>
                                          <p:attrName>style.visibility</p:attrName>
                                        </p:attrNameLst>
                                      </p:cBhvr>
                                      <p:to>
                                        <p:strVal val="visible"/>
                                      </p:to>
                                    </p:set>
                                    <p:animEffect transition="in" filter="wipe(left)">
                                      <p:cBhvr>
                                        <p:cTn id="54" dur="500"/>
                                        <p:tgtEl>
                                          <p:spTgt spid="8">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8">
                                            <p:txEl>
                                              <p:pRg st="2" end="2"/>
                                            </p:txEl>
                                          </p:spTgt>
                                        </p:tgtEl>
                                        <p:attrNameLst>
                                          <p:attrName>style.visibility</p:attrName>
                                        </p:attrNameLst>
                                      </p:cBhvr>
                                      <p:to>
                                        <p:strVal val="visible"/>
                                      </p:to>
                                    </p:set>
                                    <p:animEffect transition="in" filter="wipe(left)">
                                      <p:cBhvr>
                                        <p:cTn id="59" dur="500"/>
                                        <p:tgtEl>
                                          <p:spTgt spid="8">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7" dur="1000" fill="hold"/>
                                        <p:tgtEl>
                                          <p:spTgt spid="12"/>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12"/>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8">
                                            <p:txEl>
                                              <p:pRg st="3" end="3"/>
                                            </p:txEl>
                                          </p:spTgt>
                                        </p:tgtEl>
                                        <p:attrNameLst>
                                          <p:attrName>style.visibility</p:attrName>
                                        </p:attrNameLst>
                                      </p:cBhvr>
                                      <p:to>
                                        <p:strVal val="visible"/>
                                      </p:to>
                                    </p:set>
                                    <p:animEffect transition="in" filter="wipe(left)">
                                      <p:cBhvr>
                                        <p:cTn id="7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6173</TotalTime>
  <Words>4539</Words>
  <Application>Microsoft Office PowerPoint</Application>
  <PresentationFormat>Panorámica</PresentationFormat>
  <Paragraphs>106</Paragraphs>
  <Slides>23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American Typewriter</vt: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cp:lastModifiedBy>
  <cp:revision>374</cp:revision>
  <dcterms:created xsi:type="dcterms:W3CDTF">2023-06-13T08:55:39Z</dcterms:created>
  <dcterms:modified xsi:type="dcterms:W3CDTF">2024-11-07T20:35:05Z</dcterms:modified>
</cp:coreProperties>
</file>