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1" r:id="rId2"/>
    <p:sldId id="262" r:id="rId3"/>
    <p:sldId id="263" r:id="rId4"/>
    <p:sldId id="267" r:id="rId5"/>
    <p:sldId id="268" r:id="rId6"/>
    <p:sldId id="282" r:id="rId7"/>
    <p:sldId id="270" r:id="rId8"/>
    <p:sldId id="264" r:id="rId9"/>
    <p:sldId id="283" r:id="rId10"/>
    <p:sldId id="259" r:id="rId11"/>
    <p:sldId id="271" r:id="rId12"/>
    <p:sldId id="284" r:id="rId13"/>
    <p:sldId id="285" r:id="rId14"/>
    <p:sldId id="273" r:id="rId15"/>
    <p:sldId id="274" r:id="rId16"/>
    <p:sldId id="275" r:id="rId17"/>
    <p:sldId id="260" r:id="rId18"/>
    <p:sldId id="286" r:id="rId19"/>
    <p:sldId id="276" r:id="rId20"/>
    <p:sldId id="261" r:id="rId21"/>
    <p:sldId id="277" r:id="rId22"/>
    <p:sldId id="265" r:id="rId23"/>
    <p:sldId id="266" r:id="rId24"/>
  </p:sldIdLst>
  <p:sldSz cx="12192000" cy="6858000"/>
  <p:notesSz cx="6858000" cy="9144000"/>
  <p:embeddedFontLst>
    <p:embeddedFont>
      <p:font typeface="OPTIMacBethOldStyle" charset="0"/>
      <p:regular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5F05"/>
    <a:srgbClr val="B81821"/>
    <a:srgbClr val="842394"/>
    <a:srgbClr val="FF9BFF"/>
    <a:srgbClr val="546F2A"/>
    <a:srgbClr val="D69F0A"/>
    <a:srgbClr val="FEF6DE"/>
    <a:srgbClr val="FDF0CB"/>
    <a:srgbClr val="E0F8F4"/>
    <a:srgbClr val="29A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66C82D-178B-4C32-B9D4-7B0ED3A5E078}" v="147" dt="2024-07-19T13:04:07.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33" autoAdjust="0"/>
    <p:restoredTop sz="94660"/>
  </p:normalViewPr>
  <p:slideViewPr>
    <p:cSldViewPr snapToGrid="0">
      <p:cViewPr varScale="1">
        <p:scale>
          <a:sx n="107" d="100"/>
          <a:sy n="107" d="100"/>
        </p:scale>
        <p:origin x="2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8966C82D-178B-4C32-B9D4-7B0ED3A5E078}"/>
    <pc:docChg chg="undo custSel modSld">
      <pc:chgData name="Yolanda Desarme" userId="da06884b4d1911c2" providerId="LiveId" clId="{8966C82D-178B-4C32-B9D4-7B0ED3A5E078}" dt="2024-07-19T13:04:07.722" v="155" actId="6549"/>
      <pc:docMkLst>
        <pc:docMk/>
      </pc:docMkLst>
      <pc:sldChg chg="modSp">
        <pc:chgData name="Yolanda Desarme" userId="da06884b4d1911c2" providerId="LiveId" clId="{8966C82D-178B-4C32-B9D4-7B0ED3A5E078}" dt="2024-07-19T12:58:50.754" v="114" actId="20577"/>
        <pc:sldMkLst>
          <pc:docMk/>
          <pc:sldMk cId="3209100642" sldId="261"/>
        </pc:sldMkLst>
        <pc:spChg chg="mod">
          <ac:chgData name="Yolanda Desarme" userId="da06884b4d1911c2" providerId="LiveId" clId="{8966C82D-178B-4C32-B9D4-7B0ED3A5E078}" dt="2024-07-19T12:58:50.754" v="114" actId="20577"/>
          <ac:spMkLst>
            <pc:docMk/>
            <pc:sldMk cId="3209100642" sldId="261"/>
            <ac:spMk id="3" creationId="{6EC201E3-8371-2969-5EDB-855E4B00ED50}"/>
          </ac:spMkLst>
        </pc:spChg>
        <pc:spChg chg="mod">
          <ac:chgData name="Yolanda Desarme" userId="da06884b4d1911c2" providerId="LiveId" clId="{8966C82D-178B-4C32-B9D4-7B0ED3A5E078}" dt="2024-07-19T12:57:56.759" v="104" actId="6549"/>
          <ac:spMkLst>
            <pc:docMk/>
            <pc:sldMk cId="3209100642" sldId="261"/>
            <ac:spMk id="10" creationId="{E71AC0BA-2D53-69E4-797A-E013A4299D46}"/>
          </ac:spMkLst>
        </pc:spChg>
      </pc:sldChg>
      <pc:sldChg chg="modSp mod">
        <pc:chgData name="Yolanda Desarme" userId="da06884b4d1911c2" providerId="LiveId" clId="{8966C82D-178B-4C32-B9D4-7B0ED3A5E078}" dt="2024-07-19T11:42:52.518" v="39" actId="313"/>
        <pc:sldMkLst>
          <pc:docMk/>
          <pc:sldMk cId="2867900975" sldId="264"/>
        </pc:sldMkLst>
        <pc:spChg chg="mod">
          <ac:chgData name="Yolanda Desarme" userId="da06884b4d1911c2" providerId="LiveId" clId="{8966C82D-178B-4C32-B9D4-7B0ED3A5E078}" dt="2024-07-19T10:54:09.526" v="10" actId="20577"/>
          <ac:spMkLst>
            <pc:docMk/>
            <pc:sldMk cId="2867900975" sldId="264"/>
            <ac:spMk id="4" creationId="{B4A113A8-255D-D047-1222-C608F60B99C6}"/>
          </ac:spMkLst>
        </pc:spChg>
        <pc:spChg chg="mod">
          <ac:chgData name="Yolanda Desarme" userId="da06884b4d1911c2" providerId="LiveId" clId="{8966C82D-178B-4C32-B9D4-7B0ED3A5E078}" dt="2024-07-19T11:42:52.518" v="39" actId="313"/>
          <ac:spMkLst>
            <pc:docMk/>
            <pc:sldMk cId="2867900975" sldId="264"/>
            <ac:spMk id="18" creationId="{BEFB1BBE-1B82-BE32-FFB8-A46FBA383B71}"/>
          </ac:spMkLst>
        </pc:spChg>
      </pc:sldChg>
      <pc:sldChg chg="modSp mod">
        <pc:chgData name="Yolanda Desarme" userId="da06884b4d1911c2" providerId="LiveId" clId="{8966C82D-178B-4C32-B9D4-7B0ED3A5E078}" dt="2024-07-19T13:00:15.900" v="117" actId="20577"/>
        <pc:sldMkLst>
          <pc:docMk/>
          <pc:sldMk cId="2546346517" sldId="265"/>
        </pc:sldMkLst>
        <pc:spChg chg="mod">
          <ac:chgData name="Yolanda Desarme" userId="da06884b4d1911c2" providerId="LiveId" clId="{8966C82D-178B-4C32-B9D4-7B0ED3A5E078}" dt="2024-07-19T13:00:15.900" v="117" actId="20577"/>
          <ac:spMkLst>
            <pc:docMk/>
            <pc:sldMk cId="2546346517" sldId="265"/>
            <ac:spMk id="3" creationId="{16B84482-2EA8-A6CF-01A9-B2437C9A7BB9}"/>
          </ac:spMkLst>
        </pc:spChg>
      </pc:sldChg>
      <pc:sldChg chg="modSp mod modAnim">
        <pc:chgData name="Yolanda Desarme" userId="da06884b4d1911c2" providerId="LiveId" clId="{8966C82D-178B-4C32-B9D4-7B0ED3A5E078}" dt="2024-07-19T13:04:07.722" v="155" actId="6549"/>
        <pc:sldMkLst>
          <pc:docMk/>
          <pc:sldMk cId="1581353155" sldId="266"/>
        </pc:sldMkLst>
        <pc:spChg chg="mod">
          <ac:chgData name="Yolanda Desarme" userId="da06884b4d1911c2" providerId="LiveId" clId="{8966C82D-178B-4C32-B9D4-7B0ED3A5E078}" dt="2024-07-19T13:04:07.722" v="155" actId="6549"/>
          <ac:spMkLst>
            <pc:docMk/>
            <pc:sldMk cId="1581353155" sldId="266"/>
            <ac:spMk id="3" creationId="{8CB61A8B-E90C-2766-9B29-66462F5F268B}"/>
          </ac:spMkLst>
        </pc:spChg>
      </pc:sldChg>
      <pc:sldChg chg="modSp mod addAnim delAnim modAnim">
        <pc:chgData name="Yolanda Desarme" userId="da06884b4d1911c2" providerId="LiveId" clId="{8966C82D-178B-4C32-B9D4-7B0ED3A5E078}" dt="2024-07-19T11:05:31.500" v="26" actId="6549"/>
        <pc:sldMkLst>
          <pc:docMk/>
          <pc:sldMk cId="2022561885" sldId="270"/>
        </pc:sldMkLst>
        <pc:spChg chg="mod">
          <ac:chgData name="Yolanda Desarme" userId="da06884b4d1911c2" providerId="LiveId" clId="{8966C82D-178B-4C32-B9D4-7B0ED3A5E078}" dt="2024-07-19T11:05:31.500" v="26" actId="6549"/>
          <ac:spMkLst>
            <pc:docMk/>
            <pc:sldMk cId="2022561885" sldId="270"/>
            <ac:spMk id="3" creationId="{34ED6D6E-3E42-3A56-B6E0-F5E2D746BF0C}"/>
          </ac:spMkLst>
        </pc:spChg>
        <pc:spChg chg="mod">
          <ac:chgData name="Yolanda Desarme" userId="da06884b4d1911c2" providerId="LiveId" clId="{8966C82D-178B-4C32-B9D4-7B0ED3A5E078}" dt="2024-07-19T10:09:48.700" v="2" actId="20577"/>
          <ac:spMkLst>
            <pc:docMk/>
            <pc:sldMk cId="2022561885" sldId="270"/>
            <ac:spMk id="4" creationId="{AA3C9A41-C1AE-8385-B8B0-4425FF0F7526}"/>
          </ac:spMkLst>
        </pc:spChg>
      </pc:sldChg>
      <pc:sldChg chg="modSp">
        <pc:chgData name="Yolanda Desarme" userId="da06884b4d1911c2" providerId="LiveId" clId="{8966C82D-178B-4C32-B9D4-7B0ED3A5E078}" dt="2024-07-19T12:55:04.684" v="92" actId="20577"/>
        <pc:sldMkLst>
          <pc:docMk/>
          <pc:sldMk cId="2938936081" sldId="276"/>
        </pc:sldMkLst>
        <pc:spChg chg="mod">
          <ac:chgData name="Yolanda Desarme" userId="da06884b4d1911c2" providerId="LiveId" clId="{8966C82D-178B-4C32-B9D4-7B0ED3A5E078}" dt="2024-07-19T12:55:04.684" v="92" actId="20577"/>
          <ac:spMkLst>
            <pc:docMk/>
            <pc:sldMk cId="2938936081" sldId="276"/>
            <ac:spMk id="7" creationId="{D1930F1F-B6FA-6228-E69E-9F2A94478BF5}"/>
          </ac:spMkLst>
        </pc:spChg>
      </pc:sldChg>
      <pc:sldChg chg="modSp mod">
        <pc:chgData name="Yolanda Desarme" userId="da06884b4d1911c2" providerId="LiveId" clId="{8966C82D-178B-4C32-B9D4-7B0ED3A5E078}" dt="2024-07-19T11:41:36.596" v="35" actId="6549"/>
        <pc:sldMkLst>
          <pc:docMk/>
          <pc:sldMk cId="2498309294" sldId="283"/>
        </pc:sldMkLst>
        <pc:spChg chg="mod">
          <ac:chgData name="Yolanda Desarme" userId="da06884b4d1911c2" providerId="LiveId" clId="{8966C82D-178B-4C32-B9D4-7B0ED3A5E078}" dt="2024-07-19T11:41:36.596" v="35" actId="6549"/>
          <ac:spMkLst>
            <pc:docMk/>
            <pc:sldMk cId="2498309294" sldId="283"/>
            <ac:spMk id="3" creationId="{34ED6D6E-3E42-3A56-B6E0-F5E2D746BF0C}"/>
          </ac:spMkLst>
        </pc:spChg>
        <pc:spChg chg="mod">
          <ac:chgData name="Yolanda Desarme" userId="da06884b4d1911c2" providerId="LiveId" clId="{8966C82D-178B-4C32-B9D4-7B0ED3A5E078}" dt="2024-07-19T10:54:22.891" v="12" actId="20577"/>
          <ac:spMkLst>
            <pc:docMk/>
            <pc:sldMk cId="2498309294" sldId="283"/>
            <ac:spMk id="4" creationId="{AA3C9A41-C1AE-8385-B8B0-4425FF0F7526}"/>
          </ac:spMkLst>
        </pc:spChg>
      </pc:sldChg>
      <pc:sldChg chg="modSp">
        <pc:chgData name="Yolanda Desarme" userId="da06884b4d1911c2" providerId="LiveId" clId="{8966C82D-178B-4C32-B9D4-7B0ED3A5E078}" dt="2024-07-19T12:14:54.913" v="72" actId="6549"/>
        <pc:sldMkLst>
          <pc:docMk/>
          <pc:sldMk cId="2937420681" sldId="284"/>
        </pc:sldMkLst>
        <pc:spChg chg="mod">
          <ac:chgData name="Yolanda Desarme" userId="da06884b4d1911c2" providerId="LiveId" clId="{8966C82D-178B-4C32-B9D4-7B0ED3A5E078}" dt="2024-07-19T12:14:54.913" v="72" actId="6549"/>
          <ac:spMkLst>
            <pc:docMk/>
            <pc:sldMk cId="2937420681" sldId="284"/>
            <ac:spMk id="11" creationId="{875C9312-6F53-2F50-473A-B4E82E942A11}"/>
          </ac:spMkLst>
        </pc:spChg>
      </pc:sldChg>
      <pc:sldChg chg="modSp">
        <pc:chgData name="Yolanda Desarme" userId="da06884b4d1911c2" providerId="LiveId" clId="{8966C82D-178B-4C32-B9D4-7B0ED3A5E078}" dt="2024-07-19T12:15:19.064" v="73" actId="33524"/>
        <pc:sldMkLst>
          <pc:docMk/>
          <pc:sldMk cId="3549712749" sldId="285"/>
        </pc:sldMkLst>
        <pc:spChg chg="mod">
          <ac:chgData name="Yolanda Desarme" userId="da06884b4d1911c2" providerId="LiveId" clId="{8966C82D-178B-4C32-B9D4-7B0ED3A5E078}" dt="2024-07-19T12:15:19.064" v="73" actId="33524"/>
          <ac:spMkLst>
            <pc:docMk/>
            <pc:sldMk cId="3549712749" sldId="285"/>
            <ac:spMk id="4" creationId="{FECCEE00-05CC-3B22-22D8-1A9F3C8E4E82}"/>
          </ac:spMkLst>
        </pc:spChg>
      </pc:sldChg>
      <pc:sldChg chg="modSp">
        <pc:chgData name="Yolanda Desarme" userId="da06884b4d1911c2" providerId="LiveId" clId="{8966C82D-178B-4C32-B9D4-7B0ED3A5E078}" dt="2024-07-19T13:02:18.111" v="123" actId="20577"/>
        <pc:sldMkLst>
          <pc:docMk/>
          <pc:sldMk cId="1611420255" sldId="286"/>
        </pc:sldMkLst>
        <pc:spChg chg="mod">
          <ac:chgData name="Yolanda Desarme" userId="da06884b4d1911c2" providerId="LiveId" clId="{8966C82D-178B-4C32-B9D4-7B0ED3A5E078}" dt="2024-07-19T13:02:18.111" v="123" actId="20577"/>
          <ac:spMkLst>
            <pc:docMk/>
            <pc:sldMk cId="1611420255" sldId="286"/>
            <ac:spMk id="3" creationId="{6EC201E3-8371-2969-5EDB-855E4B00ED50}"/>
          </ac:spMkLst>
        </pc:spChg>
        <pc:spChg chg="mod">
          <ac:chgData name="Yolanda Desarme" userId="da06884b4d1911c2" providerId="LiveId" clId="{8966C82D-178B-4C32-B9D4-7B0ED3A5E078}" dt="2024-07-19T12:24:48.036" v="75" actId="6549"/>
          <ac:spMkLst>
            <pc:docMk/>
            <pc:sldMk cId="1611420255" sldId="286"/>
            <ac:spMk id="11" creationId="{FCB0719A-04A7-AEDB-570E-4F178C05AF3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835C8-6E50-4B6E-1A9B-A44C3BE233A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50AA3DB-A7D8-383E-46DA-8A0A4430A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C3BE3B5-C817-A470-8C83-7F880BA7B36D}"/>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5" name="Marcador de pie de página 4">
            <a:extLst>
              <a:ext uri="{FF2B5EF4-FFF2-40B4-BE49-F238E27FC236}">
                <a16:creationId xmlns:a16="http://schemas.microsoft.com/office/drawing/2014/main" id="{241F5DB8-FE61-5631-CDE5-037CB32BB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4582C-1A8A-973F-9FC9-5C57582A65B3}"/>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71347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30CC6-565A-C3D6-3B8C-59AE5A79D6E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72FAF92-942F-C75D-2264-223EF354B0D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EDA17B-22BF-CF96-FA19-C5AFFF803C29}"/>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5" name="Marcador de pie de página 4">
            <a:extLst>
              <a:ext uri="{FF2B5EF4-FFF2-40B4-BE49-F238E27FC236}">
                <a16:creationId xmlns:a16="http://schemas.microsoft.com/office/drawing/2014/main" id="{BE9E465B-9047-18E9-ABB9-5A149B31C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8E2BBD-47DD-477D-9B3E-78B0D0DDA054}"/>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223213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9A5934-ACE7-0415-27CE-5E859B3D3D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24E709-ECD2-6676-ED99-B4DF289358E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5122E4-6630-7960-199E-B656AB2917F5}"/>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5" name="Marcador de pie de página 4">
            <a:extLst>
              <a:ext uri="{FF2B5EF4-FFF2-40B4-BE49-F238E27FC236}">
                <a16:creationId xmlns:a16="http://schemas.microsoft.com/office/drawing/2014/main" id="{287499F7-070F-B0AD-BCF9-56994AC90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C11778-052F-6B1E-2F31-919A5BA8B712}"/>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10798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2DCE6-BAC1-2E95-ABF5-2F08CDFC002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1C3A08-9183-6337-B461-41B9BE20780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52D2A7-8EC6-3566-DFC5-9DE1BF0F781B}"/>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5" name="Marcador de pie de página 4">
            <a:extLst>
              <a:ext uri="{FF2B5EF4-FFF2-40B4-BE49-F238E27FC236}">
                <a16:creationId xmlns:a16="http://schemas.microsoft.com/office/drawing/2014/main" id="{7C01E56C-58E5-6BD5-5AA7-6B4BD1C9E9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B8096D-F731-EEC6-4070-3BD2712D0E99}"/>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21739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1BF41-5113-26F9-478E-6D0D66608B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071C45-1DC9-2381-DCAE-4EC333FE7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034C3A-8E34-9580-08BF-A59CE637E93F}"/>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5" name="Marcador de pie de página 4">
            <a:extLst>
              <a:ext uri="{FF2B5EF4-FFF2-40B4-BE49-F238E27FC236}">
                <a16:creationId xmlns:a16="http://schemas.microsoft.com/office/drawing/2014/main" id="{4ECAF9FA-99CB-709D-D9B0-0A352067F6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D7E91E-3B9D-292A-19C3-9AC8E6B51FBE}"/>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54151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E989A-0B9D-DBE5-02DB-771CE75766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F5F1EC-A6F9-7E4F-A5F7-15A40FCC141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4BD7D6-8B6C-FED8-F2BF-414D2C01813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6D94FDD-361E-EC58-5D48-02A48272BEAD}"/>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6" name="Marcador de pie de página 5">
            <a:extLst>
              <a:ext uri="{FF2B5EF4-FFF2-40B4-BE49-F238E27FC236}">
                <a16:creationId xmlns:a16="http://schemas.microsoft.com/office/drawing/2014/main" id="{787FCF91-88B2-2D6A-D3D4-DA6497EF2E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AFFF5F3-C770-0AE6-CC45-4DBB36119A43}"/>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76665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DADBA-46EE-0F5A-27C7-BA094D912E0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F7EFC8B-C595-7969-E04C-0001B2B4D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AAADEF-1631-BF76-2C54-2D3C1EAC894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E91568B-95E8-7C9E-80FC-E4A5F1E49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3623145-D10D-C58E-0BCD-AA6C213215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50AD0A-1700-28D7-E446-AC0CFA7542BE}"/>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8" name="Marcador de pie de página 7">
            <a:extLst>
              <a:ext uri="{FF2B5EF4-FFF2-40B4-BE49-F238E27FC236}">
                <a16:creationId xmlns:a16="http://schemas.microsoft.com/office/drawing/2014/main" id="{75C08A50-491F-7DBE-7127-92E9DC9BBAE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DBBD1C-B6D4-267B-D82B-B54BF472DF19}"/>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45463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9B62DD-0B19-C8E1-8600-CA232529A3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5D69505-0446-9A5F-EEC4-5F0256FBA752}"/>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4" name="Marcador de pie de página 3">
            <a:extLst>
              <a:ext uri="{FF2B5EF4-FFF2-40B4-BE49-F238E27FC236}">
                <a16:creationId xmlns:a16="http://schemas.microsoft.com/office/drawing/2014/main" id="{F205D35B-E320-CC30-9ECA-67D59322278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65A50F2-4BCE-C676-AE4A-187EF6FBDA02}"/>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90704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B5C1962-EBD4-C492-BA60-015A798065EC}"/>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3" name="Marcador de pie de página 2">
            <a:extLst>
              <a:ext uri="{FF2B5EF4-FFF2-40B4-BE49-F238E27FC236}">
                <a16:creationId xmlns:a16="http://schemas.microsoft.com/office/drawing/2014/main" id="{C5353C9D-E3B8-3AFF-72FD-0F6397E21D5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8554DE7-2035-8B59-E204-EB3BC2B7E0EA}"/>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22180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2B5C2-DA91-0395-4542-DA6AE195BD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C7829F-3CEC-C755-06DB-07C0550D29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86EF33C-84E6-799A-0F3B-994931E1C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4C58D2A-7873-53CF-6587-D19CA88EB3A3}"/>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6" name="Marcador de pie de página 5">
            <a:extLst>
              <a:ext uri="{FF2B5EF4-FFF2-40B4-BE49-F238E27FC236}">
                <a16:creationId xmlns:a16="http://schemas.microsoft.com/office/drawing/2014/main" id="{C61C0D32-452E-BEA3-A5E1-E08295689E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EEFB36-995A-277E-1A8E-B3CB5B8EBF91}"/>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781274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13270D-5464-70D0-FE86-A3B9C6D8F56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F510366-A37E-0B0A-1E9A-3E59039E9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F9A2FB-15B8-EEB1-981A-D2925CBF0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F9737F-D555-8FE8-7229-5831293351CB}"/>
              </a:ext>
            </a:extLst>
          </p:cNvPr>
          <p:cNvSpPr>
            <a:spLocks noGrp="1"/>
          </p:cNvSpPr>
          <p:nvPr>
            <p:ph type="dt" sz="half" idx="10"/>
          </p:nvPr>
        </p:nvSpPr>
        <p:spPr/>
        <p:txBody>
          <a:bodyPr/>
          <a:lstStyle/>
          <a:p>
            <a:fld id="{8FE72907-26DB-461F-A0D8-4F74F92B60A5}" type="datetimeFigureOut">
              <a:rPr lang="es-ES" smtClean="0"/>
              <a:t>07/08/2024</a:t>
            </a:fld>
            <a:endParaRPr lang="es-ES"/>
          </a:p>
        </p:txBody>
      </p:sp>
      <p:sp>
        <p:nvSpPr>
          <p:cNvPr id="6" name="Marcador de pie de página 5">
            <a:extLst>
              <a:ext uri="{FF2B5EF4-FFF2-40B4-BE49-F238E27FC236}">
                <a16:creationId xmlns:a16="http://schemas.microsoft.com/office/drawing/2014/main" id="{3D077356-B416-8A24-DD93-FC59ECD400F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FDD85DC-880C-31E1-E547-BEFA7DF16EFC}"/>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29388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0C2C090-5BA2-2DED-8EDD-FE83C3620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07879D-E0B8-CC9F-5E9B-B93339FAF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34F7D4-D5A0-CFBB-0012-76FDD2C2CD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72907-26DB-461F-A0D8-4F74F92B60A5}" type="datetimeFigureOut">
              <a:rPr lang="es-ES" smtClean="0"/>
              <a:t>07/08/2024</a:t>
            </a:fld>
            <a:endParaRPr lang="es-ES"/>
          </a:p>
        </p:txBody>
      </p:sp>
      <p:sp>
        <p:nvSpPr>
          <p:cNvPr id="5" name="Marcador de pie de página 4">
            <a:extLst>
              <a:ext uri="{FF2B5EF4-FFF2-40B4-BE49-F238E27FC236}">
                <a16:creationId xmlns:a16="http://schemas.microsoft.com/office/drawing/2014/main" id="{4529CF46-5FD4-E7F7-16F5-40F8CAB6E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983A09C-53D3-856C-ED05-C1BC04C0B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E687E-69FB-461E-BBC4-B7B4F0AB19D5}" type="slidenum">
              <a:rPr lang="es-ES" smtClean="0"/>
              <a:t>‹Nº›</a:t>
            </a:fld>
            <a:endParaRPr lang="es-ES"/>
          </a:p>
        </p:txBody>
      </p:sp>
    </p:spTree>
    <p:extLst>
      <p:ext uri="{BB962C8B-B14F-4D97-AF65-F5344CB8AC3E}">
        <p14:creationId xmlns:p14="http://schemas.microsoft.com/office/powerpoint/2010/main" val="21534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54" name="Rectangle 5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C7EDF3C-E844-1BDB-89F6-A2F38E566D11}"/>
              </a:ext>
            </a:extLst>
          </p:cNvPr>
          <p:cNvPicPr>
            <a:picLocks noChangeAspect="1"/>
          </p:cNvPicPr>
          <p:nvPr/>
        </p:nvPicPr>
        <p:blipFill rotWithShape="1">
          <a:blip r:embed="rId2"/>
          <a:srcRect b="9007"/>
          <a:stretch/>
        </p:blipFill>
        <p:spPr>
          <a:xfrm>
            <a:off x="838200" y="704765"/>
            <a:ext cx="10628376" cy="5440003"/>
          </a:xfrm>
          <a:prstGeom prst="rect">
            <a:avLst/>
          </a:prstGeom>
        </p:spPr>
      </p:pic>
      <p:sp>
        <p:nvSpPr>
          <p:cNvPr id="5" name="CuadroTexto 4">
            <a:extLst>
              <a:ext uri="{FF2B5EF4-FFF2-40B4-BE49-F238E27FC236}">
                <a16:creationId xmlns:a16="http://schemas.microsoft.com/office/drawing/2014/main" id="{289251EE-5203-E902-4A25-523CA9967660}"/>
              </a:ext>
            </a:extLst>
          </p:cNvPr>
          <p:cNvSpPr txBox="1"/>
          <p:nvPr/>
        </p:nvSpPr>
        <p:spPr>
          <a:xfrm>
            <a:off x="1914103" y="-150173"/>
            <a:ext cx="9925284" cy="1151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b="1"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latin typeface="OPTIMacBethOldStyle" pitchFamily="50" charset="0"/>
                <a:ea typeface="+mj-ea"/>
                <a:cs typeface="+mj-cs"/>
              </a:rPr>
              <a:t>GREAT SONGS OF THE BIBLE</a:t>
            </a:r>
          </a:p>
        </p:txBody>
      </p:sp>
    </p:spTree>
    <p:extLst>
      <p:ext uri="{BB962C8B-B14F-4D97-AF65-F5344CB8AC3E}">
        <p14:creationId xmlns:p14="http://schemas.microsoft.com/office/powerpoint/2010/main" val="339852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AC60E4C-68AF-B570-4821-AA4576F22F4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Hombre parado en una montaña&#10;&#10;Descripción generada automáticamente con confianza baja">
            <a:extLst>
              <a:ext uri="{FF2B5EF4-FFF2-40B4-BE49-F238E27FC236}">
                <a16:creationId xmlns:a16="http://schemas.microsoft.com/office/drawing/2014/main" id="{9F325AEF-1B74-4D5B-EC87-8237342C7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968" y="4766310"/>
            <a:ext cx="3042575" cy="2028383"/>
          </a:xfrm>
          <a:prstGeom prst="roundRect">
            <a:avLst>
              <a:gd name="adj" fmla="val 8594"/>
            </a:avLst>
          </a:prstGeom>
          <a:solidFill>
            <a:srgbClr val="FFFFFF">
              <a:shade val="85000"/>
            </a:srgbClr>
          </a:solidFill>
          <a:ln>
            <a:noFill/>
          </a:ln>
          <a:effectLst/>
        </p:spPr>
      </p:pic>
      <p:pic>
        <p:nvPicPr>
          <p:cNvPr id="10" name="Imagen 9" descr="Personas paradas en una montaña&#10;&#10;Descripción generada automáticamente con confianza baja">
            <a:extLst>
              <a:ext uri="{FF2B5EF4-FFF2-40B4-BE49-F238E27FC236}">
                <a16:creationId xmlns:a16="http://schemas.microsoft.com/office/drawing/2014/main" id="{B860C681-BD67-953E-26CF-71A3A0B88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6970" y="590300"/>
            <a:ext cx="3002573" cy="2048422"/>
          </a:xfrm>
          <a:prstGeom prst="roundRect">
            <a:avLst>
              <a:gd name="adj" fmla="val 8594"/>
            </a:avLst>
          </a:prstGeom>
          <a:solidFill>
            <a:srgbClr val="FFFFFF">
              <a:shade val="85000"/>
            </a:srgbClr>
          </a:solidFill>
          <a:ln>
            <a:noFill/>
          </a:ln>
          <a:effectLst/>
        </p:spPr>
      </p:pic>
      <p:pic>
        <p:nvPicPr>
          <p:cNvPr id="12" name="Imagen 11" descr="Imagen de la pantalla de un video juego&#10;&#10;Descripción generada automáticamente con confianza baja">
            <a:extLst>
              <a:ext uri="{FF2B5EF4-FFF2-40B4-BE49-F238E27FC236}">
                <a16:creationId xmlns:a16="http://schemas.microsoft.com/office/drawing/2014/main" id="{88250647-9656-1A6A-785B-54A90296A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7847" y="4766310"/>
            <a:ext cx="2992696" cy="2028383"/>
          </a:xfrm>
          <a:prstGeom prst="roundRect">
            <a:avLst>
              <a:gd name="adj" fmla="val 8594"/>
            </a:avLst>
          </a:prstGeom>
          <a:solidFill>
            <a:srgbClr val="FFFFFF">
              <a:shade val="85000"/>
            </a:srgbClr>
          </a:solidFill>
          <a:ln>
            <a:noFill/>
          </a:ln>
          <a:effectLst/>
        </p:spPr>
      </p:pic>
      <p:pic>
        <p:nvPicPr>
          <p:cNvPr id="14" name="Imagen 13" descr="Un grupo de personas en una montaña&#10;&#10;Descripción generada automáticamente con confianza baja">
            <a:extLst>
              <a:ext uri="{FF2B5EF4-FFF2-40B4-BE49-F238E27FC236}">
                <a16:creationId xmlns:a16="http://schemas.microsoft.com/office/drawing/2014/main" id="{7F1350FA-6BE0-F6C9-4610-C5B8753FB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9698" y="4746358"/>
            <a:ext cx="2992696" cy="2048335"/>
          </a:xfrm>
          <a:prstGeom prst="roundRect">
            <a:avLst>
              <a:gd name="adj" fmla="val 8594"/>
            </a:avLst>
          </a:prstGeom>
          <a:solidFill>
            <a:srgbClr val="FFFFFF">
              <a:shade val="85000"/>
            </a:srgbClr>
          </a:solidFill>
          <a:ln>
            <a:noFill/>
          </a:ln>
          <a:effectLst/>
        </p:spPr>
      </p:pic>
      <p:pic>
        <p:nvPicPr>
          <p:cNvPr id="20" name="Imagen 19" descr="Imagen que contiene montaña, hombre, pintura, caballo&#10;&#10;Descripción generada automáticamente">
            <a:extLst>
              <a:ext uri="{FF2B5EF4-FFF2-40B4-BE49-F238E27FC236}">
                <a16:creationId xmlns:a16="http://schemas.microsoft.com/office/drawing/2014/main" id="{B8709986-F9C7-9E2D-E585-99B96EA01F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8551" y="590299"/>
            <a:ext cx="3002573" cy="2048421"/>
          </a:xfrm>
          <a:prstGeom prst="roundRect">
            <a:avLst>
              <a:gd name="adj" fmla="val 8594"/>
            </a:avLst>
          </a:prstGeom>
          <a:solidFill>
            <a:srgbClr val="FFFFFF">
              <a:shade val="85000"/>
            </a:srgbClr>
          </a:solidFill>
          <a:ln>
            <a:noFill/>
          </a:ln>
          <a:effectLst/>
        </p:spPr>
      </p:pic>
      <p:pic>
        <p:nvPicPr>
          <p:cNvPr id="22" name="Imagen 21" descr="Un par de personas en una montaña&#10;&#10;Descripción generada automáticamente con confianza media">
            <a:extLst>
              <a:ext uri="{FF2B5EF4-FFF2-40B4-BE49-F238E27FC236}">
                <a16:creationId xmlns:a16="http://schemas.microsoft.com/office/drawing/2014/main" id="{8BEDB42A-302C-6E3B-2D21-66725BEA53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6971" y="2678471"/>
            <a:ext cx="3002572" cy="2028383"/>
          </a:xfrm>
          <a:prstGeom prst="roundRect">
            <a:avLst>
              <a:gd name="adj" fmla="val 8594"/>
            </a:avLst>
          </a:prstGeom>
          <a:solidFill>
            <a:srgbClr val="FFFFFF">
              <a:shade val="85000"/>
            </a:srgbClr>
          </a:solidFill>
          <a:ln>
            <a:noFill/>
          </a:ln>
          <a:effectLst/>
        </p:spPr>
      </p:pic>
      <p:pic>
        <p:nvPicPr>
          <p:cNvPr id="24" name="Imagen 23" descr="Imagen que contiene Interfaz de usuario gráfica&#10;&#10;Descripción generada automáticamente">
            <a:extLst>
              <a:ext uri="{FF2B5EF4-FFF2-40B4-BE49-F238E27FC236}">
                <a16:creationId xmlns:a16="http://schemas.microsoft.com/office/drawing/2014/main" id="{178F1B91-BFAE-B57C-33D3-C8867ACF8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31" y="4772961"/>
            <a:ext cx="2992696" cy="2021732"/>
          </a:xfrm>
          <a:prstGeom prst="roundRect">
            <a:avLst>
              <a:gd name="adj" fmla="val 8594"/>
            </a:avLst>
          </a:prstGeom>
          <a:solidFill>
            <a:srgbClr val="FFFFFF">
              <a:shade val="85000"/>
            </a:srgbClr>
          </a:solidFill>
          <a:ln>
            <a:noFill/>
          </a:ln>
          <a:effectLst/>
        </p:spPr>
      </p:pic>
      <p:pic>
        <p:nvPicPr>
          <p:cNvPr id="26" name="Imagen 25" descr="Imagen que contiene exterior, pasto, oveja, roca&#10;&#10;Descripción generada automáticamente">
            <a:extLst>
              <a:ext uri="{FF2B5EF4-FFF2-40B4-BE49-F238E27FC236}">
                <a16:creationId xmlns:a16="http://schemas.microsoft.com/office/drawing/2014/main" id="{84C7B401-2C70-542C-6E19-4112655847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4695" y="2671267"/>
            <a:ext cx="3002573" cy="2021732"/>
          </a:xfrm>
          <a:prstGeom prst="roundRect">
            <a:avLst>
              <a:gd name="adj" fmla="val 8594"/>
            </a:avLst>
          </a:prstGeom>
          <a:solidFill>
            <a:srgbClr val="FFFFFF">
              <a:shade val="85000"/>
            </a:srgbClr>
          </a:solidFill>
          <a:ln>
            <a:noFill/>
          </a:ln>
          <a:effectLst/>
        </p:spPr>
      </p:pic>
      <p:sp>
        <p:nvSpPr>
          <p:cNvPr id="2" name="CuadroTexto 1">
            <a:extLst>
              <a:ext uri="{FF2B5EF4-FFF2-40B4-BE49-F238E27FC236}">
                <a16:creationId xmlns:a16="http://schemas.microsoft.com/office/drawing/2014/main" id="{F636023A-22D3-BB01-30AB-BD87D2585116}"/>
              </a:ext>
            </a:extLst>
          </p:cNvPr>
          <p:cNvSpPr txBox="1"/>
          <p:nvPr/>
        </p:nvSpPr>
        <p:spPr>
          <a:xfrm>
            <a:off x="617497" y="46192"/>
            <a:ext cx="6686685"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THE SONG OF DAVID </a:t>
            </a:r>
            <a:r>
              <a:rPr lang="es-ES" sz="2600" b="1" spc="300" dirty="0">
                <a:ln w="6600">
                  <a:solidFill>
                    <a:srgbClr val="25681A"/>
                  </a:solidFill>
                  <a:prstDash val="solid"/>
                </a:ln>
                <a:solidFill>
                  <a:srgbClr val="FFFFFF"/>
                </a:solidFill>
                <a:effectLst>
                  <a:outerShdw dist="38100" dir="2700000" algn="tl" rotWithShape="0">
                    <a:srgbClr val="2F8321"/>
                  </a:outerShdw>
                </a:effectLst>
              </a:rPr>
              <a:t>(</a:t>
            </a:r>
            <a:r>
              <a:rPr lang="es-ES" sz="2600" b="1" spc="300" dirty="0" err="1">
                <a:ln w="6600">
                  <a:solidFill>
                    <a:srgbClr val="25681A"/>
                  </a:solidFill>
                  <a:prstDash val="solid"/>
                </a:ln>
                <a:solidFill>
                  <a:srgbClr val="FFFFFF"/>
                </a:solidFill>
                <a:effectLst>
                  <a:outerShdw dist="38100" dir="2700000" algn="tl" rotWithShape="0">
                    <a:srgbClr val="2F8321"/>
                  </a:outerShdw>
                </a:effectLst>
              </a:rPr>
              <a:t>Psalm</a:t>
            </a:r>
            <a:r>
              <a:rPr lang="es-ES" sz="2600" b="1" spc="300" dirty="0">
                <a:ln w="6600">
                  <a:solidFill>
                    <a:srgbClr val="25681A"/>
                  </a:solidFill>
                  <a:prstDash val="solid"/>
                </a:ln>
                <a:solidFill>
                  <a:srgbClr val="FFFFFF"/>
                </a:solidFill>
                <a:effectLst>
                  <a:outerShdw dist="38100" dir="2700000" algn="tl" rotWithShape="0">
                    <a:srgbClr val="2F8321"/>
                  </a:outerShdw>
                </a:effectLst>
              </a:rPr>
              <a:t> 23)</a:t>
            </a:r>
          </a:p>
        </p:txBody>
      </p:sp>
      <p:pic>
        <p:nvPicPr>
          <p:cNvPr id="4" name="Imagen 3" descr="Icono&#10;&#10;Descripción generada automáticamente con confianza baja">
            <a:extLst>
              <a:ext uri="{FF2B5EF4-FFF2-40B4-BE49-F238E27FC236}">
                <a16:creationId xmlns:a16="http://schemas.microsoft.com/office/drawing/2014/main" id="{7FFAF1CE-5A39-91F7-78EB-80A63254CD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410" y="65789"/>
            <a:ext cx="496800" cy="496800"/>
          </a:xfrm>
          <a:prstGeom prst="rect">
            <a:avLst/>
          </a:prstGeom>
        </p:spPr>
      </p:pic>
      <p:sp>
        <p:nvSpPr>
          <p:cNvPr id="6" name="CuadroTexto 5">
            <a:extLst>
              <a:ext uri="{FF2B5EF4-FFF2-40B4-BE49-F238E27FC236}">
                <a16:creationId xmlns:a16="http://schemas.microsoft.com/office/drawing/2014/main" id="{C9C0E915-0EA5-B2DA-2220-9C9E2B3165DA}"/>
              </a:ext>
            </a:extLst>
          </p:cNvPr>
          <p:cNvSpPr txBox="1"/>
          <p:nvPr/>
        </p:nvSpPr>
        <p:spPr>
          <a:xfrm>
            <a:off x="199651" y="778441"/>
            <a:ext cx="5688903" cy="3785652"/>
          </a:xfrm>
          <a:prstGeom prst="rect">
            <a:avLst/>
          </a:prstGeom>
          <a:noFill/>
        </p:spPr>
        <p:txBody>
          <a:bodyPr wrap="square">
            <a:spAutoFit/>
          </a:bodyPr>
          <a:lstStyle/>
          <a:p>
            <a:r>
              <a:rPr lang="en-US" sz="2000" b="1" dirty="0"/>
              <a:t>This psalm is perhaps the most read, best known, and most loved of all David's psalms</a:t>
            </a:r>
            <a:r>
              <a:rPr lang="es-ES" sz="2000" b="1" dirty="0"/>
              <a:t>. </a:t>
            </a:r>
          </a:p>
          <a:p>
            <a:r>
              <a:rPr lang="en-US" sz="2000" b="1" dirty="0"/>
              <a:t>It is called “Psalm of the Good Shepherd”, “The Pearl of Psalms”, “The Nightingale's Psalm”, “The Shepherd's Song About His Shepherd”, etc.</a:t>
            </a:r>
            <a:r>
              <a:rPr lang="es-ES" sz="2000" b="1" dirty="0"/>
              <a:t> </a:t>
            </a:r>
          </a:p>
          <a:p>
            <a:r>
              <a:rPr lang="en-US" sz="2000" b="1" dirty="0"/>
              <a:t>Psalm 23 contains a message for people in all ages</a:t>
            </a:r>
            <a:r>
              <a:rPr lang="es-ES" sz="2000" b="1" dirty="0"/>
              <a:t>. </a:t>
            </a:r>
          </a:p>
          <a:p>
            <a:r>
              <a:rPr lang="en-US" sz="2000" b="1" dirty="0"/>
              <a:t>There is no doubt that David's experiences as a shepherd on the rugged hills of Judea, and later as a royal host in the opulence of the court of his capital city, prepared him to write this most sweet piece of sacred lyric</a:t>
            </a:r>
            <a:r>
              <a:rPr lang="es-ES" sz="2000" b="1" dirty="0"/>
              <a:t>. </a:t>
            </a:r>
          </a:p>
          <a:p>
            <a:r>
              <a:rPr lang="es-ES" sz="2000" b="1" dirty="0" err="1"/>
              <a:t>Let</a:t>
            </a:r>
            <a:r>
              <a:rPr lang="es-ES" sz="2000" b="1" dirty="0"/>
              <a:t> </a:t>
            </a:r>
            <a:r>
              <a:rPr lang="es-ES" sz="2000" b="1" dirty="0" err="1"/>
              <a:t>us</a:t>
            </a:r>
            <a:r>
              <a:rPr lang="es-ES" sz="2000" b="1" dirty="0"/>
              <a:t> recite </a:t>
            </a:r>
            <a:r>
              <a:rPr lang="es-ES" sz="2000" b="1" dirty="0" err="1"/>
              <a:t>it</a:t>
            </a:r>
            <a:r>
              <a:rPr lang="es-ES" sz="2000" b="1" dirty="0"/>
              <a:t>.</a:t>
            </a:r>
          </a:p>
        </p:txBody>
      </p:sp>
    </p:spTree>
    <p:extLst>
      <p:ext uri="{BB962C8B-B14F-4D97-AF65-F5344CB8AC3E}">
        <p14:creationId xmlns:p14="http://schemas.microsoft.com/office/powerpoint/2010/main" val="484501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2.08333E-7 -4.44444E-6 L 2.08333E-7 -0.07222 " pathEditMode="relative" rAng="0" ptsTypes="AA">
                                      <p:cBhvr>
                                        <p:cTn id="8" dur="250" accel="50000" decel="50000" autoRev="1" fill="hold">
                                          <p:stCondLst>
                                            <p:cond delay="0"/>
                                          </p:stCondLst>
                                        </p:cTn>
                                        <p:tgtEl>
                                          <p:spTgt spid="2"/>
                                        </p:tgtEl>
                                        <p:attrNameLst>
                                          <p:attrName>ppt_x</p:attrName>
                                          <p:attrName>ppt_y</p:attrName>
                                        </p:attrNameLst>
                                      </p:cBhvr>
                                      <p:rCtr x="0" y="-3611"/>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ppt_x</p:attrName>
                                        </p:attrNameLst>
                                      </p:cBhvr>
                                      <p:tavLst>
                                        <p:tav tm="0">
                                          <p:val>
                                            <p:strVal val="#ppt_x-#ppt_w/2"/>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17"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ppt_w/2"/>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par>
                          <p:cTn id="28" fill="hold">
                            <p:stCondLst>
                              <p:cond delay="1000"/>
                            </p:stCondLst>
                            <p:childTnLst>
                              <p:par>
                                <p:cTn id="29" presetID="17"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ppt_x</p:attrName>
                                        </p:attrNameLst>
                                      </p:cBhvr>
                                      <p:tavLst>
                                        <p:tav tm="0">
                                          <p:val>
                                            <p:strVal val="#ppt_x-#ppt_w/2"/>
                                          </p:val>
                                        </p:tav>
                                        <p:tav tm="100000">
                                          <p:val>
                                            <p:strVal val="#ppt_x"/>
                                          </p:val>
                                        </p:tav>
                                      </p:tavLst>
                                    </p:anim>
                                    <p:anim calcmode="lin" valueType="num">
                                      <p:cBhvr>
                                        <p:cTn id="32" dur="500" fill="hold"/>
                                        <p:tgtEl>
                                          <p:spTgt spid="20"/>
                                        </p:tgtEl>
                                        <p:attrNameLst>
                                          <p:attrName>ppt_y</p:attrName>
                                        </p:attrNameLst>
                                      </p:cBhvr>
                                      <p:tavLst>
                                        <p:tav tm="0">
                                          <p:val>
                                            <p:strVal val="#ppt_y"/>
                                          </p:val>
                                        </p:tav>
                                        <p:tav tm="100000">
                                          <p:val>
                                            <p:strVal val="#ppt_y"/>
                                          </p:val>
                                        </p:tav>
                                      </p:tavLst>
                                    </p:anim>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strVal val="#ppt_h"/>
                                          </p:val>
                                        </p:tav>
                                        <p:tav tm="100000">
                                          <p:val>
                                            <p:strVal val="#ppt_h"/>
                                          </p:val>
                                        </p:tav>
                                      </p:tavLst>
                                    </p:anim>
                                  </p:childTnLst>
                                </p:cTn>
                              </p:par>
                            </p:childTnLst>
                          </p:cTn>
                        </p:par>
                        <p:par>
                          <p:cTn id="35" fill="hold">
                            <p:stCondLst>
                              <p:cond delay="1500"/>
                            </p:stCondLst>
                            <p:childTnLst>
                              <p:par>
                                <p:cTn id="36" presetID="17"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ppt_x</p:attrName>
                                        </p:attrNameLst>
                                      </p:cBhvr>
                                      <p:tavLst>
                                        <p:tav tm="0">
                                          <p:val>
                                            <p:strVal val="#ppt_x-#ppt_w/2"/>
                                          </p:val>
                                        </p:tav>
                                        <p:tav tm="100000">
                                          <p:val>
                                            <p:strVal val="#ppt_x"/>
                                          </p:val>
                                        </p:tav>
                                      </p:tavLst>
                                    </p:anim>
                                    <p:anim calcmode="lin" valueType="num">
                                      <p:cBhvr>
                                        <p:cTn id="39" dur="500" fill="hold"/>
                                        <p:tgtEl>
                                          <p:spTgt spid="10"/>
                                        </p:tgtEl>
                                        <p:attrNameLst>
                                          <p:attrName>ppt_y</p:attrName>
                                        </p:attrNameLst>
                                      </p:cBhvr>
                                      <p:tavLst>
                                        <p:tav tm="0">
                                          <p:val>
                                            <p:strVal val="#ppt_y"/>
                                          </p:val>
                                        </p:tav>
                                        <p:tav tm="100000">
                                          <p:val>
                                            <p:strVal val="#ppt_y"/>
                                          </p:val>
                                        </p:tav>
                                      </p:tavLst>
                                    </p:anim>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strVal val="#ppt_h"/>
                                          </p:val>
                                        </p:tav>
                                        <p:tav tm="100000">
                                          <p:val>
                                            <p:strVal val="#ppt_h"/>
                                          </p:val>
                                        </p:tav>
                                      </p:tavLst>
                                    </p:anim>
                                  </p:childTnLst>
                                </p:cTn>
                              </p:par>
                            </p:childTnLst>
                          </p:cTn>
                        </p:par>
                        <p:par>
                          <p:cTn id="42" fill="hold">
                            <p:stCondLst>
                              <p:cond delay="2000"/>
                            </p:stCondLst>
                            <p:childTnLst>
                              <p:par>
                                <p:cTn id="43" presetID="17"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ppt_x</p:attrName>
                                        </p:attrNameLst>
                                      </p:cBhvr>
                                      <p:tavLst>
                                        <p:tav tm="0">
                                          <p:val>
                                            <p:strVal val="#ppt_x-#ppt_w/2"/>
                                          </p:val>
                                        </p:tav>
                                        <p:tav tm="100000">
                                          <p:val>
                                            <p:strVal val="#ppt_x"/>
                                          </p:val>
                                        </p:tav>
                                      </p:tavLst>
                                    </p:anim>
                                    <p:anim calcmode="lin" valueType="num">
                                      <p:cBhvr>
                                        <p:cTn id="46" dur="500" fill="hold"/>
                                        <p:tgtEl>
                                          <p:spTgt spid="26"/>
                                        </p:tgtEl>
                                        <p:attrNameLst>
                                          <p:attrName>ppt_y</p:attrName>
                                        </p:attrNameLst>
                                      </p:cBhvr>
                                      <p:tavLst>
                                        <p:tav tm="0">
                                          <p:val>
                                            <p:strVal val="#ppt_y"/>
                                          </p:val>
                                        </p:tav>
                                        <p:tav tm="100000">
                                          <p:val>
                                            <p:strVal val="#ppt_y"/>
                                          </p:val>
                                        </p:tav>
                                      </p:tavLst>
                                    </p:anim>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strVal val="#ppt_h"/>
                                          </p:val>
                                        </p:tav>
                                        <p:tav tm="100000">
                                          <p:val>
                                            <p:strVal val="#ppt_h"/>
                                          </p:val>
                                        </p:tav>
                                      </p:tavLst>
                                    </p:anim>
                                  </p:childTnLst>
                                </p:cTn>
                              </p:par>
                            </p:childTnLst>
                          </p:cTn>
                        </p:par>
                        <p:par>
                          <p:cTn id="49" fill="hold">
                            <p:stCondLst>
                              <p:cond delay="2500"/>
                            </p:stCondLst>
                            <p:childTnLst>
                              <p:par>
                                <p:cTn id="50" presetID="17" presetClass="entr" presetSubtype="8"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ppt_x</p:attrName>
                                        </p:attrNameLst>
                                      </p:cBhvr>
                                      <p:tavLst>
                                        <p:tav tm="0">
                                          <p:val>
                                            <p:strVal val="#ppt_x-#ppt_w/2"/>
                                          </p:val>
                                        </p:tav>
                                        <p:tav tm="100000">
                                          <p:val>
                                            <p:strVal val="#ppt_x"/>
                                          </p:val>
                                        </p:tav>
                                      </p:tavLst>
                                    </p:anim>
                                    <p:anim calcmode="lin" valueType="num">
                                      <p:cBhvr>
                                        <p:cTn id="53" dur="500" fill="hold"/>
                                        <p:tgtEl>
                                          <p:spTgt spid="22"/>
                                        </p:tgtEl>
                                        <p:attrNameLst>
                                          <p:attrName>ppt_y</p:attrName>
                                        </p:attrNameLst>
                                      </p:cBhvr>
                                      <p:tavLst>
                                        <p:tav tm="0">
                                          <p:val>
                                            <p:strVal val="#ppt_y"/>
                                          </p:val>
                                        </p:tav>
                                        <p:tav tm="100000">
                                          <p:val>
                                            <p:strVal val="#ppt_y"/>
                                          </p:val>
                                        </p:tav>
                                      </p:tavLst>
                                    </p:anim>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strVal val="#ppt_h"/>
                                          </p:val>
                                        </p:tav>
                                        <p:tav tm="100000">
                                          <p:val>
                                            <p:strVal val="#ppt_h"/>
                                          </p:val>
                                        </p:tav>
                                      </p:tavLst>
                                    </p:anim>
                                  </p:childTnLst>
                                </p:cTn>
                              </p:par>
                            </p:childTnLst>
                          </p:cTn>
                        </p:par>
                        <p:par>
                          <p:cTn id="56" fill="hold">
                            <p:stCondLst>
                              <p:cond delay="3000"/>
                            </p:stCondLst>
                            <p:childTnLst>
                              <p:par>
                                <p:cTn id="57" presetID="17"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ppt_w/2"/>
                                          </p:val>
                                        </p:tav>
                                        <p:tav tm="100000">
                                          <p:val>
                                            <p:strVal val="#ppt_x"/>
                                          </p:val>
                                        </p:tav>
                                      </p:tavLst>
                                    </p:anim>
                                    <p:anim calcmode="lin" valueType="num">
                                      <p:cBhvr>
                                        <p:cTn id="60" dur="500" fill="hold"/>
                                        <p:tgtEl>
                                          <p:spTgt spid="14"/>
                                        </p:tgtEl>
                                        <p:attrNameLst>
                                          <p:attrName>ppt_y</p:attrName>
                                        </p:attrNameLst>
                                      </p:cBhvr>
                                      <p:tavLst>
                                        <p:tav tm="0">
                                          <p:val>
                                            <p:strVal val="#ppt_y"/>
                                          </p:val>
                                        </p:tav>
                                        <p:tav tm="100000">
                                          <p:val>
                                            <p:strVal val="#ppt_y"/>
                                          </p:val>
                                        </p:tav>
                                      </p:tavLst>
                                    </p:anim>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strVal val="#ppt_h"/>
                                          </p:val>
                                        </p:tav>
                                        <p:tav tm="100000">
                                          <p:val>
                                            <p:strVal val="#ppt_h"/>
                                          </p:val>
                                        </p:tav>
                                      </p:tavLst>
                                    </p:anim>
                                  </p:childTnLst>
                                </p:cTn>
                              </p:par>
                            </p:childTnLst>
                          </p:cTn>
                        </p:par>
                        <p:par>
                          <p:cTn id="63" fill="hold">
                            <p:stCondLst>
                              <p:cond delay="3500"/>
                            </p:stCondLst>
                            <p:childTnLst>
                              <p:par>
                                <p:cTn id="64" presetID="17"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ppt_x</p:attrName>
                                        </p:attrNameLst>
                                      </p:cBhvr>
                                      <p:tavLst>
                                        <p:tav tm="0">
                                          <p:val>
                                            <p:strVal val="#ppt_x-#ppt_w/2"/>
                                          </p:val>
                                        </p:tav>
                                        <p:tav tm="100000">
                                          <p:val>
                                            <p:strVal val="#ppt_x"/>
                                          </p:val>
                                        </p:tav>
                                      </p:tavLst>
                                    </p:anim>
                                    <p:anim calcmode="lin" valueType="num">
                                      <p:cBhvr>
                                        <p:cTn id="67" dur="500" fill="hold"/>
                                        <p:tgtEl>
                                          <p:spTgt spid="8"/>
                                        </p:tgtEl>
                                        <p:attrNameLst>
                                          <p:attrName>ppt_y</p:attrName>
                                        </p:attrNameLst>
                                      </p:cBhvr>
                                      <p:tavLst>
                                        <p:tav tm="0">
                                          <p:val>
                                            <p:strVal val="#ppt_y"/>
                                          </p:val>
                                        </p:tav>
                                        <p:tav tm="100000">
                                          <p:val>
                                            <p:strVal val="#ppt_y"/>
                                          </p:val>
                                        </p:tav>
                                      </p:tavLst>
                                    </p:anim>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strVal val="#ppt_h"/>
                                          </p:val>
                                        </p:tav>
                                        <p:tav tm="100000">
                                          <p:val>
                                            <p:strVal val="#ppt_h"/>
                                          </p:val>
                                        </p:tav>
                                      </p:tavLst>
                                    </p:anim>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wipe(left)">
                                      <p:cBhvr>
                                        <p:cTn id="73" dur="500"/>
                                        <p:tgtEl>
                                          <p:spTgt spid="6">
                                            <p:txEl>
                                              <p:pRg st="0" end="0"/>
                                            </p:tx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
                                            <p:txEl>
                                              <p:pRg st="1" end="1"/>
                                            </p:txEl>
                                          </p:spTgt>
                                        </p:tgtEl>
                                        <p:attrNameLst>
                                          <p:attrName>style.visibility</p:attrName>
                                        </p:attrNameLst>
                                      </p:cBhvr>
                                      <p:to>
                                        <p:strVal val="visible"/>
                                      </p:to>
                                    </p:set>
                                    <p:animEffect transition="in" filter="wipe(left)">
                                      <p:cBhvr>
                                        <p:cTn id="76" dur="500"/>
                                        <p:tgtEl>
                                          <p:spTgt spid="6">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6">
                                            <p:txEl>
                                              <p:pRg st="2" end="2"/>
                                            </p:txEl>
                                          </p:spTgt>
                                        </p:tgtEl>
                                        <p:attrNameLst>
                                          <p:attrName>style.visibility</p:attrName>
                                        </p:attrNameLst>
                                      </p:cBhvr>
                                      <p:to>
                                        <p:strVal val="visible"/>
                                      </p:to>
                                    </p:set>
                                    <p:animEffect transition="in" filter="wipe(left)">
                                      <p:cBhvr>
                                        <p:cTn id="81" dur="500"/>
                                        <p:tgtEl>
                                          <p:spTgt spid="6">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6">
                                            <p:txEl>
                                              <p:pRg st="3" end="3"/>
                                            </p:txEl>
                                          </p:spTgt>
                                        </p:tgtEl>
                                        <p:attrNameLst>
                                          <p:attrName>style.visibility</p:attrName>
                                        </p:attrNameLst>
                                      </p:cBhvr>
                                      <p:to>
                                        <p:strVal val="visible"/>
                                      </p:to>
                                    </p:set>
                                    <p:animEffect transition="in" filter="wipe(left)">
                                      <p:cBhvr>
                                        <p:cTn id="86" dur="500"/>
                                        <p:tgtEl>
                                          <p:spTgt spid="6">
                                            <p:txEl>
                                              <p:pRg st="3" end="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6">
                                            <p:txEl>
                                              <p:pRg st="4" end="4"/>
                                            </p:txEl>
                                          </p:spTgt>
                                        </p:tgtEl>
                                        <p:attrNameLst>
                                          <p:attrName>style.visibility</p:attrName>
                                        </p:attrNameLst>
                                      </p:cBhvr>
                                      <p:to>
                                        <p:strVal val="visible"/>
                                      </p:to>
                                    </p:set>
                                    <p:animEffect transition="in" filter="wipe(left)">
                                      <p:cBhvr>
                                        <p:cTn id="9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E37DC025-8B39-785B-975D-72357A0F789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2F24C2EC-1E63-0CC1-BF1C-BDC1E6015CA4}"/>
              </a:ext>
            </a:extLst>
          </p:cNvPr>
          <p:cNvSpPr txBox="1"/>
          <p:nvPr/>
        </p:nvSpPr>
        <p:spPr>
          <a:xfrm>
            <a:off x="584364" y="46192"/>
            <a:ext cx="5995415"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THE SONG OF DAVID </a:t>
            </a:r>
            <a:r>
              <a:rPr lang="es-ES" sz="2600" b="1" spc="300" dirty="0">
                <a:ln w="6600">
                  <a:solidFill>
                    <a:srgbClr val="25681A"/>
                  </a:solidFill>
                  <a:prstDash val="solid"/>
                </a:ln>
                <a:solidFill>
                  <a:srgbClr val="FFFFFF"/>
                </a:solidFill>
                <a:effectLst>
                  <a:outerShdw dist="38100" dir="2700000" algn="tl" rotWithShape="0">
                    <a:srgbClr val="2F8321"/>
                  </a:outerShdw>
                </a:effectLst>
              </a:rPr>
              <a:t>(</a:t>
            </a:r>
            <a:r>
              <a:rPr lang="es-ES" sz="2600" b="1" spc="300" dirty="0" err="1">
                <a:ln w="6600">
                  <a:solidFill>
                    <a:srgbClr val="25681A"/>
                  </a:solidFill>
                  <a:prstDash val="solid"/>
                </a:ln>
                <a:solidFill>
                  <a:srgbClr val="FFFFFF"/>
                </a:solidFill>
                <a:effectLst>
                  <a:outerShdw dist="38100" dir="2700000" algn="tl" rotWithShape="0">
                    <a:srgbClr val="2F8321"/>
                  </a:outerShdw>
                </a:effectLst>
              </a:rPr>
              <a:t>Psalm</a:t>
            </a:r>
            <a:r>
              <a:rPr lang="es-ES" sz="2600" b="1" spc="300" dirty="0">
                <a:ln w="6600">
                  <a:solidFill>
                    <a:srgbClr val="25681A"/>
                  </a:solidFill>
                  <a:prstDash val="solid"/>
                </a:ln>
                <a:solidFill>
                  <a:srgbClr val="FFFFFF"/>
                </a:solidFill>
                <a:effectLst>
                  <a:outerShdw dist="38100" dir="2700000" algn="tl" rotWithShape="0">
                    <a:srgbClr val="2F8321"/>
                  </a:outerShdw>
                </a:effectLst>
              </a:rPr>
              <a:t> 23)</a:t>
            </a:r>
          </a:p>
        </p:txBody>
      </p:sp>
      <p:sp>
        <p:nvSpPr>
          <p:cNvPr id="3" name="CuadroTexto 2">
            <a:extLst>
              <a:ext uri="{FF2B5EF4-FFF2-40B4-BE49-F238E27FC236}">
                <a16:creationId xmlns:a16="http://schemas.microsoft.com/office/drawing/2014/main" id="{7E60D4B5-9310-EE65-BC53-8D7610BBED2C}"/>
              </a:ext>
            </a:extLst>
          </p:cNvPr>
          <p:cNvSpPr txBox="1"/>
          <p:nvPr/>
        </p:nvSpPr>
        <p:spPr>
          <a:xfrm>
            <a:off x="221669" y="623407"/>
            <a:ext cx="5611094" cy="6186309"/>
          </a:xfrm>
          <a:prstGeom prst="rect">
            <a:avLst/>
          </a:prstGeom>
          <a:noFill/>
        </p:spPr>
        <p:txBody>
          <a:bodyPr wrap="square">
            <a:spAutoFit/>
          </a:bodyPr>
          <a:lstStyle/>
          <a:p>
            <a:pPr marL="539750" indent="-539750"/>
            <a:r>
              <a:rPr lang="en-US" sz="2200" b="1" dirty="0"/>
              <a:t>The Lord is my shepherd; I shall not want</a:t>
            </a:r>
            <a:r>
              <a:rPr lang="es-ES" sz="2200" b="1" dirty="0"/>
              <a:t>. </a:t>
            </a:r>
          </a:p>
          <a:p>
            <a:pPr marL="539750" indent="-539750"/>
            <a:r>
              <a:rPr lang="en-US" sz="2200" b="1" dirty="0"/>
              <a:t>He maketh me to lie down in green pastures:</a:t>
            </a:r>
            <a:r>
              <a:rPr lang="es-ES" sz="2200" b="1" dirty="0"/>
              <a:t> </a:t>
            </a:r>
          </a:p>
          <a:p>
            <a:pPr marL="539750" indent="-539750"/>
            <a:r>
              <a:rPr lang="en-US" sz="2200" b="1" dirty="0"/>
              <a:t>he leadeth me beside the still waters</a:t>
            </a:r>
            <a:r>
              <a:rPr lang="es-ES" sz="2200" b="1" dirty="0"/>
              <a:t>. </a:t>
            </a:r>
          </a:p>
          <a:p>
            <a:pPr marL="539750" indent="-539750"/>
            <a:r>
              <a:rPr lang="es-ES" sz="2200" b="1" dirty="0"/>
              <a:t>He </a:t>
            </a:r>
            <a:r>
              <a:rPr lang="es-ES" sz="2200" b="1" dirty="0" err="1"/>
              <a:t>restoreth</a:t>
            </a:r>
            <a:r>
              <a:rPr lang="es-ES" sz="2200" b="1" dirty="0"/>
              <a:t> </a:t>
            </a:r>
            <a:r>
              <a:rPr lang="es-ES" sz="2200" b="1" dirty="0" err="1"/>
              <a:t>my</a:t>
            </a:r>
            <a:r>
              <a:rPr lang="es-ES" sz="2200" b="1" dirty="0"/>
              <a:t> </a:t>
            </a:r>
            <a:r>
              <a:rPr lang="es-ES" sz="2200" b="1" dirty="0" err="1"/>
              <a:t>soul</a:t>
            </a:r>
            <a:r>
              <a:rPr lang="es-ES" sz="2200" b="1" dirty="0"/>
              <a:t>: </a:t>
            </a:r>
          </a:p>
          <a:p>
            <a:pPr marL="539750" indent="-539750"/>
            <a:r>
              <a:rPr lang="en-US" sz="2200" b="1" dirty="0"/>
              <a:t>he leadeth me in the paths of righteousness for his name's sake</a:t>
            </a:r>
            <a:r>
              <a:rPr lang="es-ES" sz="2200" b="1" dirty="0"/>
              <a:t>. </a:t>
            </a:r>
          </a:p>
          <a:p>
            <a:pPr marL="539750" indent="-539750"/>
            <a:r>
              <a:rPr lang="en-US" sz="2200" b="1" dirty="0"/>
              <a:t>Yea, though I walk through the valley of the shadow of death</a:t>
            </a:r>
            <a:r>
              <a:rPr lang="es-ES" sz="2200" b="1" dirty="0"/>
              <a:t>, </a:t>
            </a:r>
          </a:p>
          <a:p>
            <a:pPr marL="539750" indent="-539750"/>
            <a:r>
              <a:rPr lang="en-US" sz="2200" b="1" dirty="0"/>
              <a:t>I will fear no evil: for thou art with me</a:t>
            </a:r>
            <a:r>
              <a:rPr lang="es-ES" sz="2200" b="1" dirty="0"/>
              <a:t>; </a:t>
            </a:r>
          </a:p>
          <a:p>
            <a:pPr marL="539750" indent="-539750"/>
            <a:r>
              <a:rPr lang="en-US" sz="2200" b="1" dirty="0"/>
              <a:t>thy rod and thy staff they comfort me</a:t>
            </a:r>
            <a:r>
              <a:rPr lang="es-ES" sz="2200" b="1" dirty="0"/>
              <a:t>. </a:t>
            </a:r>
          </a:p>
          <a:p>
            <a:pPr marL="539750" indent="-539750"/>
            <a:r>
              <a:rPr lang="en-US" sz="2200" b="1" dirty="0"/>
              <a:t>Thou preparest a table before me in the presence of mine enemies:</a:t>
            </a:r>
            <a:r>
              <a:rPr lang="es-ES" sz="2200" b="1" dirty="0"/>
              <a:t> </a:t>
            </a:r>
          </a:p>
          <a:p>
            <a:pPr marL="539750" indent="-539750"/>
            <a:r>
              <a:rPr lang="en-US" sz="2200" b="1" dirty="0"/>
              <a:t>thou </a:t>
            </a:r>
            <a:r>
              <a:rPr lang="en-US" sz="2200" b="1" dirty="0" err="1"/>
              <a:t>anointest</a:t>
            </a:r>
            <a:r>
              <a:rPr lang="en-US" sz="2200" b="1" dirty="0"/>
              <a:t> my head with oil; my cup </a:t>
            </a:r>
            <a:r>
              <a:rPr lang="en-US" sz="2200" b="1" dirty="0" err="1"/>
              <a:t>runneth</a:t>
            </a:r>
            <a:r>
              <a:rPr lang="en-US" sz="2200" b="1" dirty="0"/>
              <a:t> over</a:t>
            </a:r>
            <a:r>
              <a:rPr lang="es-ES" sz="2200" b="1" dirty="0"/>
              <a:t>. </a:t>
            </a:r>
          </a:p>
          <a:p>
            <a:pPr marL="539750" indent="-539750"/>
            <a:r>
              <a:rPr lang="en-US" sz="2200" b="1" dirty="0"/>
              <a:t>Surely goodness and mercy shall follow me all the days of my life;</a:t>
            </a:r>
            <a:r>
              <a:rPr lang="es-ES" sz="2200" b="1" dirty="0"/>
              <a:t> </a:t>
            </a:r>
          </a:p>
          <a:p>
            <a:pPr marL="539750" indent="-539750"/>
            <a:r>
              <a:rPr lang="en-US" sz="2200" b="1" dirty="0"/>
              <a:t>and I will dwell in the house of the Lord for ever</a:t>
            </a:r>
            <a:r>
              <a:rPr lang="es-ES" sz="2200" b="1" dirty="0"/>
              <a:t>.</a:t>
            </a:r>
          </a:p>
        </p:txBody>
      </p:sp>
      <p:pic>
        <p:nvPicPr>
          <p:cNvPr id="5" name="Imagen 4">
            <a:extLst>
              <a:ext uri="{FF2B5EF4-FFF2-40B4-BE49-F238E27FC236}">
                <a16:creationId xmlns:a16="http://schemas.microsoft.com/office/drawing/2014/main" id="{961589D3-D38B-7F8D-593D-C0040567159F}"/>
              </a:ext>
            </a:extLst>
          </p:cNvPr>
          <p:cNvPicPr>
            <a:picLocks noChangeAspect="1"/>
          </p:cNvPicPr>
          <p:nvPr/>
        </p:nvPicPr>
        <p:blipFill rotWithShape="1">
          <a:blip r:embed="rId2"/>
          <a:srcRect l="1854" r="8380"/>
          <a:stretch/>
        </p:blipFill>
        <p:spPr>
          <a:xfrm>
            <a:off x="6705600" y="456249"/>
            <a:ext cx="5264731" cy="4099505"/>
          </a:xfrm>
          <a:prstGeom prst="round2DiagRect">
            <a:avLst>
              <a:gd name="adj1" fmla="val 442"/>
              <a:gd name="adj2" fmla="val 1888"/>
            </a:avLst>
          </a:prstGeom>
          <a:ln w="38100" cap="sq">
            <a:solidFill>
              <a:srgbClr val="FFFFFF"/>
            </a:solidFill>
            <a:miter lim="800000"/>
          </a:ln>
          <a:effectLst>
            <a:outerShdw blurRad="254000" algn="tl" rotWithShape="0">
              <a:srgbClr val="000000">
                <a:alpha val="43000"/>
              </a:srgbClr>
            </a:outerShdw>
          </a:effectLst>
        </p:spPr>
      </p:pic>
      <p:pic>
        <p:nvPicPr>
          <p:cNvPr id="7" name="Imagen 6" descr="Un grupo de personas junto a una oveja&#10;&#10;Descripción generada automáticamente con confianza media">
            <a:extLst>
              <a:ext uri="{FF2B5EF4-FFF2-40B4-BE49-F238E27FC236}">
                <a16:creationId xmlns:a16="http://schemas.microsoft.com/office/drawing/2014/main" id="{316DCB48-9C71-94BE-6688-C39CE1C5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763" y="4701494"/>
            <a:ext cx="2024701" cy="2024701"/>
          </a:xfrm>
          <a:prstGeom prst="round2DiagRect">
            <a:avLst>
              <a:gd name="adj1" fmla="val 16667"/>
              <a:gd name="adj2" fmla="val 17107"/>
            </a:avLst>
          </a:prstGeom>
          <a:ln w="38100" cap="sq">
            <a:solidFill>
              <a:srgbClr val="FFFFFF"/>
            </a:solidFill>
            <a:miter lim="800000"/>
          </a:ln>
          <a:effectLst>
            <a:outerShdw blurRad="254000" algn="tl" rotWithShape="0">
              <a:srgbClr val="000000">
                <a:alpha val="43000"/>
              </a:srgbClr>
            </a:outerShdw>
          </a:effectLst>
        </p:spPr>
      </p:pic>
      <p:pic>
        <p:nvPicPr>
          <p:cNvPr id="9" name="Imagen 8" descr="Imagen que contiene exterior, persona, animal, roca&#10;&#10;Descripción generada automáticamente">
            <a:extLst>
              <a:ext uri="{FF2B5EF4-FFF2-40B4-BE49-F238E27FC236}">
                <a16:creationId xmlns:a16="http://schemas.microsoft.com/office/drawing/2014/main" id="{F6D2169D-20A1-E69A-4541-AACF1F31B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255" y="4686608"/>
            <a:ext cx="1815011" cy="2026762"/>
          </a:xfrm>
          <a:prstGeom prst="round2DiagRect">
            <a:avLst>
              <a:gd name="adj1" fmla="val 16667"/>
              <a:gd name="adj2" fmla="val 18320"/>
            </a:avLst>
          </a:prstGeom>
          <a:ln w="38100" cap="sq">
            <a:solidFill>
              <a:srgbClr val="FFFFFF"/>
            </a:solidFill>
            <a:miter lim="800000"/>
          </a:ln>
          <a:effectLst>
            <a:outerShdw blurRad="254000" algn="tl" rotWithShape="0">
              <a:srgbClr val="000000">
                <a:alpha val="43000"/>
              </a:srgbClr>
            </a:outerShdw>
          </a:effectLst>
        </p:spPr>
      </p:pic>
      <p:pic>
        <p:nvPicPr>
          <p:cNvPr id="15" name="Imagen 14" descr="Imagen que contiene pasto, exterior, campo, parado&#10;&#10;Descripción generada automáticamente">
            <a:extLst>
              <a:ext uri="{FF2B5EF4-FFF2-40B4-BE49-F238E27FC236}">
                <a16:creationId xmlns:a16="http://schemas.microsoft.com/office/drawing/2014/main" id="{8D8DEDFE-ADD7-37F0-EC9B-28C5A2544794}"/>
              </a:ext>
            </a:extLst>
          </p:cNvPr>
          <p:cNvPicPr>
            <a:picLocks noChangeAspect="1"/>
          </p:cNvPicPr>
          <p:nvPr/>
        </p:nvPicPr>
        <p:blipFill rotWithShape="1">
          <a:blip r:embed="rId5">
            <a:extLst>
              <a:ext uri="{28A0092B-C50C-407E-A947-70E740481C1C}">
                <a14:useLocalDpi xmlns:a14="http://schemas.microsoft.com/office/drawing/2010/main" val="0"/>
              </a:ext>
            </a:extLst>
          </a:blip>
          <a:srcRect l="22319" t="26314" r="35466" b="20718"/>
          <a:stretch/>
        </p:blipFill>
        <p:spPr>
          <a:xfrm>
            <a:off x="9983788" y="4687639"/>
            <a:ext cx="2008228" cy="2026762"/>
          </a:xfrm>
          <a:prstGeom prst="round2DiagRect">
            <a:avLst>
              <a:gd name="adj1" fmla="val 16667"/>
              <a:gd name="adj2" fmla="val 13108"/>
            </a:avLst>
          </a:prstGeom>
          <a:ln w="38100" cap="sq">
            <a:solidFill>
              <a:srgbClr val="FFFFFF"/>
            </a:solidFill>
            <a:miter lim="800000"/>
          </a:ln>
          <a:effectLst>
            <a:outerShdw blurRad="254000" algn="tl" rotWithShape="0">
              <a:srgbClr val="000000">
                <a:alpha val="43000"/>
              </a:srgbClr>
            </a:outerShdw>
          </a:effectLst>
        </p:spPr>
      </p:pic>
      <p:pic>
        <p:nvPicPr>
          <p:cNvPr id="12" name="Imagen 11" descr="Icono&#10;&#10;Descripción generada automáticamente con confianza baja">
            <a:extLst>
              <a:ext uri="{FF2B5EF4-FFF2-40B4-BE49-F238E27FC236}">
                <a16:creationId xmlns:a16="http://schemas.microsoft.com/office/drawing/2014/main" id="{D8D3708A-E67B-F680-D947-572B5DD82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277" y="65789"/>
            <a:ext cx="496800" cy="496800"/>
          </a:xfrm>
          <a:prstGeom prst="rect">
            <a:avLst/>
          </a:prstGeom>
        </p:spPr>
      </p:pic>
    </p:spTree>
    <p:extLst>
      <p:ext uri="{BB962C8B-B14F-4D97-AF65-F5344CB8AC3E}">
        <p14:creationId xmlns:p14="http://schemas.microsoft.com/office/powerpoint/2010/main" val="2238773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wipe(left)">
                                      <p:cBhvr>
                                        <p:cTn id="46" dur="5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wipe(left)">
                                      <p:cBhvr>
                                        <p:cTn id="51" dur="500"/>
                                        <p:tgtEl>
                                          <p:spTgt spid="3">
                                            <p:txEl>
                                              <p:pRg st="5" end="5"/>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wipe(left)">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 calcmode="lin" valueType="num">
                                      <p:cBhvr>
                                        <p:cTn id="61" dur="1000" fill="hold"/>
                                        <p:tgtEl>
                                          <p:spTgt spid="9"/>
                                        </p:tgtEl>
                                        <p:attrNameLst>
                                          <p:attrName>style.rotation</p:attrName>
                                        </p:attrNameLst>
                                      </p:cBhvr>
                                      <p:tavLst>
                                        <p:tav tm="0">
                                          <p:val>
                                            <p:fltVal val="90"/>
                                          </p:val>
                                        </p:tav>
                                        <p:tav tm="100000">
                                          <p:val>
                                            <p:fltVal val="0"/>
                                          </p:val>
                                        </p:tav>
                                      </p:tavLst>
                                    </p:anim>
                                    <p:animEffect transition="in" filter="fade">
                                      <p:cBhvr>
                                        <p:cTn id="62" dur="1000"/>
                                        <p:tgtEl>
                                          <p:spTgt spid="9"/>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wipe(left)">
                                      <p:cBhvr>
                                        <p:cTn id="66" dur="5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wipe(left)">
                                      <p:cBhvr>
                                        <p:cTn id="71" dur="500"/>
                                        <p:tgtEl>
                                          <p:spTgt spid="3">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
                                            <p:txEl>
                                              <p:pRg st="9" end="9"/>
                                            </p:txEl>
                                          </p:spTgt>
                                        </p:tgtEl>
                                        <p:attrNameLst>
                                          <p:attrName>style.visibility</p:attrName>
                                        </p:attrNameLst>
                                      </p:cBhvr>
                                      <p:to>
                                        <p:strVal val="visible"/>
                                      </p:to>
                                    </p:set>
                                    <p:animEffect transition="in" filter="wipe(left)">
                                      <p:cBhvr>
                                        <p:cTn id="76" dur="500"/>
                                        <p:tgtEl>
                                          <p:spTgt spid="3">
                                            <p:txEl>
                                              <p:pRg st="9" end="9"/>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
                                            <p:txEl>
                                              <p:pRg st="10" end="10"/>
                                            </p:txEl>
                                          </p:spTgt>
                                        </p:tgtEl>
                                        <p:attrNameLst>
                                          <p:attrName>style.visibility</p:attrName>
                                        </p:attrNameLst>
                                      </p:cBhvr>
                                      <p:to>
                                        <p:strVal val="visible"/>
                                      </p:to>
                                    </p:set>
                                    <p:animEffect transition="in" filter="wipe(left)">
                                      <p:cBhvr>
                                        <p:cTn id="81" dur="500"/>
                                        <p:tgtEl>
                                          <p:spTgt spid="3">
                                            <p:txEl>
                                              <p:pRg st="10" end="1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
                                            <p:txEl>
                                              <p:pRg st="11" end="11"/>
                                            </p:txEl>
                                          </p:spTgt>
                                        </p:tgtEl>
                                        <p:attrNameLst>
                                          <p:attrName>style.visibility</p:attrName>
                                        </p:attrNameLst>
                                      </p:cBhvr>
                                      <p:to>
                                        <p:strVal val="visible"/>
                                      </p:to>
                                    </p:set>
                                    <p:animEffect transition="in" filter="wipe(left)">
                                      <p:cBhvr>
                                        <p:cTn id="8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AC60E4C-68AF-B570-4821-AA4576F22F4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636023A-22D3-BB01-30AB-BD87D2585116}"/>
              </a:ext>
            </a:extLst>
          </p:cNvPr>
          <p:cNvSpPr txBox="1"/>
          <p:nvPr/>
        </p:nvSpPr>
        <p:spPr>
          <a:xfrm>
            <a:off x="617498" y="46192"/>
            <a:ext cx="6263694"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THE SONG OF DAVID </a:t>
            </a:r>
            <a:r>
              <a:rPr lang="es-ES" sz="2600" b="1" spc="300" dirty="0">
                <a:ln w="6600">
                  <a:solidFill>
                    <a:srgbClr val="25681A"/>
                  </a:solidFill>
                  <a:prstDash val="solid"/>
                </a:ln>
                <a:solidFill>
                  <a:srgbClr val="FFFFFF"/>
                </a:solidFill>
                <a:effectLst>
                  <a:outerShdw dist="38100" dir="2700000" algn="tl" rotWithShape="0">
                    <a:srgbClr val="2F8321"/>
                  </a:outerShdw>
                </a:effectLst>
              </a:rPr>
              <a:t>(</a:t>
            </a:r>
            <a:r>
              <a:rPr lang="es-ES" sz="2600" b="1" spc="300" dirty="0" err="1">
                <a:ln w="6600">
                  <a:solidFill>
                    <a:srgbClr val="25681A"/>
                  </a:solidFill>
                  <a:prstDash val="solid"/>
                </a:ln>
                <a:solidFill>
                  <a:srgbClr val="FFFFFF"/>
                </a:solidFill>
                <a:effectLst>
                  <a:outerShdw dist="38100" dir="2700000" algn="tl" rotWithShape="0">
                    <a:srgbClr val="2F8321"/>
                  </a:outerShdw>
                </a:effectLst>
              </a:rPr>
              <a:t>Psalm</a:t>
            </a:r>
            <a:r>
              <a:rPr lang="es-ES" sz="2600" b="1" spc="300" dirty="0">
                <a:ln w="6600">
                  <a:solidFill>
                    <a:srgbClr val="25681A"/>
                  </a:solidFill>
                  <a:prstDash val="solid"/>
                </a:ln>
                <a:solidFill>
                  <a:srgbClr val="FFFFFF"/>
                </a:solidFill>
                <a:effectLst>
                  <a:outerShdw dist="38100" dir="2700000" algn="tl" rotWithShape="0">
                    <a:srgbClr val="2F8321"/>
                  </a:outerShdw>
                </a:effectLst>
              </a:rPr>
              <a:t> 23)</a:t>
            </a:r>
          </a:p>
        </p:txBody>
      </p:sp>
      <p:pic>
        <p:nvPicPr>
          <p:cNvPr id="4" name="Imagen 3" descr="Icono&#10;&#10;Descripción generada automáticamente con confianza baja">
            <a:extLst>
              <a:ext uri="{FF2B5EF4-FFF2-40B4-BE49-F238E27FC236}">
                <a16:creationId xmlns:a16="http://schemas.microsoft.com/office/drawing/2014/main" id="{7FFAF1CE-5A39-91F7-78EB-80A63254C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10" y="65789"/>
            <a:ext cx="496800" cy="496800"/>
          </a:xfrm>
          <a:prstGeom prst="rect">
            <a:avLst/>
          </a:prstGeom>
        </p:spPr>
      </p:pic>
      <p:sp>
        <p:nvSpPr>
          <p:cNvPr id="11" name="CuadroTexto 10">
            <a:extLst>
              <a:ext uri="{FF2B5EF4-FFF2-40B4-BE49-F238E27FC236}">
                <a16:creationId xmlns:a16="http://schemas.microsoft.com/office/drawing/2014/main" id="{875C9312-6F53-2F50-473A-B4E82E942A11}"/>
              </a:ext>
            </a:extLst>
          </p:cNvPr>
          <p:cNvSpPr txBox="1"/>
          <p:nvPr/>
        </p:nvSpPr>
        <p:spPr>
          <a:xfrm>
            <a:off x="224410" y="617894"/>
            <a:ext cx="5668390" cy="6247864"/>
          </a:xfrm>
          <a:prstGeom prst="rect">
            <a:avLst/>
          </a:prstGeom>
          <a:noFill/>
        </p:spPr>
        <p:txBody>
          <a:bodyPr wrap="square">
            <a:spAutoFit/>
          </a:bodyPr>
          <a:lstStyle/>
          <a:p>
            <a:r>
              <a:rPr lang="en-US" sz="2000" b="1" dirty="0"/>
              <a:t>In this psalm David describes the tender Shepherd who leads his flock to rest, feeds them "in places of delicate pastures... by still waters," and protects the flock from the dangers of the desert</a:t>
            </a:r>
            <a:r>
              <a:rPr lang="es-ES" sz="2000" b="1" dirty="0"/>
              <a:t>. </a:t>
            </a:r>
            <a:r>
              <a:rPr lang="en-US" sz="2000" b="1" dirty="0"/>
              <a:t>In addition, the portrait of the kind Host who provides abundant food and solicitous attention to his guest is sketched in it</a:t>
            </a:r>
            <a:r>
              <a:rPr lang="es-ES" sz="2000" b="1" dirty="0"/>
              <a:t>.</a:t>
            </a:r>
          </a:p>
          <a:p>
            <a:r>
              <a:rPr lang="en-US" sz="2000" b="1" dirty="0"/>
              <a:t>The psalm ends with a confession of absolute trust in God, who will guide His son with love through this life and receive him as His guest until the end of his days</a:t>
            </a:r>
            <a:r>
              <a:rPr lang="es-ES" sz="2000" b="1" dirty="0"/>
              <a:t>. </a:t>
            </a:r>
          </a:p>
          <a:p>
            <a:r>
              <a:rPr lang="en-US" sz="2000" b="1" dirty="0"/>
              <a:t>This psalm, through the ages, has brought assurance and hope to those who make the decision to recognize and accept God as the True Shepherd</a:t>
            </a:r>
            <a:r>
              <a:rPr lang="es-ES" sz="2000" b="1" dirty="0"/>
              <a:t>. </a:t>
            </a:r>
          </a:p>
          <a:p>
            <a:r>
              <a:rPr lang="en-US" sz="2000" b="1" dirty="0"/>
              <a:t>David sang that God, as Shepherd, gives care and direction to his flock until he brings it into the fold of eternity</a:t>
            </a:r>
            <a:r>
              <a:rPr lang="es-ES" sz="2000" b="1" dirty="0"/>
              <a:t>. </a:t>
            </a:r>
          </a:p>
          <a:p>
            <a:r>
              <a:rPr lang="en-US" sz="2000" b="1" dirty="0"/>
              <a:t>We praise God because He cares for us, protects us, and will take us home with Him one day</a:t>
            </a:r>
            <a:r>
              <a:rPr lang="es-ES" sz="2000" b="1" dirty="0"/>
              <a:t>.</a:t>
            </a:r>
          </a:p>
        </p:txBody>
      </p:sp>
      <p:pic>
        <p:nvPicPr>
          <p:cNvPr id="17" name="Imagen 16" descr="Un par de personas de pie&#10;&#10;Descripción generada automáticamente con confianza baja">
            <a:extLst>
              <a:ext uri="{FF2B5EF4-FFF2-40B4-BE49-F238E27FC236}">
                <a16:creationId xmlns:a16="http://schemas.microsoft.com/office/drawing/2014/main" id="{5EF2411C-222D-F36F-FF64-4C3A96848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472" y="584883"/>
            <a:ext cx="2986149" cy="3136302"/>
          </a:xfrm>
          <a:prstGeom prst="roundRect">
            <a:avLst>
              <a:gd name="adj" fmla="val 103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grupo de personas posando para la cámara con un fondo de colores&#10;&#10;Descripción generada automáticamente con confianza media">
            <a:extLst>
              <a:ext uri="{FF2B5EF4-FFF2-40B4-BE49-F238E27FC236}">
                <a16:creationId xmlns:a16="http://schemas.microsoft.com/office/drawing/2014/main" id="{42877B98-4082-1312-205E-ABDC45B6B7C3}"/>
              </a:ext>
            </a:extLst>
          </p:cNvPr>
          <p:cNvPicPr>
            <a:picLocks noChangeAspect="1"/>
          </p:cNvPicPr>
          <p:nvPr/>
        </p:nvPicPr>
        <p:blipFill rotWithShape="1">
          <a:blip r:embed="rId4">
            <a:extLst>
              <a:ext uri="{28A0092B-C50C-407E-A947-70E740481C1C}">
                <a14:useLocalDpi xmlns:a14="http://schemas.microsoft.com/office/drawing/2010/main" val="0"/>
              </a:ext>
            </a:extLst>
          </a:blip>
          <a:srcRect t="7403"/>
          <a:stretch/>
        </p:blipFill>
        <p:spPr>
          <a:xfrm>
            <a:off x="6339842" y="3788610"/>
            <a:ext cx="5053185" cy="2953680"/>
          </a:xfrm>
          <a:prstGeom prst="roundRect">
            <a:avLst>
              <a:gd name="adj" fmla="val 72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a:extLst>
              <a:ext uri="{FF2B5EF4-FFF2-40B4-BE49-F238E27FC236}">
                <a16:creationId xmlns:a16="http://schemas.microsoft.com/office/drawing/2014/main" id="{EC6F850B-F42F-F747-04D5-3361C9895715}"/>
              </a:ext>
            </a:extLst>
          </p:cNvPr>
          <p:cNvPicPr>
            <a:picLocks noChangeAspect="1"/>
          </p:cNvPicPr>
          <p:nvPr/>
        </p:nvPicPr>
        <p:blipFill>
          <a:blip r:embed="rId5"/>
          <a:stretch>
            <a:fillRect/>
          </a:stretch>
        </p:blipFill>
        <p:spPr>
          <a:xfrm>
            <a:off x="6092669" y="593070"/>
            <a:ext cx="2360451" cy="3143314"/>
          </a:xfrm>
          <a:prstGeom prst="roundRect">
            <a:avLst>
              <a:gd name="adj" fmla="val 103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742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left)">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left)">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wipe(left)">
                                      <p:cBhvr>
                                        <p:cTn id="40" dur="500"/>
                                        <p:tgtEl>
                                          <p:spTgt spid="11">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Effect transition="in" filter="wipe(left)">
                                      <p:cBhvr>
                                        <p:cTn id="4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ECD023E-D09A-BC4F-DE68-1D10F3A1DA56}"/>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31E03A20-7782-ABC7-727A-7827308F515C}"/>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THE SONG OF DEBORAH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es-ES" sz="2600" b="1" spc="300" dirty="0" err="1">
                <a:ln w="6600">
                  <a:solidFill>
                    <a:srgbClr val="C00000"/>
                  </a:solidFill>
                  <a:prstDash val="solid"/>
                </a:ln>
                <a:solidFill>
                  <a:srgbClr val="FFFFFF"/>
                </a:solidFill>
                <a:effectLst>
                  <a:outerShdw dist="38100" dir="2700000" algn="tl" rotWithShape="0">
                    <a:srgbClr val="C00000"/>
                  </a:outerShdw>
                </a:effectLst>
              </a:rPr>
              <a:t>Judges</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p>
        </p:txBody>
      </p:sp>
      <p:pic>
        <p:nvPicPr>
          <p:cNvPr id="8" name="Imagen 7" descr="Imagen que contiene frente, monitor, tabla, luz&#10;&#10;Descripción generada automáticamente">
            <a:extLst>
              <a:ext uri="{FF2B5EF4-FFF2-40B4-BE49-F238E27FC236}">
                <a16:creationId xmlns:a16="http://schemas.microsoft.com/office/drawing/2014/main" id="{1EF4EAF5-F3DE-85DE-2C15-AA2EE0098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
        <p:nvSpPr>
          <p:cNvPr id="4" name="CuadroTexto 3">
            <a:extLst>
              <a:ext uri="{FF2B5EF4-FFF2-40B4-BE49-F238E27FC236}">
                <a16:creationId xmlns:a16="http://schemas.microsoft.com/office/drawing/2014/main" id="{FECCEE00-05CC-3B22-22D8-1A9F3C8E4E82}"/>
              </a:ext>
            </a:extLst>
          </p:cNvPr>
          <p:cNvSpPr txBox="1"/>
          <p:nvPr/>
        </p:nvSpPr>
        <p:spPr>
          <a:xfrm>
            <a:off x="94026" y="599914"/>
            <a:ext cx="6787985" cy="6247864"/>
          </a:xfrm>
          <a:prstGeom prst="rect">
            <a:avLst/>
          </a:prstGeom>
          <a:noFill/>
        </p:spPr>
        <p:txBody>
          <a:bodyPr wrap="square">
            <a:spAutoFit/>
          </a:bodyPr>
          <a:lstStyle/>
          <a:p>
            <a:r>
              <a:rPr lang="en-US" sz="2000" b="1" dirty="0"/>
              <a:t>Deborah was a prophetess; she corrected abuses and did justice</a:t>
            </a:r>
            <a:r>
              <a:rPr lang="es-ES" sz="2000" b="1" dirty="0"/>
              <a:t>. </a:t>
            </a:r>
            <a:r>
              <a:rPr lang="en-US" sz="2000" b="1" dirty="0"/>
              <a:t>He sat under a tree that was between Ramah and Bethel. This type of court allowed the people to approach it easily, and "the children of Israel went up to it for judgment" in this place</a:t>
            </a:r>
            <a:r>
              <a:rPr lang="es-ES" sz="2000" b="1" dirty="0"/>
              <a:t>. </a:t>
            </a:r>
          </a:p>
          <a:p>
            <a:r>
              <a:rPr lang="en-US" sz="2000" b="1" dirty="0"/>
              <a:t>The Israelites had forsaken God, and in order to awaken His people, the Lord allowed the Canaanite ruler, Sisera, who commanded the strong chain of fortifications in northern Palestine, to oppress the Hebrew tribes</a:t>
            </a:r>
            <a:r>
              <a:rPr lang="es-ES" sz="2000" b="1" dirty="0"/>
              <a:t>. </a:t>
            </a:r>
          </a:p>
          <a:p>
            <a:r>
              <a:rPr lang="en-US" sz="2000" b="1" dirty="0"/>
              <a:t>Deborah sent for Barak to gather an army to fight his enemies, promising him that God would give him victory. Because of the way Barak approached this matter, the glory would not be his, but the Lord would deliver Sisera into the hands of a woman. And so, it happened</a:t>
            </a:r>
            <a:r>
              <a:rPr lang="es-ES" sz="2000" b="1" dirty="0"/>
              <a:t>.</a:t>
            </a:r>
          </a:p>
          <a:p>
            <a:r>
              <a:rPr lang="en-US" sz="2000" b="1" dirty="0"/>
              <a:t>Sisera was tired and fled on foot to Jael's tent, with whose clan he had good relations</a:t>
            </a:r>
            <a:r>
              <a:rPr lang="es-ES" sz="2000" b="1" dirty="0"/>
              <a:t>.</a:t>
            </a:r>
          </a:p>
          <a:p>
            <a:r>
              <a:rPr lang="en-US" sz="2000" b="1" dirty="0"/>
              <a:t>When Sisera asked for water, Jael gave him milk. When he fell into a deep sleep, Jael nailed him to the ground with a tent stake</a:t>
            </a:r>
            <a:r>
              <a:rPr lang="es-ES" sz="2000" b="1" dirty="0"/>
              <a:t>.</a:t>
            </a:r>
          </a:p>
          <a:p>
            <a:r>
              <a:rPr lang="en-US" sz="2000" b="1" dirty="0"/>
              <a:t>God gave them victory on that day against their enemies</a:t>
            </a:r>
            <a:r>
              <a:rPr lang="es-ES" sz="2000" b="1" dirty="0"/>
              <a:t>.</a:t>
            </a:r>
          </a:p>
        </p:txBody>
      </p:sp>
      <p:pic>
        <p:nvPicPr>
          <p:cNvPr id="10" name="Imagen 9" descr="Un par de personas de pie&#10;&#10;Descripción generada automáticamente con confianza baja">
            <a:extLst>
              <a:ext uri="{FF2B5EF4-FFF2-40B4-BE49-F238E27FC236}">
                <a16:creationId xmlns:a16="http://schemas.microsoft.com/office/drawing/2014/main" id="{AC4DCB18-5C7F-3DF8-5A53-B7098C31B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60" y="599914"/>
            <a:ext cx="4582160" cy="6109547"/>
          </a:xfrm>
          <a:prstGeom prst="rect">
            <a:avLst/>
          </a:prstGeom>
          <a:solidFill>
            <a:srgbClr val="FFFFFF">
              <a:shade val="85000"/>
            </a:srgbClr>
          </a:solidFill>
          <a:ln w="38100" cap="sq">
            <a:solidFill>
              <a:srgbClr val="B818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71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8"/>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7"/>
                                        </p:tgtEl>
                                        <p:attrNameLst>
                                          <p:attrName>ppt_x</p:attrName>
                                          <p:attrName>ppt_y</p:attrName>
                                        </p:attrNameLst>
                                      </p:cBhvr>
                                    </p:animMotion>
                                    <p:animRot by="1500000">
                                      <p:cBhvr>
                                        <p:cTn id="9" dur="125" fill="hold">
                                          <p:stCondLst>
                                            <p:cond delay="0"/>
                                          </p:stCondLst>
                                        </p:cTn>
                                        <p:tgtEl>
                                          <p:spTgt spid="7"/>
                                        </p:tgtEl>
                                        <p:attrNameLst>
                                          <p:attrName>r</p:attrName>
                                        </p:attrNameLst>
                                      </p:cBhvr>
                                    </p:animRot>
                                    <p:animRot by="-1500000">
                                      <p:cBhvr>
                                        <p:cTn id="10" dur="125" fill="hold">
                                          <p:stCondLst>
                                            <p:cond delay="125"/>
                                          </p:stCondLst>
                                        </p:cTn>
                                        <p:tgtEl>
                                          <p:spTgt spid="7"/>
                                        </p:tgtEl>
                                        <p:attrNameLst>
                                          <p:attrName>r</p:attrName>
                                        </p:attrNameLst>
                                      </p:cBhvr>
                                    </p:animRot>
                                    <p:animRot by="-1500000">
                                      <p:cBhvr>
                                        <p:cTn id="11" dur="125" fill="hold">
                                          <p:stCondLst>
                                            <p:cond delay="250"/>
                                          </p:stCondLst>
                                        </p:cTn>
                                        <p:tgtEl>
                                          <p:spTgt spid="7"/>
                                        </p:tgtEl>
                                        <p:attrNameLst>
                                          <p:attrName>r</p:attrName>
                                        </p:attrNameLst>
                                      </p:cBhvr>
                                    </p:animRot>
                                    <p:animRot by="1500000">
                                      <p:cBhvr>
                                        <p:cTn id="12" dur="125" fill="hold">
                                          <p:stCondLst>
                                            <p:cond delay="375"/>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left)">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wipe(left)">
                                      <p:cBhvr>
                                        <p:cTn id="41" dur="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wipe(left)">
                                      <p:cBhvr>
                                        <p:cTn id="4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BA65156D-84A5-D58E-3AA7-4A3B7C44285C}"/>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482D46B-1FD1-33EE-C5E8-AE1F28E467EB}"/>
              </a:ext>
            </a:extLst>
          </p:cNvPr>
          <p:cNvSpPr txBox="1"/>
          <p:nvPr/>
        </p:nvSpPr>
        <p:spPr>
          <a:xfrm>
            <a:off x="87365" y="798054"/>
            <a:ext cx="9933869" cy="5940088"/>
          </a:xfrm>
          <a:prstGeom prst="rect">
            <a:avLst/>
          </a:prstGeom>
          <a:noFill/>
        </p:spPr>
        <p:txBody>
          <a:bodyPr wrap="square">
            <a:spAutoFit/>
          </a:bodyPr>
          <a:lstStyle/>
          <a:p>
            <a:pPr marL="182563" indent="-182563"/>
            <a:r>
              <a:rPr lang="en-US" sz="2000" b="1" dirty="0"/>
              <a:t>Praise ye the Lord for the avenging of Israel, when the people willingly offered themselves</a:t>
            </a:r>
            <a:r>
              <a:rPr lang="es-ES" sz="2000" b="1" dirty="0"/>
              <a:t>.  </a:t>
            </a:r>
          </a:p>
          <a:p>
            <a:pPr marL="182563" indent="-182563"/>
            <a:r>
              <a:rPr lang="en-US" sz="2000" b="1" dirty="0"/>
              <a:t>Hear, O ye kings; give ear, O ye princes; I, even I, will sing unto the Lord; I will sing praise to the Lord God of Israel</a:t>
            </a:r>
            <a:r>
              <a:rPr lang="es-ES" sz="2000" b="1" dirty="0"/>
              <a:t>.  </a:t>
            </a:r>
          </a:p>
          <a:p>
            <a:pPr marL="182563" indent="-182563"/>
            <a:r>
              <a:rPr lang="en-US" sz="2000" b="1" dirty="0"/>
              <a:t>Lord, when thou </a:t>
            </a:r>
            <a:r>
              <a:rPr lang="en-US" sz="2000" b="1" dirty="0" err="1"/>
              <a:t>wentest</a:t>
            </a:r>
            <a:r>
              <a:rPr lang="en-US" sz="2000" b="1" dirty="0"/>
              <a:t> out of Seir, when thou </a:t>
            </a:r>
            <a:r>
              <a:rPr lang="en-US" sz="2000" b="1" dirty="0" err="1"/>
              <a:t>marchedst</a:t>
            </a:r>
            <a:r>
              <a:rPr lang="en-US" sz="2000" b="1" dirty="0"/>
              <a:t> out of the field of Edom, the earth trembled, and the heavens dropped, the clouds also dropped water</a:t>
            </a:r>
            <a:r>
              <a:rPr lang="es-ES" sz="2000" b="1" dirty="0"/>
              <a:t>.  </a:t>
            </a:r>
          </a:p>
          <a:p>
            <a:pPr marL="182563" indent="-182563"/>
            <a:r>
              <a:rPr lang="en-US" sz="2000" b="1" dirty="0"/>
              <a:t>The mountains melted from before the Lord, even that Sinai from before the Lord God of Israel</a:t>
            </a:r>
            <a:r>
              <a:rPr lang="es-ES" sz="2000" b="1" dirty="0"/>
              <a:t>. </a:t>
            </a:r>
          </a:p>
          <a:p>
            <a:pPr marL="182563" indent="-182563"/>
            <a:r>
              <a:rPr lang="en-US" sz="2000" b="1" dirty="0"/>
              <a:t>In the days of Shamgar the son of Anath, in the days of Jael, the highways were unoccupied, and the </a:t>
            </a:r>
            <a:r>
              <a:rPr lang="en-US" sz="2000" b="1" dirty="0" err="1"/>
              <a:t>travellers</a:t>
            </a:r>
            <a:r>
              <a:rPr lang="en-US" sz="2000" b="1" dirty="0"/>
              <a:t> walked through byways</a:t>
            </a:r>
            <a:r>
              <a:rPr lang="es-ES" sz="2000" b="1" dirty="0"/>
              <a:t>.  </a:t>
            </a:r>
          </a:p>
          <a:p>
            <a:pPr marL="182563" indent="-182563"/>
            <a:r>
              <a:rPr lang="en-US" sz="2000" b="1" dirty="0"/>
              <a:t>The inhabitants of the villages ceased, they ceased in Israel, until that I Deborah arose, that I arose a mother in Israel</a:t>
            </a:r>
            <a:r>
              <a:rPr lang="es-ES" sz="2000" b="1" dirty="0"/>
              <a:t>.  </a:t>
            </a:r>
          </a:p>
          <a:p>
            <a:pPr marL="182563" indent="-182563"/>
            <a:r>
              <a:rPr lang="en-US" sz="2000" b="1" dirty="0"/>
              <a:t>They chose new gods; then was war in the gates: was there a shield or spear seen among forty thousand in Israel</a:t>
            </a:r>
            <a:r>
              <a:rPr lang="es-ES" sz="2000" b="1" dirty="0"/>
              <a:t>?  </a:t>
            </a:r>
          </a:p>
          <a:p>
            <a:pPr marL="182563" indent="-182563"/>
            <a:r>
              <a:rPr lang="en-US" sz="2000" b="1" dirty="0"/>
              <a:t>My heart is toward the governors of Israel, that offered themselves willingly among the people. Bless ye the Lord</a:t>
            </a:r>
            <a:r>
              <a:rPr lang="es-ES" sz="2000" b="1" dirty="0"/>
              <a:t>.  </a:t>
            </a:r>
          </a:p>
          <a:p>
            <a:pPr marL="182563" indent="-182563"/>
            <a:r>
              <a:rPr lang="en-US" sz="2000" b="1" dirty="0"/>
              <a:t>Speak, ye that ride on white asses, ye that sit in judgment, and walk by the way</a:t>
            </a:r>
            <a:r>
              <a:rPr lang="es-ES" sz="2000" b="1" dirty="0"/>
              <a:t>.  </a:t>
            </a:r>
          </a:p>
          <a:p>
            <a:pPr marL="182563" indent="-182563"/>
            <a:r>
              <a:rPr lang="en-US" sz="2000" b="1" dirty="0"/>
              <a:t>They that are delivered from the noise of archers in the places of drawing water, there shall they rehearse the righteous acts of the Lord, even the righteous acts toward the inhabitants of his villages in Israel: then shall the people of the Lord go down to the gates</a:t>
            </a:r>
            <a:r>
              <a:rPr lang="es-ES" sz="2000" b="1" dirty="0"/>
              <a:t>. </a:t>
            </a:r>
          </a:p>
        </p:txBody>
      </p:sp>
      <p:pic>
        <p:nvPicPr>
          <p:cNvPr id="5" name="Imagen 4">
            <a:extLst>
              <a:ext uri="{FF2B5EF4-FFF2-40B4-BE49-F238E27FC236}">
                <a16:creationId xmlns:a16="http://schemas.microsoft.com/office/drawing/2014/main" id="{5909A188-6E1C-C106-2E0F-CAE98A8D683B}"/>
              </a:ext>
            </a:extLst>
          </p:cNvPr>
          <p:cNvPicPr>
            <a:picLocks noChangeAspect="1"/>
          </p:cNvPicPr>
          <p:nvPr/>
        </p:nvPicPr>
        <p:blipFill rotWithShape="1">
          <a:blip r:embed="rId2">
            <a:extLst>
              <a:ext uri="{28A0092B-C50C-407E-A947-70E740481C1C}">
                <a14:useLocalDpi xmlns:a14="http://schemas.microsoft.com/office/drawing/2010/main" val="0"/>
              </a:ext>
            </a:extLst>
          </a:blip>
          <a:srcRect t="8619" b="8619"/>
          <a:stretch/>
        </p:blipFill>
        <p:spPr>
          <a:xfrm>
            <a:off x="9925777" y="726480"/>
            <a:ext cx="2119326" cy="2622814"/>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7" name="Imagen 6" descr="Un dibujo de una persona&#10;&#10;Descripción generada automáticamente con confianza baja">
            <a:extLst>
              <a:ext uri="{FF2B5EF4-FFF2-40B4-BE49-F238E27FC236}">
                <a16:creationId xmlns:a16="http://schemas.microsoft.com/office/drawing/2014/main" id="{5B50831D-3A20-153B-104D-55423D2B9ADC}"/>
              </a:ext>
            </a:extLst>
          </p:cNvPr>
          <p:cNvPicPr>
            <a:picLocks noChangeAspect="1"/>
          </p:cNvPicPr>
          <p:nvPr/>
        </p:nvPicPr>
        <p:blipFill rotWithShape="1">
          <a:blip r:embed="rId3">
            <a:extLst>
              <a:ext uri="{28A0092B-C50C-407E-A947-70E740481C1C}">
                <a14:useLocalDpi xmlns:a14="http://schemas.microsoft.com/office/drawing/2010/main" val="0"/>
              </a:ext>
            </a:extLst>
          </a:blip>
          <a:srcRect b="4236"/>
          <a:stretch/>
        </p:blipFill>
        <p:spPr>
          <a:xfrm>
            <a:off x="9973476" y="3697275"/>
            <a:ext cx="2071627" cy="2622814"/>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C231ADAF-1FB4-99BC-17A8-1EF863116A22}"/>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THE SONG OF DEBORAH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es-ES" sz="2600" b="1" spc="300" dirty="0" err="1">
                <a:ln w="6600">
                  <a:solidFill>
                    <a:srgbClr val="C00000"/>
                  </a:solidFill>
                  <a:prstDash val="solid"/>
                </a:ln>
                <a:solidFill>
                  <a:srgbClr val="FFFFFF"/>
                </a:solidFill>
                <a:effectLst>
                  <a:outerShdw dist="38100" dir="2700000" algn="tl" rotWithShape="0">
                    <a:srgbClr val="C00000"/>
                  </a:outerShdw>
                </a:effectLst>
              </a:rPr>
              <a:t>Judges</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p>
        </p:txBody>
      </p:sp>
      <p:pic>
        <p:nvPicPr>
          <p:cNvPr id="11" name="Imagen 10" descr="Imagen que contiene frente, monitor, tabla, luz&#10;&#10;Descripción generada automáticamente">
            <a:extLst>
              <a:ext uri="{FF2B5EF4-FFF2-40B4-BE49-F238E27FC236}">
                <a16:creationId xmlns:a16="http://schemas.microsoft.com/office/drawing/2014/main" id="{6250388B-2A32-B1FB-264F-5D597194B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397657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left)">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down)">
                                      <p:cBhvr>
                                        <p:cTn id="46" dur="500"/>
                                        <p:tgtEl>
                                          <p:spTgt spid="7"/>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wipe(left)">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wipe(left)">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wipe(left)">
                                      <p:cBhvr>
                                        <p:cTn id="6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F9D42964-819C-BA30-ADA3-83F41C39F211}"/>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BA374E-746D-7AC4-0A1A-488F65C8E823}"/>
              </a:ext>
            </a:extLst>
          </p:cNvPr>
          <p:cNvSpPr txBox="1"/>
          <p:nvPr/>
        </p:nvSpPr>
        <p:spPr>
          <a:xfrm>
            <a:off x="196422" y="610136"/>
            <a:ext cx="8709834" cy="6232475"/>
          </a:xfrm>
          <a:prstGeom prst="rect">
            <a:avLst/>
          </a:prstGeom>
          <a:noFill/>
        </p:spPr>
        <p:txBody>
          <a:bodyPr wrap="square">
            <a:spAutoFit/>
          </a:bodyPr>
          <a:lstStyle/>
          <a:p>
            <a:pPr marL="182563" indent="-182563"/>
            <a:r>
              <a:rPr lang="en-US" sz="1900" b="1" dirty="0"/>
              <a:t>Arise, Barak, and lead thy captivity captive, thou son of </a:t>
            </a:r>
            <a:r>
              <a:rPr lang="en-US" sz="1900" b="1" dirty="0" err="1"/>
              <a:t>Abinoam</a:t>
            </a:r>
            <a:r>
              <a:rPr lang="en-US" sz="1900" b="1" dirty="0"/>
              <a:t>. </a:t>
            </a:r>
          </a:p>
          <a:p>
            <a:pPr marL="182563" indent="-182563"/>
            <a:r>
              <a:rPr lang="en-US" sz="1900" b="1" dirty="0"/>
              <a:t>Then he made him that </a:t>
            </a:r>
            <a:r>
              <a:rPr lang="en-US" sz="1900" b="1" dirty="0" err="1"/>
              <a:t>remaineth</a:t>
            </a:r>
            <a:r>
              <a:rPr lang="en-US" sz="1900" b="1" dirty="0"/>
              <a:t> have dominion over the nobles among the people: the Lord made me have dominion over the mighty. Out of Ephraim was there a root of them against Amalek; after thee, Benjamin, among thy people; out of Machir came down governors, and out of Zebulun they that handle the pen of the writer. And the princes of Issachar were with Deborah; even Issachar, and also Barak: he was sent on foot into the valley.</a:t>
            </a:r>
            <a:r>
              <a:rPr lang="es-ES" sz="1900" b="1" dirty="0"/>
              <a:t>. </a:t>
            </a:r>
          </a:p>
          <a:p>
            <a:pPr marL="182563" indent="-182563"/>
            <a:r>
              <a:rPr lang="en-US" sz="1900" b="1" dirty="0"/>
              <a:t>For the divisions of Reuben there were great thoughts of heart. </a:t>
            </a:r>
          </a:p>
          <a:p>
            <a:pPr marL="182563" indent="-182563"/>
            <a:r>
              <a:rPr lang="en-US" sz="1900" b="1" dirty="0"/>
              <a:t>Why </a:t>
            </a:r>
            <a:r>
              <a:rPr lang="en-US" sz="1900" b="1" dirty="0" err="1"/>
              <a:t>abodest</a:t>
            </a:r>
            <a:r>
              <a:rPr lang="en-US" sz="1900" b="1" dirty="0"/>
              <a:t> thou among the sheepfolds, to hear the bleatings of the flocks? For the divisions of Reuben there were great </a:t>
            </a:r>
            <a:r>
              <a:rPr lang="en-US" sz="1900" b="1" dirty="0" err="1"/>
              <a:t>searchings</a:t>
            </a:r>
            <a:r>
              <a:rPr lang="en-US" sz="1900" b="1" dirty="0"/>
              <a:t> of heart. </a:t>
            </a:r>
          </a:p>
          <a:p>
            <a:pPr marL="182563" indent="-182563"/>
            <a:r>
              <a:rPr lang="en-US" sz="1900" b="1" dirty="0"/>
              <a:t>Gilead abode beyond Jordan: and why did Dan remain in ships? Asher continued on the sea shore, and abode in his breaches.  Zebulun and Naphtali were a people that jeoparded their lives unto the death in the high places of the field. </a:t>
            </a:r>
          </a:p>
          <a:p>
            <a:pPr marL="182563" indent="-182563"/>
            <a:r>
              <a:rPr lang="en-US" sz="1900" b="1" dirty="0"/>
              <a:t>The kings came and fought, then fought the kings of Canaan in </a:t>
            </a:r>
            <a:r>
              <a:rPr lang="en-US" sz="1900" b="1" dirty="0" err="1"/>
              <a:t>Taanach</a:t>
            </a:r>
            <a:r>
              <a:rPr lang="en-US" sz="1900" b="1" dirty="0"/>
              <a:t> by the waters of Megiddo; they took no gain of money.  They fought from heaven; the stars in their courses fought against Sisera</a:t>
            </a:r>
            <a:r>
              <a:rPr lang="es-ES" sz="1900" b="1" dirty="0"/>
              <a:t>.  </a:t>
            </a:r>
            <a:r>
              <a:rPr lang="en-US" sz="1900" b="1" dirty="0"/>
              <a:t>The river of Kishon swept them away, that ancient river, the river Kishon. O my soul, thou hast trodden down strength.  Then were the </a:t>
            </a:r>
            <a:r>
              <a:rPr lang="en-US" sz="1900" b="1" dirty="0" err="1"/>
              <a:t>horsehoofs</a:t>
            </a:r>
            <a:r>
              <a:rPr lang="en-US" sz="1900" b="1" dirty="0"/>
              <a:t> broken by the means of the </a:t>
            </a:r>
            <a:r>
              <a:rPr lang="en-US" sz="1900" b="1" dirty="0" err="1"/>
              <a:t>pransings</a:t>
            </a:r>
            <a:r>
              <a:rPr lang="en-US" sz="1900" b="1" dirty="0"/>
              <a:t>, the </a:t>
            </a:r>
            <a:r>
              <a:rPr lang="en-US" sz="1900" b="1" dirty="0" err="1"/>
              <a:t>pransings</a:t>
            </a:r>
            <a:r>
              <a:rPr lang="en-US" sz="1900" b="1" dirty="0"/>
              <a:t> of their mighty ones.  Curse ye </a:t>
            </a:r>
            <a:r>
              <a:rPr lang="en-US" sz="1900" b="1" dirty="0" err="1"/>
              <a:t>Meroz</a:t>
            </a:r>
            <a:r>
              <a:rPr lang="en-US" sz="1900" b="1" dirty="0"/>
              <a:t>, said the angel of the Lord, curse ye bitterly the inhabitants thereof; because they came not to the help of the Lord, to the help of the Lord against the mighty</a:t>
            </a:r>
            <a:r>
              <a:rPr lang="es-ES" sz="1900" b="1" dirty="0"/>
              <a:t>…</a:t>
            </a:r>
          </a:p>
        </p:txBody>
      </p:sp>
      <p:pic>
        <p:nvPicPr>
          <p:cNvPr id="5" name="Imagen 4" descr="Imagen que contiene hombre, palma, posando, vestido&#10;&#10;Descripción generada automáticamente">
            <a:extLst>
              <a:ext uri="{FF2B5EF4-FFF2-40B4-BE49-F238E27FC236}">
                <a16:creationId xmlns:a16="http://schemas.microsoft.com/office/drawing/2014/main" id="{096B3427-3AC6-F98F-25DF-6813B2369845}"/>
              </a:ext>
            </a:extLst>
          </p:cNvPr>
          <p:cNvPicPr>
            <a:picLocks noChangeAspect="1"/>
          </p:cNvPicPr>
          <p:nvPr/>
        </p:nvPicPr>
        <p:blipFill rotWithShape="1">
          <a:blip r:embed="rId2">
            <a:extLst>
              <a:ext uri="{28A0092B-C50C-407E-A947-70E740481C1C}">
                <a14:useLocalDpi xmlns:a14="http://schemas.microsoft.com/office/drawing/2010/main" val="0"/>
              </a:ext>
            </a:extLst>
          </a:blip>
          <a:srcRect l="43935" r="20406"/>
          <a:stretch/>
        </p:blipFill>
        <p:spPr>
          <a:xfrm>
            <a:off x="9210222" y="435223"/>
            <a:ext cx="2775676" cy="4821883"/>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9957CFA5-0EDD-849B-2E6D-5EB832F00694}"/>
              </a:ext>
            </a:extLst>
          </p:cNvPr>
          <p:cNvPicPr>
            <a:picLocks noChangeAspect="1"/>
          </p:cNvPicPr>
          <p:nvPr/>
        </p:nvPicPr>
        <p:blipFill>
          <a:blip r:embed="rId3"/>
          <a:stretch>
            <a:fillRect/>
          </a:stretch>
        </p:blipFill>
        <p:spPr>
          <a:xfrm>
            <a:off x="9210221" y="5340172"/>
            <a:ext cx="2772956" cy="1386478"/>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873E860D-6FF1-D7EE-07FB-DAF327BB8B1A}"/>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THE SONG OF DEBORAH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es-ES" sz="2600" b="1" spc="300" dirty="0" err="1">
                <a:ln w="6600">
                  <a:solidFill>
                    <a:srgbClr val="C00000"/>
                  </a:solidFill>
                  <a:prstDash val="solid"/>
                </a:ln>
                <a:solidFill>
                  <a:srgbClr val="FFFFFF"/>
                </a:solidFill>
                <a:effectLst>
                  <a:outerShdw dist="38100" dir="2700000" algn="tl" rotWithShape="0">
                    <a:srgbClr val="C00000"/>
                  </a:outerShdw>
                </a:effectLst>
              </a:rPr>
              <a:t>Judges</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p>
        </p:txBody>
      </p:sp>
      <p:pic>
        <p:nvPicPr>
          <p:cNvPr id="11" name="Imagen 10" descr="Imagen que contiene frente, monitor, tabla, luz&#10;&#10;Descripción generada automáticamente">
            <a:extLst>
              <a:ext uri="{FF2B5EF4-FFF2-40B4-BE49-F238E27FC236}">
                <a16:creationId xmlns:a16="http://schemas.microsoft.com/office/drawing/2014/main" id="{63198C2B-9759-7D56-7577-FDF087CDE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294410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7AC57651-F943-F4C0-A029-8EEA7039D40C}"/>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96CA206-F8BF-8F4E-703D-24BE0287C22A}"/>
              </a:ext>
            </a:extLst>
          </p:cNvPr>
          <p:cNvSpPr txBox="1"/>
          <p:nvPr/>
        </p:nvSpPr>
        <p:spPr>
          <a:xfrm>
            <a:off x="113880" y="3049159"/>
            <a:ext cx="3827934" cy="3785652"/>
          </a:xfrm>
          <a:prstGeom prst="rect">
            <a:avLst/>
          </a:prstGeom>
          <a:noFill/>
        </p:spPr>
        <p:txBody>
          <a:bodyPr wrap="square">
            <a:spAutoFit/>
          </a:bodyPr>
          <a:lstStyle/>
          <a:p>
            <a:pPr marL="182563" indent="-182563"/>
            <a:r>
              <a:rPr lang="en-US" sz="2000" b="1" dirty="0"/>
              <a:t>to every man a damsel or two; to Sisera a prey of divers </a:t>
            </a:r>
            <a:r>
              <a:rPr lang="en-US" sz="2000" b="1" dirty="0" err="1"/>
              <a:t>colours</a:t>
            </a:r>
            <a:r>
              <a:rPr lang="en-US" sz="2000" b="1" dirty="0"/>
              <a:t>, a prey of divers </a:t>
            </a:r>
            <a:r>
              <a:rPr lang="en-US" sz="2000" b="1" dirty="0" err="1"/>
              <a:t>colours</a:t>
            </a:r>
            <a:r>
              <a:rPr lang="en-US" sz="2000" b="1" dirty="0"/>
              <a:t> of needlework, of divers </a:t>
            </a:r>
            <a:r>
              <a:rPr lang="en-US" sz="2000" b="1" dirty="0" err="1"/>
              <a:t>colours</a:t>
            </a:r>
            <a:r>
              <a:rPr lang="en-US" sz="2000" b="1" dirty="0"/>
              <a:t> of needlework on both sides, meet for the necks of them that take the spoil</a:t>
            </a:r>
            <a:r>
              <a:rPr lang="es-ES" sz="2000" b="1" dirty="0"/>
              <a:t>.  </a:t>
            </a:r>
          </a:p>
          <a:p>
            <a:pPr marL="182563" indent="-182563"/>
            <a:r>
              <a:rPr lang="en-US" sz="2000" b="1" dirty="0"/>
              <a:t>So let all thine enemies perish, O Lord: but let them that love him be as the sun when he </a:t>
            </a:r>
            <a:r>
              <a:rPr lang="en-US" sz="2000" b="1" dirty="0" err="1"/>
              <a:t>goeth</a:t>
            </a:r>
            <a:r>
              <a:rPr lang="en-US" sz="2000" b="1" dirty="0"/>
              <a:t> forth in his might. And the land had rest forty years</a:t>
            </a:r>
            <a:r>
              <a:rPr lang="es-ES" sz="2000" b="1" dirty="0"/>
              <a:t>. </a:t>
            </a:r>
          </a:p>
        </p:txBody>
      </p:sp>
      <p:pic>
        <p:nvPicPr>
          <p:cNvPr id="4" name="Imagen 3">
            <a:extLst>
              <a:ext uri="{FF2B5EF4-FFF2-40B4-BE49-F238E27FC236}">
                <a16:creationId xmlns:a16="http://schemas.microsoft.com/office/drawing/2014/main" id="{6199AE14-D859-65CA-ECEE-DDCF5C4A7485}"/>
              </a:ext>
            </a:extLst>
          </p:cNvPr>
          <p:cNvPicPr>
            <a:picLocks noChangeAspect="1"/>
          </p:cNvPicPr>
          <p:nvPr/>
        </p:nvPicPr>
        <p:blipFill rotWithShape="1">
          <a:blip r:embed="rId2"/>
          <a:srcRect l="6400" t="16607"/>
          <a:stretch/>
        </p:blipFill>
        <p:spPr>
          <a:xfrm>
            <a:off x="6613130" y="3281726"/>
            <a:ext cx="2643447" cy="3393672"/>
          </a:xfrm>
          <a:prstGeom prst="rect">
            <a:avLst/>
          </a:prstGeom>
          <a:ln w="38100" cap="sq" cmpd="thickThin">
            <a:solidFill>
              <a:srgbClr val="000000"/>
            </a:solidFill>
            <a:prstDash val="solid"/>
            <a:miter lim="800000"/>
          </a:ln>
          <a:effectLst>
            <a:innerShdw blurRad="76200">
              <a:srgbClr val="000000"/>
            </a:innerShdw>
          </a:effectLst>
        </p:spPr>
      </p:pic>
      <p:pic>
        <p:nvPicPr>
          <p:cNvPr id="6" name="Imagen 5" descr="Una persona acostado en una cama con cobijas de colores&#10;&#10;Descripción generada automáticamente con confianza baja">
            <a:extLst>
              <a:ext uri="{FF2B5EF4-FFF2-40B4-BE49-F238E27FC236}">
                <a16:creationId xmlns:a16="http://schemas.microsoft.com/office/drawing/2014/main" id="{59613253-0542-D3A1-DF6D-E6F876A6A177}"/>
              </a:ext>
            </a:extLst>
          </p:cNvPr>
          <p:cNvPicPr>
            <a:picLocks noChangeAspect="1"/>
          </p:cNvPicPr>
          <p:nvPr/>
        </p:nvPicPr>
        <p:blipFill rotWithShape="1">
          <a:blip r:embed="rId3">
            <a:extLst>
              <a:ext uri="{28A0092B-C50C-407E-A947-70E740481C1C}">
                <a14:useLocalDpi xmlns:a14="http://schemas.microsoft.com/office/drawing/2010/main" val="0"/>
              </a:ext>
            </a:extLst>
          </a:blip>
          <a:srcRect t="218"/>
          <a:stretch/>
        </p:blipFill>
        <p:spPr>
          <a:xfrm>
            <a:off x="9371929" y="3281726"/>
            <a:ext cx="2555965" cy="3393673"/>
          </a:xfrm>
          <a:prstGeom prst="rect">
            <a:avLst/>
          </a:prstGeom>
          <a:ln w="38100" cap="sq" cmpd="thickThin">
            <a:solidFill>
              <a:srgbClr val="000000"/>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FC06E71E-5711-275B-E505-9A5B3B481CAC}"/>
              </a:ext>
            </a:extLst>
          </p:cNvPr>
          <p:cNvSpPr txBox="1"/>
          <p:nvPr/>
        </p:nvSpPr>
        <p:spPr>
          <a:xfrm>
            <a:off x="180975" y="639118"/>
            <a:ext cx="11923660" cy="2554545"/>
          </a:xfrm>
          <a:prstGeom prst="rect">
            <a:avLst/>
          </a:prstGeom>
          <a:noFill/>
        </p:spPr>
        <p:txBody>
          <a:bodyPr wrap="square">
            <a:spAutoFit/>
          </a:bodyPr>
          <a:lstStyle/>
          <a:p>
            <a:pPr marL="182563" indent="-182563"/>
            <a:r>
              <a:rPr lang="en-US" sz="2000" b="1" dirty="0"/>
              <a:t>Blessed above women shall Jael the wife of Heber the Kenite be, blessed shall she be above women in the tent. He asked water, and she gave him milk; she brought forth butter in a lordly dish. She put her hand to the nail, and her right hand to the workmen's hammer; and with the hammer she smote Sisera, she smote off his head, when she had pierced and stricken through his temples. At her feet he bowed, he fell, he lay down: at her feet he bowed, he fell: where he bowed, there he fell down dead. </a:t>
            </a:r>
            <a:r>
              <a:rPr lang="es-ES" sz="2000" b="1" dirty="0"/>
              <a:t>. </a:t>
            </a:r>
          </a:p>
          <a:p>
            <a:pPr marL="182563" indent="-182563"/>
            <a:r>
              <a:rPr lang="en-US" sz="2000" b="1" dirty="0"/>
              <a:t>The mother of Sisera looked out at a window, and cried through the lattice, Why is his chariot so long in coming? why tarry the wheels of his chariots?  Her wise ladies answered her, yea, she returned answer to herself, Have they not sped? have they not divided the prey;</a:t>
            </a:r>
            <a:r>
              <a:rPr lang="es-ES" sz="2000" b="1" dirty="0"/>
              <a:t> </a:t>
            </a:r>
          </a:p>
        </p:txBody>
      </p:sp>
      <p:pic>
        <p:nvPicPr>
          <p:cNvPr id="12" name="Imagen 11">
            <a:extLst>
              <a:ext uri="{FF2B5EF4-FFF2-40B4-BE49-F238E27FC236}">
                <a16:creationId xmlns:a16="http://schemas.microsoft.com/office/drawing/2014/main" id="{DE6FC907-0AA8-191C-8C1D-A2F3C7C81D31}"/>
              </a:ext>
            </a:extLst>
          </p:cNvPr>
          <p:cNvPicPr>
            <a:picLocks noChangeAspect="1"/>
          </p:cNvPicPr>
          <p:nvPr/>
        </p:nvPicPr>
        <p:blipFill rotWithShape="1">
          <a:blip r:embed="rId4"/>
          <a:srcRect t="4284" b="3191"/>
          <a:stretch/>
        </p:blipFill>
        <p:spPr>
          <a:xfrm>
            <a:off x="3941813" y="3288839"/>
            <a:ext cx="2555965" cy="3379445"/>
          </a:xfrm>
          <a:prstGeom prst="rect">
            <a:avLst/>
          </a:prstGeom>
          <a:ln w="38100" cap="sq" cmpd="thickThin">
            <a:solidFill>
              <a:srgbClr val="000000"/>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F4E51973-56F3-84A6-90E4-8D2CA4756356}"/>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THE SONG OF DEBORAH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es-ES" sz="2600" b="1" spc="300" dirty="0" err="1">
                <a:ln w="6600">
                  <a:solidFill>
                    <a:srgbClr val="C00000"/>
                  </a:solidFill>
                  <a:prstDash val="solid"/>
                </a:ln>
                <a:solidFill>
                  <a:srgbClr val="FFFFFF"/>
                </a:solidFill>
                <a:effectLst>
                  <a:outerShdw dist="38100" dir="2700000" algn="tl" rotWithShape="0">
                    <a:srgbClr val="C00000"/>
                  </a:outerShdw>
                </a:effectLst>
              </a:rPr>
              <a:t>Judges</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p>
        </p:txBody>
      </p:sp>
      <p:pic>
        <p:nvPicPr>
          <p:cNvPr id="14" name="Imagen 13" descr="Imagen que contiene frente, monitor, tabla, luz&#10;&#10;Descripción generada automáticamente">
            <a:extLst>
              <a:ext uri="{FF2B5EF4-FFF2-40B4-BE49-F238E27FC236}">
                <a16:creationId xmlns:a16="http://schemas.microsoft.com/office/drawing/2014/main" id="{50215DF5-92B3-5855-1EDD-D991A789A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179450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1000"/>
                                        <p:tgtEl>
                                          <p:spTgt spid="4"/>
                                        </p:tgtEl>
                                      </p:cBhvr>
                                    </p:animEffect>
                                  </p:childTnLst>
                                </p:cTn>
                              </p:par>
                            </p:childTnLst>
                          </p:cTn>
                        </p:par>
                        <p:par>
                          <p:cTn id="12" fill="hold">
                            <p:stCondLst>
                              <p:cond delay="1500"/>
                            </p:stCondLst>
                            <p:childTnLst>
                              <p:par>
                                <p:cTn id="13" presetID="5"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1500"/>
                                        <p:tgtEl>
                                          <p:spTgt spid="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ECD023E-D09A-BC4F-DE68-1D10F3A1DA56}"/>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E3CFE65-7248-44F2-69EE-84741180AD22}"/>
              </a:ext>
            </a:extLst>
          </p:cNvPr>
          <p:cNvSpPr txBox="1"/>
          <p:nvPr/>
        </p:nvSpPr>
        <p:spPr>
          <a:xfrm>
            <a:off x="206103" y="562495"/>
            <a:ext cx="6379995" cy="6247864"/>
          </a:xfrm>
          <a:prstGeom prst="rect">
            <a:avLst/>
          </a:prstGeom>
          <a:noFill/>
        </p:spPr>
        <p:txBody>
          <a:bodyPr wrap="square">
            <a:spAutoFit/>
          </a:bodyPr>
          <a:lstStyle/>
          <a:p>
            <a:r>
              <a:rPr lang="en-US" sz="2000" b="1" dirty="0"/>
              <a:t>This poem begins with words of praise to God for the victory (vv. 2-5), followed by a description before the battle (vv. 6-8). There is abundant praise for the tribes that participated in the uprising, while those who did not respond in the hour of crisis are harshly reproached (vv. 14-17). This is followed by a description of the battle (vv. 18-22), the account of Sisera's death at the hands of Jael (vv. 24-27), and the anxiety of Sisera's mother who waits for her son to return from the war (vv. 28-31</a:t>
            </a:r>
            <a:r>
              <a:rPr lang="es-ES" sz="2000" b="1" dirty="0"/>
              <a:t>). </a:t>
            </a:r>
          </a:p>
          <a:p>
            <a:r>
              <a:rPr lang="en-US" sz="2000" b="1" dirty="0"/>
              <a:t>This song of Deborah and Barak was an expression of gratitude for the victory over their enemies. Likewise, today we sing with gratitude to God for helping us win our daily battles. Perhaps we no longer have an enemy army like the one Israel of old had, but we must not forget that we are still immersed in a great conflict where our struggle is not “against flesh and blood, but against principalities, against powers... against spiritual hosts of wickedness in the heavenly places” (Ephesians 6:12</a:t>
            </a:r>
            <a:r>
              <a:rPr lang="es-ES" sz="2000" b="1" dirty="0"/>
              <a:t>).</a:t>
            </a:r>
          </a:p>
          <a:p>
            <a:r>
              <a:rPr lang="en-US" sz="2000" b="1" dirty="0"/>
              <a:t>We praise God because He gives us victory over the enemy</a:t>
            </a:r>
            <a:r>
              <a:rPr lang="es-ES" sz="2000" b="1" dirty="0"/>
              <a:t>.</a:t>
            </a:r>
          </a:p>
        </p:txBody>
      </p:sp>
      <p:pic>
        <p:nvPicPr>
          <p:cNvPr id="6" name="Imagen 5" descr="Un dibujo de una persona&#10;&#10;Descripción generada automáticamente con confianza media">
            <a:extLst>
              <a:ext uri="{FF2B5EF4-FFF2-40B4-BE49-F238E27FC236}">
                <a16:creationId xmlns:a16="http://schemas.microsoft.com/office/drawing/2014/main" id="{0229AD8F-6869-996C-5915-47FFC948B371}"/>
              </a:ext>
            </a:extLst>
          </p:cNvPr>
          <p:cNvPicPr>
            <a:picLocks noChangeAspect="1"/>
          </p:cNvPicPr>
          <p:nvPr/>
        </p:nvPicPr>
        <p:blipFill rotWithShape="1">
          <a:blip r:embed="rId2">
            <a:extLst>
              <a:ext uri="{28A0092B-C50C-407E-A947-70E740481C1C}">
                <a14:useLocalDpi xmlns:a14="http://schemas.microsoft.com/office/drawing/2010/main" val="0"/>
              </a:ext>
            </a:extLst>
          </a:blip>
          <a:srcRect l="3685" t="2907" r="2960" b="3344"/>
          <a:stretch/>
        </p:blipFill>
        <p:spPr>
          <a:xfrm>
            <a:off x="6557583" y="775112"/>
            <a:ext cx="5438474" cy="5862075"/>
          </a:xfrm>
          <a:prstGeom prst="rect">
            <a:avLst/>
          </a:prstGeom>
          <a:ln w="38100" cap="sq" cmpd="thickThin">
            <a:solidFill>
              <a:srgbClr val="000000"/>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1E03A20-7782-ABC7-727A-7827308F515C}"/>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THE SONG OF DEBORAH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es-ES" sz="2600" b="1" spc="300" dirty="0" err="1">
                <a:ln w="6600">
                  <a:solidFill>
                    <a:srgbClr val="C00000"/>
                  </a:solidFill>
                  <a:prstDash val="solid"/>
                </a:ln>
                <a:solidFill>
                  <a:srgbClr val="FFFFFF"/>
                </a:solidFill>
                <a:effectLst>
                  <a:outerShdw dist="38100" dir="2700000" algn="tl" rotWithShape="0">
                    <a:srgbClr val="C00000"/>
                  </a:outerShdw>
                </a:effectLst>
              </a:rPr>
              <a:t>Judges</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p>
        </p:txBody>
      </p:sp>
      <p:pic>
        <p:nvPicPr>
          <p:cNvPr id="8" name="Imagen 7" descr="Imagen que contiene frente, monitor, tabla, luz&#10;&#10;Descripción generada automáticamente">
            <a:extLst>
              <a:ext uri="{FF2B5EF4-FFF2-40B4-BE49-F238E27FC236}">
                <a16:creationId xmlns:a16="http://schemas.microsoft.com/office/drawing/2014/main" id="{1EF4EAF5-F3DE-85DE-2C15-AA2EE0098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26893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FC6A6DC1-05BD-48DA-1B25-22830F01DD3F}"/>
              </a:ext>
            </a:extLst>
          </p:cNvPr>
          <p:cNvSpPr/>
          <p:nvPr/>
        </p:nvSpPr>
        <p:spPr>
          <a:xfrm>
            <a:off x="90695" y="378484"/>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6EC201E3-8371-2969-5EDB-855E4B00ED50}"/>
              </a:ext>
            </a:extLst>
          </p:cNvPr>
          <p:cNvSpPr txBox="1"/>
          <p:nvPr/>
        </p:nvSpPr>
        <p:spPr>
          <a:xfrm>
            <a:off x="411558" y="3100548"/>
            <a:ext cx="4818810" cy="3785652"/>
          </a:xfrm>
          <a:prstGeom prst="rect">
            <a:avLst/>
          </a:prstGeom>
          <a:noFill/>
        </p:spPr>
        <p:txBody>
          <a:bodyPr wrap="square">
            <a:spAutoFit/>
          </a:bodyPr>
          <a:lstStyle/>
          <a:p>
            <a:r>
              <a:rPr lang="en-US" sz="2400" b="1" dirty="0"/>
              <a:t>Scripture says, “And when they had sung the hymn, they went out to the Mount of Olives” (Matthew 26:30</a:t>
            </a:r>
            <a:r>
              <a:rPr lang="es-ES" sz="2400" b="1" dirty="0"/>
              <a:t>).</a:t>
            </a:r>
          </a:p>
          <a:p>
            <a:r>
              <a:rPr lang="en-US" sz="2400" b="1" dirty="0"/>
              <a:t>Ellen G. White in the book “Education, page 166” mentions that the hymn they sang was, specifically, Psalm 113:2-3 and 116:1-8</a:t>
            </a:r>
            <a:r>
              <a:rPr lang="es-ES" sz="2400" b="1" dirty="0"/>
              <a:t>. </a:t>
            </a:r>
          </a:p>
          <a:p>
            <a:r>
              <a:rPr lang="en-US" sz="2400" b="1" dirty="0"/>
              <a:t>Let's read them while paying attention to the content</a:t>
            </a:r>
            <a:r>
              <a:rPr lang="es-ES" sz="2400" b="1" dirty="0"/>
              <a:t>.</a:t>
            </a:r>
          </a:p>
        </p:txBody>
      </p:sp>
      <p:sp>
        <p:nvSpPr>
          <p:cNvPr id="16" name="CuadroTexto 15">
            <a:extLst>
              <a:ext uri="{FF2B5EF4-FFF2-40B4-BE49-F238E27FC236}">
                <a16:creationId xmlns:a16="http://schemas.microsoft.com/office/drawing/2014/main" id="{0C18A661-E2CF-D3BE-98BF-069498E89EDF}"/>
              </a:ext>
            </a:extLst>
          </p:cNvPr>
          <p:cNvSpPr txBox="1"/>
          <p:nvPr/>
        </p:nvSpPr>
        <p:spPr>
          <a:xfrm>
            <a:off x="566727"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n-US" sz="2800" b="1" spc="300" dirty="0">
                <a:ln w="6600">
                  <a:solidFill>
                    <a:srgbClr val="1C7667"/>
                  </a:solidFill>
                  <a:prstDash val="solid"/>
                </a:ln>
                <a:solidFill>
                  <a:srgbClr val="FFFFFF"/>
                </a:solidFill>
                <a:effectLst>
                  <a:outerShdw dist="38100" dir="2700000" algn="tl" rotWithShape="0">
                    <a:srgbClr val="23917E"/>
                  </a:outerShdw>
                </a:effectLst>
              </a:rPr>
              <a:t>THE SONG OF JESUS AND HIS DISCIPLES</a:t>
            </a:r>
            <a:r>
              <a:rPr lang="es-ES" sz="2800" b="1" spc="300" dirty="0">
                <a:ln w="6600">
                  <a:solidFill>
                    <a:srgbClr val="1C7667"/>
                  </a:solidFill>
                  <a:prstDash val="solid"/>
                </a:ln>
                <a:solidFill>
                  <a:srgbClr val="FFFFFF"/>
                </a:solidFill>
                <a:effectLst>
                  <a:outerShdw dist="38100" dir="2700000" algn="tl" rotWithShape="0">
                    <a:srgbClr val="23917E"/>
                  </a:outerShdw>
                </a:effectLst>
              </a:rPr>
              <a:t>  </a:t>
            </a:r>
            <a:r>
              <a:rPr lang="es-ES"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err="1">
                <a:ln w="6600">
                  <a:solidFill>
                    <a:srgbClr val="1C7667"/>
                  </a:solidFill>
                  <a:prstDash val="solid"/>
                </a:ln>
                <a:solidFill>
                  <a:srgbClr val="FFFFFF"/>
                </a:solidFill>
                <a:effectLst>
                  <a:outerShdw dist="38100" dir="2700000" algn="tl" rotWithShape="0">
                    <a:srgbClr val="23917E"/>
                  </a:outerShdw>
                </a:effectLst>
              </a:rPr>
              <a:t>Psalm</a:t>
            </a:r>
            <a:r>
              <a:rPr lang="es-ES" sz="2200" b="1" spc="300" dirty="0">
                <a:ln w="6600">
                  <a:solidFill>
                    <a:srgbClr val="1C7667"/>
                  </a:solidFill>
                  <a:prstDash val="solid"/>
                </a:ln>
                <a:solidFill>
                  <a:srgbClr val="FFFFFF"/>
                </a:solidFill>
                <a:effectLst>
                  <a:outerShdw dist="38100" dir="2700000" algn="tl" rotWithShape="0">
                    <a:srgbClr val="23917E"/>
                  </a:outerShdw>
                </a:effectLst>
              </a:rPr>
              <a:t> 113:2-3; 116:1-8)</a:t>
            </a:r>
          </a:p>
        </p:txBody>
      </p:sp>
      <p:pic>
        <p:nvPicPr>
          <p:cNvPr id="17" name="Imagen 16" descr="Icono&#10;&#10;Descripción generada automáticamente con confianza baja">
            <a:extLst>
              <a:ext uri="{FF2B5EF4-FFF2-40B4-BE49-F238E27FC236}">
                <a16:creationId xmlns:a16="http://schemas.microsoft.com/office/drawing/2014/main" id="{CEE42087-2D85-AD7B-DBA1-87897DF14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pic>
        <p:nvPicPr>
          <p:cNvPr id="4" name="Imagen 3" descr="Una captura de un videojuego&#10;&#10;Descripción generada automáticamente con confianza baja">
            <a:extLst>
              <a:ext uri="{FF2B5EF4-FFF2-40B4-BE49-F238E27FC236}">
                <a16:creationId xmlns:a16="http://schemas.microsoft.com/office/drawing/2014/main" id="{447D3265-89DB-5276-D861-17A68A4B6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164" y="3038903"/>
            <a:ext cx="6534052" cy="3675404"/>
          </a:xfrm>
          <a:prstGeom prst="rect">
            <a:avLst/>
          </a:prstGeom>
          <a:ln w="38100" cap="rnd">
            <a:solidFill>
              <a:srgbClr val="FFFFFF"/>
            </a:solidFill>
          </a:ln>
          <a:effectLst>
            <a:outerShdw blurRad="76200" dist="95250" dir="10500000" sx="97000" sy="23000" kx="900000" algn="br" rotWithShape="0">
              <a:srgbClr val="000000">
                <a:alpha val="7000"/>
              </a:srgbClr>
            </a:outerShdw>
          </a:effectLst>
          <a:scene3d>
            <a:camera prst="orthographicFront"/>
            <a:lightRig rig="twoPt" dir="t">
              <a:rot lat="0" lon="0" rev="7800000"/>
            </a:lightRig>
          </a:scene3d>
          <a:sp3d contourW="6350">
            <a:bevelT w="50800" h="16510"/>
            <a:contourClr>
              <a:srgbClr val="C0C0C0"/>
            </a:contourClr>
          </a:sp3d>
        </p:spPr>
      </p:pic>
      <p:pic>
        <p:nvPicPr>
          <p:cNvPr id="7" name="Imagen 6" descr="Calendario&#10;&#10;Descripción generada automáticamente">
            <a:extLst>
              <a:ext uri="{FF2B5EF4-FFF2-40B4-BE49-F238E27FC236}">
                <a16:creationId xmlns:a16="http://schemas.microsoft.com/office/drawing/2014/main" id="{23250E7F-9A14-B9AD-136D-2ED60797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738" y="400747"/>
            <a:ext cx="3423478" cy="2567609"/>
          </a:xfrm>
          <a:prstGeom prst="rect">
            <a:avLst/>
          </a:prstGeom>
          <a:ln w="38100" cap="rnd">
            <a:solidFill>
              <a:srgbClr val="FFFFFF"/>
            </a:solidFill>
          </a:ln>
          <a:effectLst>
            <a:outerShdw blurRad="76200" dist="95250" dir="10500000" sx="97000" sy="23000" kx="900000" algn="br" rotWithShape="0">
              <a:srgbClr val="000000">
                <a:alpha val="7000"/>
              </a:srgbClr>
            </a:outerShdw>
          </a:effectLst>
          <a:scene3d>
            <a:camera prst="orthographicFront"/>
            <a:lightRig rig="twoPt" dir="t">
              <a:rot lat="0" lon="0" rev="7800000"/>
            </a:lightRig>
          </a:scene3d>
          <a:sp3d contourW="6350">
            <a:bevelT w="50800" h="16510"/>
            <a:contourClr>
              <a:srgbClr val="C0C0C0"/>
            </a:contourClr>
          </a:sp3d>
        </p:spPr>
      </p:pic>
      <p:sp>
        <p:nvSpPr>
          <p:cNvPr id="11" name="CuadroTexto 10">
            <a:extLst>
              <a:ext uri="{FF2B5EF4-FFF2-40B4-BE49-F238E27FC236}">
                <a16:creationId xmlns:a16="http://schemas.microsoft.com/office/drawing/2014/main" id="{FCB0719A-04A7-AEDB-570E-4F178C05AF30}"/>
              </a:ext>
            </a:extLst>
          </p:cNvPr>
          <p:cNvSpPr txBox="1"/>
          <p:nvPr/>
        </p:nvSpPr>
        <p:spPr>
          <a:xfrm>
            <a:off x="477078" y="957907"/>
            <a:ext cx="8089705" cy="1938992"/>
          </a:xfrm>
          <a:prstGeom prst="rect">
            <a:avLst/>
          </a:prstGeom>
          <a:noFill/>
        </p:spPr>
        <p:txBody>
          <a:bodyPr wrap="square">
            <a:spAutoFit/>
          </a:bodyPr>
          <a:lstStyle/>
          <a:p>
            <a:r>
              <a:rPr lang="en-US" sz="2400" b="1" dirty="0"/>
              <a:t>On that sad night of the Last Passover Supper, when He was about to go out to face betrayal and death, Jesus and His disciples raised their voices in psalms</a:t>
            </a:r>
            <a:r>
              <a:rPr lang="es-ES" sz="2400" b="1" dirty="0"/>
              <a:t>.</a:t>
            </a:r>
          </a:p>
          <a:p>
            <a:r>
              <a:rPr lang="en-US" sz="2400" b="1" dirty="0"/>
              <a:t>In spite of his sorrow, Jesus did not allow this to prevent him from praising God in song, as He was wont to do</a:t>
            </a:r>
            <a:r>
              <a:rPr lang="es-ES" sz="2400" b="1" dirty="0"/>
              <a:t>.</a:t>
            </a:r>
          </a:p>
        </p:txBody>
      </p:sp>
    </p:spTree>
    <p:extLst>
      <p:ext uri="{BB962C8B-B14F-4D97-AF65-F5344CB8AC3E}">
        <p14:creationId xmlns:p14="http://schemas.microsoft.com/office/powerpoint/2010/main" val="161142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6"/>
                                        </p:tgtEl>
                                        <p:attrNameLst>
                                          <p:attrName>ppt_x</p:attrName>
                                          <p:attrName>ppt_y</p:attrName>
                                        </p:attrNameLst>
                                      </p:cBhvr>
                                    </p:animMotion>
                                    <p:animRot by="1500000">
                                      <p:cBhvr>
                                        <p:cTn id="9" dur="125" fill="hold">
                                          <p:stCondLst>
                                            <p:cond delay="0"/>
                                          </p:stCondLst>
                                        </p:cTn>
                                        <p:tgtEl>
                                          <p:spTgt spid="16"/>
                                        </p:tgtEl>
                                        <p:attrNameLst>
                                          <p:attrName>r</p:attrName>
                                        </p:attrNameLst>
                                      </p:cBhvr>
                                    </p:animRot>
                                    <p:animRot by="-1500000">
                                      <p:cBhvr>
                                        <p:cTn id="10" dur="125" fill="hold">
                                          <p:stCondLst>
                                            <p:cond delay="125"/>
                                          </p:stCondLst>
                                        </p:cTn>
                                        <p:tgtEl>
                                          <p:spTgt spid="16"/>
                                        </p:tgtEl>
                                        <p:attrNameLst>
                                          <p:attrName>r</p:attrName>
                                        </p:attrNameLst>
                                      </p:cBhvr>
                                    </p:animRot>
                                    <p:animRot by="-1500000">
                                      <p:cBhvr>
                                        <p:cTn id="11" dur="125" fill="hold">
                                          <p:stCondLst>
                                            <p:cond delay="250"/>
                                          </p:stCondLst>
                                        </p:cTn>
                                        <p:tgtEl>
                                          <p:spTgt spid="16"/>
                                        </p:tgtEl>
                                        <p:attrNameLst>
                                          <p:attrName>r</p:attrName>
                                        </p:attrNameLst>
                                      </p:cBhvr>
                                    </p:animRot>
                                    <p:animRot by="1500000">
                                      <p:cBhvr>
                                        <p:cTn id="12" dur="125" fill="hold">
                                          <p:stCondLst>
                                            <p:cond delay="375"/>
                                          </p:stCondLst>
                                        </p:cTn>
                                        <p:tgtEl>
                                          <p:spTgt spid="1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left)">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0.70"/>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091DDFF4-F79A-B4BD-4A48-7B121DED9165}"/>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5065661-12BB-D7FD-576E-610F2923B767}"/>
              </a:ext>
            </a:extLst>
          </p:cNvPr>
          <p:cNvSpPr txBox="1"/>
          <p:nvPr/>
        </p:nvSpPr>
        <p:spPr>
          <a:xfrm>
            <a:off x="234814" y="1099699"/>
            <a:ext cx="7081520" cy="1015663"/>
          </a:xfrm>
          <a:prstGeom prst="rect">
            <a:avLst/>
          </a:prstGeom>
          <a:noFill/>
        </p:spPr>
        <p:txBody>
          <a:bodyPr wrap="square">
            <a:spAutoFit/>
          </a:bodyPr>
          <a:lstStyle/>
          <a:p>
            <a:pPr marL="182563" indent="-182563"/>
            <a:r>
              <a:rPr lang="en-US" sz="2000" b="1" dirty="0"/>
              <a:t>Blessed be the name of the Lord from this time forth and for evermore. From the rising of the sun unto the going down of the same the Lord’s name is to be praised. (Psalm 113:2-3 KJV)</a:t>
            </a:r>
            <a:endParaRPr lang="es-ES" sz="2000" b="1" dirty="0"/>
          </a:p>
        </p:txBody>
      </p:sp>
      <p:pic>
        <p:nvPicPr>
          <p:cNvPr id="8" name="Imagen 7">
            <a:extLst>
              <a:ext uri="{FF2B5EF4-FFF2-40B4-BE49-F238E27FC236}">
                <a16:creationId xmlns:a16="http://schemas.microsoft.com/office/drawing/2014/main" id="{2A79C21C-5FAF-FEBD-9404-10935A83E9BD}"/>
              </a:ext>
            </a:extLst>
          </p:cNvPr>
          <p:cNvPicPr>
            <a:picLocks noChangeAspect="1"/>
          </p:cNvPicPr>
          <p:nvPr/>
        </p:nvPicPr>
        <p:blipFill>
          <a:blip r:embed="rId2"/>
          <a:stretch>
            <a:fillRect/>
          </a:stretch>
        </p:blipFill>
        <p:spPr>
          <a:xfrm>
            <a:off x="8262356" y="160396"/>
            <a:ext cx="3804628" cy="2140103"/>
          </a:xfrm>
          <a:prstGeom prst="roundRect">
            <a:avLst>
              <a:gd name="adj" fmla="val 5307"/>
            </a:avLst>
          </a:prstGeom>
          <a:solidFill>
            <a:srgbClr val="FFFFFF">
              <a:shade val="85000"/>
            </a:srgbClr>
          </a:solidFill>
          <a:ln>
            <a:noFill/>
          </a:ln>
          <a:effectLst>
            <a:reflection blurRad="12700" stA="38000" endPos="28000" dist="5000" dir="5400000" sy="-100000" algn="bl" rotWithShape="0"/>
          </a:effectLst>
        </p:spPr>
      </p:pic>
      <p:sp>
        <p:nvSpPr>
          <p:cNvPr id="6" name="CuadroTexto 5">
            <a:extLst>
              <a:ext uri="{FF2B5EF4-FFF2-40B4-BE49-F238E27FC236}">
                <a16:creationId xmlns:a16="http://schemas.microsoft.com/office/drawing/2014/main" id="{1BFBE07C-9C5F-833E-7C06-CD17C4EBB50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n-US" sz="2800" b="1" spc="300" dirty="0">
                <a:ln w="6600">
                  <a:solidFill>
                    <a:srgbClr val="1C7667"/>
                  </a:solidFill>
                  <a:prstDash val="solid"/>
                </a:ln>
                <a:solidFill>
                  <a:srgbClr val="FFFFFF"/>
                </a:solidFill>
                <a:effectLst>
                  <a:outerShdw dist="38100" dir="2700000" algn="tl" rotWithShape="0">
                    <a:srgbClr val="23917E"/>
                  </a:outerShdw>
                </a:effectLst>
              </a:rPr>
              <a:t>THE SONG OF JESUS AND HIS DISCIPLES</a:t>
            </a:r>
            <a:r>
              <a:rPr lang="es-ES" sz="2800" b="1" spc="300" dirty="0">
                <a:ln w="6600">
                  <a:solidFill>
                    <a:srgbClr val="1C7667"/>
                  </a:solidFill>
                  <a:prstDash val="solid"/>
                </a:ln>
                <a:solidFill>
                  <a:srgbClr val="FFFFFF"/>
                </a:solidFill>
                <a:effectLst>
                  <a:outerShdw dist="38100" dir="2700000" algn="tl" rotWithShape="0">
                    <a:srgbClr val="23917E"/>
                  </a:outerShdw>
                </a:effectLst>
              </a:rPr>
              <a:t>  </a:t>
            </a:r>
            <a:r>
              <a:rPr lang="es-ES"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err="1">
                <a:ln w="6600">
                  <a:solidFill>
                    <a:srgbClr val="1C7667"/>
                  </a:solidFill>
                  <a:prstDash val="solid"/>
                </a:ln>
                <a:solidFill>
                  <a:srgbClr val="FFFFFF"/>
                </a:solidFill>
                <a:effectLst>
                  <a:outerShdw dist="38100" dir="2700000" algn="tl" rotWithShape="0">
                    <a:srgbClr val="23917E"/>
                  </a:outerShdw>
                </a:effectLst>
              </a:rPr>
              <a:t>Psalm</a:t>
            </a:r>
            <a:r>
              <a:rPr lang="es-ES" sz="2200" b="1" spc="300" dirty="0">
                <a:ln w="6600">
                  <a:solidFill>
                    <a:srgbClr val="1C7667"/>
                  </a:solidFill>
                  <a:prstDash val="solid"/>
                </a:ln>
                <a:solidFill>
                  <a:srgbClr val="FFFFFF"/>
                </a:solidFill>
                <a:effectLst>
                  <a:outerShdw dist="38100" dir="2700000" algn="tl" rotWithShape="0">
                    <a:srgbClr val="23917E"/>
                  </a:outerShdw>
                </a:effectLst>
              </a:rPr>
              <a:t> 113:2-3; 116:1-8)</a:t>
            </a:r>
          </a:p>
        </p:txBody>
      </p:sp>
      <p:pic>
        <p:nvPicPr>
          <p:cNvPr id="13" name="Imagen 12" descr="Icono&#10;&#10;Descripción generada automáticamente con confianza baja">
            <a:extLst>
              <a:ext uri="{FF2B5EF4-FFF2-40B4-BE49-F238E27FC236}">
                <a16:creationId xmlns:a16="http://schemas.microsoft.com/office/drawing/2014/main" id="{5110F546-9C3C-C9E0-B59B-27FF60063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sp>
        <p:nvSpPr>
          <p:cNvPr id="7" name="CuadroTexto 6">
            <a:extLst>
              <a:ext uri="{FF2B5EF4-FFF2-40B4-BE49-F238E27FC236}">
                <a16:creationId xmlns:a16="http://schemas.microsoft.com/office/drawing/2014/main" id="{D1930F1F-B6FA-6228-E69E-9F2A94478BF5}"/>
              </a:ext>
            </a:extLst>
          </p:cNvPr>
          <p:cNvSpPr txBox="1"/>
          <p:nvPr/>
        </p:nvSpPr>
        <p:spPr>
          <a:xfrm>
            <a:off x="234814" y="2130695"/>
            <a:ext cx="11793064" cy="4708981"/>
          </a:xfrm>
          <a:prstGeom prst="rect">
            <a:avLst/>
          </a:prstGeom>
          <a:noFill/>
        </p:spPr>
        <p:txBody>
          <a:bodyPr wrap="square">
            <a:spAutoFit/>
          </a:bodyPr>
          <a:lstStyle/>
          <a:p>
            <a:pPr marL="182563" indent="-182563"/>
            <a:r>
              <a:rPr lang="en-US" sz="2000" b="1" dirty="0"/>
              <a:t>I love the Lord, because he hath heard my voice and my supplications. </a:t>
            </a:r>
          </a:p>
          <a:p>
            <a:pPr marL="182563" indent="-182563"/>
            <a:r>
              <a:rPr lang="en-US" sz="2000" b="1" dirty="0"/>
              <a:t>Because he hath inclined his ear unto me, therefore will I call upon him as long as I live. </a:t>
            </a:r>
          </a:p>
          <a:p>
            <a:pPr marL="182563" indent="-182563"/>
            <a:r>
              <a:rPr lang="en-US" sz="2000" b="1" dirty="0"/>
              <a:t>The sorrows of death compassed me, and the pains of hell gat hold upon me: I found trouble and sorrow.</a:t>
            </a:r>
          </a:p>
          <a:p>
            <a:pPr marL="182563" indent="-182563"/>
            <a:r>
              <a:rPr lang="en-US" sz="2000" b="1" dirty="0"/>
              <a:t>Then called I upon the name of the Lord; O Lord, I beseech thee, deliver my soul.</a:t>
            </a:r>
          </a:p>
          <a:p>
            <a:pPr marL="182563" indent="-182563"/>
            <a:r>
              <a:rPr lang="en-US" sz="2000" b="1" dirty="0"/>
              <a:t> Gracious is the Lord, and righteous; yea, our God is merciful. </a:t>
            </a:r>
          </a:p>
          <a:p>
            <a:pPr marL="182563" indent="-182563"/>
            <a:r>
              <a:rPr lang="en-US" sz="2000" b="1" dirty="0"/>
              <a:t>The Lord </a:t>
            </a:r>
            <a:r>
              <a:rPr lang="en-US" sz="2000" b="1" dirty="0" err="1"/>
              <a:t>preserveth</a:t>
            </a:r>
            <a:r>
              <a:rPr lang="en-US" sz="2000" b="1" dirty="0"/>
              <a:t> the simple: I was brought low, and he helped me. Return unto thy rest, O my soul; for the Lord hath dealt bountifully with thee. </a:t>
            </a:r>
          </a:p>
          <a:p>
            <a:pPr marL="182563" indent="-182563"/>
            <a:r>
              <a:rPr lang="en-US" sz="2000" b="1" dirty="0"/>
              <a:t>For thou hast delivered my soul from death, mine eyes from tears, and my feet from falling. </a:t>
            </a:r>
          </a:p>
          <a:p>
            <a:pPr marL="182563" indent="-182563"/>
            <a:r>
              <a:rPr lang="en-US" sz="2000" b="1" dirty="0"/>
              <a:t>I will walk before the Lord in the land of the living. I believed, therefore have I spoken: I was greatly afflicted:</a:t>
            </a:r>
          </a:p>
          <a:p>
            <a:pPr marL="182563" indent="-182563"/>
            <a:r>
              <a:rPr lang="en-US" sz="2000" b="1" dirty="0"/>
              <a:t>I said in my haste, All men are liars. What shall I render unto the Lord for all his benefits toward me? </a:t>
            </a:r>
          </a:p>
          <a:p>
            <a:pPr marL="182563" indent="-182563"/>
            <a:r>
              <a:rPr lang="en-US" sz="2000" b="1" dirty="0"/>
              <a:t>I will take the cup of salvation, and call upon the name of the Lord. I will pay my vows unto the Lord now in the presence of all his people. Precious in the sight of the Lord is the death of his saints.</a:t>
            </a:r>
          </a:p>
          <a:p>
            <a:pPr marL="182563" indent="-182563"/>
            <a:r>
              <a:rPr lang="en-US" sz="2000" b="1" dirty="0"/>
              <a:t>O Lord, truly I am thy servant; I am thy servant, and the son of thine handmaid: thou hast loosed my bonds.</a:t>
            </a:r>
          </a:p>
          <a:p>
            <a:pPr marL="182563" indent="-182563"/>
            <a:r>
              <a:rPr lang="en-US" sz="2000" b="1" dirty="0"/>
              <a:t> I will offer to thee the sacrifice of thanksgiving, and will call upon the name of the Lord.</a:t>
            </a:r>
          </a:p>
          <a:p>
            <a:pPr marL="182563" indent="-182563"/>
            <a:r>
              <a:rPr lang="en-US" sz="2000" b="1" dirty="0"/>
              <a:t>I will pay my vows unto the Lord now in the presence of all his people (Psalm 116:1-18 KJV </a:t>
            </a:r>
            <a:r>
              <a:rPr lang="es-ES" sz="2000" b="1" dirty="0"/>
              <a:t>)</a:t>
            </a:r>
          </a:p>
        </p:txBody>
      </p:sp>
    </p:spTree>
    <p:extLst>
      <p:ext uri="{BB962C8B-B14F-4D97-AF65-F5344CB8AC3E}">
        <p14:creationId xmlns:p14="http://schemas.microsoft.com/office/powerpoint/2010/main" val="293893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wipe(left)">
                                      <p:cBhvr>
                                        <p:cTn id="50" dur="500"/>
                                        <p:tgtEl>
                                          <p:spTgt spid="7">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Effect transition="in" filter="wipe(left)">
                                      <p:cBhvr>
                                        <p:cTn id="55" dur="500"/>
                                        <p:tgtEl>
                                          <p:spTgt spid="7">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xEl>
                                              <p:pRg st="8" end="8"/>
                                            </p:txEl>
                                          </p:spTgt>
                                        </p:tgtEl>
                                        <p:attrNameLst>
                                          <p:attrName>style.visibility</p:attrName>
                                        </p:attrNameLst>
                                      </p:cBhvr>
                                      <p:to>
                                        <p:strVal val="visible"/>
                                      </p:to>
                                    </p:set>
                                    <p:animEffect transition="in" filter="wipe(left)">
                                      <p:cBhvr>
                                        <p:cTn id="60" dur="500"/>
                                        <p:tgtEl>
                                          <p:spTgt spid="7">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xEl>
                                              <p:pRg st="9" end="9"/>
                                            </p:txEl>
                                          </p:spTgt>
                                        </p:tgtEl>
                                        <p:attrNameLst>
                                          <p:attrName>style.visibility</p:attrName>
                                        </p:attrNameLst>
                                      </p:cBhvr>
                                      <p:to>
                                        <p:strVal val="visible"/>
                                      </p:to>
                                    </p:set>
                                    <p:animEffect transition="in" filter="wipe(left)">
                                      <p:cBhvr>
                                        <p:cTn id="65" dur="500"/>
                                        <p:tgtEl>
                                          <p:spTgt spid="7">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xEl>
                                              <p:pRg st="10" end="10"/>
                                            </p:txEl>
                                          </p:spTgt>
                                        </p:tgtEl>
                                        <p:attrNameLst>
                                          <p:attrName>style.visibility</p:attrName>
                                        </p:attrNameLst>
                                      </p:cBhvr>
                                      <p:to>
                                        <p:strVal val="visible"/>
                                      </p:to>
                                    </p:set>
                                    <p:animEffect transition="in" filter="wipe(left)">
                                      <p:cBhvr>
                                        <p:cTn id="70" dur="500"/>
                                        <p:tgtEl>
                                          <p:spTgt spid="7">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xEl>
                                              <p:pRg st="11" end="11"/>
                                            </p:txEl>
                                          </p:spTgt>
                                        </p:tgtEl>
                                        <p:attrNameLst>
                                          <p:attrName>style.visibility</p:attrName>
                                        </p:attrNameLst>
                                      </p:cBhvr>
                                      <p:to>
                                        <p:strVal val="visible"/>
                                      </p:to>
                                    </p:set>
                                    <p:animEffect transition="in" filter="wipe(left)">
                                      <p:cBhvr>
                                        <p:cTn id="75" dur="500"/>
                                        <p:tgtEl>
                                          <p:spTgt spid="7">
                                            <p:txEl>
                                              <p:pRg st="11" end="1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
                                            <p:txEl>
                                              <p:pRg st="12" end="12"/>
                                            </p:txEl>
                                          </p:spTgt>
                                        </p:tgtEl>
                                        <p:attrNameLst>
                                          <p:attrName>style.visibility</p:attrName>
                                        </p:attrNameLst>
                                      </p:cBhvr>
                                      <p:to>
                                        <p:strVal val="visible"/>
                                      </p:to>
                                    </p:set>
                                    <p:animEffect transition="in" filter="wipe(left)">
                                      <p:cBhvr>
                                        <p:cTn id="80"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74D751-BBCB-14EB-A2AF-62EE886F077B}"/>
              </a:ext>
            </a:extLst>
          </p:cNvPr>
          <p:cNvSpPr txBox="1"/>
          <p:nvPr/>
        </p:nvSpPr>
        <p:spPr>
          <a:xfrm>
            <a:off x="100655" y="5514872"/>
            <a:ext cx="7005539" cy="1323439"/>
          </a:xfrm>
          <a:prstGeom prst="rect">
            <a:avLst/>
          </a:prstGeom>
          <a:noFill/>
        </p:spPr>
        <p:txBody>
          <a:bodyPr wrap="square">
            <a:spAutoFit/>
          </a:bodyPr>
          <a:lstStyle/>
          <a:p>
            <a:r>
              <a:rPr lang="en-US" sz="2000" b="1" dirty="0"/>
              <a:t>In the Bible we find certain moments in which songs of sublime worship were sung recognizing divine intervention in several situations</a:t>
            </a:r>
            <a:r>
              <a:rPr lang="es-ES" sz="2000" b="1" dirty="0"/>
              <a:t>.</a:t>
            </a:r>
          </a:p>
          <a:p>
            <a:r>
              <a:rPr lang="en-US" sz="2000" b="1" dirty="0"/>
              <a:t>We will see some examples</a:t>
            </a:r>
            <a:r>
              <a:rPr lang="es-ES" sz="2000" b="1" dirty="0"/>
              <a:t>.</a:t>
            </a:r>
          </a:p>
        </p:txBody>
      </p:sp>
      <p:sp>
        <p:nvSpPr>
          <p:cNvPr id="6" name="CuadroTexto 5">
            <a:extLst>
              <a:ext uri="{FF2B5EF4-FFF2-40B4-BE49-F238E27FC236}">
                <a16:creationId xmlns:a16="http://schemas.microsoft.com/office/drawing/2014/main" id="{5C763B05-1F3F-E1AE-B3C7-097BEE4CAF9F}"/>
              </a:ext>
            </a:extLst>
          </p:cNvPr>
          <p:cNvSpPr txBox="1"/>
          <p:nvPr/>
        </p:nvSpPr>
        <p:spPr>
          <a:xfrm>
            <a:off x="100655" y="47178"/>
            <a:ext cx="11730035" cy="707886"/>
          </a:xfrm>
          <a:prstGeom prst="rect">
            <a:avLst/>
          </a:prstGeom>
          <a:noFill/>
        </p:spPr>
        <p:txBody>
          <a:bodyPr wrap="square">
            <a:spAutoFit/>
          </a:bodyPr>
          <a:lstStyle/>
          <a:p>
            <a:r>
              <a:rPr lang="en-US" sz="2000" b="1" dirty="0"/>
              <a:t>The purpose of worship is to recognize the greatness and power of the true God, and to dedicate one's life to His service in obedience, loyalty, and love always and in all circumstances</a:t>
            </a:r>
            <a:r>
              <a:rPr lang="es-ES" sz="2000" b="1" dirty="0"/>
              <a:t>.</a:t>
            </a:r>
          </a:p>
        </p:txBody>
      </p:sp>
      <p:pic>
        <p:nvPicPr>
          <p:cNvPr id="12" name="Imagen 11" descr="Mano de una persona con la boca abierta&#10;&#10;Descripción generada automáticamente con confianza media">
            <a:extLst>
              <a:ext uri="{FF2B5EF4-FFF2-40B4-BE49-F238E27FC236}">
                <a16:creationId xmlns:a16="http://schemas.microsoft.com/office/drawing/2014/main" id="{E9E29F95-0A92-C5C2-564D-A9A8802CF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7" y="3162762"/>
            <a:ext cx="5015873" cy="3695238"/>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70F12AB7-4C1C-4EBF-BD05-ADFFBF0E0559}"/>
              </a:ext>
            </a:extLst>
          </p:cNvPr>
          <p:cNvSpPr txBox="1"/>
          <p:nvPr/>
        </p:nvSpPr>
        <p:spPr>
          <a:xfrm>
            <a:off x="4274049" y="698142"/>
            <a:ext cx="7917951" cy="2554545"/>
          </a:xfrm>
          <a:prstGeom prst="rect">
            <a:avLst/>
          </a:prstGeom>
          <a:noFill/>
        </p:spPr>
        <p:txBody>
          <a:bodyPr wrap="square">
            <a:spAutoFit/>
          </a:bodyPr>
          <a:lstStyle/>
          <a:p>
            <a:r>
              <a:rPr lang="en-US" sz="2000" b="1" dirty="0"/>
              <a:t>Just as the Israelites, when they walked in the desert, made their way happy with the music of sacred song, God invites us to brighten, by the same means, our life of pilgrimage. There are few more effective means of engraving his words in the memory than that of repeating them by singing. That kind of singing has wonderful power. It has power to subdue rude and uncultured natures, to enliven thought and arouse sympathy, to promote harmony in action, and to dispel melancholy and presentiments that destroy courage and weaken effort</a:t>
            </a:r>
            <a:r>
              <a:rPr lang="es-ES" sz="2000" b="1" dirty="0"/>
              <a:t>. </a:t>
            </a:r>
          </a:p>
        </p:txBody>
      </p:sp>
      <p:sp>
        <p:nvSpPr>
          <p:cNvPr id="16" name="CuadroTexto 15">
            <a:extLst>
              <a:ext uri="{FF2B5EF4-FFF2-40B4-BE49-F238E27FC236}">
                <a16:creationId xmlns:a16="http://schemas.microsoft.com/office/drawing/2014/main" id="{49BC3A4A-0084-ED36-F878-DB67CC2B43CC}"/>
              </a:ext>
            </a:extLst>
          </p:cNvPr>
          <p:cNvSpPr txBox="1"/>
          <p:nvPr/>
        </p:nvSpPr>
        <p:spPr>
          <a:xfrm>
            <a:off x="100655" y="3654036"/>
            <a:ext cx="7075472" cy="1938992"/>
          </a:xfrm>
          <a:prstGeom prst="rect">
            <a:avLst/>
          </a:prstGeom>
          <a:noFill/>
        </p:spPr>
        <p:txBody>
          <a:bodyPr wrap="square">
            <a:spAutoFit/>
          </a:bodyPr>
          <a:lstStyle/>
          <a:p>
            <a:r>
              <a:rPr lang="en-US" sz="2000" b="1" dirty="0"/>
              <a:t>How often the memory recalls some word of God to the soul oppressed and on the verge of despair, through the forgotten theme of some song of childhood</a:t>
            </a:r>
            <a:r>
              <a:rPr lang="es-ES" sz="2000" b="1" dirty="0"/>
              <a:t>. </a:t>
            </a:r>
          </a:p>
          <a:p>
            <a:r>
              <a:rPr lang="en-US" sz="2000" b="1" dirty="0"/>
              <a:t>As you sing, temptations lose their power, life takes on new meaning and new purpose, and courage and joy are imparted to other souls</a:t>
            </a:r>
            <a:r>
              <a:rPr lang="es-ES" sz="2000" b="1" dirty="0"/>
              <a:t>. </a:t>
            </a:r>
          </a:p>
        </p:txBody>
      </p:sp>
      <p:pic>
        <p:nvPicPr>
          <p:cNvPr id="17" name="Imagen 16">
            <a:extLst>
              <a:ext uri="{FF2B5EF4-FFF2-40B4-BE49-F238E27FC236}">
                <a16:creationId xmlns:a16="http://schemas.microsoft.com/office/drawing/2014/main" id="{16429A03-6E66-E6FB-8B47-B1140B06BA6F}"/>
              </a:ext>
            </a:extLst>
          </p:cNvPr>
          <p:cNvPicPr>
            <a:picLocks noChangeAspect="1"/>
          </p:cNvPicPr>
          <p:nvPr/>
        </p:nvPicPr>
        <p:blipFill>
          <a:blip r:embed="rId4"/>
          <a:stretch>
            <a:fillRect/>
          </a:stretch>
        </p:blipFill>
        <p:spPr>
          <a:xfrm>
            <a:off x="203397" y="759786"/>
            <a:ext cx="3967911" cy="2850283"/>
          </a:xfrm>
          <a:prstGeom prst="rect">
            <a:avLst/>
          </a:prstGeom>
        </p:spPr>
      </p:pic>
    </p:spTree>
    <p:extLst>
      <p:ext uri="{BB962C8B-B14F-4D97-AF65-F5344CB8AC3E}">
        <p14:creationId xmlns:p14="http://schemas.microsoft.com/office/powerpoint/2010/main" val="265007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out)">
                                      <p:cBhvr>
                                        <p:cTn id="12" dur="10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edge">
                                      <p:cBhvr>
                                        <p:cTn id="21" dur="1000"/>
                                        <p:tgtEl>
                                          <p:spTgt spid="12"/>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4" grpId="0"/>
      <p:bldP spid="1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FC6A6DC1-05BD-48DA-1B25-22830F01DD3F}"/>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C201E3-8371-2969-5EDB-855E4B00ED50}"/>
              </a:ext>
            </a:extLst>
          </p:cNvPr>
          <p:cNvSpPr txBox="1"/>
          <p:nvPr/>
        </p:nvSpPr>
        <p:spPr>
          <a:xfrm>
            <a:off x="259510" y="3041232"/>
            <a:ext cx="5420266" cy="3785652"/>
          </a:xfrm>
          <a:prstGeom prst="rect">
            <a:avLst/>
          </a:prstGeom>
          <a:noFill/>
        </p:spPr>
        <p:txBody>
          <a:bodyPr wrap="square">
            <a:spAutoFit/>
          </a:bodyPr>
          <a:lstStyle/>
          <a:p>
            <a:r>
              <a:rPr lang="en-US" sz="2000" b="1" dirty="0"/>
              <a:t>Jesus sang songs of thanksgiving, praise and thanksgiving to God</a:t>
            </a:r>
            <a:r>
              <a:rPr lang="es-ES" sz="2000" b="1" dirty="0"/>
              <a:t>.</a:t>
            </a:r>
          </a:p>
          <a:p>
            <a:r>
              <a:rPr lang="en-US" sz="2000" b="1" dirty="0"/>
              <a:t>In this last song there is gratitude to God for delivering a person from pain and anguish, specifically, from certain death</a:t>
            </a:r>
            <a:r>
              <a:rPr lang="es-ES" sz="2000" b="1" dirty="0"/>
              <a:t>.</a:t>
            </a:r>
          </a:p>
          <a:p>
            <a:r>
              <a:rPr lang="en-US" sz="2000" b="1" dirty="0"/>
              <a:t>The author of this psalm puts his trust in God for His mercy and justice. He says that he will always be His servant and that he will praise Him and call on Him</a:t>
            </a:r>
            <a:r>
              <a:rPr lang="es-ES" sz="2000" b="1" dirty="0"/>
              <a:t>.</a:t>
            </a:r>
          </a:p>
          <a:p>
            <a:r>
              <a:rPr lang="en-US" sz="2000" b="1" dirty="0"/>
              <a:t>Praise God because He delivers us from anguish and pain, and even from death. Praise Him because He is praiseworthy</a:t>
            </a:r>
            <a:r>
              <a:rPr lang="es-ES" sz="2000" b="1" dirty="0"/>
              <a:t>.</a:t>
            </a:r>
          </a:p>
        </p:txBody>
      </p:sp>
      <p:pic>
        <p:nvPicPr>
          <p:cNvPr id="6" name="Imagen 5">
            <a:extLst>
              <a:ext uri="{FF2B5EF4-FFF2-40B4-BE49-F238E27FC236}">
                <a16:creationId xmlns:a16="http://schemas.microsoft.com/office/drawing/2014/main" id="{2964C8E7-2998-60BD-5081-54BF6435E1D7}"/>
              </a:ext>
            </a:extLst>
          </p:cNvPr>
          <p:cNvPicPr>
            <a:picLocks noChangeAspect="1"/>
          </p:cNvPicPr>
          <p:nvPr/>
        </p:nvPicPr>
        <p:blipFill rotWithShape="1">
          <a:blip r:embed="rId2"/>
          <a:srcRect t="3121"/>
          <a:stretch/>
        </p:blipFill>
        <p:spPr>
          <a:xfrm>
            <a:off x="5764834" y="3320918"/>
            <a:ext cx="6248082" cy="3403189"/>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descr="Una persona con un vestido de flores&#10;&#10;Descripción generada automáticamente con confianza media">
            <a:extLst>
              <a:ext uri="{FF2B5EF4-FFF2-40B4-BE49-F238E27FC236}">
                <a16:creationId xmlns:a16="http://schemas.microsoft.com/office/drawing/2014/main" id="{B68BA913-C0CE-B3E0-8CCC-6B478BEFA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13485" y="468912"/>
            <a:ext cx="3999431" cy="28691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CuadroTexto 9">
            <a:extLst>
              <a:ext uri="{FF2B5EF4-FFF2-40B4-BE49-F238E27FC236}">
                <a16:creationId xmlns:a16="http://schemas.microsoft.com/office/drawing/2014/main" id="{E71AC0BA-2D53-69E4-797A-E013A4299D46}"/>
              </a:ext>
            </a:extLst>
          </p:cNvPr>
          <p:cNvSpPr txBox="1"/>
          <p:nvPr/>
        </p:nvSpPr>
        <p:spPr>
          <a:xfrm>
            <a:off x="259510" y="908293"/>
            <a:ext cx="8446389" cy="2246769"/>
          </a:xfrm>
          <a:prstGeom prst="rect">
            <a:avLst/>
          </a:prstGeom>
          <a:noFill/>
        </p:spPr>
        <p:txBody>
          <a:bodyPr wrap="square">
            <a:spAutoFit/>
          </a:bodyPr>
          <a:lstStyle/>
          <a:p>
            <a:r>
              <a:rPr lang="en-US" sz="2000" b="1" dirty="0"/>
              <a:t>During his mortal life, Jesus met temptation with song. Often, when scathing and offensive words were spoken, when the atmosphere around Him was gloomy with melancholy, disgust, distrust, or oppressive fear, His song of faith and holy joy was heard</a:t>
            </a:r>
            <a:r>
              <a:rPr lang="es-ES" sz="2000" b="1" dirty="0"/>
              <a:t>. </a:t>
            </a:r>
          </a:p>
          <a:p>
            <a:r>
              <a:rPr lang="en-US" sz="2000" b="1" dirty="0"/>
              <a:t>Many times they heard His voice rise in prayer and thanksgiving to God; and those who associated with Him, who often complained of weariness, were gladdened by the sweet melody that came from His lips</a:t>
            </a:r>
            <a:r>
              <a:rPr lang="es-ES" sz="2000" b="1" dirty="0"/>
              <a:t>.  </a:t>
            </a:r>
          </a:p>
        </p:txBody>
      </p:sp>
      <p:sp>
        <p:nvSpPr>
          <p:cNvPr id="16" name="CuadroTexto 15">
            <a:extLst>
              <a:ext uri="{FF2B5EF4-FFF2-40B4-BE49-F238E27FC236}">
                <a16:creationId xmlns:a16="http://schemas.microsoft.com/office/drawing/2014/main" id="{0C18A661-E2CF-D3BE-98BF-069498E89ED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n-US" sz="2800" b="1" spc="300" dirty="0">
                <a:ln w="6600">
                  <a:solidFill>
                    <a:srgbClr val="1C7667"/>
                  </a:solidFill>
                  <a:prstDash val="solid"/>
                </a:ln>
                <a:solidFill>
                  <a:srgbClr val="FFFFFF"/>
                </a:solidFill>
                <a:effectLst>
                  <a:outerShdw dist="38100" dir="2700000" algn="tl" rotWithShape="0">
                    <a:srgbClr val="23917E"/>
                  </a:outerShdw>
                </a:effectLst>
              </a:rPr>
              <a:t>THE SONG OF JESUS AND HIS DISCIPLES</a:t>
            </a:r>
            <a:r>
              <a:rPr lang="es-ES" sz="2800" b="1" spc="300" dirty="0">
                <a:ln w="6600">
                  <a:solidFill>
                    <a:srgbClr val="1C7667"/>
                  </a:solidFill>
                  <a:prstDash val="solid"/>
                </a:ln>
                <a:solidFill>
                  <a:srgbClr val="FFFFFF"/>
                </a:solidFill>
                <a:effectLst>
                  <a:outerShdw dist="38100" dir="2700000" algn="tl" rotWithShape="0">
                    <a:srgbClr val="23917E"/>
                  </a:outerShdw>
                </a:effectLst>
              </a:rPr>
              <a:t>  </a:t>
            </a:r>
            <a:r>
              <a:rPr lang="es-ES"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err="1">
                <a:ln w="6600">
                  <a:solidFill>
                    <a:srgbClr val="1C7667"/>
                  </a:solidFill>
                  <a:prstDash val="solid"/>
                </a:ln>
                <a:solidFill>
                  <a:srgbClr val="FFFFFF"/>
                </a:solidFill>
                <a:effectLst>
                  <a:outerShdw dist="38100" dir="2700000" algn="tl" rotWithShape="0">
                    <a:srgbClr val="23917E"/>
                  </a:outerShdw>
                </a:effectLst>
              </a:rPr>
              <a:t>Psalm</a:t>
            </a:r>
            <a:r>
              <a:rPr lang="es-ES" sz="2200" b="1" spc="300" dirty="0">
                <a:ln w="6600">
                  <a:solidFill>
                    <a:srgbClr val="1C7667"/>
                  </a:solidFill>
                  <a:prstDash val="solid"/>
                </a:ln>
                <a:solidFill>
                  <a:srgbClr val="FFFFFF"/>
                </a:solidFill>
                <a:effectLst>
                  <a:outerShdw dist="38100" dir="2700000" algn="tl" rotWithShape="0">
                    <a:srgbClr val="23917E"/>
                  </a:outerShdw>
                </a:effectLst>
              </a:rPr>
              <a:t> 113:2-3; 116:1-8)</a:t>
            </a:r>
          </a:p>
        </p:txBody>
      </p:sp>
      <p:pic>
        <p:nvPicPr>
          <p:cNvPr id="17" name="Imagen 16" descr="Icono&#10;&#10;Descripción generada automáticamente con confianza baja">
            <a:extLst>
              <a:ext uri="{FF2B5EF4-FFF2-40B4-BE49-F238E27FC236}">
                <a16:creationId xmlns:a16="http://schemas.microsoft.com/office/drawing/2014/main" id="{CEE42087-2D85-AD7B-DBA1-87897DF14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spTree>
    <p:extLst>
      <p:ext uri="{BB962C8B-B14F-4D97-AF65-F5344CB8AC3E}">
        <p14:creationId xmlns:p14="http://schemas.microsoft.com/office/powerpoint/2010/main" val="320910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CCAFE335-4C51-0809-7B9D-8CE531E8284C}"/>
              </a:ext>
            </a:extLst>
          </p:cNvPr>
          <p:cNvSpPr/>
          <p:nvPr/>
        </p:nvSpPr>
        <p:spPr>
          <a:xfrm>
            <a:off x="87365" y="330200"/>
            <a:ext cx="12010609" cy="6479516"/>
          </a:xfrm>
          <a:prstGeom prst="roundRect">
            <a:avLst>
              <a:gd name="adj" fmla="val 2333"/>
            </a:avLst>
          </a:prstGeom>
          <a:solidFill>
            <a:srgbClr val="FEF6DE"/>
          </a:solidFill>
          <a:ln w="76200">
            <a:solidFill>
              <a:srgbClr val="D69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231B691-DBCC-1386-E6A7-C415A6AC808B}"/>
              </a:ext>
            </a:extLst>
          </p:cNvPr>
          <p:cNvSpPr txBox="1"/>
          <p:nvPr/>
        </p:nvSpPr>
        <p:spPr>
          <a:xfrm>
            <a:off x="108297" y="672635"/>
            <a:ext cx="3596195" cy="5847755"/>
          </a:xfrm>
          <a:prstGeom prst="rect">
            <a:avLst/>
          </a:prstGeom>
          <a:noFill/>
        </p:spPr>
        <p:txBody>
          <a:bodyPr wrap="square">
            <a:spAutoFit/>
          </a:bodyPr>
          <a:lstStyle/>
          <a:p>
            <a:pPr marL="182563" indent="-182563"/>
            <a:r>
              <a:rPr lang="en-US" sz="2200" b="1" dirty="0"/>
              <a:t>I also saw a sea of glass mixed with fire; and to those who had gained victory over the beast and his image, and his mark and the number of his name, standing on the sea of glass, with the harps of God</a:t>
            </a:r>
            <a:r>
              <a:rPr lang="es-ES" sz="2200" b="1" dirty="0"/>
              <a:t>.</a:t>
            </a:r>
          </a:p>
          <a:p>
            <a:pPr marL="182563" indent="-182563"/>
            <a:r>
              <a:rPr lang="en-US" sz="2200" b="1" dirty="0"/>
              <a:t>And they sing the song of Moses the servant of God, and the song of the Lamb, saying</a:t>
            </a:r>
            <a:r>
              <a:rPr lang="es-ES" sz="2200" b="1" dirty="0"/>
              <a:t>: </a:t>
            </a:r>
          </a:p>
          <a:p>
            <a:pPr marL="182563" indent="-182563"/>
            <a:r>
              <a:rPr lang="es-ES" sz="2200" b="1" dirty="0"/>
              <a:t>“</a:t>
            </a:r>
            <a:r>
              <a:rPr lang="en-US" sz="2200" b="1" dirty="0"/>
              <a:t>Great and wonderful are your works, Lord God Almighty; just and true are your ways, King of saints.</a:t>
            </a:r>
            <a:r>
              <a:rPr lang="es-ES" sz="2200" b="1" dirty="0"/>
              <a:t>” </a:t>
            </a:r>
          </a:p>
        </p:txBody>
      </p:sp>
      <p:pic>
        <p:nvPicPr>
          <p:cNvPr id="6" name="Imagen 5">
            <a:extLst>
              <a:ext uri="{FF2B5EF4-FFF2-40B4-BE49-F238E27FC236}">
                <a16:creationId xmlns:a16="http://schemas.microsoft.com/office/drawing/2014/main" id="{B1E93E48-7AFA-A5B8-5081-A3BD1266FB9A}"/>
              </a:ext>
            </a:extLst>
          </p:cNvPr>
          <p:cNvPicPr>
            <a:picLocks noChangeAspect="1"/>
          </p:cNvPicPr>
          <p:nvPr/>
        </p:nvPicPr>
        <p:blipFill>
          <a:blip r:embed="rId3">
            <a:extLst>
              <a:ext uri="{28A0092B-C50C-407E-A947-70E740481C1C}">
                <a14:useLocalDpi xmlns:a14="http://schemas.microsoft.com/office/drawing/2010/main" val="0"/>
              </a:ext>
            </a:extLst>
          </a:blip>
          <a:srcRect t="4365" b="4365"/>
          <a:stretch/>
        </p:blipFill>
        <p:spPr>
          <a:xfrm>
            <a:off x="3746430" y="691661"/>
            <a:ext cx="8188344" cy="5978769"/>
          </a:xfrm>
          <a:prstGeom prst="roundRect">
            <a:avLst>
              <a:gd name="adj" fmla="val 1967"/>
            </a:avLst>
          </a:prstGeom>
          <a:solidFill>
            <a:srgbClr val="FFFFFF">
              <a:shade val="85000"/>
            </a:srgbClr>
          </a:solidFill>
          <a:ln>
            <a:solidFill>
              <a:srgbClr val="D69F0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6F2A"/>
            </a:contourClr>
          </a:sp3d>
        </p:spPr>
      </p:pic>
      <p:sp>
        <p:nvSpPr>
          <p:cNvPr id="11" name="CuadroTexto 10">
            <a:extLst>
              <a:ext uri="{FF2B5EF4-FFF2-40B4-BE49-F238E27FC236}">
                <a16:creationId xmlns:a16="http://schemas.microsoft.com/office/drawing/2014/main" id="{0AF119FA-C472-08E8-7184-A7F9956EA096}"/>
              </a:ext>
            </a:extLst>
          </p:cNvPr>
          <p:cNvSpPr txBox="1"/>
          <p:nvPr/>
        </p:nvSpPr>
        <p:spPr>
          <a:xfrm>
            <a:off x="616030" y="46192"/>
            <a:ext cx="10997205" cy="516945"/>
          </a:xfrm>
          <a:prstGeom prst="roundRect">
            <a:avLst/>
          </a:prstGeom>
          <a:gradFill>
            <a:gsLst>
              <a:gs pos="0">
                <a:srgbClr val="FFEDB9"/>
              </a:gs>
              <a:gs pos="50000">
                <a:srgbClr val="FFE28F"/>
              </a:gs>
              <a:gs pos="100000">
                <a:srgbClr val="FFD55D"/>
              </a:gs>
            </a:gsLst>
          </a:gradFill>
          <a:ln>
            <a:solidFill>
              <a:srgbClr val="926C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n-US" sz="2800" b="1" spc="300" dirty="0">
                <a:ln w="6600">
                  <a:solidFill>
                    <a:srgbClr val="B48500"/>
                  </a:solidFill>
                  <a:prstDash val="solid"/>
                </a:ln>
                <a:solidFill>
                  <a:srgbClr val="FFFFFF"/>
                </a:solidFill>
                <a:effectLst>
                  <a:outerShdw dist="38100" dir="2700000" algn="tl" rotWithShape="0">
                    <a:srgbClr val="926C00"/>
                  </a:outerShdw>
                </a:effectLst>
              </a:rPr>
              <a:t>THE SONG OF MOSES AND THE LAMB</a:t>
            </a:r>
            <a:r>
              <a:rPr lang="es-ES" sz="2800" b="1" spc="300" dirty="0">
                <a:ln w="6600">
                  <a:solidFill>
                    <a:srgbClr val="B48500"/>
                  </a:solidFill>
                  <a:prstDash val="solid"/>
                </a:ln>
                <a:solidFill>
                  <a:srgbClr val="FFFFFF"/>
                </a:solidFill>
                <a:effectLst>
                  <a:outerShdw dist="38100" dir="2700000" algn="tl" rotWithShape="0">
                    <a:srgbClr val="926C00"/>
                  </a:outerShdw>
                </a:effectLst>
              </a:rPr>
              <a:t> </a:t>
            </a:r>
            <a:r>
              <a:rPr lang="es-ES" sz="2600" b="1" spc="300" dirty="0">
                <a:ln w="6600">
                  <a:solidFill>
                    <a:srgbClr val="B48500"/>
                  </a:solidFill>
                  <a:prstDash val="solid"/>
                </a:ln>
                <a:solidFill>
                  <a:srgbClr val="FFFFFF"/>
                </a:solidFill>
                <a:effectLst>
                  <a:outerShdw dist="38100" dir="2700000" algn="tl" rotWithShape="0">
                    <a:srgbClr val="926C00"/>
                  </a:outerShdw>
                </a:effectLst>
              </a:rPr>
              <a:t>(</a:t>
            </a:r>
            <a:r>
              <a:rPr lang="es-ES" sz="2600" b="1" spc="300" dirty="0" err="1">
                <a:ln w="6600">
                  <a:solidFill>
                    <a:srgbClr val="B48500"/>
                  </a:solidFill>
                  <a:prstDash val="solid"/>
                </a:ln>
                <a:solidFill>
                  <a:srgbClr val="FFFFFF"/>
                </a:solidFill>
                <a:effectLst>
                  <a:outerShdw dist="38100" dir="2700000" algn="tl" rotWithShape="0">
                    <a:srgbClr val="926C00"/>
                  </a:outerShdw>
                </a:effectLst>
              </a:rPr>
              <a:t>Revelation</a:t>
            </a:r>
            <a:r>
              <a:rPr lang="es-ES" sz="2600" b="1" spc="300" dirty="0">
                <a:ln w="6600">
                  <a:solidFill>
                    <a:srgbClr val="B48500"/>
                  </a:solidFill>
                  <a:prstDash val="solid"/>
                </a:ln>
                <a:solidFill>
                  <a:srgbClr val="FFFFFF"/>
                </a:solidFill>
                <a:effectLst>
                  <a:outerShdw dist="38100" dir="2700000" algn="tl" rotWithShape="0">
                    <a:srgbClr val="926C00"/>
                  </a:outerShdw>
                </a:effectLst>
              </a:rPr>
              <a:t> 15:2-3)</a:t>
            </a:r>
          </a:p>
        </p:txBody>
      </p:sp>
      <p:pic>
        <p:nvPicPr>
          <p:cNvPr id="12" name="Imagen 11" descr="Imagen que contiene Icono&#10;&#10;Descripción generada automáticamente">
            <a:extLst>
              <a:ext uri="{FF2B5EF4-FFF2-40B4-BE49-F238E27FC236}">
                <a16:creationId xmlns:a16="http://schemas.microsoft.com/office/drawing/2014/main" id="{E643021D-8694-28AC-880C-D6345D9EE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18" y="63605"/>
            <a:ext cx="496800" cy="496800"/>
          </a:xfrm>
          <a:prstGeom prst="rect">
            <a:avLst/>
          </a:prstGeom>
        </p:spPr>
      </p:pic>
    </p:spTree>
    <p:extLst>
      <p:ext uri="{BB962C8B-B14F-4D97-AF65-F5344CB8AC3E}">
        <p14:creationId xmlns:p14="http://schemas.microsoft.com/office/powerpoint/2010/main" val="203143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1"/>
                                        </p:tgtEl>
                                        <p:attrNameLst>
                                          <p:attrName>ppt_x</p:attrName>
                                          <p:attrName>ppt_y</p:attrName>
                                        </p:attrNameLst>
                                      </p:cBhvr>
                                    </p:animMotion>
                                    <p:animRot by="1500000">
                                      <p:cBhvr>
                                        <p:cTn id="9" dur="125" fill="hold">
                                          <p:stCondLst>
                                            <p:cond delay="0"/>
                                          </p:stCondLst>
                                        </p:cTn>
                                        <p:tgtEl>
                                          <p:spTgt spid="11"/>
                                        </p:tgtEl>
                                        <p:attrNameLst>
                                          <p:attrName>r</p:attrName>
                                        </p:attrNameLst>
                                      </p:cBhvr>
                                    </p:animRot>
                                    <p:animRot by="-1500000">
                                      <p:cBhvr>
                                        <p:cTn id="10" dur="125" fill="hold">
                                          <p:stCondLst>
                                            <p:cond delay="125"/>
                                          </p:stCondLst>
                                        </p:cTn>
                                        <p:tgtEl>
                                          <p:spTgt spid="11"/>
                                        </p:tgtEl>
                                        <p:attrNameLst>
                                          <p:attrName>r</p:attrName>
                                        </p:attrNameLst>
                                      </p:cBhvr>
                                    </p:animRot>
                                    <p:animRot by="-1500000">
                                      <p:cBhvr>
                                        <p:cTn id="11" dur="125" fill="hold">
                                          <p:stCondLst>
                                            <p:cond delay="250"/>
                                          </p:stCondLst>
                                        </p:cTn>
                                        <p:tgtEl>
                                          <p:spTgt spid="11"/>
                                        </p:tgtEl>
                                        <p:attrNameLst>
                                          <p:attrName>r</p:attrName>
                                        </p:attrNameLst>
                                      </p:cBhvr>
                                    </p:animRot>
                                    <p:animRot by="1500000">
                                      <p:cBhvr>
                                        <p:cTn id="12" dur="125" fill="hold">
                                          <p:stCondLst>
                                            <p:cond delay="375"/>
                                          </p:stCondLst>
                                        </p:cTn>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left)">
                                      <p:cBhvr>
                                        <p:cTn id="33" dur="500"/>
                                        <p:tgtEl>
                                          <p:spTgt spid="4">
                                            <p:txEl>
                                              <p:pRg st="1" end="1"/>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left)">
                                      <p:cBhvr>
                                        <p:cTn id="3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5AF759AB-37D5-BA70-0B6F-9EFB333F4B70}"/>
              </a:ext>
            </a:extLst>
          </p:cNvPr>
          <p:cNvSpPr/>
          <p:nvPr/>
        </p:nvSpPr>
        <p:spPr>
          <a:xfrm>
            <a:off x="87365" y="330200"/>
            <a:ext cx="12010609" cy="6479516"/>
          </a:xfrm>
          <a:prstGeom prst="roundRect">
            <a:avLst>
              <a:gd name="adj" fmla="val 2333"/>
            </a:avLst>
          </a:prstGeom>
          <a:solidFill>
            <a:srgbClr val="FEF6DE"/>
          </a:solidFill>
          <a:ln w="76200">
            <a:solidFill>
              <a:srgbClr val="D69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6B84482-2EA8-A6CF-01A9-B2437C9A7BB9}"/>
              </a:ext>
            </a:extLst>
          </p:cNvPr>
          <p:cNvSpPr txBox="1"/>
          <p:nvPr/>
        </p:nvSpPr>
        <p:spPr>
          <a:xfrm>
            <a:off x="197150" y="844413"/>
            <a:ext cx="5564921" cy="5709255"/>
          </a:xfrm>
          <a:prstGeom prst="rect">
            <a:avLst/>
          </a:prstGeom>
          <a:noFill/>
        </p:spPr>
        <p:txBody>
          <a:bodyPr wrap="square">
            <a:spAutoFit/>
          </a:bodyPr>
          <a:lstStyle/>
          <a:p>
            <a:pPr>
              <a:spcBef>
                <a:spcPts val="600"/>
              </a:spcBef>
            </a:pPr>
            <a:r>
              <a:rPr lang="en-US" sz="2000" b="1" dirty="0"/>
              <a:t>Here it is mentioned that those who have achieved victory over evil in the great final crisis will sing the song of Moses and the song of the Lamb</a:t>
            </a:r>
            <a:r>
              <a:rPr lang="es-ES" sz="2000" b="1" dirty="0"/>
              <a:t>.</a:t>
            </a:r>
          </a:p>
          <a:p>
            <a:pPr>
              <a:spcBef>
                <a:spcPts val="600"/>
              </a:spcBef>
            </a:pPr>
            <a:r>
              <a:rPr lang="en-US" sz="2000" b="1" dirty="0"/>
              <a:t>What do these songs express</a:t>
            </a:r>
            <a:r>
              <a:rPr lang="es-ES" sz="2000" b="1" dirty="0"/>
              <a:t>?</a:t>
            </a:r>
          </a:p>
          <a:p>
            <a:pPr>
              <a:spcBef>
                <a:spcPts val="600"/>
              </a:spcBef>
            </a:pPr>
            <a:r>
              <a:rPr lang="en-US" sz="2000" b="1" dirty="0"/>
              <a:t>The song of Moses is a praise to God for delivering from the oppressive power of enemies, and having saved His people from certain death</a:t>
            </a:r>
            <a:r>
              <a:rPr lang="es-ES" sz="2000" b="1" dirty="0"/>
              <a:t>.</a:t>
            </a:r>
          </a:p>
          <a:p>
            <a:pPr>
              <a:spcBef>
                <a:spcPts val="600"/>
              </a:spcBef>
            </a:pPr>
            <a:r>
              <a:rPr lang="en-US" sz="2000" b="1" dirty="0"/>
              <a:t>The song of the Lamb is a song of praise and thanks to Jesus for what He has done for us to give us salvation</a:t>
            </a:r>
            <a:r>
              <a:rPr lang="es-ES" sz="2000" b="1" dirty="0"/>
              <a:t>.</a:t>
            </a:r>
          </a:p>
          <a:p>
            <a:pPr>
              <a:spcBef>
                <a:spcPts val="600"/>
              </a:spcBef>
            </a:pPr>
            <a:r>
              <a:rPr lang="en-US" sz="2000" b="1" dirty="0"/>
              <a:t>The deliverance of the saints was made by Christ, the Lamb of God, and so He is worthy to receive worship and to be exalted with the song of deliverance</a:t>
            </a:r>
            <a:r>
              <a:rPr lang="es-ES" sz="2000" b="1" dirty="0"/>
              <a:t>.</a:t>
            </a:r>
          </a:p>
          <a:p>
            <a:pPr>
              <a:spcBef>
                <a:spcPts val="600"/>
              </a:spcBef>
            </a:pPr>
            <a:r>
              <a:rPr lang="en-US" sz="2000" b="1" dirty="0"/>
              <a:t>We praise God and Jesus Christ for delivering us from sin and death, and for all they have done to give us the ultimate victory</a:t>
            </a:r>
            <a:r>
              <a:rPr lang="es-ES" sz="2000" b="1" dirty="0"/>
              <a:t>.</a:t>
            </a:r>
          </a:p>
        </p:txBody>
      </p:sp>
      <p:sp>
        <p:nvSpPr>
          <p:cNvPr id="8" name="CuadroTexto 7">
            <a:extLst>
              <a:ext uri="{FF2B5EF4-FFF2-40B4-BE49-F238E27FC236}">
                <a16:creationId xmlns:a16="http://schemas.microsoft.com/office/drawing/2014/main" id="{1A7FAC97-9E6C-C45E-B7B8-E4E2B4147255}"/>
              </a:ext>
            </a:extLst>
          </p:cNvPr>
          <p:cNvSpPr txBox="1"/>
          <p:nvPr/>
        </p:nvSpPr>
        <p:spPr>
          <a:xfrm>
            <a:off x="627753" y="46192"/>
            <a:ext cx="10997205" cy="516945"/>
          </a:xfrm>
          <a:prstGeom prst="roundRect">
            <a:avLst/>
          </a:prstGeom>
          <a:gradFill>
            <a:gsLst>
              <a:gs pos="0">
                <a:srgbClr val="FFEDB9"/>
              </a:gs>
              <a:gs pos="50000">
                <a:srgbClr val="FFE28F"/>
              </a:gs>
              <a:gs pos="100000">
                <a:srgbClr val="FFD55D"/>
              </a:gs>
            </a:gsLst>
          </a:gradFill>
          <a:ln>
            <a:solidFill>
              <a:srgbClr val="926C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n-US" sz="2800" b="1" spc="300" dirty="0">
                <a:ln w="6600">
                  <a:solidFill>
                    <a:srgbClr val="B48500"/>
                  </a:solidFill>
                  <a:prstDash val="solid"/>
                </a:ln>
                <a:solidFill>
                  <a:srgbClr val="FFFFFF"/>
                </a:solidFill>
                <a:effectLst>
                  <a:outerShdw dist="38100" dir="2700000" algn="tl" rotWithShape="0">
                    <a:srgbClr val="926C00"/>
                  </a:outerShdw>
                </a:effectLst>
              </a:rPr>
              <a:t>THE SONG OF MOSES AND THE LAMB</a:t>
            </a:r>
            <a:r>
              <a:rPr lang="es-ES" sz="2800" b="1" spc="300" dirty="0">
                <a:ln w="6600">
                  <a:solidFill>
                    <a:srgbClr val="B48500"/>
                  </a:solidFill>
                  <a:prstDash val="solid"/>
                </a:ln>
                <a:solidFill>
                  <a:srgbClr val="FFFFFF"/>
                </a:solidFill>
                <a:effectLst>
                  <a:outerShdw dist="38100" dir="2700000" algn="tl" rotWithShape="0">
                    <a:srgbClr val="926C00"/>
                  </a:outerShdw>
                </a:effectLst>
              </a:rPr>
              <a:t> </a:t>
            </a:r>
            <a:r>
              <a:rPr lang="es-ES" sz="2600" b="1" spc="300" dirty="0">
                <a:ln w="6600">
                  <a:solidFill>
                    <a:srgbClr val="B48500"/>
                  </a:solidFill>
                  <a:prstDash val="solid"/>
                </a:ln>
                <a:solidFill>
                  <a:srgbClr val="FFFFFF"/>
                </a:solidFill>
                <a:effectLst>
                  <a:outerShdw dist="38100" dir="2700000" algn="tl" rotWithShape="0">
                    <a:srgbClr val="926C00"/>
                  </a:outerShdw>
                </a:effectLst>
              </a:rPr>
              <a:t>(Revelation 15:2-3)</a:t>
            </a:r>
          </a:p>
        </p:txBody>
      </p:sp>
      <p:pic>
        <p:nvPicPr>
          <p:cNvPr id="10" name="Imagen 9" descr="Imagen que contiene Icono&#10;&#10;Descripción generada automáticamente">
            <a:extLst>
              <a:ext uri="{FF2B5EF4-FFF2-40B4-BE49-F238E27FC236}">
                <a16:creationId xmlns:a16="http://schemas.microsoft.com/office/drawing/2014/main" id="{817188E4-B477-6778-72A8-4563F9346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72" y="63605"/>
            <a:ext cx="496800" cy="496800"/>
          </a:xfrm>
          <a:prstGeom prst="rect">
            <a:avLst/>
          </a:prstGeom>
        </p:spPr>
      </p:pic>
      <p:pic>
        <p:nvPicPr>
          <p:cNvPr id="7" name="Imagen 6" descr="Un dibujo de una persona&#10;&#10;Descripción generada automáticamente con confianza media">
            <a:extLst>
              <a:ext uri="{FF2B5EF4-FFF2-40B4-BE49-F238E27FC236}">
                <a16:creationId xmlns:a16="http://schemas.microsoft.com/office/drawing/2014/main" id="{2C362E22-E87A-F4F4-C528-181425F97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183" y="4819662"/>
            <a:ext cx="2565171" cy="172673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descr="Imagen que contiene persona, interior, hombre, mujer&#10;&#10;Descripción generada automáticamente">
            <a:extLst>
              <a:ext uri="{FF2B5EF4-FFF2-40B4-BE49-F238E27FC236}">
                <a16:creationId xmlns:a16="http://schemas.microsoft.com/office/drawing/2014/main" id="{A64053D1-D97A-BBD7-7558-816E0E644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59" y="941831"/>
            <a:ext cx="4986223" cy="349913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n 16" descr="Imagen de la pantalla de un video juego&#10;&#10;Descripción generada automáticamente con confianza baja">
            <a:extLst>
              <a:ext uri="{FF2B5EF4-FFF2-40B4-BE49-F238E27FC236}">
                <a16:creationId xmlns:a16="http://schemas.microsoft.com/office/drawing/2014/main" id="{69A65E66-6DAF-3691-5774-60D93A2DAA31}"/>
              </a:ext>
            </a:extLst>
          </p:cNvPr>
          <p:cNvPicPr>
            <a:picLocks noChangeAspect="1"/>
          </p:cNvPicPr>
          <p:nvPr/>
        </p:nvPicPr>
        <p:blipFill rotWithShape="1">
          <a:blip r:embed="rId5">
            <a:extLst>
              <a:ext uri="{28A0092B-C50C-407E-A947-70E740481C1C}">
                <a14:useLocalDpi xmlns:a14="http://schemas.microsoft.com/office/drawing/2010/main" val="0"/>
              </a:ext>
            </a:extLst>
          </a:blip>
          <a:srcRect l="669" t="2809" r="1023" b="3423"/>
          <a:stretch/>
        </p:blipFill>
        <p:spPr>
          <a:xfrm>
            <a:off x="8546342" y="4707563"/>
            <a:ext cx="3169766" cy="173862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634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left)">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5" dur="1000" fill="hold"/>
                                        <p:tgtEl>
                                          <p:spTgt spid="17"/>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7"/>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wipe(left)">
                                      <p:cBhvr>
                                        <p:cTn id="6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 dibujo de una persona&#10;&#10;Descripción generada automáticamente con confianza media">
            <a:extLst>
              <a:ext uri="{FF2B5EF4-FFF2-40B4-BE49-F238E27FC236}">
                <a16:creationId xmlns:a16="http://schemas.microsoft.com/office/drawing/2014/main" id="{02D09104-69F1-95C4-1FFD-5CF94F2C2C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0687"/>
          <a:stretch/>
        </p:blipFill>
        <p:spPr>
          <a:xfrm>
            <a:off x="-4064" y="-1"/>
            <a:ext cx="12196064" cy="6858001"/>
          </a:xfrm>
          <a:prstGeom prst="rect">
            <a:avLst/>
          </a:prstGeom>
        </p:spPr>
      </p:pic>
      <p:pic>
        <p:nvPicPr>
          <p:cNvPr id="4" name="Imagen 3" descr="Dibujo animado de una persona&#10;&#10;Descripción generada automáticamente con confianza media">
            <a:extLst>
              <a:ext uri="{FF2B5EF4-FFF2-40B4-BE49-F238E27FC236}">
                <a16:creationId xmlns:a16="http://schemas.microsoft.com/office/drawing/2014/main" id="{AD37FF38-0A30-FD03-1D8D-7D3D9DFFD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40" y="2865120"/>
            <a:ext cx="6502400" cy="3901440"/>
          </a:xfrm>
          <a:prstGeom prst="snip2DiagRect">
            <a:avLst>
              <a:gd name="adj1" fmla="val 21094"/>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mujer con un micrófono en la boca&#10;&#10;Descripción generada automáticamente con confianza baja">
            <a:extLst>
              <a:ext uri="{FF2B5EF4-FFF2-40B4-BE49-F238E27FC236}">
                <a16:creationId xmlns:a16="http://schemas.microsoft.com/office/drawing/2014/main" id="{4805EC49-0BEB-40B4-3996-9CA3E61E0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01052" y="91440"/>
            <a:ext cx="2879188" cy="2651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28F91E87-B9BD-D636-0B56-7DF34D237995}"/>
              </a:ext>
            </a:extLst>
          </p:cNvPr>
          <p:cNvPicPr>
            <a:picLocks noChangeAspect="1"/>
          </p:cNvPicPr>
          <p:nvPr/>
        </p:nvPicPr>
        <p:blipFill rotWithShape="1">
          <a:blip r:embed="rId6"/>
          <a:srcRect l="14628" r="8814"/>
          <a:stretch/>
        </p:blipFill>
        <p:spPr>
          <a:xfrm>
            <a:off x="5577840" y="91440"/>
            <a:ext cx="3460652" cy="2651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8CB61A8B-E90C-2766-9B29-66462F5F268B}"/>
              </a:ext>
            </a:extLst>
          </p:cNvPr>
          <p:cNvSpPr txBox="1"/>
          <p:nvPr/>
        </p:nvSpPr>
        <p:spPr>
          <a:xfrm>
            <a:off x="111760" y="228122"/>
            <a:ext cx="5252720" cy="6170920"/>
          </a:xfrm>
          <a:prstGeom prst="rect">
            <a:avLst/>
          </a:prstGeom>
          <a:noFill/>
        </p:spPr>
        <p:txBody>
          <a:bodyPr wrap="square">
            <a:spAutoFit/>
          </a:bodyPr>
          <a:lstStyle/>
          <a:p>
            <a:pPr>
              <a:spcBef>
                <a:spcPts val="600"/>
              </a:spcBef>
            </a:pPr>
            <a:r>
              <a:rPr lang="en-US" sz="2000" b="1" dirty="0"/>
              <a:t>These scripture personages rose above the circumstances by singing these beautiful songs. We want each of us, in our daily lives, to keep a song in our hearts</a:t>
            </a:r>
            <a:r>
              <a:rPr lang="es-ES" sz="2000" b="1" dirty="0"/>
              <a:t>.</a:t>
            </a:r>
          </a:p>
          <a:p>
            <a:pPr>
              <a:spcBef>
                <a:spcPts val="600"/>
              </a:spcBef>
            </a:pPr>
            <a:r>
              <a:rPr lang="en-US" sz="2000" b="1" dirty="0"/>
              <a:t>A song that lifts us into the presence of God, allows us to contemplate Him in the magnificence of His power, and gives us the strength to face any battle and achieve victory for the glory and honor of His precious Name</a:t>
            </a:r>
            <a:r>
              <a:rPr lang="es-ES" sz="2000" b="1" dirty="0"/>
              <a:t>.</a:t>
            </a:r>
          </a:p>
          <a:p>
            <a:pPr>
              <a:spcBef>
                <a:spcPts val="600"/>
              </a:spcBef>
            </a:pPr>
            <a:r>
              <a:rPr lang="es-ES" sz="2000" b="1" dirty="0"/>
              <a:t>“</a:t>
            </a:r>
            <a:r>
              <a:rPr lang="en-US" sz="2000" b="1" dirty="0"/>
              <a:t>As our Redeemer leads us to the threshold of the Infinite, flushed with the glory of God, we may catch the themes of praise and thanksgiving from the heavenly choir round about the throne; and as the echo of the angels’ song is awakened in our earthly homes, hearts will be drawn closer to the heavenly singers. Heaven's communion begins on earth. We learn here the keynote of its praise</a:t>
            </a:r>
            <a:r>
              <a:rPr lang="es-ES" sz="2000" b="1"/>
              <a:t>”   </a:t>
            </a:r>
          </a:p>
          <a:p>
            <a:pPr>
              <a:spcBef>
                <a:spcPts val="600"/>
              </a:spcBef>
            </a:pPr>
            <a:r>
              <a:rPr lang="es-ES" sz="2000" b="1"/>
              <a:t>(</a:t>
            </a:r>
            <a:r>
              <a:rPr lang="es-ES" sz="2000" b="1" dirty="0" err="1"/>
              <a:t>Education</a:t>
            </a:r>
            <a:r>
              <a:rPr lang="es-ES" sz="2000" b="1" dirty="0"/>
              <a:t>, page 168)</a:t>
            </a:r>
          </a:p>
        </p:txBody>
      </p:sp>
    </p:spTree>
    <p:extLst>
      <p:ext uri="{BB962C8B-B14F-4D97-AF65-F5344CB8AC3E}">
        <p14:creationId xmlns:p14="http://schemas.microsoft.com/office/powerpoint/2010/main" val="158135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042D919-F532-9312-EF3B-1A652810E573}"/>
              </a:ext>
            </a:extLst>
          </p:cNvPr>
          <p:cNvPicPr>
            <a:picLocks noChangeAspect="1"/>
          </p:cNvPicPr>
          <p:nvPr/>
        </p:nvPicPr>
        <p:blipFill>
          <a:blip r:embed="rId3"/>
          <a:stretch>
            <a:fillRect/>
          </a:stretch>
        </p:blipFill>
        <p:spPr>
          <a:xfrm>
            <a:off x="55195" y="77722"/>
            <a:ext cx="12095512" cy="6681498"/>
          </a:xfrm>
          <a:prstGeom prst="rect">
            <a:avLst/>
          </a:prstGeom>
        </p:spPr>
      </p:pic>
      <p:sp>
        <p:nvSpPr>
          <p:cNvPr id="11" name="CuadroTexto 10">
            <a:extLst>
              <a:ext uri="{FF2B5EF4-FFF2-40B4-BE49-F238E27FC236}">
                <a16:creationId xmlns:a16="http://schemas.microsoft.com/office/drawing/2014/main" id="{F8875EFF-BE11-58F7-D0CE-843CFFD4A74E}"/>
              </a:ext>
            </a:extLst>
          </p:cNvPr>
          <p:cNvSpPr txBox="1"/>
          <p:nvPr/>
        </p:nvSpPr>
        <p:spPr>
          <a:xfrm>
            <a:off x="831288"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THE SONG OF MOSES </a:t>
            </a:r>
            <a:r>
              <a:rPr lang="es-ES" sz="2600" b="1" dirty="0">
                <a:ln w="6600">
                  <a:solidFill>
                    <a:srgbClr val="1F6BA9"/>
                  </a:solidFill>
                  <a:prstDash val="solid"/>
                </a:ln>
                <a:solidFill>
                  <a:srgbClr val="FFFFFF"/>
                </a:solidFill>
                <a:effectLst>
                  <a:outerShdw dist="38100" dir="2700000" algn="tl" rotWithShape="0">
                    <a:srgbClr val="1D629B"/>
                  </a:outerShdw>
                </a:effectLst>
              </a:rPr>
              <a:t>(</a:t>
            </a:r>
            <a:r>
              <a:rPr lang="es-ES" sz="2600" b="1" dirty="0" err="1">
                <a:ln w="6600">
                  <a:solidFill>
                    <a:srgbClr val="1F6BA9"/>
                  </a:solidFill>
                  <a:prstDash val="solid"/>
                </a:ln>
                <a:solidFill>
                  <a:srgbClr val="FFFFFF"/>
                </a:solidFill>
                <a:effectLst>
                  <a:outerShdw dist="38100" dir="2700000" algn="tl" rotWithShape="0">
                    <a:srgbClr val="1D629B"/>
                  </a:outerShdw>
                </a:effectLst>
              </a:rPr>
              <a:t>Exodus</a:t>
            </a:r>
            <a:r>
              <a:rPr lang="es-ES" sz="2600" b="1" dirty="0">
                <a:ln w="6600">
                  <a:solidFill>
                    <a:srgbClr val="1F6BA9"/>
                  </a:solidFill>
                  <a:prstDash val="solid"/>
                </a:ln>
                <a:solidFill>
                  <a:srgbClr val="FFFFFF"/>
                </a:solidFill>
                <a:effectLst>
                  <a:outerShdw dist="38100" dir="2700000" algn="tl" rotWithShape="0">
                    <a:srgbClr val="1D629B"/>
                  </a:outerShdw>
                </a:effectLst>
              </a:rPr>
              <a:t> 15)</a:t>
            </a:r>
          </a:p>
        </p:txBody>
      </p:sp>
      <p:sp>
        <p:nvSpPr>
          <p:cNvPr id="3" name="CuadroTexto 2">
            <a:extLst>
              <a:ext uri="{FF2B5EF4-FFF2-40B4-BE49-F238E27FC236}">
                <a16:creationId xmlns:a16="http://schemas.microsoft.com/office/drawing/2014/main" id="{438605D0-9E92-8FA5-E19E-FEE407FE0FA6}"/>
              </a:ext>
            </a:extLst>
          </p:cNvPr>
          <p:cNvSpPr txBox="1"/>
          <p:nvPr/>
        </p:nvSpPr>
        <p:spPr>
          <a:xfrm>
            <a:off x="230691" y="586703"/>
            <a:ext cx="7183077" cy="3785652"/>
          </a:xfrm>
          <a:prstGeom prst="rect">
            <a:avLst/>
          </a:prstGeom>
          <a:noFill/>
        </p:spPr>
        <p:txBody>
          <a:bodyPr wrap="square">
            <a:spAutoFit/>
          </a:bodyPr>
          <a:lstStyle/>
          <a:p>
            <a:r>
              <a:rPr lang="en-US" sz="2000" b="1" dirty="0"/>
              <a:t>To human eyes the situation of the people of Israel seemed hopeless. The Egyptians were pursuing them, and they were unarmed and unprepared for combat. Moreover, they were enclosed on the east by the sea, on the south by a rugged mountain, on the west by mountainous deserts, and on the north by the pursuing Egyptians. The conclusion is that their escape was impossible. God commanded them to go forward and toward the sea. They advanced, the sea was divided into two parts, and they passed dry. The Egyptians followed them, the sea closed in on them, and they were buried by the waters (Exodus 14</a:t>
            </a:r>
            <a:r>
              <a:rPr lang="es-ES" sz="2000" b="1" dirty="0"/>
              <a:t>).</a:t>
            </a:r>
          </a:p>
          <a:p>
            <a:r>
              <a:rPr lang="en-US" sz="2000" b="1" dirty="0"/>
              <a:t>Exodus 15 is the song they sang after they were delivered by God from certain death at the hands of the Egyptians</a:t>
            </a:r>
            <a:r>
              <a:rPr lang="es-ES" sz="2000" b="1" dirty="0"/>
              <a:t>.</a:t>
            </a:r>
          </a:p>
        </p:txBody>
      </p:sp>
      <p:pic>
        <p:nvPicPr>
          <p:cNvPr id="4" name="Imagen 3" descr="Icono&#10;&#10;Descripción generada automáticamente con confianza media">
            <a:extLst>
              <a:ext uri="{FF2B5EF4-FFF2-40B4-BE49-F238E27FC236}">
                <a16:creationId xmlns:a16="http://schemas.microsoft.com/office/drawing/2014/main" id="{B7B3FA9D-3617-EA16-7A0E-0717E02A9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55" y="79733"/>
            <a:ext cx="497084" cy="497084"/>
          </a:xfrm>
          <a:prstGeom prst="rect">
            <a:avLst/>
          </a:prstGeom>
          <a:effectLst>
            <a:outerShdw blurRad="50800" dist="38100" dir="2700000" algn="tl" rotWithShape="0">
              <a:prstClr val="black">
                <a:alpha val="40000"/>
              </a:prstClr>
            </a:outerShdw>
          </a:effectLst>
        </p:spPr>
      </p:pic>
      <p:pic>
        <p:nvPicPr>
          <p:cNvPr id="5" name="Imagen 4" descr="Carrusel con caballos con unas personas en una playa&#10;&#10;Descripción generada automáticamente con confianza media">
            <a:extLst>
              <a:ext uri="{FF2B5EF4-FFF2-40B4-BE49-F238E27FC236}">
                <a16:creationId xmlns:a16="http://schemas.microsoft.com/office/drawing/2014/main" id="{BB7C752F-F361-334D-4441-78CB1C5ADBE5}"/>
              </a:ext>
            </a:extLst>
          </p:cNvPr>
          <p:cNvPicPr>
            <a:picLocks noChangeAspect="1"/>
          </p:cNvPicPr>
          <p:nvPr/>
        </p:nvPicPr>
        <p:blipFill rotWithShape="1">
          <a:blip r:embed="rId5">
            <a:extLst>
              <a:ext uri="{28A0092B-C50C-407E-A947-70E740481C1C}">
                <a14:useLocalDpi xmlns:a14="http://schemas.microsoft.com/office/drawing/2010/main" val="0"/>
              </a:ext>
            </a:extLst>
          </a:blip>
          <a:srcRect l="5971"/>
          <a:stretch/>
        </p:blipFill>
        <p:spPr>
          <a:xfrm>
            <a:off x="321311" y="4430756"/>
            <a:ext cx="3822241" cy="2093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0" name="Imagen 9" descr="Imagen que contiene persona, grupo, hombre, frente&#10;&#10;Descripción generada automáticamente">
            <a:extLst>
              <a:ext uri="{FF2B5EF4-FFF2-40B4-BE49-F238E27FC236}">
                <a16:creationId xmlns:a16="http://schemas.microsoft.com/office/drawing/2014/main" id="{1F922C17-F71F-3112-D0DD-6D42B6AEC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661" y="4419600"/>
            <a:ext cx="2423338" cy="2104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4" name="Imagen 13" descr="Un grupo de personas junto a un caballo&#10;&#10;Descripción generada automáticamente con confianza media">
            <a:extLst>
              <a:ext uri="{FF2B5EF4-FFF2-40B4-BE49-F238E27FC236}">
                <a16:creationId xmlns:a16="http://schemas.microsoft.com/office/drawing/2014/main" id="{65192DD8-BFED-562A-8B73-DB219387D506}"/>
              </a:ext>
            </a:extLst>
          </p:cNvPr>
          <p:cNvPicPr>
            <a:picLocks noChangeAspect="1"/>
          </p:cNvPicPr>
          <p:nvPr/>
        </p:nvPicPr>
        <p:blipFill rotWithShape="1">
          <a:blip r:embed="rId7">
            <a:extLst>
              <a:ext uri="{28A0092B-C50C-407E-A947-70E740481C1C}">
                <a14:useLocalDpi xmlns:a14="http://schemas.microsoft.com/office/drawing/2010/main" val="0"/>
              </a:ext>
            </a:extLst>
          </a:blip>
          <a:srcRect l="22387" r="17381"/>
          <a:stretch/>
        </p:blipFill>
        <p:spPr>
          <a:xfrm>
            <a:off x="7589264" y="375484"/>
            <a:ext cx="4365680" cy="3515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6" name="Imagen 15" descr="Imagen de la pantalla de un videojuego&#10;&#10;Descripción generada automáticamente con confianza baja">
            <a:extLst>
              <a:ext uri="{FF2B5EF4-FFF2-40B4-BE49-F238E27FC236}">
                <a16:creationId xmlns:a16="http://schemas.microsoft.com/office/drawing/2014/main" id="{AD6A99C9-F6E9-3D86-D9FE-8F63F19ADF51}"/>
              </a:ext>
            </a:extLst>
          </p:cNvPr>
          <p:cNvPicPr>
            <a:picLocks noChangeAspect="1"/>
          </p:cNvPicPr>
          <p:nvPr/>
        </p:nvPicPr>
        <p:blipFill rotWithShape="1">
          <a:blip r:embed="rId8">
            <a:extLst>
              <a:ext uri="{28A0092B-C50C-407E-A947-70E740481C1C}">
                <a14:useLocalDpi xmlns:a14="http://schemas.microsoft.com/office/drawing/2010/main" val="0"/>
              </a:ext>
            </a:extLst>
          </a:blip>
          <a:srcRect t="14441" r="5824"/>
          <a:stretch/>
        </p:blipFill>
        <p:spPr>
          <a:xfrm>
            <a:off x="7388886" y="4224909"/>
            <a:ext cx="4516157" cy="23099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spTree>
    <p:extLst>
      <p:ext uri="{BB962C8B-B14F-4D97-AF65-F5344CB8AC3E}">
        <p14:creationId xmlns:p14="http://schemas.microsoft.com/office/powerpoint/2010/main" val="379765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6.25E-7 -4.07407E-6 L 6.25E-7 -0.07222 " pathEditMode="relative" rAng="0" ptsTypes="AA">
                                      <p:cBhvr>
                                        <p:cTn id="8" dur="250" accel="50000" decel="50000" autoRev="1" fill="hold">
                                          <p:stCondLst>
                                            <p:cond delay="0"/>
                                          </p:stCondLst>
                                        </p:cTn>
                                        <p:tgtEl>
                                          <p:spTgt spid="11"/>
                                        </p:tgtEl>
                                        <p:attrNameLst>
                                          <p:attrName>ppt_x</p:attrName>
                                          <p:attrName>ppt_y</p:attrName>
                                        </p:attrNameLst>
                                      </p:cBhvr>
                                      <p:rCtr x="0" y="-3611"/>
                                    </p:animMotion>
                                    <p:animRot by="1500000">
                                      <p:cBhvr>
                                        <p:cTn id="9" dur="125" fill="hold">
                                          <p:stCondLst>
                                            <p:cond delay="0"/>
                                          </p:stCondLst>
                                        </p:cTn>
                                        <p:tgtEl>
                                          <p:spTgt spid="11"/>
                                        </p:tgtEl>
                                        <p:attrNameLst>
                                          <p:attrName>r</p:attrName>
                                        </p:attrNameLst>
                                      </p:cBhvr>
                                    </p:animRot>
                                    <p:animRot by="-1500000">
                                      <p:cBhvr>
                                        <p:cTn id="10" dur="125" fill="hold">
                                          <p:stCondLst>
                                            <p:cond delay="125"/>
                                          </p:stCondLst>
                                        </p:cTn>
                                        <p:tgtEl>
                                          <p:spTgt spid="11"/>
                                        </p:tgtEl>
                                        <p:attrNameLst>
                                          <p:attrName>r</p:attrName>
                                        </p:attrNameLst>
                                      </p:cBhvr>
                                    </p:animRot>
                                    <p:animRot by="-1500000">
                                      <p:cBhvr>
                                        <p:cTn id="11" dur="125" fill="hold">
                                          <p:stCondLst>
                                            <p:cond delay="250"/>
                                          </p:stCondLst>
                                        </p:cTn>
                                        <p:tgtEl>
                                          <p:spTgt spid="11"/>
                                        </p:tgtEl>
                                        <p:attrNameLst>
                                          <p:attrName>r</p:attrName>
                                        </p:attrNameLst>
                                      </p:cBhvr>
                                    </p:animRot>
                                    <p:animRot by="1500000">
                                      <p:cBhvr>
                                        <p:cTn id="12" dur="125" fill="hold">
                                          <p:stCondLst>
                                            <p:cond delay="375"/>
                                          </p:stCondLst>
                                        </p:cTn>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left)">
                                      <p:cBhvr>
                                        <p:cTn id="3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A038CE8B-ED4F-E9C4-9144-7B27B18FC757}"/>
              </a:ext>
            </a:extLst>
          </p:cNvPr>
          <p:cNvSpPr/>
          <p:nvPr/>
        </p:nvSpPr>
        <p:spPr>
          <a:xfrm>
            <a:off x="87365" y="330200"/>
            <a:ext cx="12010609" cy="6421226"/>
          </a:xfrm>
          <a:prstGeom prst="roundRect">
            <a:avLst>
              <a:gd name="adj" fmla="val 2333"/>
            </a:avLst>
          </a:prstGeom>
          <a:solidFill>
            <a:srgbClr val="E7F0F9"/>
          </a:solidFill>
          <a:ln w="76200">
            <a:solidFill>
              <a:srgbClr val="2979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18CBFA4-9E89-5C8B-552D-350471F09151}"/>
              </a:ext>
            </a:extLst>
          </p:cNvPr>
          <p:cNvSpPr txBox="1"/>
          <p:nvPr/>
        </p:nvSpPr>
        <p:spPr>
          <a:xfrm>
            <a:off x="87365" y="691687"/>
            <a:ext cx="8031400" cy="5940088"/>
          </a:xfrm>
          <a:prstGeom prst="rect">
            <a:avLst/>
          </a:prstGeom>
          <a:noFill/>
        </p:spPr>
        <p:txBody>
          <a:bodyPr wrap="square">
            <a:spAutoFit/>
          </a:bodyPr>
          <a:lstStyle/>
          <a:p>
            <a:pPr marL="182563" indent="-182563"/>
            <a:r>
              <a:rPr lang="en-US" sz="2000" b="1" dirty="0"/>
              <a:t>I will sing to the Lord, for he has greatly magnified himself; He has cast the horse and the rider into the sea</a:t>
            </a:r>
            <a:r>
              <a:rPr lang="es-ES" sz="2000" b="1" dirty="0"/>
              <a:t>. </a:t>
            </a:r>
          </a:p>
          <a:p>
            <a:pPr marL="182563" indent="-182563"/>
            <a:r>
              <a:rPr lang="en-US" sz="2000" b="1" dirty="0"/>
              <a:t>Jehovah is my strength and my song, and he has been my salvation</a:t>
            </a:r>
            <a:r>
              <a:rPr lang="es-ES" sz="2000" b="1" dirty="0"/>
              <a:t>.</a:t>
            </a:r>
          </a:p>
          <a:p>
            <a:pPr marL="182563" indent="-182563"/>
            <a:r>
              <a:rPr lang="en-US" sz="2000" b="1" dirty="0"/>
              <a:t>This is my God, and I will praise him; God of my father, and I will exalt him</a:t>
            </a:r>
            <a:r>
              <a:rPr lang="es-ES" sz="2000" b="1" dirty="0"/>
              <a:t>. </a:t>
            </a:r>
          </a:p>
          <a:p>
            <a:pPr marL="182563" indent="-182563"/>
            <a:r>
              <a:rPr lang="en-US" sz="2000" b="1" dirty="0"/>
              <a:t>Jehovah is a man of war; Jehovah is his name</a:t>
            </a:r>
            <a:r>
              <a:rPr lang="es-ES" sz="2000" b="1" dirty="0"/>
              <a:t>.  </a:t>
            </a:r>
          </a:p>
          <a:p>
            <a:pPr marL="182563" indent="-182563"/>
            <a:r>
              <a:rPr lang="en-US" sz="2000" b="1" dirty="0"/>
              <a:t>He cast Pharaoh's chariots and his army into the sea; and their chosen captains were sunk in the Red Sea</a:t>
            </a:r>
            <a:r>
              <a:rPr lang="es-ES" sz="2000" b="1" dirty="0"/>
              <a:t>.  </a:t>
            </a:r>
          </a:p>
          <a:p>
            <a:pPr marL="182563" indent="-182563"/>
            <a:r>
              <a:rPr lang="en-US" sz="2000" b="1" dirty="0"/>
              <a:t>The abysses covered them; they descended into the depths like stone</a:t>
            </a:r>
            <a:r>
              <a:rPr lang="es-ES" sz="2000" b="1" dirty="0"/>
              <a:t>.  </a:t>
            </a:r>
          </a:p>
          <a:p>
            <a:pPr marL="182563" indent="-182563"/>
            <a:r>
              <a:rPr lang="en-US" sz="2000" b="1" dirty="0"/>
              <a:t>Thy right hand, O Lord, hath been magnified in power; thy right hand, O Lord, hath broken the enemy</a:t>
            </a:r>
            <a:r>
              <a:rPr lang="es-ES" sz="2000" b="1" dirty="0"/>
              <a:t>.  </a:t>
            </a:r>
          </a:p>
          <a:p>
            <a:pPr marL="182563" indent="-182563"/>
            <a:r>
              <a:rPr lang="en-US" sz="2000" b="1" dirty="0"/>
              <a:t>And by the greatness of your power you have struck down those who rose up against you. You sent your wrath; he consumed them like leaf litter</a:t>
            </a:r>
            <a:r>
              <a:rPr lang="es-ES" sz="2000" b="1" dirty="0"/>
              <a:t>.  </a:t>
            </a:r>
          </a:p>
          <a:p>
            <a:pPr marL="182563" indent="-182563"/>
            <a:r>
              <a:rPr lang="en-US" sz="2000" b="1" dirty="0"/>
              <a:t>At the breath of your breath the waters piled up; the currents came together as if in a heap; the abysses curdled in the middle of the sea</a:t>
            </a:r>
            <a:r>
              <a:rPr lang="es-ES" sz="2000" b="1" dirty="0"/>
              <a:t>.  </a:t>
            </a:r>
          </a:p>
          <a:p>
            <a:pPr marL="182563" indent="-182563"/>
            <a:r>
              <a:rPr lang="en-US" sz="2000" b="1" dirty="0"/>
              <a:t>The enemy said, "I will pursue, I will capture, I will divide spoils; my soul will be satisfied with them; I will draw my sword, my hand will destroy them</a:t>
            </a:r>
            <a:r>
              <a:rPr lang="es-ES" sz="2000" b="1" dirty="0"/>
              <a:t>.  </a:t>
            </a:r>
          </a:p>
          <a:p>
            <a:pPr marL="182563" indent="-182563"/>
            <a:r>
              <a:rPr lang="en-US" sz="2000" b="1" dirty="0"/>
              <a:t>You blew with your wind; they were covered by the sea; they sank like lead in the rushing waters</a:t>
            </a:r>
            <a:r>
              <a:rPr lang="es-ES" sz="2000" b="1" dirty="0"/>
              <a:t>.  </a:t>
            </a:r>
          </a:p>
        </p:txBody>
      </p:sp>
      <p:pic>
        <p:nvPicPr>
          <p:cNvPr id="9" name="Imagen 8">
            <a:extLst>
              <a:ext uri="{FF2B5EF4-FFF2-40B4-BE49-F238E27FC236}">
                <a16:creationId xmlns:a16="http://schemas.microsoft.com/office/drawing/2014/main" id="{94C7F9E2-0BF0-C74B-A5C3-33CD4C86B468}"/>
              </a:ext>
            </a:extLst>
          </p:cNvPr>
          <p:cNvPicPr>
            <a:picLocks noChangeAspect="1"/>
          </p:cNvPicPr>
          <p:nvPr/>
        </p:nvPicPr>
        <p:blipFill>
          <a:blip r:embed="rId2"/>
          <a:stretch>
            <a:fillRect/>
          </a:stretch>
        </p:blipFill>
        <p:spPr>
          <a:xfrm>
            <a:off x="7985607" y="416881"/>
            <a:ext cx="4112367" cy="6214894"/>
          </a:xfrm>
          <a:prstGeom prst="rect">
            <a:avLst/>
          </a:prstGeom>
          <a:ln>
            <a:noFill/>
          </a:ln>
          <a:effectLst>
            <a:softEdge rad="112500"/>
          </a:effectLst>
        </p:spPr>
      </p:pic>
      <p:sp>
        <p:nvSpPr>
          <p:cNvPr id="5" name="CuadroTexto 4">
            <a:extLst>
              <a:ext uri="{FF2B5EF4-FFF2-40B4-BE49-F238E27FC236}">
                <a16:creationId xmlns:a16="http://schemas.microsoft.com/office/drawing/2014/main" id="{D73CDBC1-20EE-D431-E91B-AC94CD0EA877}"/>
              </a:ext>
            </a:extLst>
          </p:cNvPr>
          <p:cNvSpPr txBox="1"/>
          <p:nvPr/>
        </p:nvSpPr>
        <p:spPr>
          <a:xfrm>
            <a:off x="514792"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THE SONG OF MOSES </a:t>
            </a:r>
            <a:r>
              <a:rPr lang="es-ES" sz="2600" b="1" dirty="0">
                <a:ln w="6600">
                  <a:solidFill>
                    <a:srgbClr val="1F6BA9"/>
                  </a:solidFill>
                  <a:prstDash val="solid"/>
                </a:ln>
                <a:solidFill>
                  <a:srgbClr val="FFFFFF"/>
                </a:solidFill>
                <a:effectLst>
                  <a:outerShdw dist="38100" dir="2700000" algn="tl" rotWithShape="0">
                    <a:srgbClr val="1D629B"/>
                  </a:outerShdw>
                </a:effectLst>
              </a:rPr>
              <a:t>(</a:t>
            </a:r>
            <a:r>
              <a:rPr lang="es-ES" sz="2600" b="1" dirty="0" err="1">
                <a:ln w="6600">
                  <a:solidFill>
                    <a:srgbClr val="1F6BA9"/>
                  </a:solidFill>
                  <a:prstDash val="solid"/>
                </a:ln>
                <a:solidFill>
                  <a:srgbClr val="FFFFFF"/>
                </a:solidFill>
                <a:effectLst>
                  <a:outerShdw dist="38100" dir="2700000" algn="tl" rotWithShape="0">
                    <a:srgbClr val="1D629B"/>
                  </a:outerShdw>
                </a:effectLst>
              </a:rPr>
              <a:t>Exodus</a:t>
            </a:r>
            <a:r>
              <a:rPr lang="es-ES" sz="2600" b="1" dirty="0">
                <a:ln w="6600">
                  <a:solidFill>
                    <a:srgbClr val="1F6BA9"/>
                  </a:solidFill>
                  <a:prstDash val="solid"/>
                </a:ln>
                <a:solidFill>
                  <a:srgbClr val="FFFFFF"/>
                </a:solidFill>
                <a:effectLst>
                  <a:outerShdw dist="38100" dir="2700000" algn="tl" rotWithShape="0">
                    <a:srgbClr val="1D629B"/>
                  </a:outerShdw>
                </a:effectLst>
              </a:rPr>
              <a:t> 15)</a:t>
            </a:r>
          </a:p>
        </p:txBody>
      </p:sp>
      <p:pic>
        <p:nvPicPr>
          <p:cNvPr id="4" name="Imagen 3" descr="Icono&#10;&#10;Descripción generada automáticamente con confianza media">
            <a:extLst>
              <a:ext uri="{FF2B5EF4-FFF2-40B4-BE49-F238E27FC236}">
                <a16:creationId xmlns:a16="http://schemas.microsoft.com/office/drawing/2014/main" id="{F125AB79-BA4E-C14B-DCC5-E81449591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2" y="87652"/>
            <a:ext cx="497084" cy="4970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819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3EFC664-2EC6-0B43-D1F1-14E15C9BCCE0}"/>
              </a:ext>
            </a:extLst>
          </p:cNvPr>
          <p:cNvPicPr>
            <a:picLocks noChangeAspect="1"/>
          </p:cNvPicPr>
          <p:nvPr/>
        </p:nvPicPr>
        <p:blipFill>
          <a:blip r:embed="rId2"/>
          <a:stretch>
            <a:fillRect/>
          </a:stretch>
        </p:blipFill>
        <p:spPr>
          <a:xfrm>
            <a:off x="48244" y="176502"/>
            <a:ext cx="12095512" cy="6681498"/>
          </a:xfrm>
          <a:prstGeom prst="rect">
            <a:avLst/>
          </a:prstGeom>
        </p:spPr>
      </p:pic>
      <p:pic>
        <p:nvPicPr>
          <p:cNvPr id="8" name="Imagen 7">
            <a:extLst>
              <a:ext uri="{FF2B5EF4-FFF2-40B4-BE49-F238E27FC236}">
                <a16:creationId xmlns:a16="http://schemas.microsoft.com/office/drawing/2014/main" id="{C9BE2914-901A-FBBD-C569-2BB070B7A5ED}"/>
              </a:ext>
            </a:extLst>
          </p:cNvPr>
          <p:cNvPicPr>
            <a:picLocks noChangeAspect="1"/>
          </p:cNvPicPr>
          <p:nvPr/>
        </p:nvPicPr>
        <p:blipFill rotWithShape="1">
          <a:blip r:embed="rId3">
            <a:extLst>
              <a:ext uri="{28A0092B-C50C-407E-A947-70E740481C1C}">
                <a14:useLocalDpi xmlns:a14="http://schemas.microsoft.com/office/drawing/2010/main" val="0"/>
              </a:ext>
            </a:extLst>
          </a:blip>
          <a:srcRect l="20004" r="20004"/>
          <a:stretch/>
        </p:blipFill>
        <p:spPr>
          <a:xfrm>
            <a:off x="6904694" y="517158"/>
            <a:ext cx="2515463" cy="2930890"/>
          </a:xfrm>
          <a:prstGeom prst="roundRect">
            <a:avLst>
              <a:gd name="adj" fmla="val 6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7CA1D760-943E-C7F8-7065-75D88F1436A2}"/>
              </a:ext>
            </a:extLst>
          </p:cNvPr>
          <p:cNvSpPr txBox="1"/>
          <p:nvPr/>
        </p:nvSpPr>
        <p:spPr>
          <a:xfrm>
            <a:off x="604244" y="77722"/>
            <a:ext cx="521014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THE SONG OF MOSES </a:t>
            </a:r>
            <a:r>
              <a:rPr lang="es-ES" sz="2600" b="1" dirty="0">
                <a:ln w="6600">
                  <a:solidFill>
                    <a:srgbClr val="1F6BA9"/>
                  </a:solidFill>
                  <a:prstDash val="solid"/>
                </a:ln>
                <a:solidFill>
                  <a:srgbClr val="FFFFFF"/>
                </a:solidFill>
                <a:effectLst>
                  <a:outerShdw dist="38100" dir="2700000" algn="tl" rotWithShape="0">
                    <a:srgbClr val="1D629B"/>
                  </a:outerShdw>
                </a:effectLst>
              </a:rPr>
              <a:t>(</a:t>
            </a:r>
            <a:r>
              <a:rPr lang="es-ES" sz="2600" b="1" dirty="0" err="1">
                <a:ln w="6600">
                  <a:solidFill>
                    <a:srgbClr val="1F6BA9"/>
                  </a:solidFill>
                  <a:prstDash val="solid"/>
                </a:ln>
                <a:solidFill>
                  <a:srgbClr val="FFFFFF"/>
                </a:solidFill>
                <a:effectLst>
                  <a:outerShdw dist="38100" dir="2700000" algn="tl" rotWithShape="0">
                    <a:srgbClr val="1D629B"/>
                  </a:outerShdw>
                </a:effectLst>
              </a:rPr>
              <a:t>Exodus</a:t>
            </a:r>
            <a:r>
              <a:rPr lang="es-ES" sz="2600" b="1" dirty="0">
                <a:ln w="6600">
                  <a:solidFill>
                    <a:srgbClr val="1F6BA9"/>
                  </a:solidFill>
                  <a:prstDash val="solid"/>
                </a:ln>
                <a:solidFill>
                  <a:srgbClr val="FFFFFF"/>
                </a:solidFill>
                <a:effectLst>
                  <a:outerShdw dist="38100" dir="2700000" algn="tl" rotWithShape="0">
                    <a:srgbClr val="1D629B"/>
                  </a:outerShdw>
                </a:effectLst>
              </a:rPr>
              <a:t> 15)</a:t>
            </a:r>
          </a:p>
        </p:txBody>
      </p:sp>
      <p:sp>
        <p:nvSpPr>
          <p:cNvPr id="3" name="CuadroTexto 2">
            <a:extLst>
              <a:ext uri="{FF2B5EF4-FFF2-40B4-BE49-F238E27FC236}">
                <a16:creationId xmlns:a16="http://schemas.microsoft.com/office/drawing/2014/main" id="{918CBFA4-9E89-5C8B-552D-350471F09151}"/>
              </a:ext>
            </a:extLst>
          </p:cNvPr>
          <p:cNvSpPr txBox="1"/>
          <p:nvPr/>
        </p:nvSpPr>
        <p:spPr>
          <a:xfrm>
            <a:off x="161060" y="584736"/>
            <a:ext cx="6773140" cy="6324808"/>
          </a:xfrm>
          <a:prstGeom prst="rect">
            <a:avLst/>
          </a:prstGeom>
          <a:noFill/>
        </p:spPr>
        <p:txBody>
          <a:bodyPr wrap="square">
            <a:spAutoFit/>
          </a:bodyPr>
          <a:lstStyle/>
          <a:p>
            <a:pPr marL="182563" indent="-182563"/>
            <a:r>
              <a:rPr lang="en-US" sz="2000" b="1" dirty="0"/>
              <a:t>Who is like you, O Jehovah, among the gods? Who is like you, magnificent in holiness, terrible in </a:t>
            </a:r>
            <a:r>
              <a:rPr lang="en-US" sz="2000" b="1" dirty="0" err="1"/>
              <a:t>marvellous</a:t>
            </a:r>
            <a:r>
              <a:rPr lang="en-US" sz="2000" b="1" dirty="0"/>
              <a:t> deeds, a workman of wonders</a:t>
            </a:r>
            <a:r>
              <a:rPr lang="es-ES" sz="2000" b="1" dirty="0"/>
              <a:t>?  </a:t>
            </a:r>
          </a:p>
          <a:p>
            <a:pPr marL="182563" indent="-182563"/>
            <a:r>
              <a:rPr lang="en-US" sz="2000" b="1" dirty="0"/>
              <a:t>You stretched out your right hand; the earth swallowed them</a:t>
            </a:r>
            <a:r>
              <a:rPr lang="es-ES" sz="2000" b="1" dirty="0"/>
              <a:t>.  </a:t>
            </a:r>
          </a:p>
          <a:p>
            <a:pPr marL="182563" indent="-182563">
              <a:spcBef>
                <a:spcPts val="600"/>
              </a:spcBef>
            </a:pPr>
            <a:r>
              <a:rPr lang="en-US" sz="2000" b="1" dirty="0"/>
              <a:t>You led in your mercy this people whom you redeemed; You carried it with your power to your holy dwelling</a:t>
            </a:r>
            <a:r>
              <a:rPr lang="es-ES" sz="2000" b="1" dirty="0"/>
              <a:t>.</a:t>
            </a:r>
          </a:p>
          <a:p>
            <a:pPr marL="182563" indent="-182563"/>
            <a:r>
              <a:rPr lang="en-US" sz="2000" b="1" dirty="0"/>
              <a:t>The people will hear it, and they will tremble; Sorrow will take over the land of the Philistines</a:t>
            </a:r>
            <a:r>
              <a:rPr lang="es-ES" sz="2000" b="1" dirty="0"/>
              <a:t>.  </a:t>
            </a:r>
          </a:p>
          <a:p>
            <a:pPr marL="182563" indent="-182563"/>
            <a:r>
              <a:rPr lang="en-US" sz="2000" b="1" dirty="0"/>
              <a:t>Then the leaders of Edom will be troubled; the mighty men of Moab will be overcome by trembling; all the inhabitants of Canaan will be cowed</a:t>
            </a:r>
            <a:r>
              <a:rPr lang="es-ES" sz="2000" b="1" dirty="0"/>
              <a:t>.  </a:t>
            </a:r>
          </a:p>
          <a:p>
            <a:pPr marL="182563" indent="-182563"/>
            <a:r>
              <a:rPr lang="en-US" sz="2000" b="1" dirty="0"/>
              <a:t>Let trembling and fright fall upon them; at the greatness of your arm they are silent like a stone; until thy people have passed away, O Lord, until this people whom thou hast rescued shall pass away</a:t>
            </a:r>
            <a:r>
              <a:rPr lang="es-ES" sz="2000" b="1" dirty="0"/>
              <a:t>.  </a:t>
            </a:r>
          </a:p>
          <a:p>
            <a:pPr marL="182563" indent="-182563"/>
            <a:r>
              <a:rPr lang="en-US" sz="2000" b="1" dirty="0"/>
              <a:t>You shall bring them in and plant them in the mountain of your inheritance, in the place of your dwelling, which you have prepared, O Lord, in the sanctuary which your hands, O Lord, have established</a:t>
            </a:r>
            <a:r>
              <a:rPr lang="es-ES" sz="2000" b="1" dirty="0"/>
              <a:t>.  </a:t>
            </a:r>
          </a:p>
          <a:p>
            <a:pPr marL="182563" indent="-182563"/>
            <a:r>
              <a:rPr lang="en-US" sz="2000" b="1" dirty="0"/>
              <a:t>Jehovah will reign forever and ever</a:t>
            </a:r>
            <a:r>
              <a:rPr lang="es-ES" sz="2000" b="1" dirty="0"/>
              <a:t>. </a:t>
            </a:r>
          </a:p>
        </p:txBody>
      </p:sp>
      <p:pic>
        <p:nvPicPr>
          <p:cNvPr id="6" name="Imagen 5">
            <a:extLst>
              <a:ext uri="{FF2B5EF4-FFF2-40B4-BE49-F238E27FC236}">
                <a16:creationId xmlns:a16="http://schemas.microsoft.com/office/drawing/2014/main" id="{1556B7B4-43AD-42A2-49D6-79D62F9E7767}"/>
              </a:ext>
            </a:extLst>
          </p:cNvPr>
          <p:cNvPicPr>
            <a:picLocks noChangeAspect="1"/>
          </p:cNvPicPr>
          <p:nvPr/>
        </p:nvPicPr>
        <p:blipFill rotWithShape="1">
          <a:blip r:embed="rId4">
            <a:extLst>
              <a:ext uri="{28A0092B-C50C-407E-A947-70E740481C1C}">
                <a14:useLocalDpi xmlns:a14="http://schemas.microsoft.com/office/drawing/2010/main" val="0"/>
              </a:ext>
            </a:extLst>
          </a:blip>
          <a:srcRect l="31187" r="4443"/>
          <a:stretch/>
        </p:blipFill>
        <p:spPr>
          <a:xfrm>
            <a:off x="9492779" y="517158"/>
            <a:ext cx="2515462" cy="2930891"/>
          </a:xfrm>
          <a:prstGeom prst="roundRect">
            <a:avLst>
              <a:gd name="adj" fmla="val 39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Vista aérea de un campo verde&#10;&#10;Descripción generada automáticamente">
            <a:extLst>
              <a:ext uri="{FF2B5EF4-FFF2-40B4-BE49-F238E27FC236}">
                <a16:creationId xmlns:a16="http://schemas.microsoft.com/office/drawing/2014/main" id="{D3386795-B09B-2381-E4ED-B22721452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129" y="3747140"/>
            <a:ext cx="5039199" cy="2837069"/>
          </a:xfrm>
          <a:prstGeom prst="roundRect">
            <a:avLst>
              <a:gd name="adj" fmla="val 356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Icono&#10;&#10;Descripción generada automáticamente con confianza media">
            <a:extLst>
              <a:ext uri="{FF2B5EF4-FFF2-40B4-BE49-F238E27FC236}">
                <a16:creationId xmlns:a16="http://schemas.microsoft.com/office/drawing/2014/main" id="{8975B622-FF94-C971-7217-01EC14063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59" y="87652"/>
            <a:ext cx="497084" cy="4970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806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left)">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wipe(left)">
                                      <p:cBhvr>
                                        <p:cTn id="49" dur="5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wipe(left)">
                                      <p:cBhvr>
                                        <p:cTn id="5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042D919-F532-9312-EF3B-1A652810E573}"/>
              </a:ext>
            </a:extLst>
          </p:cNvPr>
          <p:cNvPicPr>
            <a:picLocks noChangeAspect="1"/>
          </p:cNvPicPr>
          <p:nvPr/>
        </p:nvPicPr>
        <p:blipFill>
          <a:blip r:embed="rId2"/>
          <a:stretch>
            <a:fillRect/>
          </a:stretch>
        </p:blipFill>
        <p:spPr>
          <a:xfrm>
            <a:off x="49451" y="176502"/>
            <a:ext cx="12095512" cy="6681498"/>
          </a:xfrm>
          <a:prstGeom prst="rect">
            <a:avLst/>
          </a:prstGeom>
        </p:spPr>
      </p:pic>
      <p:sp>
        <p:nvSpPr>
          <p:cNvPr id="11" name="CuadroTexto 10">
            <a:extLst>
              <a:ext uri="{FF2B5EF4-FFF2-40B4-BE49-F238E27FC236}">
                <a16:creationId xmlns:a16="http://schemas.microsoft.com/office/drawing/2014/main" id="{F8875EFF-BE11-58F7-D0CE-843CFFD4A74E}"/>
              </a:ext>
            </a:extLst>
          </p:cNvPr>
          <p:cNvSpPr txBox="1"/>
          <p:nvPr/>
        </p:nvSpPr>
        <p:spPr>
          <a:xfrm>
            <a:off x="643999"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THE SONG OF MOSES (</a:t>
            </a:r>
            <a:r>
              <a:rPr lang="es-ES" sz="2600" b="1" dirty="0" err="1">
                <a:ln w="6600">
                  <a:solidFill>
                    <a:srgbClr val="1F6BA9"/>
                  </a:solidFill>
                  <a:prstDash val="solid"/>
                </a:ln>
                <a:solidFill>
                  <a:srgbClr val="FFFFFF"/>
                </a:solidFill>
                <a:effectLst>
                  <a:outerShdw dist="38100" dir="2700000" algn="tl" rotWithShape="0">
                    <a:srgbClr val="1D629B"/>
                  </a:outerShdw>
                </a:effectLst>
              </a:rPr>
              <a:t>Exodus</a:t>
            </a:r>
            <a:r>
              <a:rPr lang="es-ES" sz="2600" b="1" dirty="0">
                <a:ln w="6600">
                  <a:solidFill>
                    <a:srgbClr val="1F6BA9"/>
                  </a:solidFill>
                  <a:prstDash val="solid"/>
                </a:ln>
                <a:solidFill>
                  <a:srgbClr val="FFFFFF"/>
                </a:solidFill>
                <a:effectLst>
                  <a:outerShdw dist="38100" dir="2700000" algn="tl" rotWithShape="0">
                    <a:srgbClr val="1D629B"/>
                  </a:outerShdw>
                </a:effectLst>
              </a:rPr>
              <a:t> 15)</a:t>
            </a:r>
          </a:p>
        </p:txBody>
      </p:sp>
      <p:pic>
        <p:nvPicPr>
          <p:cNvPr id="7" name="Imagen 6" descr="Un grupo de personas disfrazadas&#10;&#10;Descripción generada automáticamente con confianza baja">
            <a:extLst>
              <a:ext uri="{FF2B5EF4-FFF2-40B4-BE49-F238E27FC236}">
                <a16:creationId xmlns:a16="http://schemas.microsoft.com/office/drawing/2014/main" id="{3998E30C-D52E-64D6-E657-C37B93E8F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729" y="263450"/>
            <a:ext cx="4411673" cy="6501175"/>
          </a:xfrm>
          <a:prstGeom prst="roundRect">
            <a:avLst>
              <a:gd name="adj" fmla="val 31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dibujo de un grupo de personas en una playa&#10;&#10;Descripción generada automáticamente con confianza media">
            <a:extLst>
              <a:ext uri="{FF2B5EF4-FFF2-40B4-BE49-F238E27FC236}">
                <a16:creationId xmlns:a16="http://schemas.microsoft.com/office/drawing/2014/main" id="{150CCD0B-7BFC-1DE5-066F-BC6BF04E3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84" y="4071391"/>
            <a:ext cx="3748576" cy="2693234"/>
          </a:xfrm>
          <a:prstGeom prst="roundRect">
            <a:avLst>
              <a:gd name="adj" fmla="val 81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Icono&#10;&#10;Descripción generada automáticamente con confianza media">
            <a:extLst>
              <a:ext uri="{FF2B5EF4-FFF2-40B4-BE49-F238E27FC236}">
                <a16:creationId xmlns:a16="http://schemas.microsoft.com/office/drawing/2014/main" id="{B7B3FA9D-3617-EA16-7A0E-0717E02A9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66" y="79733"/>
            <a:ext cx="497084" cy="497084"/>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069DEC40-CA7B-A864-0CF5-4F3CB38FA8C3}"/>
              </a:ext>
            </a:extLst>
          </p:cNvPr>
          <p:cNvSpPr txBox="1"/>
          <p:nvPr/>
        </p:nvSpPr>
        <p:spPr>
          <a:xfrm>
            <a:off x="4081249" y="4152088"/>
            <a:ext cx="3376191" cy="2554545"/>
          </a:xfrm>
          <a:prstGeom prst="rect">
            <a:avLst/>
          </a:prstGeom>
          <a:noFill/>
        </p:spPr>
        <p:txBody>
          <a:bodyPr wrap="square">
            <a:spAutoFit/>
          </a:bodyPr>
          <a:lstStyle/>
          <a:p>
            <a:r>
              <a:rPr lang="en-US" sz="2000" b="1" dirty="0"/>
              <a:t>Singing exalts God for his power and majesty. It is a praise to God for His glorious works on behalf of His people</a:t>
            </a:r>
            <a:r>
              <a:rPr lang="es-ES" sz="2000" b="1" dirty="0"/>
              <a:t>.</a:t>
            </a:r>
          </a:p>
          <a:p>
            <a:r>
              <a:rPr lang="en-US" sz="2000" b="1" dirty="0"/>
              <a:t>Let us praise God because He is Omnipotent and shows His power in our lives</a:t>
            </a:r>
            <a:r>
              <a:rPr lang="es-ES" sz="2000" b="1" dirty="0"/>
              <a:t>.</a:t>
            </a:r>
          </a:p>
        </p:txBody>
      </p:sp>
      <p:sp>
        <p:nvSpPr>
          <p:cNvPr id="5" name="CuadroTexto 4">
            <a:extLst>
              <a:ext uri="{FF2B5EF4-FFF2-40B4-BE49-F238E27FC236}">
                <a16:creationId xmlns:a16="http://schemas.microsoft.com/office/drawing/2014/main" id="{4770BF81-518C-B78A-69D4-FEE75941C2FD}"/>
              </a:ext>
            </a:extLst>
          </p:cNvPr>
          <p:cNvSpPr txBox="1"/>
          <p:nvPr/>
        </p:nvSpPr>
        <p:spPr>
          <a:xfrm>
            <a:off x="163398" y="616222"/>
            <a:ext cx="7294042" cy="3477875"/>
          </a:xfrm>
          <a:prstGeom prst="rect">
            <a:avLst/>
          </a:prstGeom>
          <a:noFill/>
        </p:spPr>
        <p:txBody>
          <a:bodyPr wrap="square">
            <a:spAutoFit/>
          </a:bodyPr>
          <a:lstStyle/>
          <a:p>
            <a:r>
              <a:rPr lang="en-US" sz="2000" b="1" dirty="0"/>
              <a:t>The singing of Moses on the shores of the Red Sea has always provided God's church with a pattern of praise in all its conflicts with the powers of darkness (PP 293). The majestic theme of this song resounds through all the songs of Israel, in praise of God for His glorious works on their behalf</a:t>
            </a:r>
            <a:r>
              <a:rPr lang="es-ES" sz="2000" b="1" dirty="0"/>
              <a:t>. </a:t>
            </a:r>
          </a:p>
          <a:p>
            <a:r>
              <a:rPr lang="en-US" sz="2000" b="1" dirty="0"/>
              <a:t>The hymn is composed of three salient stanzas, each beginning with praise to God and ending with a description of the defeat of the Egyptian host (Ex. 15:2-5, 6-10, 11-18). In each of them, God's omnipotence predominates</a:t>
            </a:r>
            <a:r>
              <a:rPr lang="es-ES" sz="2000" b="1" dirty="0"/>
              <a:t>. </a:t>
            </a:r>
          </a:p>
          <a:p>
            <a:r>
              <a:rPr lang="en-US" sz="2000" b="1" dirty="0"/>
              <a:t>The last stanza shows Israel's glory in their future homeland, and the sanctuary as God's dwelling place</a:t>
            </a:r>
            <a:r>
              <a:rPr lang="es-ES" sz="2000" b="1" dirty="0"/>
              <a:t>.</a:t>
            </a:r>
          </a:p>
        </p:txBody>
      </p:sp>
    </p:spTree>
    <p:extLst>
      <p:ext uri="{BB962C8B-B14F-4D97-AF65-F5344CB8AC3E}">
        <p14:creationId xmlns:p14="http://schemas.microsoft.com/office/powerpoint/2010/main" val="131551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left)">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5C64B48E-3207-B863-568A-4FBE02AA6CD7}"/>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AA3C9A41-C1AE-8385-B8B0-4425FF0F7526}"/>
              </a:ext>
            </a:extLst>
          </p:cNvPr>
          <p:cNvSpPr txBox="1"/>
          <p:nvPr/>
        </p:nvSpPr>
        <p:spPr>
          <a:xfrm>
            <a:off x="653938" y="46192"/>
            <a:ext cx="8015932" cy="516945"/>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901DA3"/>
                  </a:solidFill>
                  <a:prstDash val="solid"/>
                </a:ln>
                <a:solidFill>
                  <a:srgbClr val="FFFFFF"/>
                </a:solidFill>
                <a:effectLst>
                  <a:outerShdw dist="38100" dir="2700000" algn="tl" rotWithShape="0">
                    <a:srgbClr val="B525CE"/>
                  </a:outerShdw>
                </a:effectLst>
              </a:rPr>
              <a:t>THE SONG OF HANNAH </a:t>
            </a:r>
            <a:r>
              <a:rPr lang="es-ES" sz="2600" b="1" spc="300" dirty="0">
                <a:ln w="6600">
                  <a:solidFill>
                    <a:srgbClr val="901DA3"/>
                  </a:solidFill>
                  <a:prstDash val="solid"/>
                </a:ln>
                <a:solidFill>
                  <a:srgbClr val="FFFFFF"/>
                </a:solidFill>
                <a:effectLst>
                  <a:outerShdw dist="38100" dir="2700000" algn="tl" rotWithShape="0">
                    <a:srgbClr val="B525CE"/>
                  </a:outerShdw>
                </a:effectLst>
              </a:rPr>
              <a:t>(1 SAMUEL 2:1-10)</a:t>
            </a:r>
          </a:p>
        </p:txBody>
      </p:sp>
      <p:pic>
        <p:nvPicPr>
          <p:cNvPr id="6" name="Imagen 5" descr="Una caricatura de una persona&#10;&#10;Descripción generada automáticamente con confianza baja">
            <a:extLst>
              <a:ext uri="{FF2B5EF4-FFF2-40B4-BE49-F238E27FC236}">
                <a16:creationId xmlns:a16="http://schemas.microsoft.com/office/drawing/2014/main" id="{132D521D-D2A3-7BE4-334B-88DDDD631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 y="46192"/>
            <a:ext cx="496800" cy="496800"/>
          </a:xfrm>
          <a:prstGeom prst="rect">
            <a:avLst/>
          </a:prstGeom>
        </p:spPr>
      </p:pic>
      <p:sp>
        <p:nvSpPr>
          <p:cNvPr id="3" name="CuadroTexto 2">
            <a:extLst>
              <a:ext uri="{FF2B5EF4-FFF2-40B4-BE49-F238E27FC236}">
                <a16:creationId xmlns:a16="http://schemas.microsoft.com/office/drawing/2014/main" id="{34ED6D6E-3E42-3A56-B6E0-F5E2D746BF0C}"/>
              </a:ext>
            </a:extLst>
          </p:cNvPr>
          <p:cNvSpPr txBox="1"/>
          <p:nvPr/>
        </p:nvSpPr>
        <p:spPr>
          <a:xfrm>
            <a:off x="190023" y="716382"/>
            <a:ext cx="4237265" cy="5940088"/>
          </a:xfrm>
          <a:prstGeom prst="rect">
            <a:avLst/>
          </a:prstGeom>
          <a:noFill/>
        </p:spPr>
        <p:txBody>
          <a:bodyPr wrap="square">
            <a:spAutoFit/>
          </a:bodyPr>
          <a:lstStyle/>
          <a:p>
            <a:r>
              <a:rPr lang="en-US" sz="2000" b="1" dirty="0"/>
              <a:t>Hannah could not have children. Her husband </a:t>
            </a:r>
            <a:r>
              <a:rPr lang="en-US" sz="2000" b="1" dirty="0" err="1"/>
              <a:t>Elkanah</a:t>
            </a:r>
            <a:r>
              <a:rPr lang="en-US" sz="2000" b="1" dirty="0"/>
              <a:t>, because he loved her, comforted her and treated her as if she has had a child. His other wife, Peninnah, made fun of Hannah and made her life impossible</a:t>
            </a:r>
            <a:r>
              <a:rPr lang="es-ES" sz="2000" b="1" dirty="0"/>
              <a:t>. </a:t>
            </a:r>
          </a:p>
          <a:p>
            <a:r>
              <a:rPr lang="en-US" sz="2000" b="1" dirty="0"/>
              <a:t>As every year, the family went up to the sanctuary to offer sacrifices to God</a:t>
            </a:r>
            <a:r>
              <a:rPr lang="es-ES" sz="2000" b="1" dirty="0"/>
              <a:t>.</a:t>
            </a:r>
          </a:p>
          <a:p>
            <a:r>
              <a:rPr lang="en-US" sz="2000" b="1" dirty="0"/>
              <a:t>Hannah got up after the meal, went to the entrance of the sanctuary, and prayed asking God to give her a son</a:t>
            </a:r>
            <a:r>
              <a:rPr lang="es-ES" sz="2000" b="1" dirty="0"/>
              <a:t>. </a:t>
            </a:r>
          </a:p>
          <a:p>
            <a:r>
              <a:rPr lang="en-US" sz="2000" b="1" dirty="0"/>
              <a:t>God granted her heart's desire, and she gave her son to God's service. This song came from the heart of a woman who was troubled but who, cared for by God's mercy, obtained what she longed for most in life: a child</a:t>
            </a:r>
            <a:r>
              <a:rPr lang="es-ES" sz="2000" b="1" dirty="0"/>
              <a:t>. </a:t>
            </a:r>
          </a:p>
          <a:p>
            <a:r>
              <a:rPr lang="en-US" sz="2000" b="1" dirty="0"/>
              <a:t>Let us hear her praise</a:t>
            </a:r>
            <a:r>
              <a:rPr lang="es-ES" sz="2000" b="1" dirty="0"/>
              <a:t>.</a:t>
            </a:r>
          </a:p>
        </p:txBody>
      </p:sp>
      <p:pic>
        <p:nvPicPr>
          <p:cNvPr id="10" name="Imagen 9" descr="Imagen que contiene persona, interior, hombre, niña&#10;&#10;Descripción generada automáticamente">
            <a:extLst>
              <a:ext uri="{FF2B5EF4-FFF2-40B4-BE49-F238E27FC236}">
                <a16:creationId xmlns:a16="http://schemas.microsoft.com/office/drawing/2014/main" id="{BA835E57-2772-0912-D5A7-6AEA6FF49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038" y="706939"/>
            <a:ext cx="4298230" cy="2441953"/>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Imagen que contiene cortina, persona, interior, hombre&#10;&#10;Descripción generada automáticamente">
            <a:extLst>
              <a:ext uri="{FF2B5EF4-FFF2-40B4-BE49-F238E27FC236}">
                <a16:creationId xmlns:a16="http://schemas.microsoft.com/office/drawing/2014/main" id="{CF5DA984-B706-835C-BE0F-3D97B6087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88" y="3341402"/>
            <a:ext cx="3970180" cy="3324346"/>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18" name="Imagen 17" descr="Imagen que contiene texto, foto, posando, hombre&#10;&#10;Descripción generada automáticamente">
            <a:extLst>
              <a:ext uri="{FF2B5EF4-FFF2-40B4-BE49-F238E27FC236}">
                <a16:creationId xmlns:a16="http://schemas.microsoft.com/office/drawing/2014/main" id="{7AC4186B-226C-C129-EE0A-F9509CB4C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2684" y="456409"/>
            <a:ext cx="3222476" cy="4289284"/>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magen que contiene gabinete, interior, refrigerador, cocina&#10;&#10;Descripción generada automáticamente">
            <a:extLst>
              <a:ext uri="{FF2B5EF4-FFF2-40B4-BE49-F238E27FC236}">
                <a16:creationId xmlns:a16="http://schemas.microsoft.com/office/drawing/2014/main" id="{86457854-EF7E-3775-5FEA-DB6160C09E8B}"/>
              </a:ext>
            </a:extLst>
          </p:cNvPr>
          <p:cNvPicPr>
            <a:picLocks noChangeAspect="1"/>
          </p:cNvPicPr>
          <p:nvPr/>
        </p:nvPicPr>
        <p:blipFill rotWithShape="1">
          <a:blip r:embed="rId7">
            <a:extLst>
              <a:ext uri="{28A0092B-C50C-407E-A947-70E740481C1C}">
                <a14:useLocalDpi xmlns:a14="http://schemas.microsoft.com/office/drawing/2010/main" val="0"/>
              </a:ext>
            </a:extLst>
          </a:blip>
          <a:srcRect r="8166"/>
          <a:stretch/>
        </p:blipFill>
        <p:spPr>
          <a:xfrm>
            <a:off x="8770289" y="4889660"/>
            <a:ext cx="3222477" cy="1754527"/>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2256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6"/>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1.66667E-6 -4.44444E-6 L -1.66667E-6 -0.07222 " pathEditMode="relative" rAng="0" ptsTypes="AA">
                                      <p:cBhvr>
                                        <p:cTn id="8" dur="250" accel="50000" decel="50000" autoRev="1" fill="hold">
                                          <p:stCondLst>
                                            <p:cond delay="0"/>
                                          </p:stCondLst>
                                        </p:cTn>
                                        <p:tgtEl>
                                          <p:spTgt spid="4"/>
                                        </p:tgtEl>
                                        <p:attrNameLst>
                                          <p:attrName>ppt_x</p:attrName>
                                          <p:attrName>ppt_y</p:attrName>
                                        </p:attrNameLst>
                                      </p:cBhvr>
                                      <p:rCtr x="0" y="-3611"/>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3"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left)">
                                      <p:cBhvr>
                                        <p:cTn id="50" dur="5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left)">
                                      <p:cBhvr>
                                        <p:cTn id="5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F11AA71E-ACF0-B0AA-1D93-C09F422C2D64}"/>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B4A113A8-255D-D047-1222-C608F60B99C6}"/>
              </a:ext>
            </a:extLst>
          </p:cNvPr>
          <p:cNvSpPr txBox="1"/>
          <p:nvPr/>
        </p:nvSpPr>
        <p:spPr>
          <a:xfrm>
            <a:off x="584364" y="46192"/>
            <a:ext cx="7971059" cy="516945"/>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901DA3"/>
                  </a:solidFill>
                  <a:prstDash val="solid"/>
                </a:ln>
                <a:solidFill>
                  <a:srgbClr val="FFFFFF"/>
                </a:solidFill>
                <a:effectLst>
                  <a:outerShdw dist="38100" dir="2700000" algn="tl" rotWithShape="0">
                    <a:srgbClr val="B525CE"/>
                  </a:outerShdw>
                </a:effectLst>
              </a:rPr>
              <a:t>THE SONG OF HANNAH </a:t>
            </a:r>
            <a:r>
              <a:rPr lang="es-ES" sz="2600" b="1" spc="300" dirty="0">
                <a:ln w="6600">
                  <a:solidFill>
                    <a:srgbClr val="901DA3"/>
                  </a:solidFill>
                  <a:prstDash val="solid"/>
                </a:ln>
                <a:solidFill>
                  <a:srgbClr val="FFFFFF"/>
                </a:solidFill>
                <a:effectLst>
                  <a:outerShdw dist="38100" dir="2700000" algn="tl" rotWithShape="0">
                    <a:srgbClr val="B525CE"/>
                  </a:outerShdw>
                </a:effectLst>
              </a:rPr>
              <a:t>(1 SAMUEL 2:1-10)</a:t>
            </a:r>
          </a:p>
        </p:txBody>
      </p:sp>
      <p:pic>
        <p:nvPicPr>
          <p:cNvPr id="10" name="Imagen 9">
            <a:extLst>
              <a:ext uri="{FF2B5EF4-FFF2-40B4-BE49-F238E27FC236}">
                <a16:creationId xmlns:a16="http://schemas.microsoft.com/office/drawing/2014/main" id="{47A5BA76-3358-289A-968B-95BCF083809A}"/>
              </a:ext>
            </a:extLst>
          </p:cNvPr>
          <p:cNvPicPr>
            <a:picLocks noChangeAspect="1"/>
          </p:cNvPicPr>
          <p:nvPr/>
        </p:nvPicPr>
        <p:blipFill>
          <a:blip r:embed="rId2"/>
          <a:stretch>
            <a:fillRect/>
          </a:stretch>
        </p:blipFill>
        <p:spPr>
          <a:xfrm>
            <a:off x="8725135" y="336085"/>
            <a:ext cx="3361034" cy="2019959"/>
          </a:xfrm>
          <a:prstGeom prst="roundRect">
            <a:avLst>
              <a:gd name="adj" fmla="val 6911"/>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pic>
        <p:nvPicPr>
          <p:cNvPr id="13" name="Imagen 12" descr="Imagen que contiene mujer, niño, sostener, pequeño&#10;&#10;Descripción generada automáticamente">
            <a:extLst>
              <a:ext uri="{FF2B5EF4-FFF2-40B4-BE49-F238E27FC236}">
                <a16:creationId xmlns:a16="http://schemas.microsoft.com/office/drawing/2014/main" id="{D0FC86E6-9724-8A6B-8DFE-DC9E8ECDC003}"/>
              </a:ext>
            </a:extLst>
          </p:cNvPr>
          <p:cNvPicPr>
            <a:picLocks noChangeAspect="1"/>
          </p:cNvPicPr>
          <p:nvPr/>
        </p:nvPicPr>
        <p:blipFill rotWithShape="1">
          <a:blip r:embed="rId3">
            <a:extLst>
              <a:ext uri="{28A0092B-C50C-407E-A947-70E740481C1C}">
                <a14:useLocalDpi xmlns:a14="http://schemas.microsoft.com/office/drawing/2010/main" val="0"/>
              </a:ext>
            </a:extLst>
          </a:blip>
          <a:srcRect l="8045" r="3507"/>
          <a:stretch/>
        </p:blipFill>
        <p:spPr>
          <a:xfrm>
            <a:off x="8712385" y="2411013"/>
            <a:ext cx="3361033" cy="2070369"/>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pic>
        <p:nvPicPr>
          <p:cNvPr id="17" name="Imagen 16" descr="Un dibujo de una persona&#10;&#10;Descripción generada automáticamente con confianza media">
            <a:extLst>
              <a:ext uri="{FF2B5EF4-FFF2-40B4-BE49-F238E27FC236}">
                <a16:creationId xmlns:a16="http://schemas.microsoft.com/office/drawing/2014/main" id="{53E5C2B1-AD35-2B22-F5CF-615616ACA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240" y="4515811"/>
            <a:ext cx="3361033" cy="2293905"/>
          </a:xfrm>
          <a:prstGeom prst="roundRect">
            <a:avLst>
              <a:gd name="adj" fmla="val 7791"/>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sp>
        <p:nvSpPr>
          <p:cNvPr id="18" name="CuadroTexto 17">
            <a:extLst>
              <a:ext uri="{FF2B5EF4-FFF2-40B4-BE49-F238E27FC236}">
                <a16:creationId xmlns:a16="http://schemas.microsoft.com/office/drawing/2014/main" id="{BEFB1BBE-1B82-BE32-FFB8-A46FBA383B71}"/>
              </a:ext>
            </a:extLst>
          </p:cNvPr>
          <p:cNvSpPr txBox="1"/>
          <p:nvPr/>
        </p:nvSpPr>
        <p:spPr>
          <a:xfrm>
            <a:off x="186486" y="563137"/>
            <a:ext cx="8368937" cy="6232475"/>
          </a:xfrm>
          <a:prstGeom prst="rect">
            <a:avLst/>
          </a:prstGeom>
          <a:noFill/>
        </p:spPr>
        <p:txBody>
          <a:bodyPr wrap="square">
            <a:spAutoFit/>
          </a:bodyPr>
          <a:lstStyle/>
          <a:p>
            <a:pPr marL="182563" indent="-182563"/>
            <a:r>
              <a:rPr lang="en-US" sz="1900" b="1" dirty="0"/>
              <a:t>“My heart rejoices in the Lord, my power is exalted in the Lord</a:t>
            </a:r>
            <a:r>
              <a:rPr lang="es-ES" sz="1900" b="1" dirty="0"/>
              <a:t>; </a:t>
            </a:r>
          </a:p>
          <a:p>
            <a:pPr marL="182563" indent="-182563"/>
            <a:r>
              <a:rPr lang="en-US" sz="1900" b="1" dirty="0"/>
              <a:t>my mouth was enlarged over my enemies, because I rejoiced in your salvation</a:t>
            </a:r>
            <a:r>
              <a:rPr lang="es-ES" sz="1900" b="1" dirty="0"/>
              <a:t>. </a:t>
            </a:r>
          </a:p>
          <a:p>
            <a:pPr marL="182563" indent="-182563"/>
            <a:r>
              <a:rPr lang="en-US" sz="1900" b="1" dirty="0"/>
              <a:t>There is no saint like Jehovah; for there is none besides you, and there is no refuge like our God</a:t>
            </a:r>
            <a:r>
              <a:rPr lang="es-ES" sz="1900" b="1" dirty="0"/>
              <a:t>.  </a:t>
            </a:r>
          </a:p>
          <a:p>
            <a:pPr marL="182563" indent="-182563"/>
            <a:r>
              <a:rPr lang="en-US" sz="1900" b="1" dirty="0"/>
              <a:t>Do not multiply words of greatness and haughtiness; let the arrogant words of your mouth cease; for the God of all knowledge is the Lord, and it is his duty to weigh one's actions</a:t>
            </a:r>
            <a:r>
              <a:rPr lang="es-ES" sz="1900" b="1" dirty="0"/>
              <a:t>.  </a:t>
            </a:r>
          </a:p>
          <a:p>
            <a:pPr marL="182563" indent="-182563"/>
            <a:r>
              <a:rPr lang="en-US" sz="1900" b="1" dirty="0"/>
              <a:t>The bows of the strong were broken, and the weak were girded with power</a:t>
            </a:r>
            <a:r>
              <a:rPr lang="es-ES" sz="1900" b="1" dirty="0"/>
              <a:t>.  </a:t>
            </a:r>
          </a:p>
          <a:p>
            <a:pPr marL="182563" indent="-182563"/>
            <a:r>
              <a:rPr lang="en-US" sz="1900" b="1" dirty="0"/>
              <a:t>The satiated hired themselves for bread, and the hungry were no longer hungry; even the barren has given birth to seven, and the one who had many children languishes</a:t>
            </a:r>
            <a:r>
              <a:rPr lang="es-ES" sz="1900" b="1" dirty="0"/>
              <a:t>.  </a:t>
            </a:r>
          </a:p>
          <a:p>
            <a:pPr marL="182563" indent="-182563"/>
            <a:r>
              <a:rPr lang="en-US" sz="1900" b="1" dirty="0"/>
              <a:t>Jehovah kills, and he gives life; He brings down </a:t>
            </a:r>
            <a:r>
              <a:rPr lang="en-US" sz="1900" b="1" dirty="0" err="1"/>
              <a:t>Sheol</a:t>
            </a:r>
            <a:r>
              <a:rPr lang="en-US" sz="1900" b="1" dirty="0"/>
              <a:t>, and brings up</a:t>
            </a:r>
            <a:r>
              <a:rPr lang="es-ES" sz="1900" b="1" dirty="0"/>
              <a:t>.  </a:t>
            </a:r>
          </a:p>
          <a:p>
            <a:pPr marL="182563" indent="-182563"/>
            <a:r>
              <a:rPr lang="en-US" sz="1900" b="1" dirty="0"/>
              <a:t>Jehovah impoverishes, and he makes rich; he brings down, and exalts</a:t>
            </a:r>
            <a:r>
              <a:rPr lang="es-ES" sz="1900" b="1" dirty="0"/>
              <a:t>.  </a:t>
            </a:r>
          </a:p>
          <a:p>
            <a:pPr marL="182563" indent="-182563"/>
            <a:r>
              <a:rPr lang="en-US" sz="1900" b="1" dirty="0"/>
              <a:t>He raises the poor from the dust, and exalts the needy from the dunghill, to make him sit with princes and inherit a place of honor. For the pillars of the earth are the Lord's, and he established the world upon them</a:t>
            </a:r>
            <a:r>
              <a:rPr lang="es-ES" sz="1900" b="1" dirty="0"/>
              <a:t>.  </a:t>
            </a:r>
          </a:p>
          <a:p>
            <a:pPr marL="182563" indent="-182563"/>
            <a:r>
              <a:rPr lang="en-US" sz="1900" b="1" dirty="0"/>
              <a:t>He guards the feet of his saints, but the wicked perish in darkness; for no one will be strong by his own strength</a:t>
            </a:r>
            <a:r>
              <a:rPr lang="es-ES" sz="1900" b="1" dirty="0"/>
              <a:t>.  </a:t>
            </a:r>
          </a:p>
          <a:p>
            <a:pPr marL="182563" indent="-182563"/>
            <a:r>
              <a:rPr lang="en-US" sz="1900" b="1" dirty="0"/>
              <a:t>His adversaries will be broken before the LORD, and he will thunder over them from heaven; Jehovah will judge the ends of the earth, give power to his King, and exalt the might of his Anointed One</a:t>
            </a:r>
            <a:r>
              <a:rPr lang="es-ES" sz="1900" b="1" dirty="0"/>
              <a:t>.”</a:t>
            </a:r>
          </a:p>
        </p:txBody>
      </p:sp>
      <p:pic>
        <p:nvPicPr>
          <p:cNvPr id="3" name="Imagen 2" descr="Una caricatura de una persona&#10;&#10;Descripción generada automáticamente con confianza baja">
            <a:extLst>
              <a:ext uri="{FF2B5EF4-FFF2-40B4-BE49-F238E27FC236}">
                <a16:creationId xmlns:a16="http://schemas.microsoft.com/office/drawing/2014/main" id="{9CD528E8-63B6-FF7C-D9C9-73F4456A8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86" y="48284"/>
            <a:ext cx="496800" cy="496800"/>
          </a:xfrm>
          <a:prstGeom prst="rect">
            <a:avLst/>
          </a:prstGeom>
        </p:spPr>
      </p:pic>
    </p:spTree>
    <p:extLst>
      <p:ext uri="{BB962C8B-B14F-4D97-AF65-F5344CB8AC3E}">
        <p14:creationId xmlns:p14="http://schemas.microsoft.com/office/powerpoint/2010/main" val="286790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left)">
                                      <p:cBhvr>
                                        <p:cTn id="15" dur="500"/>
                                        <p:tgtEl>
                                          <p:spTgt spid="18">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wipe(left)">
                                      <p:cBhvr>
                                        <p:cTn id="18" dur="500"/>
                                        <p:tgtEl>
                                          <p:spTgt spid="18">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animEffect transition="in" filter="wipe(left)">
                                      <p:cBhvr>
                                        <p:cTn id="21" dur="500"/>
                                        <p:tgtEl>
                                          <p:spTgt spid="1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wipe(left)">
                                      <p:cBhvr>
                                        <p:cTn id="31" dur="500"/>
                                        <p:tgtEl>
                                          <p:spTgt spid="18">
                                            <p:txEl>
                                              <p:pRg st="4" end="4"/>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xEl>
                                              <p:pRg st="5" end="5"/>
                                            </p:txEl>
                                          </p:spTgt>
                                        </p:tgtEl>
                                        <p:attrNameLst>
                                          <p:attrName>style.visibility</p:attrName>
                                        </p:attrNameLst>
                                      </p:cBhvr>
                                      <p:to>
                                        <p:strVal val="visible"/>
                                      </p:to>
                                    </p:set>
                                    <p:animEffect transition="in" filter="wipe(left)">
                                      <p:cBhvr>
                                        <p:cTn id="34" dur="500"/>
                                        <p:tgtEl>
                                          <p:spTgt spid="18">
                                            <p:txEl>
                                              <p:pRg st="5" end="5"/>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left)">
                                      <p:cBhvr>
                                        <p:cTn id="37" dur="500"/>
                                        <p:tgtEl>
                                          <p:spTgt spid="18">
                                            <p:txEl>
                                              <p:pRg st="6" end="6"/>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xEl>
                                              <p:pRg st="7" end="7"/>
                                            </p:txEl>
                                          </p:spTgt>
                                        </p:tgtEl>
                                        <p:attrNameLst>
                                          <p:attrName>style.visibility</p:attrName>
                                        </p:attrNameLst>
                                      </p:cBhvr>
                                      <p:to>
                                        <p:strVal val="visible"/>
                                      </p:to>
                                    </p:set>
                                    <p:animEffect transition="in" filter="wipe(left)">
                                      <p:cBhvr>
                                        <p:cTn id="40" dur="500"/>
                                        <p:tgtEl>
                                          <p:spTgt spid="1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xEl>
                                              <p:pRg st="8" end="8"/>
                                            </p:txEl>
                                          </p:spTgt>
                                        </p:tgtEl>
                                        <p:attrNameLst>
                                          <p:attrName>style.visibility</p:attrName>
                                        </p:attrNameLst>
                                      </p:cBhvr>
                                      <p:to>
                                        <p:strVal val="visible"/>
                                      </p:to>
                                    </p:set>
                                    <p:animEffect transition="in" filter="wipe(left)">
                                      <p:cBhvr>
                                        <p:cTn id="50" dur="500"/>
                                        <p:tgtEl>
                                          <p:spTgt spid="18">
                                            <p:txEl>
                                              <p:pRg st="8" end="8"/>
                                            </p:tx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8">
                                            <p:txEl>
                                              <p:pRg st="9" end="9"/>
                                            </p:txEl>
                                          </p:spTgt>
                                        </p:tgtEl>
                                        <p:attrNameLst>
                                          <p:attrName>style.visibility</p:attrName>
                                        </p:attrNameLst>
                                      </p:cBhvr>
                                      <p:to>
                                        <p:strVal val="visible"/>
                                      </p:to>
                                    </p:set>
                                    <p:animEffect transition="in" filter="wipe(left)">
                                      <p:cBhvr>
                                        <p:cTn id="53" dur="500"/>
                                        <p:tgtEl>
                                          <p:spTgt spid="18">
                                            <p:txEl>
                                              <p:pRg st="9" end="9"/>
                                            </p:tx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8">
                                            <p:txEl>
                                              <p:pRg st="10" end="10"/>
                                            </p:txEl>
                                          </p:spTgt>
                                        </p:tgtEl>
                                        <p:attrNameLst>
                                          <p:attrName>style.visibility</p:attrName>
                                        </p:attrNameLst>
                                      </p:cBhvr>
                                      <p:to>
                                        <p:strVal val="visible"/>
                                      </p:to>
                                    </p:set>
                                    <p:animEffect transition="in" filter="wipe(left)">
                                      <p:cBhvr>
                                        <p:cTn id="56"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5C64B48E-3207-B863-568A-4FBE02AA6CD7}"/>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71C441DF-49C6-8299-6715-CC30CD28A62E}"/>
              </a:ext>
            </a:extLst>
          </p:cNvPr>
          <p:cNvPicPr>
            <a:picLocks noChangeAspect="1"/>
          </p:cNvPicPr>
          <p:nvPr/>
        </p:nvPicPr>
        <p:blipFill>
          <a:blip r:embed="rId2"/>
          <a:stretch>
            <a:fillRect/>
          </a:stretch>
        </p:blipFill>
        <p:spPr>
          <a:xfrm>
            <a:off x="5131490" y="563137"/>
            <a:ext cx="6926705" cy="6163497"/>
          </a:xfrm>
          <a:prstGeom prst="roundRect">
            <a:avLst>
              <a:gd name="adj" fmla="val 3654"/>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sp>
        <p:nvSpPr>
          <p:cNvPr id="4" name="CuadroTexto 3">
            <a:extLst>
              <a:ext uri="{FF2B5EF4-FFF2-40B4-BE49-F238E27FC236}">
                <a16:creationId xmlns:a16="http://schemas.microsoft.com/office/drawing/2014/main" id="{AA3C9A41-C1AE-8385-B8B0-4425FF0F7526}"/>
              </a:ext>
            </a:extLst>
          </p:cNvPr>
          <p:cNvSpPr txBox="1"/>
          <p:nvPr/>
        </p:nvSpPr>
        <p:spPr>
          <a:xfrm>
            <a:off x="653938" y="46192"/>
            <a:ext cx="7709012" cy="516945"/>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901DA3"/>
                  </a:solidFill>
                  <a:prstDash val="solid"/>
                </a:ln>
                <a:solidFill>
                  <a:srgbClr val="FFFFFF"/>
                </a:solidFill>
                <a:effectLst>
                  <a:outerShdw dist="38100" dir="2700000" algn="tl" rotWithShape="0">
                    <a:srgbClr val="B525CE"/>
                  </a:outerShdw>
                </a:effectLst>
              </a:rPr>
              <a:t>THE SONG OF HANNAH </a:t>
            </a:r>
            <a:r>
              <a:rPr lang="es-ES" sz="2600" b="1" spc="300" dirty="0">
                <a:ln w="6600">
                  <a:solidFill>
                    <a:srgbClr val="901DA3"/>
                  </a:solidFill>
                  <a:prstDash val="solid"/>
                </a:ln>
                <a:solidFill>
                  <a:srgbClr val="FFFFFF"/>
                </a:solidFill>
                <a:effectLst>
                  <a:outerShdw dist="38100" dir="2700000" algn="tl" rotWithShape="0">
                    <a:srgbClr val="B525CE"/>
                  </a:outerShdw>
                </a:effectLst>
              </a:rPr>
              <a:t>(1 SAMUEL 2:1-10)</a:t>
            </a:r>
          </a:p>
        </p:txBody>
      </p:sp>
      <p:pic>
        <p:nvPicPr>
          <p:cNvPr id="6" name="Imagen 5" descr="Una caricatura de una persona&#10;&#10;Descripción generada automáticamente con confianza baja">
            <a:extLst>
              <a:ext uri="{FF2B5EF4-FFF2-40B4-BE49-F238E27FC236}">
                <a16:creationId xmlns:a16="http://schemas.microsoft.com/office/drawing/2014/main" id="{132D521D-D2A3-7BE4-334B-88DDDD631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 y="46192"/>
            <a:ext cx="496800" cy="496800"/>
          </a:xfrm>
          <a:prstGeom prst="rect">
            <a:avLst/>
          </a:prstGeom>
        </p:spPr>
      </p:pic>
      <p:sp>
        <p:nvSpPr>
          <p:cNvPr id="3" name="CuadroTexto 2">
            <a:extLst>
              <a:ext uri="{FF2B5EF4-FFF2-40B4-BE49-F238E27FC236}">
                <a16:creationId xmlns:a16="http://schemas.microsoft.com/office/drawing/2014/main" id="{34ED6D6E-3E42-3A56-B6E0-F5E2D746BF0C}"/>
              </a:ext>
            </a:extLst>
          </p:cNvPr>
          <p:cNvSpPr txBox="1"/>
          <p:nvPr/>
        </p:nvSpPr>
        <p:spPr>
          <a:xfrm>
            <a:off x="260450" y="614176"/>
            <a:ext cx="4831261" cy="5940088"/>
          </a:xfrm>
          <a:prstGeom prst="rect">
            <a:avLst/>
          </a:prstGeom>
          <a:noFill/>
        </p:spPr>
        <p:txBody>
          <a:bodyPr wrap="square">
            <a:spAutoFit/>
          </a:bodyPr>
          <a:lstStyle/>
          <a:p>
            <a:r>
              <a:rPr lang="en-US" sz="2000" b="1" dirty="0"/>
              <a:t>Hannah extolled God as the author of mercy, revealed in His compassion for the helpless. She gained a new vision of the power of God, whose dominion over the hidden forces of nature was now evident in His quiet action to counteract the forces of evil, which discouraged her and could defeat her, and who had also caused a negative environment to contribute immeasurably to the depth and fullness of her joy. She understood in a new way the covenant made with her forefathers: that the children of God would become a blessing to all nations. Hannah's hymn of joy was a prophecy concerning David and the Messiah</a:t>
            </a:r>
            <a:r>
              <a:rPr lang="es-ES" sz="2000" b="1" dirty="0"/>
              <a:t>. </a:t>
            </a:r>
          </a:p>
          <a:p>
            <a:r>
              <a:rPr lang="en-US" sz="2000" b="1" dirty="0"/>
              <a:t>We praise God because He is the One who gives us everything we have and need. We praise Him because He answers our prayers</a:t>
            </a:r>
            <a:r>
              <a:rPr lang="es-ES" sz="2000" b="1" dirty="0"/>
              <a:t>.</a:t>
            </a:r>
          </a:p>
        </p:txBody>
      </p:sp>
    </p:spTree>
    <p:extLst>
      <p:ext uri="{BB962C8B-B14F-4D97-AF65-F5344CB8AC3E}">
        <p14:creationId xmlns:p14="http://schemas.microsoft.com/office/powerpoint/2010/main" val="249830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3078</TotalTime>
  <Words>4532</Words>
  <Application>Microsoft Office PowerPoint</Application>
  <PresentationFormat>Panorámica</PresentationFormat>
  <Paragraphs>160</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Calibri Light</vt:lpstr>
      <vt:lpstr>Arial</vt:lpstr>
      <vt:lpstr>OPTIMacBethOldStyle</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307</cp:revision>
  <dcterms:created xsi:type="dcterms:W3CDTF">2022-09-03T19:06:54Z</dcterms:created>
  <dcterms:modified xsi:type="dcterms:W3CDTF">2024-08-07T19:33:30Z</dcterms:modified>
</cp:coreProperties>
</file>