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3" r:id="rId3"/>
    <p:sldId id="259" r:id="rId4"/>
    <p:sldId id="261" r:id="rId5"/>
    <p:sldId id="265" r:id="rId6"/>
    <p:sldId id="285" r:id="rId7"/>
    <p:sldId id="284" r:id="rId8"/>
    <p:sldId id="258" r:id="rId9"/>
    <p:sldId id="264" r:id="rId10"/>
    <p:sldId id="262" r:id="rId11"/>
    <p:sldId id="266" r:id="rId12"/>
    <p:sldId id="263" r:id="rId13"/>
    <p:sldId id="267" r:id="rId14"/>
    <p:sldId id="270" r:id="rId15"/>
    <p:sldId id="268" r:id="rId16"/>
    <p:sldId id="274" r:id="rId17"/>
    <p:sldId id="269" r:id="rId18"/>
    <p:sldId id="275" r:id="rId19"/>
    <p:sldId id="276" r:id="rId20"/>
    <p:sldId id="277" r:id="rId21"/>
    <p:sldId id="290" r:id="rId22"/>
    <p:sldId id="288" r:id="rId23"/>
    <p:sldId id="278" r:id="rId24"/>
    <p:sldId id="279" r:id="rId25"/>
    <p:sldId id="260" r:id="rId26"/>
    <p:sldId id="295"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884"/>
    <a:srgbClr val="6EBF94"/>
    <a:srgbClr val="2F6B4C"/>
    <a:srgbClr val="700000"/>
    <a:srgbClr val="194E61"/>
    <a:srgbClr val="5DB6D6"/>
    <a:srgbClr val="010007"/>
    <a:srgbClr val="3D2866"/>
    <a:srgbClr val="482F79"/>
    <a:srgbClr val="8D7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71153-ACA4-4419-96D5-FA9A655B2A46}" v="160" dt="2024-11-30T11:53:31.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10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B52AF-0B55-7CCB-0E84-B654FF5B917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E8DCDC7-20A8-3F14-D838-1BB4C3D73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01D1885-8B66-D55D-3FCA-0232BE6E2F23}"/>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5" name="Marcador de pie de página 4">
            <a:extLst>
              <a:ext uri="{FF2B5EF4-FFF2-40B4-BE49-F238E27FC236}">
                <a16:creationId xmlns:a16="http://schemas.microsoft.com/office/drawing/2014/main" id="{7D5FE1A1-2949-4918-3E7A-21F43395EA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9FF394-1E91-E1F8-0722-4F5EB9DB0F0F}"/>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924592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565DAB-9F2A-2FEC-B7D8-60B33F724C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2E149E-969D-A0B4-A688-5BC4BCE6B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5C403D-7BEB-EC15-7A2F-B4912851C1C2}"/>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5" name="Marcador de pie de página 4">
            <a:extLst>
              <a:ext uri="{FF2B5EF4-FFF2-40B4-BE49-F238E27FC236}">
                <a16:creationId xmlns:a16="http://schemas.microsoft.com/office/drawing/2014/main" id="{AF685326-400F-7C3A-B2F6-503E9C5CA1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B2A1EA-4778-8853-1A2D-29E078853E63}"/>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228250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00BA98-6D82-144A-5C57-BC53080C49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C8C9B43-5EA9-A976-CB2E-6B1A5657FE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ACC0D5-17BC-469A-2484-30490CC3BD78}"/>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5" name="Marcador de pie de página 4">
            <a:extLst>
              <a:ext uri="{FF2B5EF4-FFF2-40B4-BE49-F238E27FC236}">
                <a16:creationId xmlns:a16="http://schemas.microsoft.com/office/drawing/2014/main" id="{4116C36B-8B29-CE74-E959-8AB1A73163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D77EDB-9FA1-743D-1D69-58AF43B32BF3}"/>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274397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045268-0AB3-C506-551F-7892B65D17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CB33474-4984-DD88-2595-72C3F4E0717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81B81C-D148-1E18-4058-C4674818C772}"/>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5" name="Marcador de pie de página 4">
            <a:extLst>
              <a:ext uri="{FF2B5EF4-FFF2-40B4-BE49-F238E27FC236}">
                <a16:creationId xmlns:a16="http://schemas.microsoft.com/office/drawing/2014/main" id="{7D9BB7EA-1126-0658-7A61-CFA706A9AC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00C8FC-3E49-55F6-FDEE-6174BDFF272F}"/>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67321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64EE6F-C9B0-AEAF-FFE6-FA900EE3D4D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58958D7-5274-3FB4-D62E-5483FA1D5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B2D8E6F-6A93-F6BA-ADAD-18F8C1E5B305}"/>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5" name="Marcador de pie de página 4">
            <a:extLst>
              <a:ext uri="{FF2B5EF4-FFF2-40B4-BE49-F238E27FC236}">
                <a16:creationId xmlns:a16="http://schemas.microsoft.com/office/drawing/2014/main" id="{939EF9F6-039B-9393-76CE-DC13A928D5D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D99217-1292-3186-3C41-F6CDF70E74F6}"/>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11090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B6E98-1801-27A1-36DD-AF4757C1A9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1320B4-2FE7-3585-6BDF-F1E0ED77AE5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B164B65-8E30-043E-F419-C03ACD06E2C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FFB74DA-B066-062C-6F20-72A403F343C8}"/>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6" name="Marcador de pie de página 5">
            <a:extLst>
              <a:ext uri="{FF2B5EF4-FFF2-40B4-BE49-F238E27FC236}">
                <a16:creationId xmlns:a16="http://schemas.microsoft.com/office/drawing/2014/main" id="{AC107FB7-8914-4D95-CA98-9B88D36AC2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F700A-D0C0-84AE-060A-9F58F043525C}"/>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3478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E6A71-D6EE-6E46-8E7B-A33B0AD1329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C608102-73C0-0802-0BD7-144EFCF6A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6E70FEC-95C0-3770-C373-98227F0C0D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0C4D0F4-1943-ADF9-7C03-C45BA0954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B12E71-9A83-7752-EA6F-068FEB180CA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F6636A5-0DB1-DBF6-6040-6E8FF37DF1A9}"/>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8" name="Marcador de pie de página 7">
            <a:extLst>
              <a:ext uri="{FF2B5EF4-FFF2-40B4-BE49-F238E27FC236}">
                <a16:creationId xmlns:a16="http://schemas.microsoft.com/office/drawing/2014/main" id="{33BA32EC-359D-101E-77B7-C34F9189CFD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A74F02-1FA5-349D-4CCE-09FC5CAC9ACC}"/>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91434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2AF6A-4E41-C79F-1AE4-3E1300FD234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69CFE05-48FF-0161-8DCC-3734954591FB}"/>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4" name="Marcador de pie de página 3">
            <a:extLst>
              <a:ext uri="{FF2B5EF4-FFF2-40B4-BE49-F238E27FC236}">
                <a16:creationId xmlns:a16="http://schemas.microsoft.com/office/drawing/2014/main" id="{FDF05C8D-14E1-A0B0-8D60-0F542224718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E0CC34F-55A6-614F-F719-094D831E5E3A}"/>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277604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80B1A1-EA57-C7F5-D9D5-4A7202D98988}"/>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3" name="Marcador de pie de página 2">
            <a:extLst>
              <a:ext uri="{FF2B5EF4-FFF2-40B4-BE49-F238E27FC236}">
                <a16:creationId xmlns:a16="http://schemas.microsoft.com/office/drawing/2014/main" id="{1D0B4DA1-EB3D-9560-2042-D298FEE1A2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642FC-7A4E-1B88-B994-7EF677563140}"/>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167090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86402-AA3B-8246-8487-98BBF11C2C8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CFD74DA-2E4F-4A0F-0668-C89B2C8AD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15F874-6E82-98A7-3C41-DBDD5661A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0C045A-213E-8CF2-DCA2-9285C396BD35}"/>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6" name="Marcador de pie de página 5">
            <a:extLst>
              <a:ext uri="{FF2B5EF4-FFF2-40B4-BE49-F238E27FC236}">
                <a16:creationId xmlns:a16="http://schemas.microsoft.com/office/drawing/2014/main" id="{1D6F868C-0150-7300-2FD2-4120EC5964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6B907F-1AFC-DBBA-21D9-E7D839999B8B}"/>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97378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ECE2C-5574-B814-FBBE-BCB7F00B3EB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0551A4D-51B9-67AB-EAA9-E5AB8D576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0030DC2-A732-1EF5-0619-F1DE51A28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8BE585-0937-35BD-B8F2-759BF53997F0}"/>
              </a:ext>
            </a:extLst>
          </p:cNvPr>
          <p:cNvSpPr>
            <a:spLocks noGrp="1"/>
          </p:cNvSpPr>
          <p:nvPr>
            <p:ph type="dt" sz="half" idx="10"/>
          </p:nvPr>
        </p:nvSpPr>
        <p:spPr/>
        <p:txBody>
          <a:bodyPr/>
          <a:lstStyle/>
          <a:p>
            <a:fld id="{A5931653-C3D5-4AB7-8944-38DE22586268}" type="datetimeFigureOut">
              <a:rPr lang="es-ES" smtClean="0"/>
              <a:t>03/12/2024</a:t>
            </a:fld>
            <a:endParaRPr lang="es-ES"/>
          </a:p>
        </p:txBody>
      </p:sp>
      <p:sp>
        <p:nvSpPr>
          <p:cNvPr id="6" name="Marcador de pie de página 5">
            <a:extLst>
              <a:ext uri="{FF2B5EF4-FFF2-40B4-BE49-F238E27FC236}">
                <a16:creationId xmlns:a16="http://schemas.microsoft.com/office/drawing/2014/main" id="{0DC6516C-D336-2ADE-4436-F96CF44248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B4D311-7DBF-D7BB-7FBF-ABBB391176EF}"/>
              </a:ext>
            </a:extLst>
          </p:cNvPr>
          <p:cNvSpPr>
            <a:spLocks noGrp="1"/>
          </p:cNvSpPr>
          <p:nvPr>
            <p:ph type="sldNum" sz="quarter" idx="12"/>
          </p:nvPr>
        </p:nvSpPr>
        <p:spPr/>
        <p:txBody>
          <a:bodyPr/>
          <a:lstStyle/>
          <a:p>
            <a:fld id="{9537C8F6-9429-47E9-AEF6-0481AAF2B892}" type="slidenum">
              <a:rPr lang="es-ES" smtClean="0"/>
              <a:t>‹Nº›</a:t>
            </a:fld>
            <a:endParaRPr lang="es-ES"/>
          </a:p>
        </p:txBody>
      </p:sp>
    </p:spTree>
    <p:extLst>
      <p:ext uri="{BB962C8B-B14F-4D97-AF65-F5344CB8AC3E}">
        <p14:creationId xmlns:p14="http://schemas.microsoft.com/office/powerpoint/2010/main" val="365711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651C07-BE1E-E123-B0F1-87A9E72CE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9C5BC-F64C-5F90-D4DC-8ECC55A8B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E59C1A-76FB-F7E4-56D5-4D8B8ED2B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31653-C3D5-4AB7-8944-38DE22586268}" type="datetimeFigureOut">
              <a:rPr lang="es-ES" smtClean="0"/>
              <a:t>03/12/2024</a:t>
            </a:fld>
            <a:endParaRPr lang="es-ES"/>
          </a:p>
        </p:txBody>
      </p:sp>
      <p:sp>
        <p:nvSpPr>
          <p:cNvPr id="5" name="Marcador de pie de página 4">
            <a:extLst>
              <a:ext uri="{FF2B5EF4-FFF2-40B4-BE49-F238E27FC236}">
                <a16:creationId xmlns:a16="http://schemas.microsoft.com/office/drawing/2014/main" id="{500E8192-EC81-E698-77BC-8C3D80CE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4FAA75A-08BF-F5FC-C709-38C2886D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7C8F6-9429-47E9-AEF6-0481AAF2B892}" type="slidenum">
              <a:rPr lang="es-ES" smtClean="0"/>
              <a:t>‹Nº›</a:t>
            </a:fld>
            <a:endParaRPr lang="es-ES"/>
          </a:p>
        </p:txBody>
      </p:sp>
    </p:spTree>
    <p:extLst>
      <p:ext uri="{BB962C8B-B14F-4D97-AF65-F5344CB8AC3E}">
        <p14:creationId xmlns:p14="http://schemas.microsoft.com/office/powerpoint/2010/main" val="2900403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10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BA4F71-8064-81CF-436A-08B1622EFC29}"/>
              </a:ext>
            </a:extLst>
          </p:cNvPr>
          <p:cNvSpPr txBox="1"/>
          <p:nvPr/>
        </p:nvSpPr>
        <p:spPr>
          <a:xfrm>
            <a:off x="324013" y="1476344"/>
            <a:ext cx="3823856" cy="5078313"/>
          </a:xfrm>
          <a:prstGeom prst="rect">
            <a:avLst/>
          </a:prstGeom>
          <a:noFill/>
        </p:spPr>
        <p:txBody>
          <a:bodyPr wrap="square">
            <a:spAutoFit/>
          </a:bodyPr>
          <a:lstStyle/>
          <a:p>
            <a:pPr algn="ctr"/>
            <a:r>
              <a:rPr lang="en-US" b="1" dirty="0"/>
              <a:t>Whither shall I go from thy spirit? or whither shall I flee from thy presence? If I ascend up into heaven, thou art there: if I make my bed in hell, behold, thou art there. If I take the wings of the morning, and dwell in the uttermost parts of the sea; Even there shall thy hand lead me, and thy right hand shall hold me. If I say, Surely the darkness shall cover me; even the night shall be light about me. Yea, the darkness </a:t>
            </a:r>
            <a:r>
              <a:rPr lang="en-US" b="1" dirty="0" err="1"/>
              <a:t>hideth</a:t>
            </a:r>
            <a:r>
              <a:rPr lang="en-US" b="1" dirty="0"/>
              <a:t> not from thee; but the night shineth as the day: the darkness and the light are both alike to thee. For thou hast possessed my reins: thou hast covered me in my mother's womb</a:t>
            </a:r>
            <a:r>
              <a:rPr lang="es-ES" b="1" dirty="0"/>
              <a:t>.</a:t>
            </a:r>
            <a:br>
              <a:rPr lang="es-ES" b="1" dirty="0"/>
            </a:br>
            <a:r>
              <a:rPr lang="es-ES" b="1" dirty="0" err="1"/>
              <a:t>Psalms</a:t>
            </a:r>
            <a:r>
              <a:rPr lang="es-ES" b="1" dirty="0"/>
              <a:t> 139:7-13. </a:t>
            </a:r>
          </a:p>
        </p:txBody>
      </p:sp>
      <p:sp>
        <p:nvSpPr>
          <p:cNvPr id="6" name="CuadroTexto 5">
            <a:extLst>
              <a:ext uri="{FF2B5EF4-FFF2-40B4-BE49-F238E27FC236}">
                <a16:creationId xmlns:a16="http://schemas.microsoft.com/office/drawing/2014/main" id="{176BDA76-7F92-FAD8-406C-B677A9D48A34}"/>
              </a:ext>
            </a:extLst>
          </p:cNvPr>
          <p:cNvSpPr txBox="1"/>
          <p:nvPr/>
        </p:nvSpPr>
        <p:spPr>
          <a:xfrm>
            <a:off x="4502150" y="1514444"/>
            <a:ext cx="3149599" cy="2862322"/>
          </a:xfrm>
          <a:prstGeom prst="rect">
            <a:avLst/>
          </a:prstGeom>
          <a:noFill/>
        </p:spPr>
        <p:txBody>
          <a:bodyPr wrap="square">
            <a:spAutoFit/>
          </a:bodyPr>
          <a:lstStyle/>
          <a:p>
            <a:pPr algn="ctr"/>
            <a:r>
              <a:rPr lang="en-US" b="1" dirty="0">
                <a:solidFill>
                  <a:schemeClr val="bg1"/>
                </a:solidFill>
                <a:effectLst>
                  <a:glow rad="127000">
                    <a:srgbClr val="017599"/>
                  </a:glow>
                  <a:outerShdw blurRad="38100" dist="38100" dir="2700000" algn="tl">
                    <a:srgbClr val="000000">
                      <a:alpha val="43137"/>
                    </a:srgbClr>
                  </a:outerShdw>
                </a:effectLst>
              </a:rPr>
              <a:t>God is present everywhere and at all times. He can be present at the same time with one person, and simultaneously with another. At the same time, it is present in every situation that occurs in all creation, at any given moment. God is present in all ranges of time and space</a:t>
            </a:r>
            <a:r>
              <a:rPr lang="es-ES" b="1" dirty="0">
                <a:solidFill>
                  <a:schemeClr val="bg1"/>
                </a:solidFill>
                <a:effectLst>
                  <a:glow rad="127000">
                    <a:srgbClr val="017599"/>
                  </a:glow>
                  <a:outerShdw blurRad="38100" dist="38100" dir="2700000" algn="tl">
                    <a:srgbClr val="000000">
                      <a:alpha val="43137"/>
                    </a:srgbClr>
                  </a:outerShdw>
                </a:effectLst>
              </a:rPr>
              <a:t>. </a:t>
            </a:r>
          </a:p>
        </p:txBody>
      </p:sp>
      <p:sp>
        <p:nvSpPr>
          <p:cNvPr id="12" name="CuadroTexto 11">
            <a:extLst>
              <a:ext uri="{FF2B5EF4-FFF2-40B4-BE49-F238E27FC236}">
                <a16:creationId xmlns:a16="http://schemas.microsoft.com/office/drawing/2014/main" id="{F681502D-EB91-BC52-643D-918EAA7543CD}"/>
              </a:ext>
            </a:extLst>
          </p:cNvPr>
          <p:cNvSpPr txBox="1"/>
          <p:nvPr/>
        </p:nvSpPr>
        <p:spPr>
          <a:xfrm>
            <a:off x="8178428" y="4729539"/>
            <a:ext cx="3297383" cy="1938992"/>
          </a:xfrm>
          <a:prstGeom prst="rect">
            <a:avLst/>
          </a:prstGeom>
          <a:noFill/>
        </p:spPr>
        <p:txBody>
          <a:bodyPr wrap="square">
            <a:spAutoFit/>
          </a:bodyPr>
          <a:lstStyle/>
          <a:p>
            <a:pPr algn="ctr"/>
            <a:r>
              <a:rPr lang="en-US" sz="2000" b="1" dirty="0"/>
              <a:t>Can any hide himself in secret places that I shall not see him? saith the LORD. Do not I fill heaven and earth? saith the LORD</a:t>
            </a:r>
            <a:r>
              <a:rPr lang="es-ES" sz="2000" b="1" dirty="0"/>
              <a:t>?</a:t>
            </a:r>
            <a:br>
              <a:rPr lang="es-ES" sz="2000" b="1" dirty="0"/>
            </a:br>
            <a:r>
              <a:rPr lang="es-ES" sz="2000" b="1" dirty="0"/>
              <a:t>Jeremiah 23:24</a:t>
            </a:r>
          </a:p>
        </p:txBody>
      </p:sp>
      <p:sp>
        <p:nvSpPr>
          <p:cNvPr id="14" name="CuadroTexto 13">
            <a:extLst>
              <a:ext uri="{FF2B5EF4-FFF2-40B4-BE49-F238E27FC236}">
                <a16:creationId xmlns:a16="http://schemas.microsoft.com/office/drawing/2014/main" id="{AE6DF7CA-043F-C077-61C5-36D5016D8DC6}"/>
              </a:ext>
            </a:extLst>
          </p:cNvPr>
          <p:cNvSpPr txBox="1"/>
          <p:nvPr/>
        </p:nvSpPr>
        <p:spPr>
          <a:xfrm>
            <a:off x="4830618" y="4883427"/>
            <a:ext cx="2355272" cy="1631216"/>
          </a:xfrm>
          <a:prstGeom prst="rect">
            <a:avLst/>
          </a:prstGeom>
          <a:noFill/>
        </p:spPr>
        <p:txBody>
          <a:bodyPr wrap="square">
            <a:spAutoFit/>
          </a:bodyPr>
          <a:lstStyle/>
          <a:p>
            <a:pPr algn="ctr"/>
            <a:r>
              <a:rPr lang="en-US" sz="2000" b="1" dirty="0"/>
              <a:t>For his eyes are upon the ways of man, and he </a:t>
            </a:r>
            <a:r>
              <a:rPr lang="en-US" sz="2000" b="1" dirty="0" err="1"/>
              <a:t>seeth</a:t>
            </a:r>
            <a:r>
              <a:rPr lang="en-US" sz="2000" b="1" dirty="0"/>
              <a:t> all his goings</a:t>
            </a:r>
            <a:r>
              <a:rPr lang="es-ES" sz="2000" b="1" dirty="0"/>
              <a:t>.</a:t>
            </a:r>
            <a:br>
              <a:rPr lang="es-ES" sz="2000" b="1" dirty="0"/>
            </a:br>
            <a:r>
              <a:rPr lang="es-ES" sz="2000" b="1" dirty="0"/>
              <a:t>Job 34:21</a:t>
            </a:r>
          </a:p>
        </p:txBody>
      </p:sp>
      <p:pic>
        <p:nvPicPr>
          <p:cNvPr id="15" name="Imagen 14">
            <a:extLst>
              <a:ext uri="{FF2B5EF4-FFF2-40B4-BE49-F238E27FC236}">
                <a16:creationId xmlns:a16="http://schemas.microsoft.com/office/drawing/2014/main" id="{BE05DE3F-A995-0FD1-AF7E-0294771911CC}"/>
              </a:ext>
            </a:extLst>
          </p:cNvPr>
          <p:cNvPicPr>
            <a:picLocks noChangeAspect="1"/>
          </p:cNvPicPr>
          <p:nvPr/>
        </p:nvPicPr>
        <p:blipFill rotWithShape="1">
          <a:blip r:embed="rId3"/>
          <a:srcRect t="4254" b="4254"/>
          <a:stretch/>
        </p:blipFill>
        <p:spPr>
          <a:xfrm>
            <a:off x="7721600" y="1266061"/>
            <a:ext cx="4211040" cy="2511611"/>
          </a:xfrm>
          <a:prstGeom prst="rect">
            <a:avLst/>
          </a:prstGeom>
          <a:ln>
            <a:noFill/>
          </a:ln>
          <a:effectLst>
            <a:softEdge rad="112500"/>
          </a:effectLst>
        </p:spPr>
      </p:pic>
      <p:pic>
        <p:nvPicPr>
          <p:cNvPr id="4" name="Imagen 3">
            <a:extLst>
              <a:ext uri="{FF2B5EF4-FFF2-40B4-BE49-F238E27FC236}">
                <a16:creationId xmlns:a16="http://schemas.microsoft.com/office/drawing/2014/main" id="{5AEF4480-5A17-E01A-E185-4E11DA19C4E1}"/>
              </a:ext>
            </a:extLst>
          </p:cNvPr>
          <p:cNvPicPr>
            <a:picLocks noChangeAspect="1"/>
          </p:cNvPicPr>
          <p:nvPr/>
        </p:nvPicPr>
        <p:blipFill>
          <a:blip r:embed="rId4">
            <a:extLst>
              <a:ext uri="{28A0092B-C50C-407E-A947-70E740481C1C}">
                <a14:useLocalDpi xmlns:a14="http://schemas.microsoft.com/office/drawing/2010/main" val="0"/>
              </a:ext>
            </a:extLst>
          </a:blip>
          <a:srcRect l="4688" r="4610"/>
          <a:stretch/>
        </p:blipFill>
        <p:spPr>
          <a:xfrm>
            <a:off x="478991" y="0"/>
            <a:ext cx="11058525" cy="1479453"/>
          </a:xfrm>
          <a:prstGeom prst="rect">
            <a:avLst/>
          </a:prstGeom>
        </p:spPr>
      </p:pic>
    </p:spTree>
    <p:extLst>
      <p:ext uri="{BB962C8B-B14F-4D97-AF65-F5344CB8AC3E}">
        <p14:creationId xmlns:p14="http://schemas.microsoft.com/office/powerpoint/2010/main" val="13048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AD7781-EE19-C83E-ED97-F4B4920A2DFB}"/>
              </a:ext>
            </a:extLst>
          </p:cNvPr>
          <p:cNvSpPr txBox="1"/>
          <p:nvPr/>
        </p:nvSpPr>
        <p:spPr>
          <a:xfrm>
            <a:off x="4906309" y="1257835"/>
            <a:ext cx="2453340" cy="2862322"/>
          </a:xfrm>
          <a:prstGeom prst="rect">
            <a:avLst/>
          </a:prstGeom>
          <a:noFill/>
        </p:spPr>
        <p:txBody>
          <a:bodyPr wrap="square">
            <a:spAutoFit/>
          </a:bodyPr>
          <a:lstStyle/>
          <a:p>
            <a:pPr algn="ctr"/>
            <a:r>
              <a:rPr lang="en-US" b="1" dirty="0"/>
              <a:t>Only God has life without end. He has no chance of dying. His life cannot cease, it cannot end. Death has no power over Him, nor can He be annihilated</a:t>
            </a:r>
            <a:r>
              <a:rPr lang="es-ES" b="1" dirty="0"/>
              <a:t>.</a:t>
            </a:r>
          </a:p>
          <a:p>
            <a:pPr algn="ctr"/>
            <a:r>
              <a:rPr lang="en-US" b="1" dirty="0"/>
              <a:t>That is, only God inherently possesses eternal life</a:t>
            </a:r>
            <a:r>
              <a:rPr lang="es-ES" b="1" dirty="0"/>
              <a:t>.</a:t>
            </a:r>
          </a:p>
        </p:txBody>
      </p:sp>
      <p:sp>
        <p:nvSpPr>
          <p:cNvPr id="6" name="CuadroTexto 5">
            <a:extLst>
              <a:ext uri="{FF2B5EF4-FFF2-40B4-BE49-F238E27FC236}">
                <a16:creationId xmlns:a16="http://schemas.microsoft.com/office/drawing/2014/main" id="{67F3E4DB-55BB-888D-5D57-0278B5D3130D}"/>
              </a:ext>
            </a:extLst>
          </p:cNvPr>
          <p:cNvSpPr txBox="1"/>
          <p:nvPr/>
        </p:nvSpPr>
        <p:spPr>
          <a:xfrm>
            <a:off x="7743537" y="1544452"/>
            <a:ext cx="3768436" cy="1938992"/>
          </a:xfrm>
          <a:prstGeom prst="rect">
            <a:avLst/>
          </a:prstGeom>
          <a:noFill/>
        </p:spPr>
        <p:txBody>
          <a:bodyPr wrap="square">
            <a:spAutoFit/>
          </a:bodyPr>
          <a:lstStyle/>
          <a:p>
            <a:pPr algn="ctr"/>
            <a:r>
              <a:rPr lang="en-US" sz="2400" b="1" dirty="0"/>
              <a:t>Now unto the King eternal, immortal, invisible, the only wise God, be </a:t>
            </a:r>
            <a:r>
              <a:rPr lang="en-US" sz="2400" b="1" dirty="0" err="1"/>
              <a:t>honour</a:t>
            </a:r>
            <a:r>
              <a:rPr lang="en-US" sz="2400" b="1" dirty="0"/>
              <a:t> and glory for ever and ever. Amen</a:t>
            </a:r>
            <a:r>
              <a:rPr lang="es-ES" sz="2400" b="1" dirty="0"/>
              <a:t>.” 1 Timothy 1:17</a:t>
            </a:r>
          </a:p>
        </p:txBody>
      </p:sp>
      <p:sp>
        <p:nvSpPr>
          <p:cNvPr id="8" name="CuadroTexto 7">
            <a:extLst>
              <a:ext uri="{FF2B5EF4-FFF2-40B4-BE49-F238E27FC236}">
                <a16:creationId xmlns:a16="http://schemas.microsoft.com/office/drawing/2014/main" id="{BCB5098F-1A0A-6D82-47F3-5E9892477C35}"/>
              </a:ext>
            </a:extLst>
          </p:cNvPr>
          <p:cNvSpPr txBox="1"/>
          <p:nvPr/>
        </p:nvSpPr>
        <p:spPr>
          <a:xfrm>
            <a:off x="652207" y="4820199"/>
            <a:ext cx="3595943" cy="1754326"/>
          </a:xfrm>
          <a:prstGeom prst="rect">
            <a:avLst/>
          </a:prstGeom>
          <a:noFill/>
        </p:spPr>
        <p:txBody>
          <a:bodyPr wrap="square">
            <a:spAutoFit/>
          </a:bodyPr>
          <a:lstStyle/>
          <a:p>
            <a:pPr algn="ctr"/>
            <a:r>
              <a:rPr lang="en-US" b="1" dirty="0"/>
              <a:t>Who only hath immortality, dwelling in the light which no man can approach unto; whom no man hath seen, nor can see: to whom be </a:t>
            </a:r>
            <a:r>
              <a:rPr lang="en-US" b="1" dirty="0" err="1"/>
              <a:t>honour</a:t>
            </a:r>
            <a:r>
              <a:rPr lang="en-US" b="1" dirty="0"/>
              <a:t> and power everlasting. Amen</a:t>
            </a:r>
            <a:r>
              <a:rPr lang="es-ES" b="1" dirty="0"/>
              <a:t>. 1 Timothy 6:16</a:t>
            </a:r>
          </a:p>
        </p:txBody>
      </p:sp>
      <p:pic>
        <p:nvPicPr>
          <p:cNvPr id="23" name="Imagen 22" descr="Imagen que contiene ola, agua, estrella&#10;&#10;Descripción generada automáticamente">
            <a:extLst>
              <a:ext uri="{FF2B5EF4-FFF2-40B4-BE49-F238E27FC236}">
                <a16:creationId xmlns:a16="http://schemas.microsoft.com/office/drawing/2014/main" id="{D5C1FA5F-CDD2-38E2-9BA8-8478B3012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345" y="4673601"/>
            <a:ext cx="5800437" cy="1995054"/>
          </a:xfrm>
          <a:prstGeom prst="rect">
            <a:avLst/>
          </a:prstGeom>
          <a:ln>
            <a:noFill/>
          </a:ln>
          <a:effectLst>
            <a:softEdge rad="112500"/>
          </a:effectLst>
        </p:spPr>
      </p:pic>
      <p:pic>
        <p:nvPicPr>
          <p:cNvPr id="4" name="Imagen 3" descr="Humo saliendo de la tierra&#10;&#10;Descripción generada automáticamente con confianza baja">
            <a:extLst>
              <a:ext uri="{FF2B5EF4-FFF2-40B4-BE49-F238E27FC236}">
                <a16:creationId xmlns:a16="http://schemas.microsoft.com/office/drawing/2014/main" id="{FF7C49B7-ACED-DAB7-10AC-ED848B6DDD77}"/>
              </a:ext>
            </a:extLst>
          </p:cNvPr>
          <p:cNvPicPr>
            <a:picLocks noChangeAspect="1"/>
          </p:cNvPicPr>
          <p:nvPr/>
        </p:nvPicPr>
        <p:blipFill rotWithShape="1">
          <a:blip r:embed="rId4">
            <a:extLst>
              <a:ext uri="{28A0092B-C50C-407E-A947-70E740481C1C}">
                <a14:useLocalDpi xmlns:a14="http://schemas.microsoft.com/office/drawing/2010/main" val="0"/>
              </a:ext>
            </a:extLst>
          </a:blip>
          <a:srcRect t="11548" b="11548"/>
          <a:stretch/>
        </p:blipFill>
        <p:spPr>
          <a:xfrm>
            <a:off x="391389" y="1295401"/>
            <a:ext cx="4409211" cy="2543174"/>
          </a:xfrm>
          <a:prstGeom prst="rect">
            <a:avLst/>
          </a:prstGeom>
          <a:ln>
            <a:noFill/>
          </a:ln>
          <a:effectLst>
            <a:softEdge rad="112500"/>
          </a:effectLst>
        </p:spPr>
      </p:pic>
      <p:pic>
        <p:nvPicPr>
          <p:cNvPr id="12" name="Imagen 11">
            <a:extLst>
              <a:ext uri="{FF2B5EF4-FFF2-40B4-BE49-F238E27FC236}">
                <a16:creationId xmlns:a16="http://schemas.microsoft.com/office/drawing/2014/main" id="{1B3CA6F9-DD2A-CC78-8589-3998D8E42A40}"/>
              </a:ext>
            </a:extLst>
          </p:cNvPr>
          <p:cNvPicPr>
            <a:picLocks noChangeAspect="1"/>
          </p:cNvPicPr>
          <p:nvPr/>
        </p:nvPicPr>
        <p:blipFill>
          <a:blip r:embed="rId5">
            <a:extLst>
              <a:ext uri="{28A0092B-C50C-407E-A947-70E740481C1C}">
                <a14:useLocalDpi xmlns:a14="http://schemas.microsoft.com/office/drawing/2010/main" val="0"/>
              </a:ext>
            </a:extLst>
          </a:blip>
          <a:srcRect l="12656" r="12110"/>
          <a:stretch/>
        </p:blipFill>
        <p:spPr>
          <a:xfrm>
            <a:off x="1546691" y="64863"/>
            <a:ext cx="9172575" cy="1479453"/>
          </a:xfrm>
          <a:prstGeom prst="rect">
            <a:avLst/>
          </a:prstGeom>
        </p:spPr>
      </p:pic>
    </p:spTree>
    <p:extLst>
      <p:ext uri="{BB962C8B-B14F-4D97-AF65-F5344CB8AC3E}">
        <p14:creationId xmlns:p14="http://schemas.microsoft.com/office/powerpoint/2010/main" val="323288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6D1761-6A03-01F1-D75F-21DC08CDF9FD}"/>
              </a:ext>
            </a:extLst>
          </p:cNvPr>
          <p:cNvSpPr txBox="1"/>
          <p:nvPr/>
        </p:nvSpPr>
        <p:spPr>
          <a:xfrm>
            <a:off x="5042851" y="3448050"/>
            <a:ext cx="2106526" cy="3139321"/>
          </a:xfrm>
          <a:prstGeom prst="rect">
            <a:avLst/>
          </a:prstGeom>
          <a:noFill/>
        </p:spPr>
        <p:txBody>
          <a:bodyPr wrap="square">
            <a:spAutoFit/>
          </a:bodyPr>
          <a:lstStyle/>
          <a:p>
            <a:pPr algn="ctr"/>
            <a:r>
              <a:rPr lang="en-US" b="1" dirty="0">
                <a:solidFill>
                  <a:schemeClr val="bg1"/>
                </a:solidFill>
                <a:effectLst>
                  <a:glow rad="127000">
                    <a:srgbClr val="503D00"/>
                  </a:glow>
                  <a:outerShdw blurRad="38100" dist="38100" dir="2700000" algn="tl">
                    <a:srgbClr val="000000">
                      <a:alpha val="43137"/>
                    </a:srgbClr>
                  </a:outerShdw>
                </a:effectLst>
              </a:rPr>
              <a:t>God can do all things. There is nothing God cannot do! God's power is unlimited in every aspect and never ends. For this reason, God can do what He wants at the time and in the way He wants</a:t>
            </a:r>
            <a:r>
              <a:rPr lang="es-ES" b="1" dirty="0">
                <a:solidFill>
                  <a:schemeClr val="bg1"/>
                </a:solidFill>
                <a:effectLst>
                  <a:glow rad="127000">
                    <a:srgbClr val="503D00"/>
                  </a:glow>
                  <a:outerShdw blurRad="38100" dist="38100" dir="2700000" algn="tl">
                    <a:srgbClr val="000000">
                      <a:alpha val="43137"/>
                    </a:srgbClr>
                  </a:outerShdw>
                </a:effectLst>
              </a:rPr>
              <a:t>. </a:t>
            </a:r>
          </a:p>
        </p:txBody>
      </p:sp>
      <p:sp>
        <p:nvSpPr>
          <p:cNvPr id="4" name="CuadroTexto 3">
            <a:extLst>
              <a:ext uri="{FF2B5EF4-FFF2-40B4-BE49-F238E27FC236}">
                <a16:creationId xmlns:a16="http://schemas.microsoft.com/office/drawing/2014/main" id="{14E71684-B0F4-5296-1771-A8104EA01F7A}"/>
              </a:ext>
            </a:extLst>
          </p:cNvPr>
          <p:cNvSpPr txBox="1"/>
          <p:nvPr/>
        </p:nvSpPr>
        <p:spPr>
          <a:xfrm rot="21089471">
            <a:off x="7433795" y="1574505"/>
            <a:ext cx="3441282" cy="1938992"/>
          </a:xfrm>
          <a:prstGeom prst="rect">
            <a:avLst/>
          </a:prstGeom>
          <a:noFill/>
        </p:spPr>
        <p:txBody>
          <a:bodyPr wrap="square">
            <a:spAutoFit/>
          </a:bodyPr>
          <a:lstStyle/>
          <a:p>
            <a:pPr algn="ctr"/>
            <a:r>
              <a:rPr lang="en-US" sz="2000" b="1" dirty="0"/>
              <a:t>And when Abram was ninety years old and nine, the LORD appeared to Abram, and said unto him, I am the Almighty God; walk before me, and be thou perfect</a:t>
            </a:r>
            <a:r>
              <a:rPr lang="es-ES" sz="2000" b="1" dirty="0"/>
              <a:t>. Genesis 17:1</a:t>
            </a:r>
          </a:p>
        </p:txBody>
      </p:sp>
      <p:sp>
        <p:nvSpPr>
          <p:cNvPr id="6" name="CuadroTexto 5">
            <a:extLst>
              <a:ext uri="{FF2B5EF4-FFF2-40B4-BE49-F238E27FC236}">
                <a16:creationId xmlns:a16="http://schemas.microsoft.com/office/drawing/2014/main" id="{4D37984F-AEB2-C412-D329-1734A1F456F7}"/>
              </a:ext>
            </a:extLst>
          </p:cNvPr>
          <p:cNvSpPr txBox="1"/>
          <p:nvPr/>
        </p:nvSpPr>
        <p:spPr>
          <a:xfrm rot="21080026">
            <a:off x="8212977" y="4552384"/>
            <a:ext cx="2874396" cy="1631216"/>
          </a:xfrm>
          <a:prstGeom prst="rect">
            <a:avLst/>
          </a:prstGeom>
          <a:noFill/>
        </p:spPr>
        <p:txBody>
          <a:bodyPr wrap="square">
            <a:spAutoFit/>
          </a:bodyPr>
          <a:lstStyle/>
          <a:p>
            <a:pPr algn="ctr"/>
            <a:r>
              <a:rPr lang="en-US" sz="2000" b="1" dirty="0"/>
              <a:t>He that dwelleth in the secret place of the most High shall abide under the shadow of the Almighty</a:t>
            </a:r>
            <a:r>
              <a:rPr lang="es-ES" sz="2000" b="1" dirty="0"/>
              <a:t>. </a:t>
            </a:r>
            <a:r>
              <a:rPr lang="es-ES" sz="2000" b="1" dirty="0" err="1"/>
              <a:t>Psalms</a:t>
            </a:r>
            <a:r>
              <a:rPr lang="es-ES" sz="2000" b="1" dirty="0"/>
              <a:t> 91:1</a:t>
            </a:r>
          </a:p>
        </p:txBody>
      </p:sp>
      <p:sp>
        <p:nvSpPr>
          <p:cNvPr id="8" name="CuadroTexto 7">
            <a:extLst>
              <a:ext uri="{FF2B5EF4-FFF2-40B4-BE49-F238E27FC236}">
                <a16:creationId xmlns:a16="http://schemas.microsoft.com/office/drawing/2014/main" id="{9265E13F-05A1-400D-826B-A599C0B8FF7B}"/>
              </a:ext>
            </a:extLst>
          </p:cNvPr>
          <p:cNvSpPr txBox="1"/>
          <p:nvPr/>
        </p:nvSpPr>
        <p:spPr>
          <a:xfrm rot="471525">
            <a:off x="941344" y="1666838"/>
            <a:ext cx="3981216" cy="1754326"/>
          </a:xfrm>
          <a:prstGeom prst="rect">
            <a:avLst/>
          </a:prstGeom>
          <a:noFill/>
        </p:spPr>
        <p:txBody>
          <a:bodyPr wrap="square">
            <a:spAutoFit/>
          </a:bodyPr>
          <a:lstStyle/>
          <a:p>
            <a:pPr algn="ctr"/>
            <a:r>
              <a:rPr lang="en-US" b="1" dirty="0"/>
              <a:t>And I heard as it were the voice of a great multitude, and as the voice of many waters, and as the voice of mighty </a:t>
            </a:r>
            <a:r>
              <a:rPr lang="en-US" b="1" dirty="0" err="1"/>
              <a:t>thunderings</a:t>
            </a:r>
            <a:r>
              <a:rPr lang="en-US" b="1" dirty="0"/>
              <a:t>, saying, Alleluia: for the Lord God omnipotent </a:t>
            </a:r>
            <a:r>
              <a:rPr lang="en-US" b="1" dirty="0" err="1"/>
              <a:t>reigneth</a:t>
            </a:r>
            <a:r>
              <a:rPr lang="es-ES" b="1" dirty="0"/>
              <a:t>.</a:t>
            </a:r>
          </a:p>
          <a:p>
            <a:pPr algn="ctr"/>
            <a:r>
              <a:rPr lang="es-ES" b="1" dirty="0" err="1"/>
              <a:t>Revelation</a:t>
            </a:r>
            <a:r>
              <a:rPr lang="es-ES" b="1" dirty="0"/>
              <a:t> 19:6</a:t>
            </a:r>
          </a:p>
        </p:txBody>
      </p:sp>
      <p:pic>
        <p:nvPicPr>
          <p:cNvPr id="13" name="Imagen 12" descr="Un dibujo de una persona&#10;&#10;Descripción generada automáticamente con confianza baja">
            <a:extLst>
              <a:ext uri="{FF2B5EF4-FFF2-40B4-BE49-F238E27FC236}">
                <a16:creationId xmlns:a16="http://schemas.microsoft.com/office/drawing/2014/main" id="{8F042FC1-FA87-0694-07FD-ED2F63AB7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0402">
            <a:off x="629249" y="4313304"/>
            <a:ext cx="3728307" cy="2081829"/>
          </a:xfrm>
          <a:prstGeom prst="rect">
            <a:avLst/>
          </a:prstGeom>
          <a:ln>
            <a:noFill/>
          </a:ln>
          <a:effectLst>
            <a:softEdge rad="112500"/>
          </a:effectLst>
        </p:spPr>
      </p:pic>
      <p:pic>
        <p:nvPicPr>
          <p:cNvPr id="7" name="Imagen 6">
            <a:extLst>
              <a:ext uri="{FF2B5EF4-FFF2-40B4-BE49-F238E27FC236}">
                <a16:creationId xmlns:a16="http://schemas.microsoft.com/office/drawing/2014/main" id="{44C9C5F5-3835-1D0A-E3B7-3415326FA5E5}"/>
              </a:ext>
            </a:extLst>
          </p:cNvPr>
          <p:cNvPicPr>
            <a:picLocks noChangeAspect="1"/>
          </p:cNvPicPr>
          <p:nvPr/>
        </p:nvPicPr>
        <p:blipFill>
          <a:blip r:embed="rId4">
            <a:extLst>
              <a:ext uri="{28A0092B-C50C-407E-A947-70E740481C1C}">
                <a14:useLocalDpi xmlns:a14="http://schemas.microsoft.com/office/drawing/2010/main" val="0"/>
              </a:ext>
            </a:extLst>
          </a:blip>
          <a:srcRect r="13203"/>
          <a:stretch/>
        </p:blipFill>
        <p:spPr>
          <a:xfrm>
            <a:off x="875406" y="0"/>
            <a:ext cx="10582275" cy="1479453"/>
          </a:xfrm>
          <a:prstGeom prst="rect">
            <a:avLst/>
          </a:prstGeom>
        </p:spPr>
      </p:pic>
    </p:spTree>
    <p:extLst>
      <p:ext uri="{BB962C8B-B14F-4D97-AF65-F5344CB8AC3E}">
        <p14:creationId xmlns:p14="http://schemas.microsoft.com/office/powerpoint/2010/main" val="2222012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F58620-61FA-635B-88A9-5C10D25CD5A1}"/>
              </a:ext>
            </a:extLst>
          </p:cNvPr>
          <p:cNvSpPr txBox="1"/>
          <p:nvPr/>
        </p:nvSpPr>
        <p:spPr>
          <a:xfrm>
            <a:off x="4718154" y="1257511"/>
            <a:ext cx="2752437" cy="2862322"/>
          </a:xfrm>
          <a:prstGeom prst="rect">
            <a:avLst/>
          </a:prstGeom>
          <a:noFill/>
        </p:spPr>
        <p:txBody>
          <a:bodyPr wrap="square">
            <a:spAutoFit/>
          </a:bodyPr>
          <a:lstStyle/>
          <a:p>
            <a:pPr algn="ctr"/>
            <a:r>
              <a:rPr lang="en-US" b="1" dirty="0">
                <a:solidFill>
                  <a:schemeClr val="bg1"/>
                </a:solidFill>
                <a:effectLst>
                  <a:glow rad="127000">
                    <a:srgbClr val="426656"/>
                  </a:glow>
                  <a:outerShdw blurRad="38100" dist="38100" dir="2700000" algn="tl">
                    <a:srgbClr val="000000">
                      <a:alpha val="43137"/>
                    </a:srgbClr>
                  </a:outerShdw>
                </a:effectLst>
              </a:rPr>
              <a:t>God does not change and cannot change. Unlike human beings, God gives us the assurance of always being the same</a:t>
            </a:r>
            <a:r>
              <a:rPr lang="es-ES" b="1" dirty="0">
                <a:solidFill>
                  <a:schemeClr val="bg1"/>
                </a:solidFill>
                <a:effectLst>
                  <a:glow rad="127000">
                    <a:srgbClr val="426656"/>
                  </a:glow>
                  <a:outerShdw blurRad="38100" dist="38100" dir="2700000" algn="tl">
                    <a:srgbClr val="000000">
                      <a:alpha val="43137"/>
                    </a:srgbClr>
                  </a:outerShdw>
                </a:effectLst>
              </a:rPr>
              <a:t>.</a:t>
            </a:r>
          </a:p>
          <a:p>
            <a:pPr algn="ctr"/>
            <a:r>
              <a:rPr lang="en-US" b="1" dirty="0">
                <a:solidFill>
                  <a:schemeClr val="bg1"/>
                </a:solidFill>
                <a:effectLst>
                  <a:glow rad="127000">
                    <a:srgbClr val="426656"/>
                  </a:glow>
                  <a:outerShdw blurRad="38100" dist="38100" dir="2700000" algn="tl">
                    <a:srgbClr val="000000">
                      <a:alpha val="43137"/>
                    </a:srgbClr>
                  </a:outerShdw>
                </a:effectLst>
              </a:rPr>
              <a:t>Because God does not change, neither does He change His way of thinking, nor His will, nor His nature, nor His law</a:t>
            </a:r>
            <a:r>
              <a:rPr lang="es-ES" b="1" dirty="0">
                <a:solidFill>
                  <a:schemeClr val="bg1"/>
                </a:solidFill>
                <a:effectLst>
                  <a:glow rad="127000">
                    <a:srgbClr val="426656"/>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0F16F019-0A4E-6536-FA1B-3F8713B4ED1A}"/>
              </a:ext>
            </a:extLst>
          </p:cNvPr>
          <p:cNvSpPr txBox="1"/>
          <p:nvPr/>
        </p:nvSpPr>
        <p:spPr>
          <a:xfrm>
            <a:off x="7878618" y="4711130"/>
            <a:ext cx="3537527" cy="1938992"/>
          </a:xfrm>
          <a:prstGeom prst="rect">
            <a:avLst/>
          </a:prstGeom>
          <a:noFill/>
        </p:spPr>
        <p:txBody>
          <a:bodyPr wrap="square">
            <a:spAutoFit/>
          </a:bodyPr>
          <a:lstStyle/>
          <a:p>
            <a:pPr algn="ctr"/>
            <a:r>
              <a:rPr lang="en-US" sz="2000" b="1" dirty="0"/>
              <a:t>Every good gift and every perfect gift is from above, and cometh down from the Father of lights, with whom is no variableness, neither shadow of turning</a:t>
            </a:r>
            <a:r>
              <a:rPr lang="es-ES" sz="2000" b="1" dirty="0"/>
              <a:t>. James 1:17</a:t>
            </a:r>
          </a:p>
        </p:txBody>
      </p:sp>
      <p:sp>
        <p:nvSpPr>
          <p:cNvPr id="8" name="CuadroTexto 7">
            <a:extLst>
              <a:ext uri="{FF2B5EF4-FFF2-40B4-BE49-F238E27FC236}">
                <a16:creationId xmlns:a16="http://schemas.microsoft.com/office/drawing/2014/main" id="{BAF1E8BC-5A23-ED17-12A8-F5C0C16C4E08}"/>
              </a:ext>
            </a:extLst>
          </p:cNvPr>
          <p:cNvSpPr txBox="1"/>
          <p:nvPr/>
        </p:nvSpPr>
        <p:spPr>
          <a:xfrm>
            <a:off x="590550" y="4687431"/>
            <a:ext cx="3741881" cy="1938992"/>
          </a:xfrm>
          <a:prstGeom prst="rect">
            <a:avLst/>
          </a:prstGeom>
          <a:noFill/>
        </p:spPr>
        <p:txBody>
          <a:bodyPr wrap="square">
            <a:spAutoFit/>
          </a:bodyPr>
          <a:lstStyle/>
          <a:p>
            <a:pPr algn="ctr"/>
            <a:r>
              <a:rPr lang="en-US" sz="2000" b="1" dirty="0"/>
              <a:t>God is not a man, that he should lie; neither the son of man, that he should repent: hath he said, and shall he not do it? or hath he spoken, and shall he not make it good</a:t>
            </a:r>
            <a:r>
              <a:rPr lang="es-ES" sz="2000" b="1" dirty="0"/>
              <a:t>? </a:t>
            </a:r>
            <a:r>
              <a:rPr lang="es-ES" sz="2000" b="1" dirty="0" err="1"/>
              <a:t>Numbers</a:t>
            </a:r>
            <a:r>
              <a:rPr lang="es-ES" sz="2000" b="1" dirty="0"/>
              <a:t> 23:19</a:t>
            </a:r>
          </a:p>
        </p:txBody>
      </p:sp>
      <p:sp>
        <p:nvSpPr>
          <p:cNvPr id="10" name="CuadroTexto 9">
            <a:extLst>
              <a:ext uri="{FF2B5EF4-FFF2-40B4-BE49-F238E27FC236}">
                <a16:creationId xmlns:a16="http://schemas.microsoft.com/office/drawing/2014/main" id="{5D5963DD-D346-3449-D1F9-E260BA6D766F}"/>
              </a:ext>
            </a:extLst>
          </p:cNvPr>
          <p:cNvSpPr txBox="1"/>
          <p:nvPr/>
        </p:nvSpPr>
        <p:spPr>
          <a:xfrm>
            <a:off x="1200728" y="1960786"/>
            <a:ext cx="2752437" cy="1200329"/>
          </a:xfrm>
          <a:prstGeom prst="rect">
            <a:avLst/>
          </a:prstGeom>
          <a:noFill/>
        </p:spPr>
        <p:txBody>
          <a:bodyPr wrap="square">
            <a:spAutoFit/>
          </a:bodyPr>
          <a:lstStyle/>
          <a:p>
            <a:pPr algn="ctr"/>
            <a:r>
              <a:rPr lang="en-US" sz="2400" b="1" dirty="0"/>
              <a:t> For I am the LORD, I change not</a:t>
            </a:r>
            <a:r>
              <a:rPr lang="es-ES" sz="2400" b="1" dirty="0"/>
              <a:t>. </a:t>
            </a:r>
            <a:br>
              <a:rPr lang="es-ES" sz="2400" b="1" dirty="0"/>
            </a:br>
            <a:r>
              <a:rPr lang="es-ES" sz="2400" b="1" dirty="0" err="1"/>
              <a:t>Malachi</a:t>
            </a:r>
            <a:r>
              <a:rPr lang="es-ES" sz="2400" b="1" dirty="0"/>
              <a:t> 3:6a </a:t>
            </a:r>
          </a:p>
        </p:txBody>
      </p:sp>
      <p:pic>
        <p:nvPicPr>
          <p:cNvPr id="20" name="Imagen 19" descr="Un arcoíris en el campo&#10;&#10;Descripción generada automáticamente con confianza media">
            <a:extLst>
              <a:ext uri="{FF2B5EF4-FFF2-40B4-BE49-F238E27FC236}">
                <a16:creationId xmlns:a16="http://schemas.microsoft.com/office/drawing/2014/main" id="{9CE17F7E-886C-739E-7E47-14F5D692E2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527637" y="1278870"/>
            <a:ext cx="4247187" cy="2489567"/>
          </a:xfrm>
          <a:prstGeom prst="rect">
            <a:avLst/>
          </a:prstGeom>
          <a:ln>
            <a:noFill/>
          </a:ln>
          <a:effectLst>
            <a:softEdge rad="112500"/>
          </a:effectLst>
        </p:spPr>
      </p:pic>
      <p:sp>
        <p:nvSpPr>
          <p:cNvPr id="5" name="CuadroTexto 4">
            <a:extLst>
              <a:ext uri="{FF2B5EF4-FFF2-40B4-BE49-F238E27FC236}">
                <a16:creationId xmlns:a16="http://schemas.microsoft.com/office/drawing/2014/main" id="{62DF1B18-91FE-8ED8-2E03-930A5B49272D}"/>
              </a:ext>
            </a:extLst>
          </p:cNvPr>
          <p:cNvSpPr txBox="1"/>
          <p:nvPr/>
        </p:nvSpPr>
        <p:spPr>
          <a:xfrm>
            <a:off x="4902200" y="4403353"/>
            <a:ext cx="2387600" cy="2123658"/>
          </a:xfrm>
          <a:prstGeom prst="rect">
            <a:avLst/>
          </a:prstGeom>
          <a:noFill/>
        </p:spPr>
        <p:txBody>
          <a:bodyPr wrap="square">
            <a:spAutoFit/>
          </a:bodyPr>
          <a:lstStyle/>
          <a:p>
            <a:pPr algn="ctr"/>
            <a:r>
              <a:rPr lang="en-US" sz="2200" b="1" dirty="0"/>
              <a:t>The counsel of the LORD </a:t>
            </a:r>
            <a:r>
              <a:rPr lang="en-US" sz="2200" b="1" dirty="0" err="1"/>
              <a:t>standeth</a:t>
            </a:r>
            <a:r>
              <a:rPr lang="en-US" sz="2200" b="1" dirty="0"/>
              <a:t> for ever, the thoughts of his heart to all generations</a:t>
            </a:r>
            <a:r>
              <a:rPr lang="es-ES" sz="2200" b="1" dirty="0"/>
              <a:t>.</a:t>
            </a:r>
            <a:br>
              <a:rPr lang="es-ES" sz="2200" b="1" dirty="0"/>
            </a:br>
            <a:r>
              <a:rPr lang="es-ES" sz="2200" b="1" dirty="0" err="1"/>
              <a:t>Psalms</a:t>
            </a:r>
            <a:r>
              <a:rPr lang="es-ES" sz="2200" b="1" dirty="0"/>
              <a:t> 33:11</a:t>
            </a:r>
          </a:p>
        </p:txBody>
      </p:sp>
      <p:pic>
        <p:nvPicPr>
          <p:cNvPr id="11" name="Imagen 10">
            <a:extLst>
              <a:ext uri="{FF2B5EF4-FFF2-40B4-BE49-F238E27FC236}">
                <a16:creationId xmlns:a16="http://schemas.microsoft.com/office/drawing/2014/main" id="{CF6D9093-ABE9-3C5F-B536-404F31A69E83}"/>
              </a:ext>
            </a:extLst>
          </p:cNvPr>
          <p:cNvPicPr>
            <a:picLocks noChangeAspect="1"/>
          </p:cNvPicPr>
          <p:nvPr/>
        </p:nvPicPr>
        <p:blipFill>
          <a:blip r:embed="rId5">
            <a:extLst>
              <a:ext uri="{28A0092B-C50C-407E-A947-70E740481C1C}">
                <a14:useLocalDpi xmlns:a14="http://schemas.microsoft.com/office/drawing/2010/main" val="0"/>
              </a:ext>
            </a:extLst>
          </a:blip>
          <a:srcRect l="11172" r="9848"/>
          <a:stretch/>
        </p:blipFill>
        <p:spPr>
          <a:xfrm>
            <a:off x="1352549" y="0"/>
            <a:ext cx="9629197" cy="1479453"/>
          </a:xfrm>
          <a:prstGeom prst="rect">
            <a:avLst/>
          </a:prstGeom>
        </p:spPr>
      </p:pic>
    </p:spTree>
    <p:extLst>
      <p:ext uri="{BB962C8B-B14F-4D97-AF65-F5344CB8AC3E}">
        <p14:creationId xmlns:p14="http://schemas.microsoft.com/office/powerpoint/2010/main" val="236939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ou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wd">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501179-AC44-C99B-C773-9C7E7948435E}"/>
              </a:ext>
            </a:extLst>
          </p:cNvPr>
          <p:cNvSpPr txBox="1"/>
          <p:nvPr/>
        </p:nvSpPr>
        <p:spPr>
          <a:xfrm>
            <a:off x="3557731" y="3899550"/>
            <a:ext cx="2112064" cy="2862322"/>
          </a:xfrm>
          <a:prstGeom prst="rect">
            <a:avLst/>
          </a:prstGeom>
          <a:noFill/>
        </p:spPr>
        <p:txBody>
          <a:bodyPr wrap="square">
            <a:spAutoFit/>
          </a:bodyPr>
          <a:lstStyle/>
          <a:p>
            <a:pPr algn="ctr"/>
            <a:r>
              <a:rPr lang="en-US" b="1" dirty="0">
                <a:solidFill>
                  <a:schemeClr val="bg1"/>
                </a:solidFill>
                <a:effectLst>
                  <a:glow rad="127000">
                    <a:srgbClr val="822626"/>
                  </a:glow>
                  <a:outerShdw blurRad="38100" dist="38100" dir="2700000" algn="tl">
                    <a:srgbClr val="000000">
                      <a:alpha val="43137"/>
                    </a:srgbClr>
                  </a:outerShdw>
                </a:effectLst>
              </a:rPr>
              <a:t>God has compassion, kindness, and sympathy for mankind</a:t>
            </a:r>
            <a:r>
              <a:rPr lang="es-ES" b="1" dirty="0">
                <a:solidFill>
                  <a:schemeClr val="bg1"/>
                </a:solidFill>
                <a:effectLst>
                  <a:glow rad="127000">
                    <a:srgbClr val="822626"/>
                  </a:glow>
                  <a:outerShdw blurRad="38100" dist="38100" dir="2700000" algn="tl">
                    <a:srgbClr val="000000">
                      <a:alpha val="43137"/>
                    </a:srgbClr>
                  </a:outerShdw>
                </a:effectLst>
              </a:rPr>
              <a:t>.</a:t>
            </a:r>
          </a:p>
          <a:p>
            <a:pPr algn="ctr"/>
            <a:r>
              <a:rPr lang="en-US" b="1" dirty="0">
                <a:solidFill>
                  <a:schemeClr val="bg1"/>
                </a:solidFill>
                <a:effectLst>
                  <a:glow rad="127000">
                    <a:srgbClr val="822626"/>
                  </a:glow>
                  <a:outerShdw blurRad="38100" dist="38100" dir="2700000" algn="tl">
                    <a:srgbClr val="000000">
                      <a:alpha val="43137"/>
                    </a:srgbClr>
                  </a:outerShdw>
                </a:effectLst>
              </a:rPr>
              <a:t>God does not punish us for being sinners, but shows us His grace and His forgiveness</a:t>
            </a:r>
            <a:r>
              <a:rPr lang="es-ES" b="1" dirty="0">
                <a:solidFill>
                  <a:schemeClr val="bg1"/>
                </a:solidFill>
                <a:effectLst>
                  <a:glow rad="127000">
                    <a:srgbClr val="822626"/>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FF906416-0F05-F967-8EC9-067AD0ACE7BD}"/>
              </a:ext>
            </a:extLst>
          </p:cNvPr>
          <p:cNvSpPr txBox="1"/>
          <p:nvPr/>
        </p:nvSpPr>
        <p:spPr>
          <a:xfrm>
            <a:off x="5761300" y="4700856"/>
            <a:ext cx="2551262" cy="1754326"/>
          </a:xfrm>
          <a:prstGeom prst="rect">
            <a:avLst/>
          </a:prstGeom>
          <a:noFill/>
        </p:spPr>
        <p:txBody>
          <a:bodyPr wrap="square">
            <a:spAutoFit/>
          </a:bodyPr>
          <a:lstStyle/>
          <a:p>
            <a:pPr algn="ctr"/>
            <a:r>
              <a:rPr lang="en-US" b="1" dirty="0"/>
              <a:t>For thou, Lord, art good, and ready to forgive; and plenteous in mercy unto all them that call upon thee</a:t>
            </a:r>
            <a:r>
              <a:rPr lang="es-ES" b="1" dirty="0"/>
              <a:t>.</a:t>
            </a:r>
            <a:br>
              <a:rPr lang="es-ES" b="1" dirty="0"/>
            </a:br>
            <a:r>
              <a:rPr lang="es-ES" b="1" dirty="0" err="1"/>
              <a:t>Psalms</a:t>
            </a:r>
            <a:r>
              <a:rPr lang="es-ES" b="1" dirty="0"/>
              <a:t> 86:5</a:t>
            </a:r>
          </a:p>
        </p:txBody>
      </p:sp>
      <p:sp>
        <p:nvSpPr>
          <p:cNvPr id="8" name="CuadroTexto 7">
            <a:extLst>
              <a:ext uri="{FF2B5EF4-FFF2-40B4-BE49-F238E27FC236}">
                <a16:creationId xmlns:a16="http://schemas.microsoft.com/office/drawing/2014/main" id="{8BE35E85-0CBE-D9CF-A3F5-D585C1FE729B}"/>
              </a:ext>
            </a:extLst>
          </p:cNvPr>
          <p:cNvSpPr txBox="1"/>
          <p:nvPr/>
        </p:nvSpPr>
        <p:spPr>
          <a:xfrm>
            <a:off x="8405089" y="1583722"/>
            <a:ext cx="3343566" cy="1754326"/>
          </a:xfrm>
          <a:prstGeom prst="rect">
            <a:avLst/>
          </a:prstGeom>
          <a:noFill/>
        </p:spPr>
        <p:txBody>
          <a:bodyPr wrap="square">
            <a:spAutoFit/>
          </a:bodyPr>
          <a:lstStyle/>
          <a:p>
            <a:pPr algn="ctr"/>
            <a:r>
              <a:rPr lang="en-US" b="1" dirty="0"/>
              <a:t>But God, who is rich in mercy, for his great love wherewith he loved us, Even when we were dead in sins, hath quickened us together with Christ, (by grace ye are saved</a:t>
            </a:r>
            <a:r>
              <a:rPr lang="es-ES" b="1" dirty="0"/>
              <a:t>. </a:t>
            </a:r>
            <a:r>
              <a:rPr lang="es-ES" b="1" dirty="0" err="1"/>
              <a:t>Ephesians</a:t>
            </a:r>
            <a:r>
              <a:rPr lang="es-ES" b="1" dirty="0"/>
              <a:t> 2:4-5</a:t>
            </a:r>
          </a:p>
        </p:txBody>
      </p:sp>
      <p:sp>
        <p:nvSpPr>
          <p:cNvPr id="10" name="CuadroTexto 9">
            <a:extLst>
              <a:ext uri="{FF2B5EF4-FFF2-40B4-BE49-F238E27FC236}">
                <a16:creationId xmlns:a16="http://schemas.microsoft.com/office/drawing/2014/main" id="{6CF2963F-7118-251A-854D-3299D773511C}"/>
              </a:ext>
            </a:extLst>
          </p:cNvPr>
          <p:cNvSpPr txBox="1"/>
          <p:nvPr/>
        </p:nvSpPr>
        <p:spPr>
          <a:xfrm>
            <a:off x="8857672" y="4365632"/>
            <a:ext cx="2890983" cy="1938992"/>
          </a:xfrm>
          <a:prstGeom prst="rect">
            <a:avLst/>
          </a:prstGeom>
          <a:noFill/>
        </p:spPr>
        <p:txBody>
          <a:bodyPr wrap="square">
            <a:spAutoFit/>
          </a:bodyPr>
          <a:lstStyle/>
          <a:p>
            <a:pPr algn="ctr"/>
            <a:r>
              <a:rPr lang="en-US" sz="2000" b="1" dirty="0"/>
              <a:t>The LORD your God is gracious and merciful, and will not turn away his face from you, if ye return unto him</a:t>
            </a:r>
            <a:r>
              <a:rPr lang="es-ES" sz="2000" b="1" dirty="0"/>
              <a:t>.</a:t>
            </a:r>
            <a:br>
              <a:rPr lang="es-ES" sz="2000" b="1" dirty="0"/>
            </a:br>
            <a:r>
              <a:rPr lang="es-ES" sz="2000" b="1" dirty="0"/>
              <a:t>2 </a:t>
            </a:r>
            <a:r>
              <a:rPr lang="es-ES" sz="2000" b="1" dirty="0" err="1"/>
              <a:t>Chronicles</a:t>
            </a:r>
            <a:r>
              <a:rPr lang="es-ES" sz="2000" b="1" dirty="0"/>
              <a:t> 30:9b</a:t>
            </a:r>
          </a:p>
        </p:txBody>
      </p:sp>
      <p:sp>
        <p:nvSpPr>
          <p:cNvPr id="14" name="CuadroTexto 13">
            <a:extLst>
              <a:ext uri="{FF2B5EF4-FFF2-40B4-BE49-F238E27FC236}">
                <a16:creationId xmlns:a16="http://schemas.microsoft.com/office/drawing/2014/main" id="{34399178-46D1-68EA-490D-19636F809851}"/>
              </a:ext>
            </a:extLst>
          </p:cNvPr>
          <p:cNvSpPr txBox="1"/>
          <p:nvPr/>
        </p:nvSpPr>
        <p:spPr>
          <a:xfrm>
            <a:off x="3786912" y="1303987"/>
            <a:ext cx="4193306" cy="2462213"/>
          </a:xfrm>
          <a:prstGeom prst="rect">
            <a:avLst/>
          </a:prstGeom>
          <a:noFill/>
        </p:spPr>
        <p:txBody>
          <a:bodyPr wrap="square">
            <a:spAutoFit/>
          </a:bodyPr>
          <a:lstStyle/>
          <a:p>
            <a:pPr algn="ctr"/>
            <a:r>
              <a:rPr lang="en-US" sz="2200" b="1" dirty="0"/>
              <a:t>For the mountains shall depart, and the hills be removed; but my kindness shall not depart from thee, neither shall the covenant of my peace be removed, saith the LORD that hath mercy on thee</a:t>
            </a:r>
            <a:r>
              <a:rPr lang="es-ES" sz="2200" b="1" dirty="0"/>
              <a:t>.</a:t>
            </a:r>
            <a:br>
              <a:rPr lang="es-ES" sz="2200" b="1" dirty="0"/>
            </a:br>
            <a:r>
              <a:rPr lang="es-ES" sz="2200" b="1" dirty="0" err="1"/>
              <a:t>Isaiah</a:t>
            </a:r>
            <a:r>
              <a:rPr lang="es-ES" sz="2200" b="1" dirty="0"/>
              <a:t> 54:10</a:t>
            </a:r>
          </a:p>
        </p:txBody>
      </p:sp>
      <p:sp>
        <p:nvSpPr>
          <p:cNvPr id="16" name="CuadroTexto 15">
            <a:extLst>
              <a:ext uri="{FF2B5EF4-FFF2-40B4-BE49-F238E27FC236}">
                <a16:creationId xmlns:a16="http://schemas.microsoft.com/office/drawing/2014/main" id="{9C842893-43F4-8137-D780-89ECA42EE731}"/>
              </a:ext>
            </a:extLst>
          </p:cNvPr>
          <p:cNvSpPr txBox="1"/>
          <p:nvPr/>
        </p:nvSpPr>
        <p:spPr>
          <a:xfrm>
            <a:off x="674957" y="4365632"/>
            <a:ext cx="2484585" cy="1938992"/>
          </a:xfrm>
          <a:prstGeom prst="rect">
            <a:avLst/>
          </a:prstGeom>
          <a:noFill/>
        </p:spPr>
        <p:txBody>
          <a:bodyPr wrap="square">
            <a:spAutoFit/>
          </a:bodyPr>
          <a:lstStyle/>
          <a:p>
            <a:pPr algn="ctr"/>
            <a:r>
              <a:rPr lang="en-US" sz="2000" b="1" dirty="0"/>
              <a:t>It is of the LORD'S mercies that we are not consumed, because his compassions fail not</a:t>
            </a:r>
            <a:r>
              <a:rPr lang="es-ES" sz="2000" b="1" dirty="0"/>
              <a:t>. </a:t>
            </a:r>
            <a:r>
              <a:rPr lang="es-ES" sz="2000" b="1" dirty="0" err="1"/>
              <a:t>Lamentations</a:t>
            </a:r>
            <a:r>
              <a:rPr lang="es-ES" sz="2000" b="1" dirty="0"/>
              <a:t> 3:22</a:t>
            </a:r>
          </a:p>
        </p:txBody>
      </p:sp>
      <p:pic>
        <p:nvPicPr>
          <p:cNvPr id="18" name="Imagen 17">
            <a:extLst>
              <a:ext uri="{FF2B5EF4-FFF2-40B4-BE49-F238E27FC236}">
                <a16:creationId xmlns:a16="http://schemas.microsoft.com/office/drawing/2014/main" id="{2860236A-8F45-0982-77E4-382E781D5635}"/>
              </a:ext>
            </a:extLst>
          </p:cNvPr>
          <p:cNvPicPr>
            <a:picLocks noChangeAspect="1"/>
          </p:cNvPicPr>
          <p:nvPr/>
        </p:nvPicPr>
        <p:blipFill rotWithShape="1">
          <a:blip r:embed="rId3"/>
          <a:srcRect l="-418" t="6203" r="418" b="19094"/>
          <a:stretch/>
        </p:blipFill>
        <p:spPr>
          <a:xfrm>
            <a:off x="204613" y="1228437"/>
            <a:ext cx="3295968" cy="2574708"/>
          </a:xfrm>
          <a:prstGeom prst="rect">
            <a:avLst/>
          </a:prstGeom>
          <a:ln>
            <a:noFill/>
          </a:ln>
          <a:effectLst>
            <a:softEdge rad="112500"/>
          </a:effectLst>
        </p:spPr>
      </p:pic>
      <p:pic>
        <p:nvPicPr>
          <p:cNvPr id="6" name="Imagen 5">
            <a:extLst>
              <a:ext uri="{FF2B5EF4-FFF2-40B4-BE49-F238E27FC236}">
                <a16:creationId xmlns:a16="http://schemas.microsoft.com/office/drawing/2014/main" id="{E4245B10-80A3-B1F9-40DF-9FAE286EE31B}"/>
              </a:ext>
            </a:extLst>
          </p:cNvPr>
          <p:cNvPicPr>
            <a:picLocks noChangeAspect="1"/>
          </p:cNvPicPr>
          <p:nvPr/>
        </p:nvPicPr>
        <p:blipFill>
          <a:blip r:embed="rId4">
            <a:extLst>
              <a:ext uri="{28A0092B-C50C-407E-A947-70E740481C1C}">
                <a14:useLocalDpi xmlns:a14="http://schemas.microsoft.com/office/drawing/2010/main" val="0"/>
              </a:ext>
            </a:extLst>
          </a:blip>
          <a:srcRect l="16288" r="15119"/>
          <a:stretch/>
        </p:blipFill>
        <p:spPr>
          <a:xfrm>
            <a:off x="1914525" y="-25081"/>
            <a:ext cx="8362950" cy="1479453"/>
          </a:xfrm>
          <a:prstGeom prst="rect">
            <a:avLst/>
          </a:prstGeom>
        </p:spPr>
      </p:pic>
    </p:spTree>
    <p:extLst>
      <p:ext uri="{BB962C8B-B14F-4D97-AF65-F5344CB8AC3E}">
        <p14:creationId xmlns:p14="http://schemas.microsoft.com/office/powerpoint/2010/main" val="3616474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wd">
                                    <p:tmPct val="5000"/>
                                  </p:iterate>
                                  <p:childTnLst>
                                    <p:set>
                                      <p:cBhvr>
                                        <p:cTn id="11" dur="1" fill="hold">
                                          <p:stCondLst>
                                            <p:cond delay="0"/>
                                          </p:stCondLst>
                                        </p:cTn>
                                        <p:tgtEl>
                                          <p:spTgt spid="3"/>
                                        </p:tgtEl>
                                        <p:attrNameLst>
                                          <p:attrName>style.visibility</p:attrName>
                                        </p:attrNameLst>
                                      </p:cBhvr>
                                      <p:to>
                                        <p:strVal val="visible"/>
                                      </p:to>
                                    </p:set>
                                    <p:set>
                                      <p:cBhvr>
                                        <p:cTn id="12" dur="227" fill="hold">
                                          <p:stCondLst>
                                            <p:cond delay="0"/>
                                          </p:stCondLst>
                                        </p:cTn>
                                        <p:tgtEl>
                                          <p:spTgt spid="3"/>
                                        </p:tgtEl>
                                        <p:attrNameLst>
                                          <p:attrName>style.rotation</p:attrName>
                                        </p:attrNameLst>
                                      </p:cBhvr>
                                      <p:to>
                                        <p:strVal val="-45.0"/>
                                      </p:to>
                                    </p:set>
                                    <p:anim calcmode="lin" valueType="num">
                                      <p:cBhvr>
                                        <p:cTn id="13" dur="227" fill="hold">
                                          <p:stCondLst>
                                            <p:cond delay="227"/>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4" dur="227"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5" dur="78" decel="50000" autoRev="1" fill="hold">
                                          <p:stCondLst>
                                            <p:cond delay="227"/>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6" dur="68" fill="hold">
                                          <p:stCondLst>
                                            <p:cond delay="432"/>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3E7E40-5BA1-A7D6-064F-30E621650DE6}"/>
              </a:ext>
            </a:extLst>
          </p:cNvPr>
          <p:cNvSpPr txBox="1"/>
          <p:nvPr/>
        </p:nvSpPr>
        <p:spPr>
          <a:xfrm>
            <a:off x="5292436" y="4692396"/>
            <a:ext cx="4322618" cy="1938992"/>
          </a:xfrm>
          <a:prstGeom prst="rect">
            <a:avLst/>
          </a:prstGeom>
          <a:noFill/>
        </p:spPr>
        <p:txBody>
          <a:bodyPr wrap="square">
            <a:spAutoFit/>
          </a:bodyPr>
          <a:lstStyle/>
          <a:p>
            <a:pPr algn="ctr"/>
            <a:r>
              <a:rPr lang="en-US" sz="2400" b="1" dirty="0"/>
              <a:t>O the depth of the riches both of the wisdom and knowledge of God! how unsearchable are his judgments, and his ways past finding out</a:t>
            </a:r>
            <a:r>
              <a:rPr lang="es-ES" sz="2400" b="1" dirty="0"/>
              <a:t>! </a:t>
            </a:r>
            <a:r>
              <a:rPr lang="es-ES" sz="2400" b="1" dirty="0" err="1"/>
              <a:t>Romans</a:t>
            </a:r>
            <a:r>
              <a:rPr lang="es-ES" sz="2400" b="1" dirty="0"/>
              <a:t> 11:33</a:t>
            </a:r>
          </a:p>
        </p:txBody>
      </p:sp>
      <p:sp>
        <p:nvSpPr>
          <p:cNvPr id="8" name="CuadroTexto 7">
            <a:extLst>
              <a:ext uri="{FF2B5EF4-FFF2-40B4-BE49-F238E27FC236}">
                <a16:creationId xmlns:a16="http://schemas.microsoft.com/office/drawing/2014/main" id="{BDC8E32B-1C97-A70E-6EAE-04E1E87A8EA6}"/>
              </a:ext>
            </a:extLst>
          </p:cNvPr>
          <p:cNvSpPr txBox="1"/>
          <p:nvPr/>
        </p:nvSpPr>
        <p:spPr>
          <a:xfrm>
            <a:off x="572654" y="1690516"/>
            <a:ext cx="3930076" cy="1569660"/>
          </a:xfrm>
          <a:prstGeom prst="rect">
            <a:avLst/>
          </a:prstGeom>
          <a:noFill/>
        </p:spPr>
        <p:txBody>
          <a:bodyPr wrap="square">
            <a:spAutoFit/>
          </a:bodyPr>
          <a:lstStyle/>
          <a:p>
            <a:pPr algn="ctr"/>
            <a:r>
              <a:rPr lang="en-US" sz="2400" b="1" dirty="0"/>
              <a:t>Great is the LORD, and greatly to be praised; and his greatness is unsearchable</a:t>
            </a:r>
            <a:r>
              <a:rPr lang="es-ES" sz="2400" b="1" dirty="0"/>
              <a:t>.</a:t>
            </a:r>
            <a:br>
              <a:rPr lang="es-ES" sz="2400" b="1" dirty="0"/>
            </a:br>
            <a:r>
              <a:rPr lang="es-ES" sz="2400" b="1" dirty="0" err="1"/>
              <a:t>Psalms</a:t>
            </a:r>
            <a:r>
              <a:rPr lang="es-ES" sz="2400" b="1" dirty="0"/>
              <a:t> 145:3</a:t>
            </a:r>
          </a:p>
        </p:txBody>
      </p:sp>
      <p:sp>
        <p:nvSpPr>
          <p:cNvPr id="10" name="CuadroTexto 9">
            <a:extLst>
              <a:ext uri="{FF2B5EF4-FFF2-40B4-BE49-F238E27FC236}">
                <a16:creationId xmlns:a16="http://schemas.microsoft.com/office/drawing/2014/main" id="{035CBE90-E25D-9EB9-F906-A787902BB8C7}"/>
              </a:ext>
            </a:extLst>
          </p:cNvPr>
          <p:cNvSpPr txBox="1"/>
          <p:nvPr/>
        </p:nvSpPr>
        <p:spPr>
          <a:xfrm>
            <a:off x="764600" y="4711708"/>
            <a:ext cx="3431883" cy="1938992"/>
          </a:xfrm>
          <a:prstGeom prst="rect">
            <a:avLst/>
          </a:prstGeom>
          <a:noFill/>
        </p:spPr>
        <p:txBody>
          <a:bodyPr wrap="square">
            <a:spAutoFit/>
          </a:bodyPr>
          <a:lstStyle/>
          <a:p>
            <a:pPr algn="ctr"/>
            <a:r>
              <a:rPr lang="en-US" sz="2400" b="1" dirty="0"/>
              <a:t>Which doeth great things and unsearchable; </a:t>
            </a:r>
            <a:r>
              <a:rPr lang="en-US" sz="2400" b="1" dirty="0" err="1"/>
              <a:t>marvellous</a:t>
            </a:r>
            <a:r>
              <a:rPr lang="en-US" sz="2400" b="1" dirty="0"/>
              <a:t> things without number</a:t>
            </a:r>
            <a:r>
              <a:rPr lang="es-ES" sz="2400" b="1" dirty="0"/>
              <a:t>.</a:t>
            </a:r>
            <a:br>
              <a:rPr lang="es-ES" sz="2400" b="1" dirty="0"/>
            </a:br>
            <a:r>
              <a:rPr lang="es-ES" sz="2400" b="1" dirty="0"/>
              <a:t>Job 5:9</a:t>
            </a:r>
          </a:p>
        </p:txBody>
      </p:sp>
      <p:pic>
        <p:nvPicPr>
          <p:cNvPr id="2" name="Imagen 1">
            <a:extLst>
              <a:ext uri="{FF2B5EF4-FFF2-40B4-BE49-F238E27FC236}">
                <a16:creationId xmlns:a16="http://schemas.microsoft.com/office/drawing/2014/main" id="{D7D1E98C-8435-05A0-3BC6-3B7B793BE22B}"/>
              </a:ext>
            </a:extLst>
          </p:cNvPr>
          <p:cNvPicPr>
            <a:picLocks noChangeAspect="1"/>
          </p:cNvPicPr>
          <p:nvPr/>
        </p:nvPicPr>
        <p:blipFill rotWithShape="1">
          <a:blip r:embed="rId3"/>
          <a:srcRect l="-142" t="22294" r="142" b="21155"/>
          <a:stretch/>
        </p:blipFill>
        <p:spPr>
          <a:xfrm>
            <a:off x="5128160" y="1320800"/>
            <a:ext cx="6491186" cy="2588114"/>
          </a:xfrm>
          <a:prstGeom prst="rect">
            <a:avLst/>
          </a:prstGeom>
        </p:spPr>
      </p:pic>
      <p:sp>
        <p:nvSpPr>
          <p:cNvPr id="3" name="CuadroTexto 2">
            <a:extLst>
              <a:ext uri="{FF2B5EF4-FFF2-40B4-BE49-F238E27FC236}">
                <a16:creationId xmlns:a16="http://schemas.microsoft.com/office/drawing/2014/main" id="{32C2B3AE-F2C3-9FEC-976B-0968B98A03F3}"/>
              </a:ext>
            </a:extLst>
          </p:cNvPr>
          <p:cNvSpPr txBox="1"/>
          <p:nvPr/>
        </p:nvSpPr>
        <p:spPr>
          <a:xfrm>
            <a:off x="10087221" y="4372026"/>
            <a:ext cx="2046213" cy="2031325"/>
          </a:xfrm>
          <a:prstGeom prst="rect">
            <a:avLst/>
          </a:prstGeom>
          <a:noFill/>
        </p:spPr>
        <p:txBody>
          <a:bodyPr wrap="square">
            <a:spAutoFit/>
          </a:bodyPr>
          <a:lstStyle/>
          <a:p>
            <a:pPr algn="ctr"/>
            <a:r>
              <a:rPr lang="en-US" b="1" dirty="0">
                <a:solidFill>
                  <a:schemeClr val="bg1"/>
                </a:solidFill>
                <a:effectLst>
                  <a:glow rad="127000">
                    <a:srgbClr val="515D6F"/>
                  </a:glow>
                  <a:outerShdw blurRad="38100" dist="38100" dir="2700000" algn="tl">
                    <a:srgbClr val="000000">
                      <a:alpha val="43137"/>
                    </a:srgbClr>
                  </a:outerShdw>
                </a:effectLst>
              </a:rPr>
              <a:t>This is an awesome characteristic of God. He is not someone we can know, define, describe, let alone fully understand</a:t>
            </a:r>
            <a:r>
              <a:rPr lang="es-ES" b="1" dirty="0">
                <a:solidFill>
                  <a:schemeClr val="bg1"/>
                </a:solidFill>
                <a:effectLst>
                  <a:glow rad="127000">
                    <a:srgbClr val="515D6F"/>
                  </a:glow>
                  <a:outerShdw blurRad="38100" dist="38100" dir="2700000" algn="tl">
                    <a:srgbClr val="000000">
                      <a:alpha val="43137"/>
                    </a:srgbClr>
                  </a:outerShdw>
                </a:effectLst>
              </a:rPr>
              <a:t>.</a:t>
            </a:r>
          </a:p>
        </p:txBody>
      </p:sp>
      <p:pic>
        <p:nvPicPr>
          <p:cNvPr id="7" name="Imagen 6">
            <a:extLst>
              <a:ext uri="{FF2B5EF4-FFF2-40B4-BE49-F238E27FC236}">
                <a16:creationId xmlns:a16="http://schemas.microsoft.com/office/drawing/2014/main" id="{23F6EC5B-80D7-E6B4-B94A-C7347365E72D}"/>
              </a:ext>
            </a:extLst>
          </p:cNvPr>
          <p:cNvPicPr>
            <a:picLocks noChangeAspect="1"/>
          </p:cNvPicPr>
          <p:nvPr/>
        </p:nvPicPr>
        <p:blipFill>
          <a:blip r:embed="rId4">
            <a:extLst>
              <a:ext uri="{28A0092B-C50C-407E-A947-70E740481C1C}">
                <a14:useLocalDpi xmlns:a14="http://schemas.microsoft.com/office/drawing/2010/main" val="0"/>
              </a:ext>
            </a:extLst>
          </a:blip>
          <a:srcRect l="9296" r="8751"/>
          <a:stretch/>
        </p:blipFill>
        <p:spPr>
          <a:xfrm>
            <a:off x="1100137" y="-20493"/>
            <a:ext cx="9991725" cy="1479453"/>
          </a:xfrm>
          <a:prstGeom prst="rect">
            <a:avLst/>
          </a:prstGeom>
        </p:spPr>
      </p:pic>
    </p:spTree>
    <p:extLst>
      <p:ext uri="{BB962C8B-B14F-4D97-AF65-F5344CB8AC3E}">
        <p14:creationId xmlns:p14="http://schemas.microsoft.com/office/powerpoint/2010/main" val="34561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92FFE8-F34B-84A7-DD70-133143E4C72B}"/>
              </a:ext>
            </a:extLst>
          </p:cNvPr>
          <p:cNvSpPr txBox="1"/>
          <p:nvPr/>
        </p:nvSpPr>
        <p:spPr>
          <a:xfrm>
            <a:off x="0" y="1410753"/>
            <a:ext cx="2895598" cy="2585323"/>
          </a:xfrm>
          <a:prstGeom prst="rect">
            <a:avLst/>
          </a:prstGeom>
          <a:noFill/>
        </p:spPr>
        <p:txBody>
          <a:bodyPr wrap="square">
            <a:spAutoFit/>
          </a:bodyPr>
          <a:lstStyle/>
          <a:p>
            <a:pPr algn="ctr"/>
            <a:r>
              <a:rPr lang="en-US" b="1" dirty="0">
                <a:solidFill>
                  <a:schemeClr val="bg1"/>
                </a:solidFill>
                <a:effectLst>
                  <a:glow rad="127000">
                    <a:srgbClr val="512373"/>
                  </a:glow>
                  <a:outerShdw blurRad="38100" dist="38100" dir="2700000" algn="tl">
                    <a:srgbClr val="000000">
                      <a:alpha val="43137"/>
                    </a:srgbClr>
                  </a:outerShdw>
                </a:effectLst>
              </a:rPr>
              <a:t>By His own will and in perfect accord with His holiness and justice, God chooses to blot out the sin of His beloved elect. For this reason, we are declared holy and blameless before Him through the precious blood of Jesus</a:t>
            </a:r>
            <a:r>
              <a:rPr lang="es-ES" b="1" dirty="0">
                <a:solidFill>
                  <a:schemeClr val="bg1"/>
                </a:solidFill>
                <a:effectLst>
                  <a:glow rad="127000">
                    <a:srgbClr val="512373"/>
                  </a:glow>
                  <a:outerShdw blurRad="38100" dist="38100" dir="2700000" algn="tl">
                    <a:srgbClr val="000000">
                      <a:alpha val="43137"/>
                    </a:srgbClr>
                  </a:outerShdw>
                </a:effectLst>
              </a:rPr>
              <a:t>.</a:t>
            </a:r>
          </a:p>
        </p:txBody>
      </p:sp>
      <p:sp>
        <p:nvSpPr>
          <p:cNvPr id="6" name="CuadroTexto 5">
            <a:extLst>
              <a:ext uri="{FF2B5EF4-FFF2-40B4-BE49-F238E27FC236}">
                <a16:creationId xmlns:a16="http://schemas.microsoft.com/office/drawing/2014/main" id="{9828D3F7-E40D-0E36-9AA7-D3E8D67A1205}"/>
              </a:ext>
            </a:extLst>
          </p:cNvPr>
          <p:cNvSpPr txBox="1"/>
          <p:nvPr/>
        </p:nvSpPr>
        <p:spPr>
          <a:xfrm>
            <a:off x="4793673" y="4336582"/>
            <a:ext cx="2521528" cy="2246769"/>
          </a:xfrm>
          <a:prstGeom prst="rect">
            <a:avLst/>
          </a:prstGeom>
          <a:noFill/>
        </p:spPr>
        <p:txBody>
          <a:bodyPr wrap="square">
            <a:spAutoFit/>
          </a:bodyPr>
          <a:lstStyle/>
          <a:p>
            <a:pPr algn="ctr"/>
            <a:r>
              <a:rPr lang="en-US" sz="2000" b="1" dirty="0"/>
              <a:t>For thou, Lord, art good, and ready to forgive; and plenteous in mercy unto all them that call upon thee</a:t>
            </a:r>
            <a:r>
              <a:rPr lang="es-ES" sz="2000" b="1" dirty="0"/>
              <a:t>.</a:t>
            </a:r>
            <a:br>
              <a:rPr lang="es-ES" sz="2000" b="1" dirty="0"/>
            </a:br>
            <a:r>
              <a:rPr lang="es-ES" sz="2000" b="1" dirty="0" err="1"/>
              <a:t>Psalms</a:t>
            </a:r>
            <a:r>
              <a:rPr lang="es-ES" sz="2000" b="1" dirty="0"/>
              <a:t> 86:5</a:t>
            </a:r>
          </a:p>
        </p:txBody>
      </p:sp>
      <p:sp>
        <p:nvSpPr>
          <p:cNvPr id="8" name="CuadroTexto 7">
            <a:extLst>
              <a:ext uri="{FF2B5EF4-FFF2-40B4-BE49-F238E27FC236}">
                <a16:creationId xmlns:a16="http://schemas.microsoft.com/office/drawing/2014/main" id="{9D14EE2E-8883-C23E-965D-C7996927EB40}"/>
              </a:ext>
            </a:extLst>
          </p:cNvPr>
          <p:cNvSpPr txBox="1"/>
          <p:nvPr/>
        </p:nvSpPr>
        <p:spPr>
          <a:xfrm>
            <a:off x="2971797" y="1367503"/>
            <a:ext cx="4419604" cy="2308324"/>
          </a:xfrm>
          <a:prstGeom prst="rect">
            <a:avLst/>
          </a:prstGeom>
          <a:noFill/>
        </p:spPr>
        <p:txBody>
          <a:bodyPr wrap="square">
            <a:spAutoFit/>
          </a:bodyPr>
          <a:lstStyle/>
          <a:p>
            <a:pPr algn="ctr"/>
            <a:r>
              <a:rPr lang="en-US" b="1" dirty="0"/>
              <a:t>Who is a God like unto thee, that </a:t>
            </a:r>
            <a:r>
              <a:rPr lang="en-US" b="1" dirty="0" err="1"/>
              <a:t>pardoneth</a:t>
            </a:r>
            <a:r>
              <a:rPr lang="en-US" b="1" dirty="0"/>
              <a:t> iniquity, and </a:t>
            </a:r>
            <a:r>
              <a:rPr lang="en-US" b="1" dirty="0" err="1"/>
              <a:t>passeth</a:t>
            </a:r>
            <a:r>
              <a:rPr lang="en-US" b="1" dirty="0"/>
              <a:t> by the transgression of the remnant of his heritage? he </a:t>
            </a:r>
            <a:r>
              <a:rPr lang="en-US" b="1" dirty="0" err="1"/>
              <a:t>retaineth</a:t>
            </a:r>
            <a:r>
              <a:rPr lang="en-US" b="1" dirty="0"/>
              <a:t> not his anger for ever, because he </a:t>
            </a:r>
            <a:r>
              <a:rPr lang="en-US" b="1" dirty="0" err="1"/>
              <a:t>delighteth</a:t>
            </a:r>
            <a:r>
              <a:rPr lang="en-US" b="1" dirty="0"/>
              <a:t> in mercy. He will turn again, he will have compassion upon us; he will subdue our iniquities; and thou wilt cast all their sins into the depths of the sea</a:t>
            </a:r>
            <a:r>
              <a:rPr lang="es-ES" b="1" dirty="0"/>
              <a:t>. </a:t>
            </a:r>
            <a:r>
              <a:rPr lang="es-ES" b="1" dirty="0" err="1"/>
              <a:t>Micah</a:t>
            </a:r>
            <a:r>
              <a:rPr lang="es-ES" b="1" dirty="0"/>
              <a:t> 7:18-19 </a:t>
            </a:r>
          </a:p>
        </p:txBody>
      </p:sp>
      <p:sp>
        <p:nvSpPr>
          <p:cNvPr id="10" name="CuadroTexto 9">
            <a:extLst>
              <a:ext uri="{FF2B5EF4-FFF2-40B4-BE49-F238E27FC236}">
                <a16:creationId xmlns:a16="http://schemas.microsoft.com/office/drawing/2014/main" id="{359702CA-D79E-D396-7B3D-5DB6E460F3BF}"/>
              </a:ext>
            </a:extLst>
          </p:cNvPr>
          <p:cNvSpPr txBox="1"/>
          <p:nvPr/>
        </p:nvSpPr>
        <p:spPr>
          <a:xfrm>
            <a:off x="7929416" y="1531384"/>
            <a:ext cx="3953163" cy="2031325"/>
          </a:xfrm>
          <a:prstGeom prst="rect">
            <a:avLst/>
          </a:prstGeom>
          <a:noFill/>
        </p:spPr>
        <p:txBody>
          <a:bodyPr wrap="square">
            <a:spAutoFit/>
          </a:bodyPr>
          <a:lstStyle/>
          <a:p>
            <a:pPr algn="ctr"/>
            <a:r>
              <a:rPr lang="en-US" sz="2100" b="1" dirty="0"/>
              <a:t>Come now, and let us reason together, saith the LORD: though your sins be as scarlet, they shall be as white as snow; though they be red like crimson, they shall be as wool</a:t>
            </a:r>
            <a:r>
              <a:rPr lang="es-ES" sz="2100" b="1" dirty="0"/>
              <a:t>. </a:t>
            </a:r>
            <a:r>
              <a:rPr lang="es-ES" sz="2100" b="1" dirty="0" err="1"/>
              <a:t>Isaiah</a:t>
            </a:r>
            <a:r>
              <a:rPr lang="es-ES" sz="2100" b="1" dirty="0"/>
              <a:t> 1:18</a:t>
            </a:r>
          </a:p>
        </p:txBody>
      </p:sp>
      <p:sp>
        <p:nvSpPr>
          <p:cNvPr id="12" name="CuadroTexto 11">
            <a:extLst>
              <a:ext uri="{FF2B5EF4-FFF2-40B4-BE49-F238E27FC236}">
                <a16:creationId xmlns:a16="http://schemas.microsoft.com/office/drawing/2014/main" id="{9D79FB4A-48FB-33FB-D37B-AC87EAFAFBBD}"/>
              </a:ext>
            </a:extLst>
          </p:cNvPr>
          <p:cNvSpPr txBox="1"/>
          <p:nvPr/>
        </p:nvSpPr>
        <p:spPr>
          <a:xfrm>
            <a:off x="8331197" y="4682459"/>
            <a:ext cx="3149599" cy="1938992"/>
          </a:xfrm>
          <a:prstGeom prst="rect">
            <a:avLst/>
          </a:prstGeom>
          <a:noFill/>
        </p:spPr>
        <p:txBody>
          <a:bodyPr wrap="square">
            <a:spAutoFit/>
          </a:bodyPr>
          <a:lstStyle/>
          <a:p>
            <a:pPr algn="ctr"/>
            <a:r>
              <a:rPr lang="en-US" sz="2000" b="1" dirty="0"/>
              <a:t>Thou </a:t>
            </a:r>
            <a:r>
              <a:rPr lang="en-US" sz="2000" b="1" dirty="0" err="1"/>
              <a:t>answeredst</a:t>
            </a:r>
            <a:r>
              <a:rPr lang="en-US" sz="2000" b="1" dirty="0"/>
              <a:t> them, O LORD our God: thou </a:t>
            </a:r>
            <a:r>
              <a:rPr lang="en-US" sz="2000" b="1" dirty="0" err="1"/>
              <a:t>wast</a:t>
            </a:r>
            <a:r>
              <a:rPr lang="en-US" sz="2000" b="1" dirty="0"/>
              <a:t> a God that </a:t>
            </a:r>
            <a:r>
              <a:rPr lang="en-US" sz="2000" b="1" dirty="0" err="1"/>
              <a:t>forgavest</a:t>
            </a:r>
            <a:r>
              <a:rPr lang="en-US" sz="2000" b="1" dirty="0"/>
              <a:t> them, though thou </a:t>
            </a:r>
            <a:r>
              <a:rPr lang="en-US" sz="2000" b="1" dirty="0" err="1"/>
              <a:t>tookest</a:t>
            </a:r>
            <a:r>
              <a:rPr lang="en-US" sz="2000" b="1" dirty="0"/>
              <a:t> vengeance of their inventions</a:t>
            </a:r>
            <a:r>
              <a:rPr lang="es-ES" sz="2000" b="1" dirty="0"/>
              <a:t>. </a:t>
            </a:r>
            <a:r>
              <a:rPr lang="es-ES" sz="2000" b="1" dirty="0" err="1"/>
              <a:t>Psalms</a:t>
            </a:r>
            <a:r>
              <a:rPr lang="es-ES" sz="2000" b="1" dirty="0"/>
              <a:t> 99:8</a:t>
            </a:r>
          </a:p>
        </p:txBody>
      </p:sp>
      <p:pic>
        <p:nvPicPr>
          <p:cNvPr id="1026" name="Picture 2">
            <a:extLst>
              <a:ext uri="{FF2B5EF4-FFF2-40B4-BE49-F238E27FC236}">
                <a16:creationId xmlns:a16="http://schemas.microsoft.com/office/drawing/2014/main" id="{8DEF0049-CD3D-F055-B0E3-E361A4EE8C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7089" y="4325807"/>
            <a:ext cx="4063999" cy="242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11115571-3A47-D15D-31CB-BEF7C26054E2}"/>
              </a:ext>
            </a:extLst>
          </p:cNvPr>
          <p:cNvPicPr>
            <a:picLocks noChangeAspect="1"/>
          </p:cNvPicPr>
          <p:nvPr/>
        </p:nvPicPr>
        <p:blipFill>
          <a:blip r:embed="rId5">
            <a:extLst>
              <a:ext uri="{28A0092B-C50C-407E-A947-70E740481C1C}">
                <a14:useLocalDpi xmlns:a14="http://schemas.microsoft.com/office/drawing/2010/main" val="0"/>
              </a:ext>
            </a:extLst>
          </a:blip>
          <a:srcRect l="13788" r="13009"/>
          <a:stretch/>
        </p:blipFill>
        <p:spPr>
          <a:xfrm>
            <a:off x="1633537" y="28575"/>
            <a:ext cx="8924925" cy="1479453"/>
          </a:xfrm>
          <a:prstGeom prst="rect">
            <a:avLst/>
          </a:prstGeom>
        </p:spPr>
      </p:pic>
    </p:spTree>
    <p:extLst>
      <p:ext uri="{BB962C8B-B14F-4D97-AF65-F5344CB8AC3E}">
        <p14:creationId xmlns:p14="http://schemas.microsoft.com/office/powerpoint/2010/main" val="2084093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8)">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0702E19-8400-D61E-65BE-C1644770A47B}"/>
              </a:ext>
            </a:extLst>
          </p:cNvPr>
          <p:cNvSpPr txBox="1"/>
          <p:nvPr/>
        </p:nvSpPr>
        <p:spPr>
          <a:xfrm>
            <a:off x="571500" y="4279629"/>
            <a:ext cx="5811981" cy="2246769"/>
          </a:xfrm>
          <a:prstGeom prst="rect">
            <a:avLst/>
          </a:prstGeom>
          <a:noFill/>
        </p:spPr>
        <p:txBody>
          <a:bodyPr wrap="square">
            <a:spAutoFit/>
          </a:bodyPr>
          <a:lstStyle/>
          <a:p>
            <a:pPr algn="ctr"/>
            <a:r>
              <a:rPr lang="en-US" sz="2000" b="1" dirty="0"/>
              <a:t>For who in the heaven can be compared unto the LORD? who among the sons of the mighty can be likened unto the LORD? God is greatly to be feared in the assembly of the saints, and to be had in reverence of all them that are about him. O LORD God of hosts, who is a strong LORD like unto thee? or to thy faithfulness round about thee? </a:t>
            </a:r>
            <a:r>
              <a:rPr lang="es-ES" sz="2000" b="1" dirty="0" err="1"/>
              <a:t>Psalms</a:t>
            </a:r>
            <a:r>
              <a:rPr lang="es-ES" sz="2000" b="1" dirty="0"/>
              <a:t> 89:6-8</a:t>
            </a:r>
          </a:p>
        </p:txBody>
      </p:sp>
      <p:sp>
        <p:nvSpPr>
          <p:cNvPr id="10" name="CuadroTexto 9">
            <a:extLst>
              <a:ext uri="{FF2B5EF4-FFF2-40B4-BE49-F238E27FC236}">
                <a16:creationId xmlns:a16="http://schemas.microsoft.com/office/drawing/2014/main" id="{688E2C89-3934-FCBC-6938-1FC2D6DB7F5F}"/>
              </a:ext>
            </a:extLst>
          </p:cNvPr>
          <p:cNvSpPr txBox="1"/>
          <p:nvPr/>
        </p:nvSpPr>
        <p:spPr>
          <a:xfrm>
            <a:off x="7619184" y="1391551"/>
            <a:ext cx="4045527" cy="2308324"/>
          </a:xfrm>
          <a:prstGeom prst="rect">
            <a:avLst/>
          </a:prstGeom>
          <a:noFill/>
        </p:spPr>
        <p:txBody>
          <a:bodyPr wrap="square">
            <a:spAutoFit/>
          </a:bodyPr>
          <a:lstStyle/>
          <a:p>
            <a:pPr algn="ctr"/>
            <a:r>
              <a:rPr lang="en-US" b="1" dirty="0"/>
              <a:t>To whom then will ye liken me, or shall I be equal? saith the Holy One. Lift up your eyes on high, and behold who hath created these things, that bringeth out their host by number: he calleth them all by names by the greatness of his might, for that he is strong in power; not one </a:t>
            </a:r>
            <a:r>
              <a:rPr lang="en-US" b="1" dirty="0" err="1"/>
              <a:t>faileth</a:t>
            </a:r>
            <a:r>
              <a:rPr lang="en-US" b="1" dirty="0"/>
              <a:t>.</a:t>
            </a:r>
            <a:r>
              <a:rPr lang="es-ES" b="1" dirty="0"/>
              <a:t> </a:t>
            </a:r>
            <a:r>
              <a:rPr lang="es-ES" b="1" dirty="0" err="1"/>
              <a:t>Isaiah</a:t>
            </a:r>
            <a:r>
              <a:rPr lang="es-ES" b="1" dirty="0"/>
              <a:t> 40:25-26</a:t>
            </a:r>
          </a:p>
        </p:txBody>
      </p:sp>
      <p:sp>
        <p:nvSpPr>
          <p:cNvPr id="12" name="CuadroTexto 11">
            <a:extLst>
              <a:ext uri="{FF2B5EF4-FFF2-40B4-BE49-F238E27FC236}">
                <a16:creationId xmlns:a16="http://schemas.microsoft.com/office/drawing/2014/main" id="{E11B654E-1EE2-A65A-F42E-082D50A303FC}"/>
              </a:ext>
            </a:extLst>
          </p:cNvPr>
          <p:cNvSpPr txBox="1"/>
          <p:nvPr/>
        </p:nvSpPr>
        <p:spPr>
          <a:xfrm>
            <a:off x="8018656" y="4688569"/>
            <a:ext cx="3398981" cy="1708160"/>
          </a:xfrm>
          <a:prstGeom prst="rect">
            <a:avLst/>
          </a:prstGeom>
          <a:noFill/>
        </p:spPr>
        <p:txBody>
          <a:bodyPr wrap="square">
            <a:spAutoFit/>
          </a:bodyPr>
          <a:lstStyle/>
          <a:p>
            <a:pPr algn="ctr"/>
            <a:r>
              <a:rPr lang="en-US" sz="2100" b="1" dirty="0"/>
              <a:t>Remember the former things of old: for I am God, and there is none else; I am God, and there is none like me</a:t>
            </a:r>
            <a:r>
              <a:rPr lang="es-ES" sz="2100" b="1" dirty="0"/>
              <a:t>. </a:t>
            </a:r>
            <a:r>
              <a:rPr lang="es-ES" sz="2100" b="1" dirty="0" err="1"/>
              <a:t>Isaiah</a:t>
            </a:r>
            <a:r>
              <a:rPr lang="es-ES" sz="2100" b="1" dirty="0"/>
              <a:t> 46:9</a:t>
            </a:r>
          </a:p>
        </p:txBody>
      </p:sp>
      <p:sp>
        <p:nvSpPr>
          <p:cNvPr id="14" name="CuadroTexto 13">
            <a:extLst>
              <a:ext uri="{FF2B5EF4-FFF2-40B4-BE49-F238E27FC236}">
                <a16:creationId xmlns:a16="http://schemas.microsoft.com/office/drawing/2014/main" id="{B8CF5802-0594-9B0E-A92B-30E16C84424A}"/>
              </a:ext>
            </a:extLst>
          </p:cNvPr>
          <p:cNvSpPr txBox="1"/>
          <p:nvPr/>
        </p:nvSpPr>
        <p:spPr>
          <a:xfrm>
            <a:off x="4774792" y="1243412"/>
            <a:ext cx="2660074" cy="2585323"/>
          </a:xfrm>
          <a:prstGeom prst="rect">
            <a:avLst/>
          </a:prstGeom>
          <a:noFill/>
        </p:spPr>
        <p:txBody>
          <a:bodyPr wrap="square">
            <a:spAutoFit/>
          </a:bodyPr>
          <a:lstStyle/>
          <a:p>
            <a:pPr algn="ctr"/>
            <a:r>
              <a:rPr lang="en-US" b="1" dirty="0">
                <a:solidFill>
                  <a:schemeClr val="bg1"/>
                </a:solidFill>
                <a:effectLst>
                  <a:glow rad="127000">
                    <a:srgbClr val="782274"/>
                  </a:glow>
                  <a:outerShdw blurRad="38100" dist="38100" dir="2700000" algn="tl">
                    <a:srgbClr val="000000">
                      <a:alpha val="43137"/>
                    </a:srgbClr>
                  </a:outerShdw>
                </a:effectLst>
              </a:rPr>
              <a:t>In our attempt to understand God, we must start from the basis that there is nothing and no one to which we can compare to Him. God is above all, He is sovereign over everything and He is the judge of all</a:t>
            </a:r>
            <a:r>
              <a:rPr lang="es-ES" b="1" dirty="0">
                <a:solidFill>
                  <a:schemeClr val="bg1"/>
                </a:solidFill>
                <a:effectLst>
                  <a:glow rad="127000">
                    <a:srgbClr val="782274"/>
                  </a:glow>
                  <a:outerShdw blurRad="38100" dist="38100" dir="2700000" algn="tl">
                    <a:srgbClr val="000000">
                      <a:alpha val="43137"/>
                    </a:srgbClr>
                  </a:outerShdw>
                </a:effectLst>
              </a:rPr>
              <a:t>. </a:t>
            </a:r>
          </a:p>
        </p:txBody>
      </p:sp>
      <p:pic>
        <p:nvPicPr>
          <p:cNvPr id="2" name="Imagen 1">
            <a:extLst>
              <a:ext uri="{FF2B5EF4-FFF2-40B4-BE49-F238E27FC236}">
                <a16:creationId xmlns:a16="http://schemas.microsoft.com/office/drawing/2014/main" id="{4AA12FA9-9B15-4261-9D47-852F88EE1EDA}"/>
              </a:ext>
            </a:extLst>
          </p:cNvPr>
          <p:cNvPicPr>
            <a:picLocks noChangeAspect="1"/>
          </p:cNvPicPr>
          <p:nvPr/>
        </p:nvPicPr>
        <p:blipFill rotWithShape="1">
          <a:blip r:embed="rId3"/>
          <a:srcRect t="8965" b="8965"/>
          <a:stretch/>
        </p:blipFill>
        <p:spPr>
          <a:xfrm>
            <a:off x="358485" y="1278474"/>
            <a:ext cx="4231989" cy="2436428"/>
          </a:xfrm>
          <a:prstGeom prst="rect">
            <a:avLst/>
          </a:prstGeom>
          <a:ln>
            <a:noFill/>
          </a:ln>
          <a:effectLst>
            <a:softEdge rad="112500"/>
          </a:effectLst>
        </p:spPr>
      </p:pic>
      <p:pic>
        <p:nvPicPr>
          <p:cNvPr id="6" name="Imagen 5">
            <a:extLst>
              <a:ext uri="{FF2B5EF4-FFF2-40B4-BE49-F238E27FC236}">
                <a16:creationId xmlns:a16="http://schemas.microsoft.com/office/drawing/2014/main" id="{62AB8F69-4099-6D8D-B2DC-CC1A6D9CCD9F}"/>
              </a:ext>
            </a:extLst>
          </p:cNvPr>
          <p:cNvPicPr>
            <a:picLocks noChangeAspect="1"/>
          </p:cNvPicPr>
          <p:nvPr/>
        </p:nvPicPr>
        <p:blipFill>
          <a:blip r:embed="rId4">
            <a:extLst>
              <a:ext uri="{28A0092B-C50C-407E-A947-70E740481C1C}">
                <a14:useLocalDpi xmlns:a14="http://schemas.microsoft.com/office/drawing/2010/main" val="0"/>
              </a:ext>
            </a:extLst>
          </a:blip>
          <a:srcRect l="4324" r="2941"/>
          <a:stretch/>
        </p:blipFill>
        <p:spPr>
          <a:xfrm>
            <a:off x="571500" y="-45030"/>
            <a:ext cx="11306226" cy="1479453"/>
          </a:xfrm>
          <a:prstGeom prst="rect">
            <a:avLst/>
          </a:prstGeom>
        </p:spPr>
      </p:pic>
    </p:spTree>
    <p:extLst>
      <p:ext uri="{BB962C8B-B14F-4D97-AF65-F5344CB8AC3E}">
        <p14:creationId xmlns:p14="http://schemas.microsoft.com/office/powerpoint/2010/main" val="64214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900" decel="100000" fill="hold"/>
                                        <p:tgtEl>
                                          <p:spTgt spid="1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1DBFDA-304B-01AF-274B-BF430615A015}"/>
              </a:ext>
            </a:extLst>
          </p:cNvPr>
          <p:cNvSpPr txBox="1"/>
          <p:nvPr/>
        </p:nvSpPr>
        <p:spPr>
          <a:xfrm>
            <a:off x="9267707" y="1393366"/>
            <a:ext cx="2733964" cy="2585323"/>
          </a:xfrm>
          <a:prstGeom prst="rect">
            <a:avLst/>
          </a:prstGeom>
          <a:noFill/>
        </p:spPr>
        <p:txBody>
          <a:bodyPr wrap="square">
            <a:spAutoFit/>
          </a:bodyPr>
          <a:lstStyle/>
          <a:p>
            <a:pPr algn="ctr"/>
            <a:r>
              <a:rPr lang="en-US" b="1" dirty="0">
                <a:solidFill>
                  <a:schemeClr val="bg1"/>
                </a:solidFill>
                <a:effectLst>
                  <a:glow rad="127000">
                    <a:srgbClr val="324D1F"/>
                  </a:glow>
                  <a:outerShdw blurRad="38100" dist="38100" dir="2700000" algn="tl">
                    <a:srgbClr val="000000">
                      <a:alpha val="43137"/>
                    </a:srgbClr>
                  </a:outerShdw>
                </a:effectLst>
              </a:rPr>
              <a:t>God doesn't get angry quickly. Instead, He waits patiently, giving people a chance to turn from their evil ways. He is patient with you when it comes to your sanctification and your relationship with him and with others</a:t>
            </a:r>
            <a:r>
              <a:rPr lang="es-ES" b="1" dirty="0">
                <a:solidFill>
                  <a:schemeClr val="bg1"/>
                </a:solidFill>
                <a:effectLst>
                  <a:glow rad="127000">
                    <a:srgbClr val="324D1F"/>
                  </a:glow>
                  <a:outerShdw blurRad="38100" dist="38100" dir="2700000" algn="tl">
                    <a:srgbClr val="000000">
                      <a:alpha val="43137"/>
                    </a:srgbClr>
                  </a:outerShdw>
                </a:effectLst>
              </a:rPr>
              <a:t>.</a:t>
            </a:r>
          </a:p>
        </p:txBody>
      </p:sp>
      <p:sp>
        <p:nvSpPr>
          <p:cNvPr id="6" name="CuadroTexto 5">
            <a:extLst>
              <a:ext uri="{FF2B5EF4-FFF2-40B4-BE49-F238E27FC236}">
                <a16:creationId xmlns:a16="http://schemas.microsoft.com/office/drawing/2014/main" id="{BC0E2B91-B9C0-4A7B-9A87-43B76F16AC4F}"/>
              </a:ext>
            </a:extLst>
          </p:cNvPr>
          <p:cNvSpPr txBox="1"/>
          <p:nvPr/>
        </p:nvSpPr>
        <p:spPr>
          <a:xfrm>
            <a:off x="423715" y="1374316"/>
            <a:ext cx="4082472" cy="2308324"/>
          </a:xfrm>
          <a:prstGeom prst="rect">
            <a:avLst/>
          </a:prstGeom>
          <a:noFill/>
        </p:spPr>
        <p:txBody>
          <a:bodyPr wrap="square">
            <a:spAutoFit/>
          </a:bodyPr>
          <a:lstStyle/>
          <a:p>
            <a:pPr algn="ctr"/>
            <a:r>
              <a:rPr lang="en-US" sz="2400" b="1" dirty="0"/>
              <a:t>Or </a:t>
            </a:r>
            <a:r>
              <a:rPr lang="en-US" sz="2400" b="1" dirty="0" err="1"/>
              <a:t>despisest</a:t>
            </a:r>
            <a:r>
              <a:rPr lang="en-US" sz="2400" b="1" dirty="0"/>
              <a:t> thou the riches of his goodness and forbearance and longsuffering; not knowing that the goodness of God leadeth thee to repentance</a:t>
            </a:r>
            <a:r>
              <a:rPr lang="es-ES" sz="2400" b="1" dirty="0"/>
              <a:t>? </a:t>
            </a:r>
            <a:r>
              <a:rPr lang="es-ES" sz="2400" b="1" dirty="0" err="1"/>
              <a:t>Romans</a:t>
            </a:r>
            <a:r>
              <a:rPr lang="es-ES" sz="2400" b="1" dirty="0"/>
              <a:t> 2:4 </a:t>
            </a:r>
          </a:p>
        </p:txBody>
      </p:sp>
      <p:sp>
        <p:nvSpPr>
          <p:cNvPr id="8" name="CuadroTexto 7">
            <a:extLst>
              <a:ext uri="{FF2B5EF4-FFF2-40B4-BE49-F238E27FC236}">
                <a16:creationId xmlns:a16="http://schemas.microsoft.com/office/drawing/2014/main" id="{9391833D-F590-4AEA-2D41-C130B8B960DB}"/>
              </a:ext>
            </a:extLst>
          </p:cNvPr>
          <p:cNvSpPr txBox="1"/>
          <p:nvPr/>
        </p:nvSpPr>
        <p:spPr>
          <a:xfrm>
            <a:off x="4479636" y="4314119"/>
            <a:ext cx="3084946" cy="2308324"/>
          </a:xfrm>
          <a:prstGeom prst="rect">
            <a:avLst/>
          </a:prstGeom>
          <a:noFill/>
        </p:spPr>
        <p:txBody>
          <a:bodyPr wrap="square">
            <a:spAutoFit/>
          </a:bodyPr>
          <a:lstStyle/>
          <a:p>
            <a:pPr algn="ctr"/>
            <a:r>
              <a:rPr lang="en-US" b="1" dirty="0"/>
              <a:t>The Lord is not slack concerning his promise, as some men count slackness; but is longsuffering to us-ward, not willing that any should perish, but that all should come to repentance</a:t>
            </a:r>
            <a:r>
              <a:rPr lang="es-ES" b="1" dirty="0"/>
              <a:t>. </a:t>
            </a:r>
            <a:br>
              <a:rPr lang="es-ES" b="1" dirty="0"/>
            </a:br>
            <a:r>
              <a:rPr lang="es-ES" b="1" dirty="0"/>
              <a:t>2 Peter 3:9 </a:t>
            </a:r>
          </a:p>
        </p:txBody>
      </p:sp>
      <p:sp>
        <p:nvSpPr>
          <p:cNvPr id="10" name="CuadroTexto 9">
            <a:extLst>
              <a:ext uri="{FF2B5EF4-FFF2-40B4-BE49-F238E27FC236}">
                <a16:creationId xmlns:a16="http://schemas.microsoft.com/office/drawing/2014/main" id="{2614A4CB-6AE0-3394-7059-C7D1BEC26B2C}"/>
              </a:ext>
            </a:extLst>
          </p:cNvPr>
          <p:cNvSpPr txBox="1"/>
          <p:nvPr/>
        </p:nvSpPr>
        <p:spPr>
          <a:xfrm>
            <a:off x="4987631" y="1392788"/>
            <a:ext cx="4082473" cy="2246769"/>
          </a:xfrm>
          <a:prstGeom prst="rect">
            <a:avLst/>
          </a:prstGeom>
          <a:noFill/>
        </p:spPr>
        <p:txBody>
          <a:bodyPr wrap="square">
            <a:spAutoFit/>
          </a:bodyPr>
          <a:lstStyle/>
          <a:p>
            <a:pPr algn="ctr"/>
            <a:r>
              <a:rPr lang="en-US" sz="2000" b="1" dirty="0"/>
              <a:t>And therefore will the LORD wait, that he may be gracious unto you, and therefore will he be exalted, that he may have mercy upon you: for the LORD is a God of judgment: blessed are all they that wait for him</a:t>
            </a:r>
            <a:r>
              <a:rPr lang="es-ES" sz="2000" b="1" dirty="0"/>
              <a:t>. </a:t>
            </a:r>
            <a:r>
              <a:rPr lang="es-ES" sz="2000" b="1" dirty="0" err="1"/>
              <a:t>Isaiah</a:t>
            </a:r>
            <a:r>
              <a:rPr lang="es-ES" sz="2000" b="1" dirty="0"/>
              <a:t> 30:18</a:t>
            </a:r>
          </a:p>
        </p:txBody>
      </p:sp>
      <p:sp>
        <p:nvSpPr>
          <p:cNvPr id="5" name="CuadroTexto 4">
            <a:extLst>
              <a:ext uri="{FF2B5EF4-FFF2-40B4-BE49-F238E27FC236}">
                <a16:creationId xmlns:a16="http://schemas.microsoft.com/office/drawing/2014/main" id="{716F5C78-636F-C417-BB7D-31F10F11ED5D}"/>
              </a:ext>
            </a:extLst>
          </p:cNvPr>
          <p:cNvSpPr txBox="1"/>
          <p:nvPr/>
        </p:nvSpPr>
        <p:spPr>
          <a:xfrm>
            <a:off x="618834" y="4683394"/>
            <a:ext cx="3191166" cy="1977849"/>
          </a:xfrm>
          <a:prstGeom prst="rect">
            <a:avLst/>
          </a:prstGeom>
          <a:noFill/>
        </p:spPr>
        <p:txBody>
          <a:bodyPr wrap="square">
            <a:spAutoFit/>
          </a:bodyPr>
          <a:lstStyle/>
          <a:p>
            <a:pPr algn="ctr">
              <a:lnSpc>
                <a:spcPts val="2100"/>
              </a:lnSpc>
            </a:pPr>
            <a:r>
              <a:rPr lang="en-US" sz="2000" b="1" dirty="0"/>
              <a:t>And the LORD passed by before him, and proclaimed, The LORD, The LORD God, merciful and gracious, longsuffering, and abundant in goodness and truth.</a:t>
            </a:r>
            <a:r>
              <a:rPr lang="es-ES" sz="2000" b="1" dirty="0"/>
              <a:t> </a:t>
            </a:r>
            <a:r>
              <a:rPr lang="es-ES" sz="2000" b="1" dirty="0" err="1"/>
              <a:t>Exodus</a:t>
            </a:r>
            <a:r>
              <a:rPr lang="es-ES" sz="2000" b="1" dirty="0"/>
              <a:t> 34:6</a:t>
            </a:r>
          </a:p>
        </p:txBody>
      </p:sp>
      <p:pic>
        <p:nvPicPr>
          <p:cNvPr id="9" name="Imagen 8" descr="Imagen que contiene tabla, luz, pastel, colgando&#10;&#10;Descripción generada automáticamente">
            <a:extLst>
              <a:ext uri="{FF2B5EF4-FFF2-40B4-BE49-F238E27FC236}">
                <a16:creationId xmlns:a16="http://schemas.microsoft.com/office/drawing/2014/main" id="{EFB4CE55-CDFE-49CA-9440-28F3BC4A8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8096" y="4627418"/>
            <a:ext cx="3455070" cy="2022676"/>
          </a:xfrm>
          <a:prstGeom prst="rect">
            <a:avLst/>
          </a:prstGeom>
          <a:ln>
            <a:noFill/>
          </a:ln>
          <a:effectLst>
            <a:softEdge rad="112500"/>
          </a:effectLst>
        </p:spPr>
      </p:pic>
      <p:pic>
        <p:nvPicPr>
          <p:cNvPr id="12" name="Imagen 11">
            <a:extLst>
              <a:ext uri="{FF2B5EF4-FFF2-40B4-BE49-F238E27FC236}">
                <a16:creationId xmlns:a16="http://schemas.microsoft.com/office/drawing/2014/main" id="{05C7588E-8021-E007-5BE0-19CC36AF3B48}"/>
              </a:ext>
            </a:extLst>
          </p:cNvPr>
          <p:cNvPicPr>
            <a:picLocks noChangeAspect="1"/>
          </p:cNvPicPr>
          <p:nvPr/>
        </p:nvPicPr>
        <p:blipFill>
          <a:blip r:embed="rId4">
            <a:extLst>
              <a:ext uri="{28A0092B-C50C-407E-A947-70E740481C1C}">
                <a14:useLocalDpi xmlns:a14="http://schemas.microsoft.com/office/drawing/2010/main" val="0"/>
              </a:ext>
            </a:extLst>
          </a:blip>
          <a:srcRect l="17266" r="16406"/>
          <a:stretch/>
        </p:blipFill>
        <p:spPr>
          <a:xfrm>
            <a:off x="2052637" y="21582"/>
            <a:ext cx="8086725" cy="1479453"/>
          </a:xfrm>
          <a:prstGeom prst="rect">
            <a:avLst/>
          </a:prstGeom>
        </p:spPr>
      </p:pic>
    </p:spTree>
    <p:extLst>
      <p:ext uri="{BB962C8B-B14F-4D97-AF65-F5344CB8AC3E}">
        <p14:creationId xmlns:p14="http://schemas.microsoft.com/office/powerpoint/2010/main" val="2956951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8659416-3F3F-44F4-3587-466772DAEB3D}"/>
              </a:ext>
            </a:extLst>
          </p:cNvPr>
          <p:cNvSpPr txBox="1"/>
          <p:nvPr/>
        </p:nvSpPr>
        <p:spPr>
          <a:xfrm>
            <a:off x="452584" y="4690315"/>
            <a:ext cx="2549236" cy="1938992"/>
          </a:xfrm>
          <a:prstGeom prst="rect">
            <a:avLst/>
          </a:prstGeom>
          <a:noFill/>
        </p:spPr>
        <p:txBody>
          <a:bodyPr wrap="square">
            <a:spAutoFit/>
          </a:bodyPr>
          <a:lstStyle/>
          <a:p>
            <a:pPr algn="ctr"/>
            <a:r>
              <a:rPr lang="en-US" sz="2000" b="1" dirty="0"/>
              <a:t>For thou shalt worship no other god: for the LORD, whose name is Jealous, is a jealous God</a:t>
            </a:r>
            <a:r>
              <a:rPr lang="es-ES" sz="2000" b="1" dirty="0"/>
              <a:t>.</a:t>
            </a:r>
            <a:br>
              <a:rPr lang="es-ES" sz="2000" b="1" dirty="0"/>
            </a:br>
            <a:r>
              <a:rPr lang="es-ES" sz="2000" b="1" dirty="0" err="1"/>
              <a:t>Exodus</a:t>
            </a:r>
            <a:r>
              <a:rPr lang="es-ES" sz="2000" b="1" dirty="0"/>
              <a:t> 34:14</a:t>
            </a:r>
          </a:p>
        </p:txBody>
      </p:sp>
      <p:sp>
        <p:nvSpPr>
          <p:cNvPr id="8" name="CuadroTexto 7">
            <a:extLst>
              <a:ext uri="{FF2B5EF4-FFF2-40B4-BE49-F238E27FC236}">
                <a16:creationId xmlns:a16="http://schemas.microsoft.com/office/drawing/2014/main" id="{B0F65C1B-335D-A923-D5F5-999058486469}"/>
              </a:ext>
            </a:extLst>
          </p:cNvPr>
          <p:cNvSpPr txBox="1"/>
          <p:nvPr/>
        </p:nvSpPr>
        <p:spPr>
          <a:xfrm>
            <a:off x="8056421" y="1535605"/>
            <a:ext cx="3719365" cy="5016758"/>
          </a:xfrm>
          <a:prstGeom prst="rect">
            <a:avLst/>
          </a:prstGeom>
          <a:noFill/>
        </p:spPr>
        <p:txBody>
          <a:bodyPr wrap="square">
            <a:spAutoFit/>
          </a:bodyPr>
          <a:lstStyle/>
          <a:p>
            <a:pPr algn="ctr"/>
            <a:r>
              <a:rPr lang="en-US" sz="2000" b="1" dirty="0"/>
              <a:t>Thou shalt not make unto thee any graven image, or any likeness of any thing that is in heaven above, or that is in the earth beneath, or that is in the water under the earth: Thou shalt not bow down thyself to them, nor serve them: for I the LORD thy God am a jealous God, visiting the iniquity of the fathers upon the children unto the third and fourth generation of them that hate me; And shewing mercy unto thousands of them that love me, and keep my commandments. </a:t>
            </a:r>
            <a:r>
              <a:rPr lang="es-ES" sz="2000" b="1" dirty="0" err="1"/>
              <a:t>Exodus</a:t>
            </a:r>
            <a:r>
              <a:rPr lang="es-ES" sz="2000" b="1" dirty="0"/>
              <a:t> 20:4-6</a:t>
            </a:r>
          </a:p>
        </p:txBody>
      </p:sp>
      <p:sp>
        <p:nvSpPr>
          <p:cNvPr id="10" name="CuadroTexto 9">
            <a:extLst>
              <a:ext uri="{FF2B5EF4-FFF2-40B4-BE49-F238E27FC236}">
                <a16:creationId xmlns:a16="http://schemas.microsoft.com/office/drawing/2014/main" id="{542557C8-B4B3-72DA-7264-4BDA32A421A7}"/>
              </a:ext>
            </a:extLst>
          </p:cNvPr>
          <p:cNvSpPr txBox="1"/>
          <p:nvPr/>
        </p:nvSpPr>
        <p:spPr>
          <a:xfrm>
            <a:off x="4074392" y="4767259"/>
            <a:ext cx="3317008" cy="1785104"/>
          </a:xfrm>
          <a:prstGeom prst="rect">
            <a:avLst/>
          </a:prstGeom>
          <a:noFill/>
        </p:spPr>
        <p:txBody>
          <a:bodyPr wrap="square">
            <a:spAutoFit/>
          </a:bodyPr>
          <a:lstStyle/>
          <a:p>
            <a:pPr algn="ctr"/>
            <a:r>
              <a:rPr lang="en-US" sz="2200" b="1" dirty="0"/>
              <a:t>For they provoked him to anger with their high places, and moved him to jealousy with their graven images</a:t>
            </a:r>
            <a:r>
              <a:rPr lang="es-ES" sz="2200" b="1" dirty="0"/>
              <a:t>. </a:t>
            </a:r>
            <a:r>
              <a:rPr lang="es-ES" sz="2200" b="1" dirty="0" err="1"/>
              <a:t>Psalms</a:t>
            </a:r>
            <a:r>
              <a:rPr lang="es-ES" sz="2200" b="1" dirty="0"/>
              <a:t> 78:58 </a:t>
            </a:r>
          </a:p>
        </p:txBody>
      </p:sp>
      <p:pic>
        <p:nvPicPr>
          <p:cNvPr id="9" name="Imagen 8">
            <a:extLst>
              <a:ext uri="{FF2B5EF4-FFF2-40B4-BE49-F238E27FC236}">
                <a16:creationId xmlns:a16="http://schemas.microsoft.com/office/drawing/2014/main" id="{ECFA20C6-ED2F-3C62-E2B0-C3E4AE3D2A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783" y="1256145"/>
            <a:ext cx="4304145" cy="2517677"/>
          </a:xfrm>
          <a:prstGeom prst="rect">
            <a:avLst/>
          </a:prstGeom>
          <a:ln>
            <a:noFill/>
          </a:ln>
          <a:effectLst>
            <a:softEdge rad="112500"/>
          </a:effectLst>
        </p:spPr>
      </p:pic>
      <p:sp>
        <p:nvSpPr>
          <p:cNvPr id="3" name="CuadroTexto 2">
            <a:extLst>
              <a:ext uri="{FF2B5EF4-FFF2-40B4-BE49-F238E27FC236}">
                <a16:creationId xmlns:a16="http://schemas.microsoft.com/office/drawing/2014/main" id="{CE7D1F0B-B571-BF80-CCB0-1121ED98EF08}"/>
              </a:ext>
            </a:extLst>
          </p:cNvPr>
          <p:cNvSpPr txBox="1"/>
          <p:nvPr/>
        </p:nvSpPr>
        <p:spPr>
          <a:xfrm>
            <a:off x="4451928" y="1389495"/>
            <a:ext cx="3417454" cy="2862322"/>
          </a:xfrm>
          <a:prstGeom prst="rect">
            <a:avLst/>
          </a:prstGeom>
          <a:noFill/>
        </p:spPr>
        <p:txBody>
          <a:bodyPr wrap="square">
            <a:spAutoFit/>
          </a:bodyPr>
          <a:lstStyle/>
          <a:p>
            <a:pPr algn="ctr"/>
            <a:r>
              <a:rPr lang="en-US" b="1" dirty="0">
                <a:solidFill>
                  <a:schemeClr val="bg1"/>
                </a:solidFill>
                <a:effectLst>
                  <a:glow rad="127000">
                    <a:srgbClr val="592E13"/>
                  </a:glow>
                  <a:outerShdw blurRad="38100" dist="38100" dir="2700000" algn="tl">
                    <a:srgbClr val="000000">
                      <a:alpha val="43137"/>
                    </a:srgbClr>
                  </a:outerShdw>
                </a:effectLst>
              </a:rPr>
              <a:t>The root of this word means "to blush very intensely" because of a deep emotion such as love, jealousy, or anger</a:t>
            </a:r>
            <a:r>
              <a:rPr lang="es-ES" b="1" dirty="0">
                <a:solidFill>
                  <a:schemeClr val="bg1"/>
                </a:solidFill>
                <a:effectLst>
                  <a:glow rad="127000">
                    <a:srgbClr val="592E13"/>
                  </a:glow>
                  <a:outerShdw blurRad="38100" dist="38100" dir="2700000" algn="tl">
                    <a:srgbClr val="000000">
                      <a:alpha val="43137"/>
                    </a:srgbClr>
                  </a:outerShdw>
                </a:effectLst>
              </a:rPr>
              <a:t>. </a:t>
            </a:r>
          </a:p>
          <a:p>
            <a:pPr algn="ctr"/>
            <a:r>
              <a:rPr lang="en-US" b="1" dirty="0">
                <a:solidFill>
                  <a:schemeClr val="bg1"/>
                </a:solidFill>
                <a:effectLst>
                  <a:glow rad="127000">
                    <a:srgbClr val="592E13"/>
                  </a:glow>
                  <a:outerShdw blurRad="38100" dist="38100" dir="2700000" algn="tl">
                    <a:srgbClr val="000000">
                      <a:alpha val="43137"/>
                    </a:srgbClr>
                  </a:outerShdw>
                </a:effectLst>
              </a:rPr>
              <a:t>Only God is worthy of worship. He does not tolerate the worship of anyone but Himself. God refuses to share His glory with idols. The worship and service of a divided heart, He  declines</a:t>
            </a:r>
            <a:r>
              <a:rPr lang="es-ES" b="1" dirty="0">
                <a:solidFill>
                  <a:schemeClr val="bg1"/>
                </a:solidFill>
                <a:effectLst>
                  <a:glow rad="127000">
                    <a:srgbClr val="592E13"/>
                  </a:glow>
                  <a:outerShdw blurRad="38100" dist="38100" dir="2700000" algn="tl">
                    <a:srgbClr val="000000">
                      <a:alpha val="43137"/>
                    </a:srgbClr>
                  </a:outerShdw>
                </a:effectLst>
              </a:rPr>
              <a:t>.</a:t>
            </a:r>
            <a:endParaRPr lang="es-ES" b="1" dirty="0">
              <a:solidFill>
                <a:schemeClr val="bg1"/>
              </a:solidFill>
              <a:effectLst>
                <a:glow rad="127000">
                  <a:srgbClr val="592E13"/>
                </a:glow>
              </a:effectLst>
            </a:endParaRPr>
          </a:p>
        </p:txBody>
      </p:sp>
      <p:pic>
        <p:nvPicPr>
          <p:cNvPr id="4" name="Imagen 3">
            <a:extLst>
              <a:ext uri="{FF2B5EF4-FFF2-40B4-BE49-F238E27FC236}">
                <a16:creationId xmlns:a16="http://schemas.microsoft.com/office/drawing/2014/main" id="{160EC956-D8BA-68EE-1CCB-25FA9174E67B}"/>
              </a:ext>
            </a:extLst>
          </p:cNvPr>
          <p:cNvPicPr>
            <a:picLocks noChangeAspect="1"/>
          </p:cNvPicPr>
          <p:nvPr/>
        </p:nvPicPr>
        <p:blipFill>
          <a:blip r:embed="rId4">
            <a:extLst>
              <a:ext uri="{28A0092B-C50C-407E-A947-70E740481C1C}">
                <a14:useLocalDpi xmlns:a14="http://schemas.microsoft.com/office/drawing/2010/main" val="0"/>
              </a:ext>
            </a:extLst>
          </a:blip>
          <a:srcRect l="16640" r="16719"/>
          <a:stretch/>
        </p:blipFill>
        <p:spPr>
          <a:xfrm>
            <a:off x="2033587" y="0"/>
            <a:ext cx="8124825" cy="1479453"/>
          </a:xfrm>
          <a:prstGeom prst="rect">
            <a:avLst/>
          </a:prstGeom>
        </p:spPr>
      </p:pic>
    </p:spTree>
    <p:extLst>
      <p:ext uri="{BB962C8B-B14F-4D97-AF65-F5344CB8AC3E}">
        <p14:creationId xmlns:p14="http://schemas.microsoft.com/office/powerpoint/2010/main" val="104069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290">
                                          <p:stCondLst>
                                            <p:cond delay="0"/>
                                          </p:stCondLst>
                                        </p:cTn>
                                        <p:tgtEl>
                                          <p:spTgt spid="3"/>
                                        </p:tgtEl>
                                      </p:cBhvr>
                                    </p:animEffect>
                                    <p:anim calcmode="lin" valueType="num">
                                      <p:cBhvr>
                                        <p:cTn id="15"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0" dur="13">
                                          <p:stCondLst>
                                            <p:cond delay="325"/>
                                          </p:stCondLst>
                                        </p:cTn>
                                        <p:tgtEl>
                                          <p:spTgt spid="3"/>
                                        </p:tgtEl>
                                      </p:cBhvr>
                                      <p:to x="100000" y="60000"/>
                                    </p:animScale>
                                    <p:animScale>
                                      <p:cBhvr>
                                        <p:cTn id="21" dur="83" decel="50000">
                                          <p:stCondLst>
                                            <p:cond delay="338"/>
                                          </p:stCondLst>
                                        </p:cTn>
                                        <p:tgtEl>
                                          <p:spTgt spid="3"/>
                                        </p:tgtEl>
                                      </p:cBhvr>
                                      <p:to x="100000" y="100000"/>
                                    </p:animScale>
                                    <p:animScale>
                                      <p:cBhvr>
                                        <p:cTn id="22" dur="13">
                                          <p:stCondLst>
                                            <p:cond delay="656"/>
                                          </p:stCondLst>
                                        </p:cTn>
                                        <p:tgtEl>
                                          <p:spTgt spid="3"/>
                                        </p:tgtEl>
                                      </p:cBhvr>
                                      <p:to x="100000" y="80000"/>
                                    </p:animScale>
                                    <p:animScale>
                                      <p:cBhvr>
                                        <p:cTn id="23" dur="83" decel="50000">
                                          <p:stCondLst>
                                            <p:cond delay="669"/>
                                          </p:stCondLst>
                                        </p:cTn>
                                        <p:tgtEl>
                                          <p:spTgt spid="3"/>
                                        </p:tgtEl>
                                      </p:cBhvr>
                                      <p:to x="100000" y="100000"/>
                                    </p:animScale>
                                    <p:animScale>
                                      <p:cBhvr>
                                        <p:cTn id="24" dur="13">
                                          <p:stCondLst>
                                            <p:cond delay="821"/>
                                          </p:stCondLst>
                                        </p:cTn>
                                        <p:tgtEl>
                                          <p:spTgt spid="3"/>
                                        </p:tgtEl>
                                      </p:cBhvr>
                                      <p:to x="100000" y="90000"/>
                                    </p:animScale>
                                    <p:animScale>
                                      <p:cBhvr>
                                        <p:cTn id="25" dur="83" decel="50000">
                                          <p:stCondLst>
                                            <p:cond delay="834"/>
                                          </p:stCondLst>
                                        </p:cTn>
                                        <p:tgtEl>
                                          <p:spTgt spid="3"/>
                                        </p:tgtEl>
                                      </p:cBhvr>
                                      <p:to x="100000" y="100000"/>
                                    </p:animScale>
                                    <p:animScale>
                                      <p:cBhvr>
                                        <p:cTn id="26" dur="13">
                                          <p:stCondLst>
                                            <p:cond delay="904"/>
                                          </p:stCondLst>
                                        </p:cTn>
                                        <p:tgtEl>
                                          <p:spTgt spid="3"/>
                                        </p:tgtEl>
                                      </p:cBhvr>
                                      <p:to x="100000" y="95000"/>
                                    </p:animScale>
                                    <p:animScale>
                                      <p:cBhvr>
                                        <p:cTn id="27" dur="83" decel="50000">
                                          <p:stCondLst>
                                            <p:cond delay="917"/>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A58742-6B64-FC8F-A0B7-3BCAFEA97867}"/>
              </a:ext>
            </a:extLst>
          </p:cNvPr>
          <p:cNvSpPr txBox="1"/>
          <p:nvPr/>
        </p:nvSpPr>
        <p:spPr>
          <a:xfrm>
            <a:off x="230848" y="633385"/>
            <a:ext cx="7016375" cy="5555367"/>
          </a:xfrm>
          <a:prstGeom prst="rect">
            <a:avLst/>
          </a:prstGeom>
          <a:noFill/>
        </p:spPr>
        <p:txBody>
          <a:bodyPr wrap="square">
            <a:spAutoFit/>
          </a:bodyPr>
          <a:lstStyle/>
          <a:p>
            <a:pPr>
              <a:spcBef>
                <a:spcPts val="600"/>
              </a:spcBef>
            </a:pPr>
            <a:r>
              <a:rPr lang="en-US" sz="2000" b="1" dirty="0"/>
              <a:t>To the most discerning intellect, to the most highly educated mind, God, the holy Self, will always remain shrouded in mystery</a:t>
            </a:r>
            <a:r>
              <a:rPr lang="es-ES" sz="2000" b="1" dirty="0"/>
              <a:t>. “</a:t>
            </a:r>
            <a:r>
              <a:rPr lang="en-US" sz="2000" b="1" dirty="0"/>
              <a:t>Canst thou by searching find out God? canst thou find out the Almighty unto perfection? It is as high as heaven; what canst thou do? deeper than hell; what canst thou know?</a:t>
            </a:r>
            <a:r>
              <a:rPr lang="es-ES" sz="2000" b="1" dirty="0"/>
              <a:t>” Job 11:7-8. </a:t>
            </a:r>
          </a:p>
          <a:p>
            <a:pPr>
              <a:spcBef>
                <a:spcPts val="600"/>
              </a:spcBef>
            </a:pPr>
            <a:r>
              <a:rPr lang="es-ES" sz="2000" b="1" dirty="0" err="1"/>
              <a:t>The</a:t>
            </a:r>
            <a:r>
              <a:rPr lang="es-ES" sz="2000" b="1" dirty="0"/>
              <a:t> </a:t>
            </a:r>
            <a:r>
              <a:rPr lang="es-ES" sz="2000" b="1" dirty="0" err="1"/>
              <a:t>apostle</a:t>
            </a:r>
            <a:r>
              <a:rPr lang="es-ES" sz="2000" b="1" dirty="0"/>
              <a:t> Paul </a:t>
            </a:r>
            <a:r>
              <a:rPr lang="es-ES" sz="2000" b="1" dirty="0" err="1"/>
              <a:t>exclaims</a:t>
            </a:r>
            <a:r>
              <a:rPr lang="es-ES" sz="2000" b="1" dirty="0"/>
              <a:t>: “</a:t>
            </a:r>
            <a:r>
              <a:rPr lang="en-US" sz="2000" b="1" dirty="0"/>
              <a:t>O the depth of the riches both of the wisdom and knowledge of God! how unsearchable are his judgments, and his ways past finding out</a:t>
            </a:r>
            <a:r>
              <a:rPr lang="es-ES" sz="2000" b="1" dirty="0"/>
              <a:t>!” (</a:t>
            </a:r>
            <a:r>
              <a:rPr lang="es-ES" sz="2000" b="1" dirty="0" err="1"/>
              <a:t>Romans</a:t>
            </a:r>
            <a:r>
              <a:rPr lang="es-ES" sz="2000" b="1" dirty="0"/>
              <a:t> 11:33).</a:t>
            </a:r>
          </a:p>
          <a:p>
            <a:pPr>
              <a:spcBef>
                <a:spcPts val="600"/>
              </a:spcBef>
            </a:pPr>
            <a:r>
              <a:rPr lang="en-US" sz="2000" b="1" dirty="0"/>
              <a:t>The more we understand the ways in which God works with us, and the motives that move Him to act in this or that way, the more we can discern the boundless love and mercy united to infinite power. We can understand of its purposes as much as it is good for us to know; And beyond this, we must continue to trust in that omnipotent hand and in that heart full of love</a:t>
            </a:r>
            <a:r>
              <a:rPr lang="es-ES" sz="2000" b="1" dirty="0"/>
              <a:t>. </a:t>
            </a:r>
          </a:p>
          <a:p>
            <a:pPr>
              <a:spcBef>
                <a:spcPts val="600"/>
              </a:spcBef>
            </a:pPr>
            <a:r>
              <a:rPr lang="en-US" sz="2000" b="1" dirty="0"/>
              <a:t>Through God's attributes, we will understand something more about what God is like and how He acts with us</a:t>
            </a:r>
            <a:r>
              <a:rPr lang="es-ES" sz="2000" b="1" dirty="0"/>
              <a:t>.</a:t>
            </a:r>
          </a:p>
        </p:txBody>
      </p:sp>
      <p:pic>
        <p:nvPicPr>
          <p:cNvPr id="5" name="Imagen 4">
            <a:extLst>
              <a:ext uri="{FF2B5EF4-FFF2-40B4-BE49-F238E27FC236}">
                <a16:creationId xmlns:a16="http://schemas.microsoft.com/office/drawing/2014/main" id="{43C9F4E6-4530-8CD9-2150-01A8D5F9DA7B}"/>
              </a:ext>
            </a:extLst>
          </p:cNvPr>
          <p:cNvPicPr>
            <a:picLocks noChangeAspect="1"/>
          </p:cNvPicPr>
          <p:nvPr/>
        </p:nvPicPr>
        <p:blipFill>
          <a:blip r:embed="rId3"/>
          <a:stretch>
            <a:fillRect/>
          </a:stretch>
        </p:blipFill>
        <p:spPr>
          <a:xfrm>
            <a:off x="7474965" y="445042"/>
            <a:ext cx="4612173" cy="5932055"/>
          </a:xfrm>
          <a:prstGeom prst="rect">
            <a:avLst/>
          </a:prstGeom>
          <a:ln w="38100" cap="sq">
            <a:solidFill>
              <a:srgbClr val="6EBF9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02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AE9974-FEB7-C5DD-E9D0-D8FD47AC74D6}"/>
              </a:ext>
            </a:extLst>
          </p:cNvPr>
          <p:cNvSpPr txBox="1"/>
          <p:nvPr/>
        </p:nvSpPr>
        <p:spPr>
          <a:xfrm>
            <a:off x="0" y="3810260"/>
            <a:ext cx="12192000" cy="369332"/>
          </a:xfrm>
          <a:prstGeom prst="rect">
            <a:avLst/>
          </a:prstGeom>
          <a:noFill/>
        </p:spPr>
        <p:txBody>
          <a:bodyPr wrap="square">
            <a:spAutoFit/>
          </a:bodyPr>
          <a:lstStyle/>
          <a:p>
            <a:pPr algn="ctr"/>
            <a:r>
              <a:rPr lang="en-US" b="1" dirty="0">
                <a:solidFill>
                  <a:schemeClr val="bg1"/>
                </a:solidFill>
                <a:effectLst>
                  <a:glow rad="127000">
                    <a:srgbClr val="406974"/>
                  </a:glow>
                  <a:outerShdw blurRad="38100" dist="38100" dir="2700000" algn="tl">
                    <a:srgbClr val="000000">
                      <a:alpha val="43137"/>
                    </a:srgbClr>
                  </a:outerShdw>
                </a:effectLst>
              </a:rPr>
              <a:t>Through His wisdom and perfect knowledge, God has shaped all that exists to reflect His glory</a:t>
            </a:r>
            <a:r>
              <a:rPr lang="es-ES" b="1" dirty="0">
                <a:solidFill>
                  <a:schemeClr val="bg1"/>
                </a:solidFill>
                <a:effectLst>
                  <a:glow rad="127000">
                    <a:srgbClr val="406974"/>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D78F7E8D-6ECA-C8DF-F5B1-31C1A286EE86}"/>
              </a:ext>
            </a:extLst>
          </p:cNvPr>
          <p:cNvSpPr txBox="1"/>
          <p:nvPr/>
        </p:nvSpPr>
        <p:spPr>
          <a:xfrm>
            <a:off x="8209601" y="1393455"/>
            <a:ext cx="3622179" cy="2246769"/>
          </a:xfrm>
          <a:prstGeom prst="rect">
            <a:avLst/>
          </a:prstGeom>
          <a:noFill/>
        </p:spPr>
        <p:txBody>
          <a:bodyPr wrap="square">
            <a:spAutoFit/>
          </a:bodyPr>
          <a:lstStyle/>
          <a:p>
            <a:pPr algn="ctr"/>
            <a:r>
              <a:rPr lang="en-US" sz="2000" b="1" dirty="0"/>
              <a:t>Happy is he that hath the God of Jacob for his help, whose hope is in the LORD his God: Which made heaven, and earth, the sea, and all that therein is: which </a:t>
            </a:r>
            <a:r>
              <a:rPr lang="en-US" sz="2000" b="1" dirty="0" err="1"/>
              <a:t>keepeth</a:t>
            </a:r>
            <a:r>
              <a:rPr lang="en-US" sz="2000" b="1" dirty="0"/>
              <a:t> truth for ever.</a:t>
            </a:r>
            <a:r>
              <a:rPr lang="es-ES" sz="2000" b="1" dirty="0"/>
              <a:t> </a:t>
            </a:r>
            <a:r>
              <a:rPr lang="es-ES" sz="2000" b="1" dirty="0" err="1"/>
              <a:t>Psalms</a:t>
            </a:r>
            <a:r>
              <a:rPr lang="es-ES" sz="2000" b="1" dirty="0"/>
              <a:t> 146:5-6</a:t>
            </a:r>
          </a:p>
        </p:txBody>
      </p:sp>
      <p:sp>
        <p:nvSpPr>
          <p:cNvPr id="7" name="CuadroTexto 6">
            <a:extLst>
              <a:ext uri="{FF2B5EF4-FFF2-40B4-BE49-F238E27FC236}">
                <a16:creationId xmlns:a16="http://schemas.microsoft.com/office/drawing/2014/main" id="{30C3D766-F53B-57B9-D1B1-AACC92AFA737}"/>
              </a:ext>
            </a:extLst>
          </p:cNvPr>
          <p:cNvSpPr txBox="1"/>
          <p:nvPr/>
        </p:nvSpPr>
        <p:spPr>
          <a:xfrm>
            <a:off x="4227565" y="4248467"/>
            <a:ext cx="3621035" cy="2431435"/>
          </a:xfrm>
          <a:prstGeom prst="rect">
            <a:avLst/>
          </a:prstGeom>
          <a:noFill/>
        </p:spPr>
        <p:txBody>
          <a:bodyPr wrap="square">
            <a:spAutoFit/>
          </a:bodyPr>
          <a:lstStyle/>
          <a:p>
            <a:pPr algn="ctr"/>
            <a:r>
              <a:rPr lang="en-US" sz="1900" b="1" dirty="0"/>
              <a:t>Thou, even thou, art LORD alone; thou hast made heaven, the heaven of heavens, with all their host, the earth, and all things that are therein, the seas, and all that is therein, and thou </a:t>
            </a:r>
            <a:r>
              <a:rPr lang="en-US" sz="1900" b="1" dirty="0" err="1"/>
              <a:t>preservest</a:t>
            </a:r>
            <a:r>
              <a:rPr lang="en-US" sz="1900" b="1" dirty="0"/>
              <a:t> them all; and the host of heaven </a:t>
            </a:r>
            <a:r>
              <a:rPr lang="en-US" sz="1900" b="1" dirty="0" err="1"/>
              <a:t>worshippeth</a:t>
            </a:r>
            <a:r>
              <a:rPr lang="en-US" sz="1900" b="1" dirty="0"/>
              <a:t> thee</a:t>
            </a:r>
            <a:r>
              <a:rPr lang="es-ES" sz="1900" b="1" dirty="0"/>
              <a:t>. </a:t>
            </a:r>
            <a:r>
              <a:rPr lang="es-ES" sz="1900" b="1" dirty="0" err="1"/>
              <a:t>Nehemiah</a:t>
            </a:r>
            <a:r>
              <a:rPr lang="es-ES" sz="1900" b="1" dirty="0"/>
              <a:t> 9:6</a:t>
            </a:r>
          </a:p>
        </p:txBody>
      </p:sp>
      <p:sp>
        <p:nvSpPr>
          <p:cNvPr id="9" name="CuadroTexto 8">
            <a:extLst>
              <a:ext uri="{FF2B5EF4-FFF2-40B4-BE49-F238E27FC236}">
                <a16:creationId xmlns:a16="http://schemas.microsoft.com/office/drawing/2014/main" id="{13C126A6-DEFB-5D73-9A38-AD2AEF05F6F7}"/>
              </a:ext>
            </a:extLst>
          </p:cNvPr>
          <p:cNvSpPr txBox="1"/>
          <p:nvPr/>
        </p:nvSpPr>
        <p:spPr>
          <a:xfrm>
            <a:off x="489527" y="4651368"/>
            <a:ext cx="2971035" cy="1938992"/>
          </a:xfrm>
          <a:prstGeom prst="rect">
            <a:avLst/>
          </a:prstGeom>
          <a:noFill/>
        </p:spPr>
        <p:txBody>
          <a:bodyPr wrap="square">
            <a:spAutoFit/>
          </a:bodyPr>
          <a:lstStyle/>
          <a:p>
            <a:pPr algn="ctr"/>
            <a:r>
              <a:rPr lang="en-US" sz="2000" b="1" dirty="0"/>
              <a:t>Know ye that the LORD he is God: it is he that hath made us, and not we ourselves; we are his people, and the sheep of his pasture</a:t>
            </a:r>
            <a:r>
              <a:rPr lang="es-ES" sz="2000" b="1" dirty="0"/>
              <a:t>. </a:t>
            </a:r>
            <a:r>
              <a:rPr lang="es-ES" sz="2000" b="1" dirty="0" err="1"/>
              <a:t>Psalms</a:t>
            </a:r>
            <a:r>
              <a:rPr lang="es-ES" sz="2000" b="1" dirty="0"/>
              <a:t> 100:3</a:t>
            </a:r>
          </a:p>
        </p:txBody>
      </p:sp>
      <p:sp>
        <p:nvSpPr>
          <p:cNvPr id="11" name="CuadroTexto 10">
            <a:extLst>
              <a:ext uri="{FF2B5EF4-FFF2-40B4-BE49-F238E27FC236}">
                <a16:creationId xmlns:a16="http://schemas.microsoft.com/office/drawing/2014/main" id="{735EAABE-B453-7749-2AAB-A7785A13692A}"/>
              </a:ext>
            </a:extLst>
          </p:cNvPr>
          <p:cNvSpPr txBox="1"/>
          <p:nvPr/>
        </p:nvSpPr>
        <p:spPr>
          <a:xfrm>
            <a:off x="8340436" y="4685913"/>
            <a:ext cx="3380509" cy="1942198"/>
          </a:xfrm>
          <a:prstGeom prst="rect">
            <a:avLst/>
          </a:prstGeom>
          <a:noFill/>
        </p:spPr>
        <p:txBody>
          <a:bodyPr wrap="square">
            <a:spAutoFit/>
          </a:bodyPr>
          <a:lstStyle/>
          <a:p>
            <a:pPr algn="ctr">
              <a:lnSpc>
                <a:spcPts val="1800"/>
              </a:lnSpc>
            </a:pPr>
            <a:r>
              <a:rPr lang="en-US" b="1" dirty="0"/>
              <a:t>Thus saith God the LORD, he that created the heavens, and stretched them out; he that spread forth the earth, and that which cometh out of it; he that giveth breath unto the people upon it, and spirit to them that walk therein</a:t>
            </a:r>
            <a:r>
              <a:rPr lang="es-ES" b="1" dirty="0"/>
              <a:t>. </a:t>
            </a:r>
            <a:r>
              <a:rPr lang="es-ES" b="1" dirty="0" err="1"/>
              <a:t>Isaiah</a:t>
            </a:r>
            <a:r>
              <a:rPr lang="es-ES" b="1" dirty="0"/>
              <a:t> 42:5</a:t>
            </a:r>
          </a:p>
        </p:txBody>
      </p:sp>
      <p:sp>
        <p:nvSpPr>
          <p:cNvPr id="13" name="CuadroTexto 12">
            <a:extLst>
              <a:ext uri="{FF2B5EF4-FFF2-40B4-BE49-F238E27FC236}">
                <a16:creationId xmlns:a16="http://schemas.microsoft.com/office/drawing/2014/main" id="{BB9FEF2C-E6D8-0174-59D1-5B2F6A93668D}"/>
              </a:ext>
            </a:extLst>
          </p:cNvPr>
          <p:cNvSpPr txBox="1"/>
          <p:nvPr/>
        </p:nvSpPr>
        <p:spPr>
          <a:xfrm>
            <a:off x="172418" y="1313623"/>
            <a:ext cx="3622179" cy="900631"/>
          </a:xfrm>
          <a:prstGeom prst="rect">
            <a:avLst/>
          </a:prstGeom>
          <a:noFill/>
        </p:spPr>
        <p:txBody>
          <a:bodyPr wrap="square">
            <a:spAutoFit/>
          </a:bodyPr>
          <a:lstStyle/>
          <a:p>
            <a:pPr algn="ctr">
              <a:lnSpc>
                <a:spcPts val="2100"/>
              </a:lnSpc>
            </a:pPr>
            <a:r>
              <a:rPr lang="en-US" sz="2000" b="1" dirty="0"/>
              <a:t>In the beginning God created the heaven and the earth</a:t>
            </a:r>
            <a:r>
              <a:rPr lang="es-ES" sz="2000" b="1" dirty="0"/>
              <a:t>. Genesis 1:1</a:t>
            </a:r>
          </a:p>
        </p:txBody>
      </p:sp>
      <p:sp>
        <p:nvSpPr>
          <p:cNvPr id="15" name="CuadroTexto 14">
            <a:extLst>
              <a:ext uri="{FF2B5EF4-FFF2-40B4-BE49-F238E27FC236}">
                <a16:creationId xmlns:a16="http://schemas.microsoft.com/office/drawing/2014/main" id="{B7D95432-0C1C-A3CF-F3AD-6BD25B42CF26}"/>
              </a:ext>
            </a:extLst>
          </p:cNvPr>
          <p:cNvSpPr txBox="1"/>
          <p:nvPr/>
        </p:nvSpPr>
        <p:spPr>
          <a:xfrm>
            <a:off x="172418" y="2072780"/>
            <a:ext cx="3605255" cy="1631216"/>
          </a:xfrm>
          <a:prstGeom prst="rect">
            <a:avLst/>
          </a:prstGeom>
          <a:noFill/>
        </p:spPr>
        <p:txBody>
          <a:bodyPr wrap="square">
            <a:spAutoFit/>
          </a:bodyPr>
          <a:lstStyle/>
          <a:p>
            <a:pPr algn="ctr"/>
            <a:r>
              <a:rPr lang="en-US" sz="2000" b="1" dirty="0"/>
              <a:t>For, behold, I create new heavens and a new earth: and the former shall not be remembered, nor come into mind</a:t>
            </a:r>
            <a:r>
              <a:rPr lang="es-ES" sz="2000" b="1" dirty="0"/>
              <a:t>. </a:t>
            </a:r>
            <a:r>
              <a:rPr lang="es-ES" sz="2000" b="1" dirty="0" err="1"/>
              <a:t>Isaiah</a:t>
            </a:r>
            <a:r>
              <a:rPr lang="es-ES" sz="2000" b="1" dirty="0"/>
              <a:t> 65:17</a:t>
            </a:r>
          </a:p>
        </p:txBody>
      </p:sp>
      <p:pic>
        <p:nvPicPr>
          <p:cNvPr id="8" name="Imagen 7">
            <a:extLst>
              <a:ext uri="{FF2B5EF4-FFF2-40B4-BE49-F238E27FC236}">
                <a16:creationId xmlns:a16="http://schemas.microsoft.com/office/drawing/2014/main" id="{677FB971-569F-71FF-06A5-078962334A1A}"/>
              </a:ext>
            </a:extLst>
          </p:cNvPr>
          <p:cNvPicPr>
            <a:picLocks noChangeAspect="1"/>
          </p:cNvPicPr>
          <p:nvPr/>
        </p:nvPicPr>
        <p:blipFill>
          <a:blip r:embed="rId3"/>
          <a:stretch>
            <a:fillRect/>
          </a:stretch>
        </p:blipFill>
        <p:spPr>
          <a:xfrm>
            <a:off x="4451926" y="1749293"/>
            <a:ext cx="3223491" cy="1946563"/>
          </a:xfrm>
          <a:prstGeom prst="rect">
            <a:avLst/>
          </a:prstGeom>
          <a:effectLst>
            <a:softEdge rad="31750"/>
          </a:effectLst>
        </p:spPr>
      </p:pic>
      <p:pic>
        <p:nvPicPr>
          <p:cNvPr id="6" name="Imagen 5">
            <a:extLst>
              <a:ext uri="{FF2B5EF4-FFF2-40B4-BE49-F238E27FC236}">
                <a16:creationId xmlns:a16="http://schemas.microsoft.com/office/drawing/2014/main" id="{269181CE-5948-809D-95AD-749EC8E2B97C}"/>
              </a:ext>
            </a:extLst>
          </p:cNvPr>
          <p:cNvPicPr>
            <a:picLocks noChangeAspect="1"/>
          </p:cNvPicPr>
          <p:nvPr/>
        </p:nvPicPr>
        <p:blipFill>
          <a:blip r:embed="rId4">
            <a:extLst>
              <a:ext uri="{28A0092B-C50C-407E-A947-70E740481C1C}">
                <a14:useLocalDpi xmlns:a14="http://schemas.microsoft.com/office/drawing/2010/main" val="0"/>
              </a:ext>
            </a:extLst>
          </a:blip>
          <a:srcRect l="14219" r="12969"/>
          <a:stretch/>
        </p:blipFill>
        <p:spPr>
          <a:xfrm>
            <a:off x="1563449" y="0"/>
            <a:ext cx="8877300" cy="1479453"/>
          </a:xfrm>
          <a:prstGeom prst="rect">
            <a:avLst/>
          </a:prstGeom>
        </p:spPr>
      </p:pic>
    </p:spTree>
    <p:extLst>
      <p:ext uri="{BB962C8B-B14F-4D97-AF65-F5344CB8AC3E}">
        <p14:creationId xmlns:p14="http://schemas.microsoft.com/office/powerpoint/2010/main" val="1225342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1"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328EF2-0C92-5112-B670-4C837573F9E0}"/>
              </a:ext>
            </a:extLst>
          </p:cNvPr>
          <p:cNvSpPr txBox="1"/>
          <p:nvPr/>
        </p:nvSpPr>
        <p:spPr>
          <a:xfrm>
            <a:off x="2622548" y="1454825"/>
            <a:ext cx="4544293" cy="2031325"/>
          </a:xfrm>
          <a:prstGeom prst="rect">
            <a:avLst/>
          </a:prstGeom>
          <a:noFill/>
        </p:spPr>
        <p:txBody>
          <a:bodyPr wrap="square">
            <a:spAutoFit/>
          </a:bodyPr>
          <a:lstStyle/>
          <a:p>
            <a:pPr algn="ctr"/>
            <a:r>
              <a:rPr lang="en-US" b="1" dirty="0"/>
              <a:t>Blessed be God, even the Father of our Lord Jesus Christ, the Father of mercies, and the God of all comfort; Who </a:t>
            </a:r>
            <a:r>
              <a:rPr lang="en-US" b="1" dirty="0" err="1"/>
              <a:t>comforteth</a:t>
            </a:r>
            <a:r>
              <a:rPr lang="en-US" b="1" dirty="0"/>
              <a:t> us in all our tribulation, that we may be able to comfort them which are in any trouble, by the comfort wherewith we ourselves are comforted of God.</a:t>
            </a:r>
            <a:r>
              <a:rPr lang="es-ES" b="1" dirty="0"/>
              <a:t> 2 </a:t>
            </a:r>
            <a:r>
              <a:rPr lang="es-ES" b="1" dirty="0" err="1"/>
              <a:t>Corinthians</a:t>
            </a:r>
            <a:r>
              <a:rPr lang="es-ES" b="1" dirty="0"/>
              <a:t> 1:3-4</a:t>
            </a:r>
          </a:p>
        </p:txBody>
      </p:sp>
      <p:sp>
        <p:nvSpPr>
          <p:cNvPr id="6" name="CuadroTexto 5">
            <a:extLst>
              <a:ext uri="{FF2B5EF4-FFF2-40B4-BE49-F238E27FC236}">
                <a16:creationId xmlns:a16="http://schemas.microsoft.com/office/drawing/2014/main" id="{7A90F30F-F681-CB46-9B92-1B5DA3F5F7FF}"/>
              </a:ext>
            </a:extLst>
          </p:cNvPr>
          <p:cNvSpPr txBox="1"/>
          <p:nvPr/>
        </p:nvSpPr>
        <p:spPr>
          <a:xfrm>
            <a:off x="406401" y="4701092"/>
            <a:ext cx="2697019" cy="1938992"/>
          </a:xfrm>
          <a:prstGeom prst="rect">
            <a:avLst/>
          </a:prstGeom>
          <a:noFill/>
        </p:spPr>
        <p:txBody>
          <a:bodyPr wrap="square">
            <a:spAutoFit/>
          </a:bodyPr>
          <a:lstStyle/>
          <a:p>
            <a:pPr algn="ctr"/>
            <a:r>
              <a:rPr lang="en-US" sz="2400" b="1" dirty="0"/>
              <a:t> In the multitude of my thoughts within me thy comforts delight my soul</a:t>
            </a:r>
            <a:r>
              <a:rPr lang="es-ES" sz="2400" b="1" dirty="0"/>
              <a:t>. </a:t>
            </a:r>
            <a:r>
              <a:rPr lang="es-ES" sz="2400" b="1" dirty="0" err="1"/>
              <a:t>Psalms</a:t>
            </a:r>
            <a:r>
              <a:rPr lang="es-ES" sz="2400" b="1" dirty="0"/>
              <a:t> 94:19</a:t>
            </a:r>
          </a:p>
        </p:txBody>
      </p:sp>
      <p:sp>
        <p:nvSpPr>
          <p:cNvPr id="9" name="CuadroTexto 8">
            <a:extLst>
              <a:ext uri="{FF2B5EF4-FFF2-40B4-BE49-F238E27FC236}">
                <a16:creationId xmlns:a16="http://schemas.microsoft.com/office/drawing/2014/main" id="{47DF22A4-6E38-6C7C-1083-8D1AC1154872}"/>
              </a:ext>
            </a:extLst>
          </p:cNvPr>
          <p:cNvSpPr txBox="1"/>
          <p:nvPr/>
        </p:nvSpPr>
        <p:spPr>
          <a:xfrm>
            <a:off x="6585799" y="4055574"/>
            <a:ext cx="5246254" cy="2657138"/>
          </a:xfrm>
          <a:prstGeom prst="rect">
            <a:avLst/>
          </a:prstGeom>
          <a:noFill/>
        </p:spPr>
        <p:txBody>
          <a:bodyPr wrap="square">
            <a:spAutoFit/>
          </a:bodyPr>
          <a:lstStyle/>
          <a:p>
            <a:pPr algn="ctr">
              <a:lnSpc>
                <a:spcPts val="2000"/>
              </a:lnSpc>
            </a:pPr>
            <a:r>
              <a:rPr lang="en-US" b="1" dirty="0"/>
              <a:t>I, even I, am he that </a:t>
            </a:r>
            <a:r>
              <a:rPr lang="en-US" b="1" dirty="0" err="1"/>
              <a:t>comforteth</a:t>
            </a:r>
            <a:r>
              <a:rPr lang="en-US" b="1" dirty="0"/>
              <a:t> you: who art thou, that thou shouldest be afraid of a man that shall die, and of the son of man which shall be made as grass; </a:t>
            </a:r>
          </a:p>
          <a:p>
            <a:pPr algn="ctr">
              <a:lnSpc>
                <a:spcPts val="2000"/>
              </a:lnSpc>
            </a:pPr>
            <a:r>
              <a:rPr lang="en-US" b="1" dirty="0"/>
              <a:t>And </a:t>
            </a:r>
            <a:r>
              <a:rPr lang="en-US" b="1" dirty="0" err="1"/>
              <a:t>forgettest</a:t>
            </a:r>
            <a:r>
              <a:rPr lang="en-US" b="1" dirty="0"/>
              <a:t> the LORD thy maker, that hath stretched forth the heavens, and laid the foundations of the earth</a:t>
            </a:r>
            <a:r>
              <a:rPr lang="es-ES" b="1" dirty="0"/>
              <a:t>... </a:t>
            </a:r>
            <a:r>
              <a:rPr lang="en-US" b="1" dirty="0"/>
              <a:t>The captive exile </a:t>
            </a:r>
            <a:r>
              <a:rPr lang="en-US" b="1" dirty="0" err="1"/>
              <a:t>hasteneth</a:t>
            </a:r>
            <a:r>
              <a:rPr lang="en-US" b="1" dirty="0"/>
              <a:t> that he may be loosed, and that he should not die in the pit, nor that his bread should fail. But I am the LORD thy God, that divided the sea, whose waves roared: The LORD of hosts is his name</a:t>
            </a:r>
            <a:r>
              <a:rPr lang="es-ES" b="1" dirty="0"/>
              <a:t>. </a:t>
            </a:r>
            <a:r>
              <a:rPr lang="es-ES" b="1" dirty="0" err="1"/>
              <a:t>Isaiah</a:t>
            </a:r>
            <a:r>
              <a:rPr lang="es-ES" b="1" dirty="0"/>
              <a:t> 51:12-15</a:t>
            </a:r>
          </a:p>
        </p:txBody>
      </p:sp>
      <p:sp>
        <p:nvSpPr>
          <p:cNvPr id="13" name="CuadroTexto 12">
            <a:extLst>
              <a:ext uri="{FF2B5EF4-FFF2-40B4-BE49-F238E27FC236}">
                <a16:creationId xmlns:a16="http://schemas.microsoft.com/office/drawing/2014/main" id="{B19CB32E-4EFA-A9E2-4B89-6E565F403C07}"/>
              </a:ext>
            </a:extLst>
          </p:cNvPr>
          <p:cNvSpPr txBox="1"/>
          <p:nvPr/>
        </p:nvSpPr>
        <p:spPr>
          <a:xfrm>
            <a:off x="3629890" y="4318741"/>
            <a:ext cx="2567710" cy="2246769"/>
          </a:xfrm>
          <a:prstGeom prst="rect">
            <a:avLst/>
          </a:prstGeom>
          <a:noFill/>
        </p:spPr>
        <p:txBody>
          <a:bodyPr wrap="square">
            <a:spAutoFit/>
          </a:bodyPr>
          <a:lstStyle/>
          <a:p>
            <a:pPr algn="ctr"/>
            <a:r>
              <a:rPr lang="en-US" sz="2000" b="1" dirty="0"/>
              <a:t>I have seen his ways, and will heal him: I will lead him also, and restore comforts unto him and to his mourners</a:t>
            </a:r>
            <a:r>
              <a:rPr lang="es-ES" sz="2000" b="1" dirty="0"/>
              <a:t>.</a:t>
            </a:r>
            <a:br>
              <a:rPr lang="es-ES" sz="2000" b="1" dirty="0"/>
            </a:br>
            <a:r>
              <a:rPr lang="es-ES" sz="2000" b="1" dirty="0" err="1"/>
              <a:t>Isaiah</a:t>
            </a:r>
            <a:r>
              <a:rPr lang="es-ES" sz="2000" b="1" dirty="0"/>
              <a:t> 57:18</a:t>
            </a:r>
          </a:p>
        </p:txBody>
      </p:sp>
      <p:pic>
        <p:nvPicPr>
          <p:cNvPr id="8" name="Imagen 7" descr="Un dibujo de una persona&#10;&#10;Descripción generada automáticamente con confianza media">
            <a:extLst>
              <a:ext uri="{FF2B5EF4-FFF2-40B4-BE49-F238E27FC236}">
                <a16:creationId xmlns:a16="http://schemas.microsoft.com/office/drawing/2014/main" id="{B71A577D-01D9-8EC6-0E96-192AB996B39A}"/>
              </a:ext>
            </a:extLst>
          </p:cNvPr>
          <p:cNvPicPr>
            <a:picLocks noChangeAspect="1"/>
          </p:cNvPicPr>
          <p:nvPr/>
        </p:nvPicPr>
        <p:blipFill rotWithShape="1">
          <a:blip r:embed="rId3">
            <a:extLst>
              <a:ext uri="{28A0092B-C50C-407E-A947-70E740481C1C}">
                <a14:useLocalDpi xmlns:a14="http://schemas.microsoft.com/office/drawing/2010/main" val="0"/>
              </a:ext>
            </a:extLst>
          </a:blip>
          <a:srcRect b="27132"/>
          <a:stretch/>
        </p:blipFill>
        <p:spPr>
          <a:xfrm>
            <a:off x="7907561" y="1715089"/>
            <a:ext cx="3730258" cy="2016402"/>
          </a:xfrm>
          <a:prstGeom prst="rect">
            <a:avLst/>
          </a:prstGeom>
          <a:ln>
            <a:noFill/>
          </a:ln>
          <a:effectLst>
            <a:softEdge rad="112500"/>
          </a:effectLst>
        </p:spPr>
      </p:pic>
      <p:sp>
        <p:nvSpPr>
          <p:cNvPr id="11" name="CuadroTexto 10">
            <a:extLst>
              <a:ext uri="{FF2B5EF4-FFF2-40B4-BE49-F238E27FC236}">
                <a16:creationId xmlns:a16="http://schemas.microsoft.com/office/drawing/2014/main" id="{CCEF2FF7-1ABF-27CB-0774-CD3CF82C1CD6}"/>
              </a:ext>
            </a:extLst>
          </p:cNvPr>
          <p:cNvSpPr txBox="1"/>
          <p:nvPr/>
        </p:nvSpPr>
        <p:spPr>
          <a:xfrm>
            <a:off x="189343" y="1301038"/>
            <a:ext cx="2272145" cy="2585323"/>
          </a:xfrm>
          <a:prstGeom prst="rect">
            <a:avLst/>
          </a:prstGeom>
          <a:noFill/>
        </p:spPr>
        <p:txBody>
          <a:bodyPr wrap="square" rtlCol="0">
            <a:spAutoFit/>
          </a:bodyPr>
          <a:lstStyle/>
          <a:p>
            <a:pPr algn="ctr"/>
            <a:r>
              <a:rPr lang="en-US" b="1" dirty="0"/>
              <a:t>God relieves our sorrows and afflictions. When we feel sad or troubled, we ask Him to comfort us. He will do it by giving us peace, tranquility and everything we need</a:t>
            </a:r>
            <a:r>
              <a:rPr lang="es-ES" b="1" dirty="0"/>
              <a:t>. </a:t>
            </a:r>
          </a:p>
        </p:txBody>
      </p:sp>
      <p:pic>
        <p:nvPicPr>
          <p:cNvPr id="5" name="Imagen 4">
            <a:extLst>
              <a:ext uri="{FF2B5EF4-FFF2-40B4-BE49-F238E27FC236}">
                <a16:creationId xmlns:a16="http://schemas.microsoft.com/office/drawing/2014/main" id="{5D23331C-CDEC-5830-66C5-3E3A219CADED}"/>
              </a:ext>
            </a:extLst>
          </p:cNvPr>
          <p:cNvPicPr>
            <a:picLocks noChangeAspect="1"/>
          </p:cNvPicPr>
          <p:nvPr/>
        </p:nvPicPr>
        <p:blipFill>
          <a:blip r:embed="rId4">
            <a:extLst>
              <a:ext uri="{28A0092B-C50C-407E-A947-70E740481C1C}">
                <a14:useLocalDpi xmlns:a14="http://schemas.microsoft.com/office/drawing/2010/main" val="0"/>
              </a:ext>
            </a:extLst>
          </a:blip>
          <a:srcRect l="3333" r="2952"/>
          <a:stretch/>
        </p:blipFill>
        <p:spPr>
          <a:xfrm>
            <a:off x="383174" y="0"/>
            <a:ext cx="11425652" cy="1479453"/>
          </a:xfrm>
          <a:prstGeom prst="rect">
            <a:avLst/>
          </a:prstGeom>
        </p:spPr>
      </p:pic>
    </p:spTree>
    <p:extLst>
      <p:ext uri="{BB962C8B-B14F-4D97-AF65-F5344CB8AC3E}">
        <p14:creationId xmlns:p14="http://schemas.microsoft.com/office/powerpoint/2010/main" val="172260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A99ED1AA-A2AE-9BEB-391A-09BC15140724}"/>
              </a:ext>
            </a:extLst>
          </p:cNvPr>
          <p:cNvSpPr txBox="1"/>
          <p:nvPr/>
        </p:nvSpPr>
        <p:spPr>
          <a:xfrm rot="21045724">
            <a:off x="8446818" y="4714255"/>
            <a:ext cx="2979137" cy="1446550"/>
          </a:xfrm>
          <a:prstGeom prst="rect">
            <a:avLst/>
          </a:prstGeom>
          <a:noFill/>
        </p:spPr>
        <p:txBody>
          <a:bodyPr wrap="square">
            <a:spAutoFit/>
          </a:bodyPr>
          <a:lstStyle/>
          <a:p>
            <a:pPr algn="ctr"/>
            <a:r>
              <a:rPr lang="en-US" sz="2200" b="1" dirty="0"/>
              <a:t>But thou, O LORD, art a shield for me; my glory, and the lifter up of mine head</a:t>
            </a:r>
            <a:r>
              <a:rPr lang="es-ES" sz="2200" b="1" dirty="0"/>
              <a:t>. </a:t>
            </a:r>
            <a:r>
              <a:rPr lang="es-ES" sz="2200" b="1" dirty="0" err="1"/>
              <a:t>Psalms</a:t>
            </a:r>
            <a:r>
              <a:rPr lang="es-ES" sz="2200" b="1" dirty="0"/>
              <a:t> 3:3</a:t>
            </a:r>
          </a:p>
        </p:txBody>
      </p:sp>
      <p:sp>
        <p:nvSpPr>
          <p:cNvPr id="14" name="CuadroTexto 13">
            <a:extLst>
              <a:ext uri="{FF2B5EF4-FFF2-40B4-BE49-F238E27FC236}">
                <a16:creationId xmlns:a16="http://schemas.microsoft.com/office/drawing/2014/main" id="{3CD8A0D7-0E06-B6D5-3BFF-9E0E47544955}"/>
              </a:ext>
            </a:extLst>
          </p:cNvPr>
          <p:cNvSpPr txBox="1"/>
          <p:nvPr/>
        </p:nvSpPr>
        <p:spPr>
          <a:xfrm rot="385128">
            <a:off x="701254" y="1790989"/>
            <a:ext cx="3719271" cy="1569660"/>
          </a:xfrm>
          <a:prstGeom prst="rect">
            <a:avLst/>
          </a:prstGeom>
          <a:noFill/>
        </p:spPr>
        <p:txBody>
          <a:bodyPr wrap="square">
            <a:spAutoFit/>
          </a:bodyPr>
          <a:lstStyle/>
          <a:p>
            <a:pPr algn="ctr"/>
            <a:r>
              <a:rPr lang="en-US" sz="2400" b="1" dirty="0"/>
              <a:t>Every word of God is pure: he is a shield unto them that put their trust in him</a:t>
            </a:r>
            <a:r>
              <a:rPr lang="es-ES" sz="2400" b="1" dirty="0"/>
              <a:t>.</a:t>
            </a:r>
            <a:br>
              <a:rPr lang="es-ES" sz="2400" b="1" dirty="0"/>
            </a:br>
            <a:r>
              <a:rPr lang="es-ES" sz="2400" b="1" dirty="0" err="1"/>
              <a:t>Proverbs</a:t>
            </a:r>
            <a:r>
              <a:rPr lang="es-ES" sz="2400" b="1" dirty="0"/>
              <a:t> 30:5</a:t>
            </a:r>
          </a:p>
        </p:txBody>
      </p:sp>
      <p:sp>
        <p:nvSpPr>
          <p:cNvPr id="16" name="CuadroTexto 15">
            <a:extLst>
              <a:ext uri="{FF2B5EF4-FFF2-40B4-BE49-F238E27FC236}">
                <a16:creationId xmlns:a16="http://schemas.microsoft.com/office/drawing/2014/main" id="{7671A807-E190-D790-EAD6-185FB630BEB1}"/>
              </a:ext>
            </a:extLst>
          </p:cNvPr>
          <p:cNvSpPr txBox="1"/>
          <p:nvPr/>
        </p:nvSpPr>
        <p:spPr>
          <a:xfrm rot="21034587">
            <a:off x="7572742" y="1644682"/>
            <a:ext cx="3629109" cy="1938992"/>
          </a:xfrm>
          <a:prstGeom prst="rect">
            <a:avLst/>
          </a:prstGeom>
          <a:noFill/>
        </p:spPr>
        <p:txBody>
          <a:bodyPr wrap="square">
            <a:spAutoFit/>
          </a:bodyPr>
          <a:lstStyle/>
          <a:p>
            <a:pPr algn="ctr"/>
            <a:r>
              <a:rPr lang="en-US" sz="2400" b="1" dirty="0"/>
              <a:t>The LORD is good, a strong hold in the day of trouble; and he </a:t>
            </a:r>
            <a:r>
              <a:rPr lang="en-US" sz="2400" b="1" dirty="0" err="1"/>
              <a:t>knoweth</a:t>
            </a:r>
            <a:r>
              <a:rPr lang="en-US" sz="2400" b="1" dirty="0"/>
              <a:t> them that trust in him</a:t>
            </a:r>
            <a:r>
              <a:rPr lang="es-ES" sz="2400" b="1" dirty="0"/>
              <a:t>.</a:t>
            </a:r>
            <a:br>
              <a:rPr lang="es-ES" sz="2400" b="1" dirty="0"/>
            </a:br>
            <a:r>
              <a:rPr lang="es-ES" sz="2400" b="1" dirty="0"/>
              <a:t>Nahum 1:7</a:t>
            </a:r>
          </a:p>
        </p:txBody>
      </p:sp>
      <p:sp>
        <p:nvSpPr>
          <p:cNvPr id="18" name="CuadroTexto 17">
            <a:extLst>
              <a:ext uri="{FF2B5EF4-FFF2-40B4-BE49-F238E27FC236}">
                <a16:creationId xmlns:a16="http://schemas.microsoft.com/office/drawing/2014/main" id="{D9F25537-1B8E-E398-D040-9718452109EA}"/>
              </a:ext>
            </a:extLst>
          </p:cNvPr>
          <p:cNvSpPr txBox="1"/>
          <p:nvPr/>
        </p:nvSpPr>
        <p:spPr>
          <a:xfrm rot="378359">
            <a:off x="692783" y="4657566"/>
            <a:ext cx="3090549" cy="1631216"/>
          </a:xfrm>
          <a:prstGeom prst="rect">
            <a:avLst/>
          </a:prstGeom>
          <a:noFill/>
        </p:spPr>
        <p:txBody>
          <a:bodyPr wrap="square">
            <a:spAutoFit/>
          </a:bodyPr>
          <a:lstStyle/>
          <a:p>
            <a:pPr algn="ctr"/>
            <a:r>
              <a:rPr lang="en-US" sz="2000" b="1" dirty="0"/>
              <a:t>There is none holy as the LORD: for there is none beside thee: neither is there any rock like our God</a:t>
            </a:r>
            <a:r>
              <a:rPr lang="es-ES" sz="2000" b="1" dirty="0"/>
              <a:t> 1 Samuel 2:2</a:t>
            </a:r>
          </a:p>
        </p:txBody>
      </p:sp>
      <p:pic>
        <p:nvPicPr>
          <p:cNvPr id="2" name="Imagen 1">
            <a:extLst>
              <a:ext uri="{FF2B5EF4-FFF2-40B4-BE49-F238E27FC236}">
                <a16:creationId xmlns:a16="http://schemas.microsoft.com/office/drawing/2014/main" id="{BAB2D034-9EEB-F294-6619-82AEF44266FE}"/>
              </a:ext>
            </a:extLst>
          </p:cNvPr>
          <p:cNvPicPr>
            <a:picLocks noChangeAspect="1"/>
          </p:cNvPicPr>
          <p:nvPr/>
        </p:nvPicPr>
        <p:blipFill rotWithShape="1">
          <a:blip r:embed="rId3"/>
          <a:srcRect l="19251" t="16042" r="19915" b="13971"/>
          <a:stretch/>
        </p:blipFill>
        <p:spPr>
          <a:xfrm>
            <a:off x="4508017" y="4127227"/>
            <a:ext cx="3020637" cy="2606413"/>
          </a:xfrm>
          <a:prstGeom prst="rect">
            <a:avLst/>
          </a:prstGeom>
          <a:ln>
            <a:noFill/>
          </a:ln>
          <a:effectLst>
            <a:softEdge rad="112500"/>
          </a:effectLst>
        </p:spPr>
      </p:pic>
      <p:sp>
        <p:nvSpPr>
          <p:cNvPr id="6" name="CuadroTexto 5">
            <a:extLst>
              <a:ext uri="{FF2B5EF4-FFF2-40B4-BE49-F238E27FC236}">
                <a16:creationId xmlns:a16="http://schemas.microsoft.com/office/drawing/2014/main" id="{A6395908-5FB2-70F8-8B81-F749746DA986}"/>
              </a:ext>
            </a:extLst>
          </p:cNvPr>
          <p:cNvSpPr txBox="1"/>
          <p:nvPr/>
        </p:nvSpPr>
        <p:spPr>
          <a:xfrm>
            <a:off x="4839051" y="1550624"/>
            <a:ext cx="2358568" cy="2308324"/>
          </a:xfrm>
          <a:prstGeom prst="rect">
            <a:avLst/>
          </a:prstGeom>
          <a:noFill/>
        </p:spPr>
        <p:txBody>
          <a:bodyPr wrap="square">
            <a:spAutoFit/>
          </a:bodyPr>
          <a:lstStyle>
            <a:defPPr>
              <a:defRPr lang="es-ES"/>
            </a:defPPr>
            <a:lvl1pPr algn="ctr">
              <a:defRPr b="1">
                <a:solidFill>
                  <a:schemeClr val="bg1"/>
                </a:solidFill>
                <a:effectLst>
                  <a:glow rad="127000">
                    <a:srgbClr val="592E13"/>
                  </a:glow>
                  <a:outerShdw blurRad="38100" dist="38100" dir="2700000" algn="tl">
                    <a:srgbClr val="000000">
                      <a:alpha val="43137"/>
                    </a:srgbClr>
                  </a:outerShdw>
                </a:effectLst>
              </a:defRPr>
            </a:lvl1pPr>
          </a:lstStyle>
          <a:p>
            <a:r>
              <a:rPr lang="en-US" dirty="0">
                <a:effectLst>
                  <a:glow rad="127000">
                    <a:srgbClr val="3D2866"/>
                  </a:glow>
                  <a:outerShdw blurRad="38100" dist="38100" dir="2700000" algn="tl">
                    <a:srgbClr val="000000">
                      <a:alpha val="43137"/>
                    </a:srgbClr>
                  </a:outerShdw>
                </a:effectLst>
              </a:rPr>
              <a:t>God compares Himself to a shepherd who cares for His sheep, including their protection against enemies and against internal or external dangers</a:t>
            </a:r>
            <a:r>
              <a:rPr lang="es-ES" dirty="0">
                <a:effectLst>
                  <a:glow rad="127000">
                    <a:srgbClr val="3D2866"/>
                  </a:glow>
                  <a:outerShdw blurRad="38100" dist="38100" dir="2700000" algn="tl">
                    <a:srgbClr val="000000">
                      <a:alpha val="43137"/>
                    </a:srgbClr>
                  </a:outerShdw>
                </a:effectLst>
              </a:rPr>
              <a:t>.</a:t>
            </a:r>
          </a:p>
        </p:txBody>
      </p:sp>
      <p:pic>
        <p:nvPicPr>
          <p:cNvPr id="5" name="Imagen 4">
            <a:extLst>
              <a:ext uri="{FF2B5EF4-FFF2-40B4-BE49-F238E27FC236}">
                <a16:creationId xmlns:a16="http://schemas.microsoft.com/office/drawing/2014/main" id="{8BA3BA75-D75F-E663-61DC-F91755661F53}"/>
              </a:ext>
            </a:extLst>
          </p:cNvPr>
          <p:cNvPicPr>
            <a:picLocks noChangeAspect="1"/>
          </p:cNvPicPr>
          <p:nvPr/>
        </p:nvPicPr>
        <p:blipFill>
          <a:blip r:embed="rId4">
            <a:extLst>
              <a:ext uri="{28A0092B-C50C-407E-A947-70E740481C1C}">
                <a14:useLocalDpi xmlns:a14="http://schemas.microsoft.com/office/drawing/2010/main" val="0"/>
              </a:ext>
            </a:extLst>
          </a:blip>
          <a:srcRect l="10000" r="9375"/>
          <a:stretch/>
        </p:blipFill>
        <p:spPr>
          <a:xfrm>
            <a:off x="1257300" y="-25583"/>
            <a:ext cx="9829800" cy="1479453"/>
          </a:xfrm>
          <a:prstGeom prst="rect">
            <a:avLst/>
          </a:prstGeom>
        </p:spPr>
      </p:pic>
    </p:spTree>
    <p:extLst>
      <p:ext uri="{BB962C8B-B14F-4D97-AF65-F5344CB8AC3E}">
        <p14:creationId xmlns:p14="http://schemas.microsoft.com/office/powerpoint/2010/main" val="30135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72229A-48DE-1D97-1598-68CCCBD1E10D}"/>
              </a:ext>
            </a:extLst>
          </p:cNvPr>
          <p:cNvSpPr txBox="1"/>
          <p:nvPr/>
        </p:nvSpPr>
        <p:spPr>
          <a:xfrm>
            <a:off x="8405087" y="1158808"/>
            <a:ext cx="3763772" cy="2862322"/>
          </a:xfrm>
          <a:prstGeom prst="rect">
            <a:avLst/>
          </a:prstGeom>
          <a:noFill/>
        </p:spPr>
        <p:txBody>
          <a:bodyPr wrap="square">
            <a:spAutoFit/>
          </a:bodyPr>
          <a:lstStyle/>
          <a:p>
            <a:pPr algn="ctr"/>
            <a:r>
              <a:rPr lang="en-US" b="1" dirty="0">
                <a:solidFill>
                  <a:schemeClr val="bg1"/>
                </a:solidFill>
                <a:effectLst>
                  <a:glow rad="127000">
                    <a:srgbClr val="194E61"/>
                  </a:glow>
                </a:effectLst>
              </a:rPr>
              <a:t>The Hebrew word for "peace" is Shalom, which means peace, tranquility, and security. God shows this attribute by establishing a peace treaty with us, His enemies. By believing in Jesus, we have been reconciled to God through the blood of Jesus Christ. We can rest, confident that He is our peace and there is nothing to fear</a:t>
            </a:r>
            <a:r>
              <a:rPr lang="es-ES" b="1" dirty="0">
                <a:solidFill>
                  <a:schemeClr val="bg1"/>
                </a:solidFill>
                <a:effectLst>
                  <a:glow rad="127000">
                    <a:srgbClr val="194E61"/>
                  </a:glow>
                </a:effectLst>
              </a:rPr>
              <a:t>.</a:t>
            </a:r>
          </a:p>
        </p:txBody>
      </p:sp>
      <p:sp>
        <p:nvSpPr>
          <p:cNvPr id="4" name="CuadroTexto 3">
            <a:extLst>
              <a:ext uri="{FF2B5EF4-FFF2-40B4-BE49-F238E27FC236}">
                <a16:creationId xmlns:a16="http://schemas.microsoft.com/office/drawing/2014/main" id="{049480FB-B834-AFA5-5FA2-E38DEA4A0EBD}"/>
              </a:ext>
            </a:extLst>
          </p:cNvPr>
          <p:cNvSpPr txBox="1"/>
          <p:nvPr/>
        </p:nvSpPr>
        <p:spPr>
          <a:xfrm>
            <a:off x="512618" y="1526952"/>
            <a:ext cx="3592946" cy="1938992"/>
          </a:xfrm>
          <a:prstGeom prst="rect">
            <a:avLst/>
          </a:prstGeom>
          <a:noFill/>
        </p:spPr>
        <p:txBody>
          <a:bodyPr wrap="square">
            <a:spAutoFit/>
          </a:bodyPr>
          <a:lstStyle/>
          <a:p>
            <a:pPr algn="ctr"/>
            <a:r>
              <a:rPr lang="en-US" sz="2400" b="1" dirty="0"/>
              <a:t>Thou wilt keep him in perfect peace, whose mind is stayed on thee: because he </a:t>
            </a:r>
            <a:r>
              <a:rPr lang="en-US" sz="2400" b="1" dirty="0" err="1"/>
              <a:t>trusteth</a:t>
            </a:r>
            <a:r>
              <a:rPr lang="en-US" sz="2400" b="1" dirty="0"/>
              <a:t> in thee</a:t>
            </a:r>
            <a:r>
              <a:rPr lang="es-ES" sz="2400" b="1" dirty="0"/>
              <a:t>. </a:t>
            </a:r>
            <a:r>
              <a:rPr lang="es-ES" sz="2400" b="1" dirty="0" err="1"/>
              <a:t>Isaiah</a:t>
            </a:r>
            <a:r>
              <a:rPr lang="es-ES" sz="2400" b="1" dirty="0"/>
              <a:t> 26:3</a:t>
            </a:r>
          </a:p>
        </p:txBody>
      </p:sp>
      <p:sp>
        <p:nvSpPr>
          <p:cNvPr id="7" name="CuadroTexto 6">
            <a:extLst>
              <a:ext uri="{FF2B5EF4-FFF2-40B4-BE49-F238E27FC236}">
                <a16:creationId xmlns:a16="http://schemas.microsoft.com/office/drawing/2014/main" id="{07263D41-5149-4E30-A5F8-D1B08652CE44}"/>
              </a:ext>
            </a:extLst>
          </p:cNvPr>
          <p:cNvSpPr txBox="1"/>
          <p:nvPr/>
        </p:nvSpPr>
        <p:spPr>
          <a:xfrm>
            <a:off x="5043055" y="1490008"/>
            <a:ext cx="3140364" cy="2031325"/>
          </a:xfrm>
          <a:prstGeom prst="rect">
            <a:avLst/>
          </a:prstGeom>
          <a:noFill/>
        </p:spPr>
        <p:txBody>
          <a:bodyPr wrap="square">
            <a:spAutoFit/>
          </a:bodyPr>
          <a:lstStyle/>
          <a:p>
            <a:pPr algn="ctr"/>
            <a:r>
              <a:rPr lang="en-US" sz="2100" b="1" dirty="0"/>
              <a:t>And the peace of God, which </a:t>
            </a:r>
            <a:r>
              <a:rPr lang="en-US" sz="2100" b="1" dirty="0" err="1"/>
              <a:t>passeth</a:t>
            </a:r>
            <a:r>
              <a:rPr lang="en-US" sz="2100" b="1" dirty="0"/>
              <a:t> all understanding, shall keep your hearts and minds through Christ Jesus</a:t>
            </a:r>
            <a:r>
              <a:rPr lang="es-ES" sz="2100" b="1" dirty="0"/>
              <a:t>. </a:t>
            </a:r>
            <a:r>
              <a:rPr lang="es-ES" sz="2100" b="1" dirty="0" err="1"/>
              <a:t>Philippians</a:t>
            </a:r>
            <a:r>
              <a:rPr lang="es-ES" sz="2100" b="1" dirty="0"/>
              <a:t> 4:7</a:t>
            </a:r>
          </a:p>
        </p:txBody>
      </p:sp>
      <p:sp>
        <p:nvSpPr>
          <p:cNvPr id="9" name="CuadroTexto 8">
            <a:extLst>
              <a:ext uri="{FF2B5EF4-FFF2-40B4-BE49-F238E27FC236}">
                <a16:creationId xmlns:a16="http://schemas.microsoft.com/office/drawing/2014/main" id="{B816085D-817E-3991-496F-00556C01CAA2}"/>
              </a:ext>
            </a:extLst>
          </p:cNvPr>
          <p:cNvSpPr txBox="1"/>
          <p:nvPr/>
        </p:nvSpPr>
        <p:spPr>
          <a:xfrm>
            <a:off x="655781" y="4784373"/>
            <a:ext cx="3592946" cy="1785104"/>
          </a:xfrm>
          <a:prstGeom prst="rect">
            <a:avLst/>
          </a:prstGeom>
          <a:noFill/>
        </p:spPr>
        <p:txBody>
          <a:bodyPr wrap="square">
            <a:spAutoFit/>
          </a:bodyPr>
          <a:lstStyle/>
          <a:p>
            <a:pPr algn="ctr"/>
            <a:r>
              <a:rPr lang="en-US" sz="2200" b="1" dirty="0"/>
              <a:t>Now the Lord of peace himself give you peace always by all means. The Lord be with you all</a:t>
            </a:r>
            <a:r>
              <a:rPr lang="es-ES" sz="2200" b="1" dirty="0"/>
              <a:t>.</a:t>
            </a:r>
            <a:br>
              <a:rPr lang="es-ES" sz="2200" b="1" dirty="0"/>
            </a:br>
            <a:r>
              <a:rPr lang="es-ES" sz="2200" b="1" dirty="0"/>
              <a:t>2 </a:t>
            </a:r>
            <a:r>
              <a:rPr lang="es-ES" sz="2200" b="1" dirty="0" err="1"/>
              <a:t>Thessalonians</a:t>
            </a:r>
            <a:r>
              <a:rPr lang="es-ES" sz="2200" b="1" dirty="0"/>
              <a:t> 3:16</a:t>
            </a:r>
          </a:p>
        </p:txBody>
      </p:sp>
      <p:pic>
        <p:nvPicPr>
          <p:cNvPr id="11" name="Imagen 10">
            <a:extLst>
              <a:ext uri="{FF2B5EF4-FFF2-40B4-BE49-F238E27FC236}">
                <a16:creationId xmlns:a16="http://schemas.microsoft.com/office/drawing/2014/main" id="{B03AE3CB-FB27-CEBD-2A58-D471F1EF93CB}"/>
              </a:ext>
            </a:extLst>
          </p:cNvPr>
          <p:cNvPicPr>
            <a:picLocks noChangeAspect="1"/>
          </p:cNvPicPr>
          <p:nvPr/>
        </p:nvPicPr>
        <p:blipFill rotWithShape="1">
          <a:blip r:embed="rId3"/>
          <a:srcRect l="163" t="3634" r="-163" b="12116"/>
          <a:stretch/>
        </p:blipFill>
        <p:spPr>
          <a:xfrm>
            <a:off x="5430982" y="4505461"/>
            <a:ext cx="5680364" cy="2134777"/>
          </a:xfrm>
          <a:prstGeom prst="rect">
            <a:avLst/>
          </a:prstGeom>
          <a:ln>
            <a:noFill/>
          </a:ln>
          <a:effectLst>
            <a:softEdge rad="112500"/>
          </a:effectLst>
        </p:spPr>
      </p:pic>
      <p:pic>
        <p:nvPicPr>
          <p:cNvPr id="5" name="Imagen 4">
            <a:extLst>
              <a:ext uri="{FF2B5EF4-FFF2-40B4-BE49-F238E27FC236}">
                <a16:creationId xmlns:a16="http://schemas.microsoft.com/office/drawing/2014/main" id="{3AB59BC5-C05B-EFA5-5BAB-E9856A2D9A8E}"/>
              </a:ext>
            </a:extLst>
          </p:cNvPr>
          <p:cNvPicPr>
            <a:picLocks noChangeAspect="1"/>
          </p:cNvPicPr>
          <p:nvPr/>
        </p:nvPicPr>
        <p:blipFill>
          <a:blip r:embed="rId4">
            <a:extLst>
              <a:ext uri="{28A0092B-C50C-407E-A947-70E740481C1C}">
                <a14:useLocalDpi xmlns:a14="http://schemas.microsoft.com/office/drawing/2010/main" val="0"/>
              </a:ext>
            </a:extLst>
          </a:blip>
          <a:srcRect l="19453" r="19141"/>
          <a:stretch/>
        </p:blipFill>
        <p:spPr>
          <a:xfrm>
            <a:off x="2352675" y="28575"/>
            <a:ext cx="7486650" cy="1479453"/>
          </a:xfrm>
          <a:prstGeom prst="rect">
            <a:avLst/>
          </a:prstGeom>
        </p:spPr>
      </p:pic>
    </p:spTree>
    <p:extLst>
      <p:ext uri="{BB962C8B-B14F-4D97-AF65-F5344CB8AC3E}">
        <p14:creationId xmlns:p14="http://schemas.microsoft.com/office/powerpoint/2010/main" val="225867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E9F2B4-AD5B-C20A-FDBF-24A6B8E4D6F9}"/>
              </a:ext>
            </a:extLst>
          </p:cNvPr>
          <p:cNvSpPr txBox="1"/>
          <p:nvPr/>
        </p:nvSpPr>
        <p:spPr>
          <a:xfrm>
            <a:off x="3855027" y="4033582"/>
            <a:ext cx="3648364" cy="2585323"/>
          </a:xfrm>
          <a:prstGeom prst="rect">
            <a:avLst/>
          </a:prstGeom>
          <a:noFill/>
        </p:spPr>
        <p:txBody>
          <a:bodyPr wrap="square">
            <a:spAutoFit/>
          </a:bodyPr>
          <a:lstStyle/>
          <a:p>
            <a:pPr algn="ctr"/>
            <a:r>
              <a:rPr lang="en-US" b="1" dirty="0">
                <a:solidFill>
                  <a:schemeClr val="bg1"/>
                </a:solidFill>
                <a:effectLst>
                  <a:glow rad="127000">
                    <a:srgbClr val="700000"/>
                  </a:glow>
                  <a:outerShdw blurRad="38100" dist="38100" dir="2700000" algn="tl">
                    <a:srgbClr val="000000">
                      <a:alpha val="43137"/>
                    </a:srgbClr>
                  </a:outerShdw>
                </a:effectLst>
              </a:rPr>
              <a:t>God knows what we need both materially and spiritually and has foreseen all our needs</a:t>
            </a:r>
            <a:r>
              <a:rPr lang="es-ES" b="1" dirty="0">
                <a:solidFill>
                  <a:schemeClr val="bg1"/>
                </a:solidFill>
                <a:effectLst>
                  <a:glow rad="127000">
                    <a:srgbClr val="700000"/>
                  </a:glow>
                  <a:outerShdw blurRad="38100" dist="38100" dir="2700000" algn="tl">
                    <a:srgbClr val="000000">
                      <a:alpha val="43137"/>
                    </a:srgbClr>
                  </a:outerShdw>
                </a:effectLst>
              </a:rPr>
              <a:t>.</a:t>
            </a:r>
          </a:p>
          <a:p>
            <a:pPr algn="ctr"/>
            <a:r>
              <a:rPr lang="en-US" b="1" dirty="0">
                <a:solidFill>
                  <a:schemeClr val="bg1"/>
                </a:solidFill>
                <a:effectLst>
                  <a:glow rad="127000">
                    <a:srgbClr val="700000"/>
                  </a:glow>
                  <a:outerShdw blurRad="38100" dist="38100" dir="2700000" algn="tl">
                    <a:srgbClr val="000000">
                      <a:alpha val="43137"/>
                    </a:srgbClr>
                  </a:outerShdw>
                </a:effectLst>
              </a:rPr>
              <a:t>It has provided us with what we needed in the past and will also do so in the present and in the future. God is willing to meet all the needs of His loved ones. Ask Him, He will give you what you need</a:t>
            </a:r>
            <a:r>
              <a:rPr lang="es-ES" b="1" dirty="0">
                <a:solidFill>
                  <a:schemeClr val="bg1"/>
                </a:solidFill>
                <a:effectLst>
                  <a:glow rad="127000">
                    <a:srgbClr val="700000"/>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DB45FFC4-5003-2D05-D498-27830C96B7F4}"/>
              </a:ext>
            </a:extLst>
          </p:cNvPr>
          <p:cNvSpPr txBox="1"/>
          <p:nvPr/>
        </p:nvSpPr>
        <p:spPr>
          <a:xfrm>
            <a:off x="8181111" y="4795329"/>
            <a:ext cx="3210789" cy="1708160"/>
          </a:xfrm>
          <a:prstGeom prst="rect">
            <a:avLst/>
          </a:prstGeom>
          <a:noFill/>
        </p:spPr>
        <p:txBody>
          <a:bodyPr wrap="square">
            <a:spAutoFit/>
          </a:bodyPr>
          <a:lstStyle/>
          <a:p>
            <a:pPr algn="ctr"/>
            <a:r>
              <a:rPr lang="en-US" sz="2100" b="1" dirty="0"/>
              <a:t>He that spared not his own Son, but delivered him up for us all, how shall he not with him also freely give us all things</a:t>
            </a:r>
            <a:r>
              <a:rPr lang="es-ES" sz="2100" b="1" dirty="0"/>
              <a:t>? </a:t>
            </a:r>
            <a:r>
              <a:rPr lang="es-ES" sz="2100" b="1" dirty="0" err="1"/>
              <a:t>Romans</a:t>
            </a:r>
            <a:r>
              <a:rPr lang="es-ES" sz="2100" b="1" dirty="0"/>
              <a:t> 8:32</a:t>
            </a:r>
          </a:p>
        </p:txBody>
      </p:sp>
      <p:sp>
        <p:nvSpPr>
          <p:cNvPr id="6" name="CuadroTexto 5">
            <a:extLst>
              <a:ext uri="{FF2B5EF4-FFF2-40B4-BE49-F238E27FC236}">
                <a16:creationId xmlns:a16="http://schemas.microsoft.com/office/drawing/2014/main" id="{BF34D973-72A0-BA4D-9C1F-2FBF7DF62076}"/>
              </a:ext>
            </a:extLst>
          </p:cNvPr>
          <p:cNvSpPr txBox="1"/>
          <p:nvPr/>
        </p:nvSpPr>
        <p:spPr>
          <a:xfrm>
            <a:off x="8413175" y="1560738"/>
            <a:ext cx="3491345" cy="2031325"/>
          </a:xfrm>
          <a:prstGeom prst="rect">
            <a:avLst/>
          </a:prstGeom>
          <a:noFill/>
        </p:spPr>
        <p:txBody>
          <a:bodyPr wrap="square">
            <a:spAutoFit/>
          </a:bodyPr>
          <a:lstStyle/>
          <a:p>
            <a:pPr algn="ctr"/>
            <a:r>
              <a:rPr lang="en-US" sz="2100" b="1" dirty="0"/>
              <a:t>And God is able to make all grace abound toward you; that ye, always having all sufficiency in all things, may abound to every good work</a:t>
            </a:r>
            <a:r>
              <a:rPr lang="es-ES" sz="2100" b="1" dirty="0"/>
              <a:t>.</a:t>
            </a:r>
            <a:br>
              <a:rPr lang="es-ES" sz="2100" b="1" dirty="0"/>
            </a:br>
            <a:r>
              <a:rPr lang="es-ES" sz="2100" b="1" dirty="0"/>
              <a:t>2 </a:t>
            </a:r>
            <a:r>
              <a:rPr lang="es-ES" sz="2100" b="1" dirty="0" err="1"/>
              <a:t>Corinthians</a:t>
            </a:r>
            <a:r>
              <a:rPr lang="es-ES" sz="2100" b="1" dirty="0"/>
              <a:t> 9:8</a:t>
            </a:r>
          </a:p>
        </p:txBody>
      </p:sp>
      <p:sp>
        <p:nvSpPr>
          <p:cNvPr id="8" name="CuadroTexto 7">
            <a:extLst>
              <a:ext uri="{FF2B5EF4-FFF2-40B4-BE49-F238E27FC236}">
                <a16:creationId xmlns:a16="http://schemas.microsoft.com/office/drawing/2014/main" id="{0353CF05-5C34-93C9-ED77-B4AC2742FE4D}"/>
              </a:ext>
            </a:extLst>
          </p:cNvPr>
          <p:cNvSpPr txBox="1"/>
          <p:nvPr/>
        </p:nvSpPr>
        <p:spPr>
          <a:xfrm>
            <a:off x="577850" y="4679913"/>
            <a:ext cx="2900217" cy="1938992"/>
          </a:xfrm>
          <a:prstGeom prst="rect">
            <a:avLst/>
          </a:prstGeom>
          <a:noFill/>
        </p:spPr>
        <p:txBody>
          <a:bodyPr wrap="square">
            <a:spAutoFit/>
          </a:bodyPr>
          <a:lstStyle/>
          <a:p>
            <a:pPr algn="ctr"/>
            <a:r>
              <a:rPr lang="en-US" sz="2400" b="1" dirty="0"/>
              <a:t>Thou </a:t>
            </a:r>
            <a:r>
              <a:rPr lang="en-US" sz="2400" b="1" dirty="0" err="1"/>
              <a:t>openest</a:t>
            </a:r>
            <a:r>
              <a:rPr lang="en-US" sz="2400" b="1" dirty="0"/>
              <a:t> thine hand, and </a:t>
            </a:r>
            <a:r>
              <a:rPr lang="en-US" sz="2400" b="1" dirty="0" err="1"/>
              <a:t>satisfiest</a:t>
            </a:r>
            <a:r>
              <a:rPr lang="en-US" sz="2400" b="1" dirty="0"/>
              <a:t> the desire of every living thing</a:t>
            </a:r>
            <a:r>
              <a:rPr lang="es-ES" sz="2400" b="1" dirty="0"/>
              <a:t>. </a:t>
            </a:r>
            <a:br>
              <a:rPr lang="es-ES" sz="2400" b="1" dirty="0"/>
            </a:br>
            <a:r>
              <a:rPr lang="es-ES" sz="2400" b="1" dirty="0" err="1"/>
              <a:t>Psalms</a:t>
            </a:r>
            <a:r>
              <a:rPr lang="es-ES" sz="2400" b="1" dirty="0"/>
              <a:t> 145:16</a:t>
            </a:r>
          </a:p>
        </p:txBody>
      </p:sp>
      <p:sp>
        <p:nvSpPr>
          <p:cNvPr id="10" name="CuadroTexto 9">
            <a:extLst>
              <a:ext uri="{FF2B5EF4-FFF2-40B4-BE49-F238E27FC236}">
                <a16:creationId xmlns:a16="http://schemas.microsoft.com/office/drawing/2014/main" id="{9123D06C-96B0-C4BC-091A-D6DEDC00A3BE}"/>
              </a:ext>
            </a:extLst>
          </p:cNvPr>
          <p:cNvSpPr txBox="1"/>
          <p:nvPr/>
        </p:nvSpPr>
        <p:spPr>
          <a:xfrm>
            <a:off x="4776930" y="1806959"/>
            <a:ext cx="2919270" cy="1785104"/>
          </a:xfrm>
          <a:prstGeom prst="rect">
            <a:avLst/>
          </a:prstGeom>
          <a:noFill/>
        </p:spPr>
        <p:txBody>
          <a:bodyPr wrap="square">
            <a:spAutoFit/>
          </a:bodyPr>
          <a:lstStyle/>
          <a:p>
            <a:pPr algn="ctr"/>
            <a:r>
              <a:rPr lang="en-US" sz="2200" b="1" dirty="0"/>
              <a:t>But my God shall supply all your need according to his riches in glory by Christ Jesus</a:t>
            </a:r>
            <a:r>
              <a:rPr lang="es-ES" sz="2200" b="1" dirty="0"/>
              <a:t>. </a:t>
            </a:r>
            <a:r>
              <a:rPr lang="es-ES" sz="2200" b="1" dirty="0" err="1"/>
              <a:t>Philippians</a:t>
            </a:r>
            <a:r>
              <a:rPr lang="es-ES" sz="2200" b="1" dirty="0"/>
              <a:t> 4:19</a:t>
            </a:r>
          </a:p>
        </p:txBody>
      </p:sp>
      <p:pic>
        <p:nvPicPr>
          <p:cNvPr id="11" name="Imagen 10" descr="Un dibujo de una persona&#10;&#10;Descripción generada automáticamente con confianza baja">
            <a:extLst>
              <a:ext uri="{FF2B5EF4-FFF2-40B4-BE49-F238E27FC236}">
                <a16:creationId xmlns:a16="http://schemas.microsoft.com/office/drawing/2014/main" id="{CDB03580-5C29-F3B0-B638-A4EAA03F3782}"/>
              </a:ext>
            </a:extLst>
          </p:cNvPr>
          <p:cNvPicPr>
            <a:picLocks noChangeAspect="1"/>
          </p:cNvPicPr>
          <p:nvPr/>
        </p:nvPicPr>
        <p:blipFill rotWithShape="1">
          <a:blip r:embed="rId3">
            <a:extLst>
              <a:ext uri="{28A0092B-C50C-407E-A947-70E740481C1C}">
                <a14:useLocalDpi xmlns:a14="http://schemas.microsoft.com/office/drawing/2010/main" val="0"/>
              </a:ext>
            </a:extLst>
          </a:blip>
          <a:srcRect t="2993" b="6744"/>
          <a:stretch/>
        </p:blipFill>
        <p:spPr>
          <a:xfrm>
            <a:off x="184727" y="1318694"/>
            <a:ext cx="3556000" cy="2423081"/>
          </a:xfrm>
          <a:prstGeom prst="rect">
            <a:avLst/>
          </a:prstGeom>
          <a:ln>
            <a:noFill/>
          </a:ln>
          <a:effectLst>
            <a:softEdge rad="112500"/>
          </a:effectLst>
        </p:spPr>
      </p:pic>
      <p:pic>
        <p:nvPicPr>
          <p:cNvPr id="5" name="Imagen 4">
            <a:extLst>
              <a:ext uri="{FF2B5EF4-FFF2-40B4-BE49-F238E27FC236}">
                <a16:creationId xmlns:a16="http://schemas.microsoft.com/office/drawing/2014/main" id="{DC4B9E5E-D0C0-8BF9-7134-7B9EB9193714}"/>
              </a:ext>
            </a:extLst>
          </p:cNvPr>
          <p:cNvPicPr>
            <a:picLocks noChangeAspect="1"/>
          </p:cNvPicPr>
          <p:nvPr/>
        </p:nvPicPr>
        <p:blipFill>
          <a:blip r:embed="rId4">
            <a:extLst>
              <a:ext uri="{28A0092B-C50C-407E-A947-70E740481C1C}">
                <a14:useLocalDpi xmlns:a14="http://schemas.microsoft.com/office/drawing/2010/main" val="0"/>
              </a:ext>
            </a:extLst>
          </a:blip>
          <a:srcRect l="14296" r="13673"/>
          <a:stretch/>
        </p:blipFill>
        <p:spPr>
          <a:xfrm>
            <a:off x="1728931" y="-22665"/>
            <a:ext cx="8782050" cy="1479453"/>
          </a:xfrm>
          <a:prstGeom prst="rect">
            <a:avLst/>
          </a:prstGeom>
        </p:spPr>
      </p:pic>
    </p:spTree>
    <p:extLst>
      <p:ext uri="{BB962C8B-B14F-4D97-AF65-F5344CB8AC3E}">
        <p14:creationId xmlns:p14="http://schemas.microsoft.com/office/powerpoint/2010/main" val="234605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5FFCB-0603-BB75-041D-789DE21CFF95}"/>
              </a:ext>
            </a:extLst>
          </p:cNvPr>
          <p:cNvSpPr txBox="1"/>
          <p:nvPr/>
        </p:nvSpPr>
        <p:spPr>
          <a:xfrm>
            <a:off x="4950690" y="1317152"/>
            <a:ext cx="2290618" cy="2585323"/>
          </a:xfrm>
          <a:prstGeom prst="rect">
            <a:avLst/>
          </a:prstGeom>
          <a:noFill/>
        </p:spPr>
        <p:txBody>
          <a:bodyPr wrap="square">
            <a:spAutoFit/>
          </a:bodyPr>
          <a:lstStyle/>
          <a:p>
            <a:pPr algn="ctr"/>
            <a:r>
              <a:rPr lang="en-US" b="1" dirty="0">
                <a:solidFill>
                  <a:schemeClr val="bg1"/>
                </a:solidFill>
                <a:effectLst>
                  <a:glow rad="127000">
                    <a:srgbClr val="2F6B4C"/>
                  </a:glow>
                  <a:outerShdw blurRad="38100" dist="38100" dir="2700000" algn="tl">
                    <a:srgbClr val="000000">
                      <a:alpha val="43137"/>
                    </a:srgbClr>
                  </a:outerShdw>
                </a:effectLst>
              </a:rPr>
              <a:t>The essence of God is to be kind, tender, sweet, gentle in conversation, and cordial in dealings</a:t>
            </a:r>
            <a:r>
              <a:rPr lang="es-ES" b="1" dirty="0">
                <a:solidFill>
                  <a:schemeClr val="bg1"/>
                </a:solidFill>
                <a:effectLst>
                  <a:glow rad="127000">
                    <a:srgbClr val="2F6B4C"/>
                  </a:glow>
                  <a:outerShdw blurRad="38100" dist="38100" dir="2700000" algn="tl">
                    <a:srgbClr val="000000">
                      <a:alpha val="43137"/>
                    </a:srgbClr>
                  </a:outerShdw>
                </a:effectLst>
              </a:rPr>
              <a:t>.</a:t>
            </a:r>
          </a:p>
          <a:p>
            <a:pPr algn="ctr"/>
            <a:r>
              <a:rPr lang="en-US" b="1" dirty="0">
                <a:solidFill>
                  <a:schemeClr val="bg1"/>
                </a:solidFill>
                <a:effectLst>
                  <a:glow rad="127000">
                    <a:srgbClr val="2F6B4C"/>
                  </a:glow>
                  <a:outerShdw blurRad="38100" dist="38100" dir="2700000" algn="tl">
                    <a:srgbClr val="000000">
                      <a:alpha val="43137"/>
                    </a:srgbClr>
                  </a:outerShdw>
                </a:effectLst>
              </a:rPr>
              <a:t>God is pleasant, kind, and approachable in dealing with us, even if we don't deserve it</a:t>
            </a:r>
            <a:r>
              <a:rPr lang="es-ES" b="1" dirty="0">
                <a:solidFill>
                  <a:schemeClr val="bg1"/>
                </a:solidFill>
                <a:effectLst>
                  <a:glow rad="127000">
                    <a:srgbClr val="2F6B4C"/>
                  </a:glow>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25184D0C-7A0C-E3CA-020D-77A17D796E86}"/>
              </a:ext>
            </a:extLst>
          </p:cNvPr>
          <p:cNvSpPr txBox="1"/>
          <p:nvPr/>
        </p:nvSpPr>
        <p:spPr>
          <a:xfrm>
            <a:off x="8307750" y="4872292"/>
            <a:ext cx="2937883" cy="1631216"/>
          </a:xfrm>
          <a:prstGeom prst="rect">
            <a:avLst/>
          </a:prstGeom>
          <a:noFill/>
        </p:spPr>
        <p:txBody>
          <a:bodyPr wrap="square">
            <a:spAutoFit/>
          </a:bodyPr>
          <a:lstStyle/>
          <a:p>
            <a:pPr algn="ctr"/>
            <a:r>
              <a:rPr lang="en-US" sz="2000" b="1" dirty="0"/>
              <a:t>I had fainted, unless I had believed to see the goodness of the LORD in the land of the living</a:t>
            </a:r>
            <a:r>
              <a:rPr lang="es-ES" sz="2000" b="1" dirty="0"/>
              <a:t>. </a:t>
            </a:r>
            <a:r>
              <a:rPr lang="es-ES" sz="2000" b="1" dirty="0" err="1"/>
              <a:t>Psalms</a:t>
            </a:r>
            <a:r>
              <a:rPr lang="es-ES" sz="2000" b="1" dirty="0"/>
              <a:t> 27:13.</a:t>
            </a:r>
          </a:p>
        </p:txBody>
      </p:sp>
      <p:sp>
        <p:nvSpPr>
          <p:cNvPr id="5" name="CuadroTexto 4">
            <a:extLst>
              <a:ext uri="{FF2B5EF4-FFF2-40B4-BE49-F238E27FC236}">
                <a16:creationId xmlns:a16="http://schemas.microsoft.com/office/drawing/2014/main" id="{66F6A4C6-FA64-18FF-F9B8-70A8AD73A377}"/>
              </a:ext>
            </a:extLst>
          </p:cNvPr>
          <p:cNvSpPr txBox="1"/>
          <p:nvPr/>
        </p:nvSpPr>
        <p:spPr>
          <a:xfrm>
            <a:off x="425449" y="1396228"/>
            <a:ext cx="4004033" cy="2246769"/>
          </a:xfrm>
          <a:prstGeom prst="rect">
            <a:avLst/>
          </a:prstGeom>
          <a:noFill/>
        </p:spPr>
        <p:txBody>
          <a:bodyPr wrap="square">
            <a:spAutoFit/>
          </a:bodyPr>
          <a:lstStyle/>
          <a:p>
            <a:pPr algn="ctr"/>
            <a:r>
              <a:rPr lang="en-US" sz="2000" b="1" dirty="0"/>
              <a:t>The LORD is merciful and gracious, slow to anger, and plenteous in mercy. He will not always chide: neither will he keep his anger for ever. He hath not dealt with us after our sins; nor rewarded us according to our iniquities. </a:t>
            </a:r>
            <a:r>
              <a:rPr lang="es-ES" sz="2000" b="1" dirty="0" err="1"/>
              <a:t>Psalms</a:t>
            </a:r>
            <a:r>
              <a:rPr lang="es-ES" sz="2000" b="1" dirty="0"/>
              <a:t> 103:8-10</a:t>
            </a:r>
          </a:p>
        </p:txBody>
      </p:sp>
      <p:sp>
        <p:nvSpPr>
          <p:cNvPr id="8" name="CuadroTexto 7">
            <a:extLst>
              <a:ext uri="{FF2B5EF4-FFF2-40B4-BE49-F238E27FC236}">
                <a16:creationId xmlns:a16="http://schemas.microsoft.com/office/drawing/2014/main" id="{35AEE109-9C2F-5AC7-6486-9E4607371945}"/>
              </a:ext>
            </a:extLst>
          </p:cNvPr>
          <p:cNvSpPr txBox="1"/>
          <p:nvPr/>
        </p:nvSpPr>
        <p:spPr>
          <a:xfrm>
            <a:off x="7648861" y="1448328"/>
            <a:ext cx="3971637" cy="2246769"/>
          </a:xfrm>
          <a:prstGeom prst="rect">
            <a:avLst/>
          </a:prstGeom>
          <a:noFill/>
        </p:spPr>
        <p:txBody>
          <a:bodyPr wrap="square">
            <a:spAutoFit/>
          </a:bodyPr>
          <a:lstStyle/>
          <a:p>
            <a:pPr algn="ctr"/>
            <a:r>
              <a:rPr lang="en-US" sz="2000" b="1" dirty="0"/>
              <a:t>And after the earthquake a fire; but the LORD was not in the fire, but the LORD was not in the fire: and after the fire a still small voice</a:t>
            </a:r>
            <a:r>
              <a:rPr lang="es-ES" sz="2000" b="1" dirty="0"/>
              <a:t>… </a:t>
            </a:r>
            <a:r>
              <a:rPr lang="en-US" sz="2000" b="1" dirty="0"/>
              <a:t>And, behold, there came a voice unto him, and said, What </a:t>
            </a:r>
            <a:r>
              <a:rPr lang="en-US" sz="2000" b="1" dirty="0" err="1"/>
              <a:t>doest</a:t>
            </a:r>
            <a:r>
              <a:rPr lang="en-US" sz="2000" b="1" dirty="0"/>
              <a:t> thou here, Elijah</a:t>
            </a:r>
            <a:r>
              <a:rPr lang="es-ES" sz="2000" b="1" dirty="0"/>
              <a:t>? 1 Kings 19:12-13</a:t>
            </a:r>
          </a:p>
        </p:txBody>
      </p:sp>
      <p:pic>
        <p:nvPicPr>
          <p:cNvPr id="10" name="Imagen 9" descr="Imagen que contiene persona, hombre, bolsa, banca&#10;&#10;Descripción generada automáticamente">
            <a:extLst>
              <a:ext uri="{FF2B5EF4-FFF2-40B4-BE49-F238E27FC236}">
                <a16:creationId xmlns:a16="http://schemas.microsoft.com/office/drawing/2014/main" id="{6EDC928D-CB2A-012C-3AD6-67374F8E0110}"/>
              </a:ext>
            </a:extLst>
          </p:cNvPr>
          <p:cNvPicPr>
            <a:picLocks noChangeAspect="1"/>
          </p:cNvPicPr>
          <p:nvPr/>
        </p:nvPicPr>
        <p:blipFill rotWithShape="1">
          <a:blip r:embed="rId3">
            <a:extLst>
              <a:ext uri="{28A0092B-C50C-407E-A947-70E740481C1C}">
                <a14:useLocalDpi xmlns:a14="http://schemas.microsoft.com/office/drawing/2010/main" val="0"/>
              </a:ext>
            </a:extLst>
          </a:blip>
          <a:srcRect t="5963" b="17698"/>
          <a:stretch/>
        </p:blipFill>
        <p:spPr>
          <a:xfrm>
            <a:off x="516842" y="4618182"/>
            <a:ext cx="3893590" cy="2124363"/>
          </a:xfrm>
          <a:prstGeom prst="rect">
            <a:avLst/>
          </a:prstGeom>
          <a:ln>
            <a:noFill/>
          </a:ln>
          <a:effectLst>
            <a:softEdge rad="112500"/>
          </a:effectLst>
        </p:spPr>
      </p:pic>
      <p:sp>
        <p:nvSpPr>
          <p:cNvPr id="11" name="CuadroTexto 10">
            <a:extLst>
              <a:ext uri="{FF2B5EF4-FFF2-40B4-BE49-F238E27FC236}">
                <a16:creationId xmlns:a16="http://schemas.microsoft.com/office/drawing/2014/main" id="{6616F767-01E7-9949-AE76-6034B9CCA880}"/>
              </a:ext>
            </a:extLst>
          </p:cNvPr>
          <p:cNvSpPr txBox="1"/>
          <p:nvPr/>
        </p:nvSpPr>
        <p:spPr>
          <a:xfrm>
            <a:off x="4931640" y="4358825"/>
            <a:ext cx="2290618" cy="2246769"/>
          </a:xfrm>
          <a:prstGeom prst="rect">
            <a:avLst/>
          </a:prstGeom>
          <a:noFill/>
        </p:spPr>
        <p:txBody>
          <a:bodyPr wrap="square">
            <a:spAutoFit/>
          </a:bodyPr>
          <a:lstStyle/>
          <a:p>
            <a:pPr algn="ctr"/>
            <a:r>
              <a:rPr lang="en-US" sz="2000" b="1" dirty="0"/>
              <a:t>They shall abundantly utter the memory of thy great goodness, and shall sing of thy righteousness</a:t>
            </a:r>
            <a:r>
              <a:rPr lang="es-ES" sz="2000" b="1" dirty="0"/>
              <a:t>.</a:t>
            </a:r>
            <a:br>
              <a:rPr lang="es-ES" sz="2000" b="1" dirty="0"/>
            </a:br>
            <a:r>
              <a:rPr lang="es-ES" sz="2000" b="1" dirty="0" err="1"/>
              <a:t>Psalms</a:t>
            </a:r>
            <a:r>
              <a:rPr lang="es-ES" sz="2000" b="1" dirty="0"/>
              <a:t> 145:7</a:t>
            </a:r>
          </a:p>
        </p:txBody>
      </p:sp>
      <p:pic>
        <p:nvPicPr>
          <p:cNvPr id="7" name="Imagen 6">
            <a:extLst>
              <a:ext uri="{FF2B5EF4-FFF2-40B4-BE49-F238E27FC236}">
                <a16:creationId xmlns:a16="http://schemas.microsoft.com/office/drawing/2014/main" id="{28581944-B599-D212-E4F9-20D2113E83EF}"/>
              </a:ext>
            </a:extLst>
          </p:cNvPr>
          <p:cNvPicPr>
            <a:picLocks noChangeAspect="1"/>
          </p:cNvPicPr>
          <p:nvPr/>
        </p:nvPicPr>
        <p:blipFill>
          <a:blip r:embed="rId4">
            <a:extLst>
              <a:ext uri="{28A0092B-C50C-407E-A947-70E740481C1C}">
                <a14:useLocalDpi xmlns:a14="http://schemas.microsoft.com/office/drawing/2010/main" val="0"/>
              </a:ext>
            </a:extLst>
          </a:blip>
          <a:srcRect l="18906" r="17500"/>
          <a:stretch/>
        </p:blipFill>
        <p:spPr>
          <a:xfrm>
            <a:off x="2219324" y="-83225"/>
            <a:ext cx="7753350" cy="1479453"/>
          </a:xfrm>
          <a:prstGeom prst="rect">
            <a:avLst/>
          </a:prstGeom>
        </p:spPr>
      </p:pic>
    </p:spTree>
    <p:extLst>
      <p:ext uri="{BB962C8B-B14F-4D97-AF65-F5344CB8AC3E}">
        <p14:creationId xmlns:p14="http://schemas.microsoft.com/office/powerpoint/2010/main" val="129835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ou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CB6D4D5-2759-9B5D-6A14-C0AA41894ACE}"/>
              </a:ext>
            </a:extLst>
          </p:cNvPr>
          <p:cNvSpPr txBox="1"/>
          <p:nvPr/>
        </p:nvSpPr>
        <p:spPr>
          <a:xfrm>
            <a:off x="76637" y="474345"/>
            <a:ext cx="6194854" cy="6017032"/>
          </a:xfrm>
          <a:prstGeom prst="rect">
            <a:avLst/>
          </a:prstGeom>
          <a:noFill/>
        </p:spPr>
        <p:txBody>
          <a:bodyPr wrap="square">
            <a:spAutoFit/>
          </a:bodyPr>
          <a:lstStyle/>
          <a:p>
            <a:pPr lvl="0">
              <a:lnSpc>
                <a:spcPts val="2200"/>
              </a:lnSpc>
              <a:defRPr/>
            </a:pPr>
            <a:r>
              <a:rPr lang="en-US" sz="2000" b="1" dirty="0">
                <a:solidFill>
                  <a:prstClr val="black"/>
                </a:solidFill>
              </a:rPr>
              <a:t>The word of God, like the character of its divine Author, presents mysteries that can never be fully comprehended by finite beings. The entrance of sin into the world, the incarnation of Christ, regeneration, the resurrection, and many other subjects presented in the Bible, are mysteries too deep for the human mind to explain, or even fully to comprehend. But we have no reason to doubt God's word because we cannot understand the mysteries of His providence. In the natural world we are constantly surrounded with mysteries that we cannot fathom. The very humblest forms of life present a problem that the wisest of philosophers is powerless to explain. Everywhere are wonders beyond our ken. Should we then be surprised to find that in the spiritual world also there are mysteries that we cannot fathom? The difficulty lies solely in the weakness and narrowness of the human mind. God has given us in the Scriptures sufficient evidence of their divine character, and we are not to  doubt His word because we cannot understand all the mysteries of His providence. SC 106</a:t>
            </a:r>
            <a:endPar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5282BBD4-35FC-5549-B0B1-684608137469}"/>
              </a:ext>
            </a:extLst>
          </p:cNvPr>
          <p:cNvPicPr>
            <a:picLocks noChangeAspect="1"/>
          </p:cNvPicPr>
          <p:nvPr/>
        </p:nvPicPr>
        <p:blipFill>
          <a:blip r:embed="rId3"/>
          <a:stretch>
            <a:fillRect/>
          </a:stretch>
        </p:blipFill>
        <p:spPr>
          <a:xfrm>
            <a:off x="6271491" y="474345"/>
            <a:ext cx="5843872" cy="4670923"/>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 name="CuadroTexto 1">
            <a:extLst>
              <a:ext uri="{FF2B5EF4-FFF2-40B4-BE49-F238E27FC236}">
                <a16:creationId xmlns:a16="http://schemas.microsoft.com/office/drawing/2014/main" id="{4944B83A-9877-A8B2-2E9B-B90A34A15AB9}"/>
              </a:ext>
            </a:extLst>
          </p:cNvPr>
          <p:cNvSpPr txBox="1"/>
          <p:nvPr/>
        </p:nvSpPr>
        <p:spPr>
          <a:xfrm>
            <a:off x="6714685" y="5319602"/>
            <a:ext cx="4957483" cy="954107"/>
          </a:xfrm>
          <a:custGeom>
            <a:avLst/>
            <a:gdLst>
              <a:gd name="connsiteX0" fmla="*/ 0 w 4957483"/>
              <a:gd name="connsiteY0" fmla="*/ 0 h 954107"/>
              <a:gd name="connsiteX1" fmla="*/ 501257 w 4957483"/>
              <a:gd name="connsiteY1" fmla="*/ 0 h 954107"/>
              <a:gd name="connsiteX2" fmla="*/ 1151238 w 4957483"/>
              <a:gd name="connsiteY2" fmla="*/ 0 h 954107"/>
              <a:gd name="connsiteX3" fmla="*/ 1553345 w 4957483"/>
              <a:gd name="connsiteY3" fmla="*/ 0 h 954107"/>
              <a:gd name="connsiteX4" fmla="*/ 2005026 w 4957483"/>
              <a:gd name="connsiteY4" fmla="*/ 0 h 954107"/>
              <a:gd name="connsiteX5" fmla="*/ 2506283 w 4957483"/>
              <a:gd name="connsiteY5" fmla="*/ 0 h 954107"/>
              <a:gd name="connsiteX6" fmla="*/ 3007540 w 4957483"/>
              <a:gd name="connsiteY6" fmla="*/ 0 h 954107"/>
              <a:gd name="connsiteX7" fmla="*/ 3657521 w 4957483"/>
              <a:gd name="connsiteY7" fmla="*/ 0 h 954107"/>
              <a:gd name="connsiteX8" fmla="*/ 4059628 w 4957483"/>
              <a:gd name="connsiteY8" fmla="*/ 0 h 954107"/>
              <a:gd name="connsiteX9" fmla="*/ 4461735 w 4957483"/>
              <a:gd name="connsiteY9" fmla="*/ 0 h 954107"/>
              <a:gd name="connsiteX10" fmla="*/ 4957483 w 4957483"/>
              <a:gd name="connsiteY10" fmla="*/ 0 h 954107"/>
              <a:gd name="connsiteX11" fmla="*/ 4957483 w 4957483"/>
              <a:gd name="connsiteY11" fmla="*/ 477054 h 954107"/>
              <a:gd name="connsiteX12" fmla="*/ 4957483 w 4957483"/>
              <a:gd name="connsiteY12" fmla="*/ 954107 h 954107"/>
              <a:gd name="connsiteX13" fmla="*/ 4505801 w 4957483"/>
              <a:gd name="connsiteY13" fmla="*/ 954107 h 954107"/>
              <a:gd name="connsiteX14" fmla="*/ 4054119 w 4957483"/>
              <a:gd name="connsiteY14" fmla="*/ 954107 h 954107"/>
              <a:gd name="connsiteX15" fmla="*/ 3503288 w 4957483"/>
              <a:gd name="connsiteY15" fmla="*/ 954107 h 954107"/>
              <a:gd name="connsiteX16" fmla="*/ 2902882 w 4957483"/>
              <a:gd name="connsiteY16" fmla="*/ 954107 h 954107"/>
              <a:gd name="connsiteX17" fmla="*/ 2252901 w 4957483"/>
              <a:gd name="connsiteY17" fmla="*/ 954107 h 954107"/>
              <a:gd name="connsiteX18" fmla="*/ 1801219 w 4957483"/>
              <a:gd name="connsiteY18" fmla="*/ 954107 h 954107"/>
              <a:gd name="connsiteX19" fmla="*/ 1299962 w 4957483"/>
              <a:gd name="connsiteY19" fmla="*/ 954107 h 954107"/>
              <a:gd name="connsiteX20" fmla="*/ 749131 w 4957483"/>
              <a:gd name="connsiteY20" fmla="*/ 954107 h 954107"/>
              <a:gd name="connsiteX21" fmla="*/ 0 w 4957483"/>
              <a:gd name="connsiteY21" fmla="*/ 954107 h 954107"/>
              <a:gd name="connsiteX22" fmla="*/ 0 w 4957483"/>
              <a:gd name="connsiteY22" fmla="*/ 477054 h 954107"/>
              <a:gd name="connsiteX23" fmla="*/ 0 w 4957483"/>
              <a:gd name="connsiteY2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57483" h="954107" fill="none" extrusionOk="0">
                <a:moveTo>
                  <a:pt x="0" y="0"/>
                </a:moveTo>
                <a:cubicBezTo>
                  <a:pt x="172623" y="-31451"/>
                  <a:pt x="339901" y="27495"/>
                  <a:pt x="501257" y="0"/>
                </a:cubicBezTo>
                <a:cubicBezTo>
                  <a:pt x="662613" y="-27495"/>
                  <a:pt x="929868" y="59057"/>
                  <a:pt x="1151238" y="0"/>
                </a:cubicBezTo>
                <a:cubicBezTo>
                  <a:pt x="1372608" y="-59057"/>
                  <a:pt x="1442954" y="1615"/>
                  <a:pt x="1553345" y="0"/>
                </a:cubicBezTo>
                <a:cubicBezTo>
                  <a:pt x="1663736" y="-1615"/>
                  <a:pt x="1807807" y="26451"/>
                  <a:pt x="2005026" y="0"/>
                </a:cubicBezTo>
                <a:cubicBezTo>
                  <a:pt x="2202245" y="-26451"/>
                  <a:pt x="2306146" y="59228"/>
                  <a:pt x="2506283" y="0"/>
                </a:cubicBezTo>
                <a:cubicBezTo>
                  <a:pt x="2706420" y="-59228"/>
                  <a:pt x="2778319" y="3726"/>
                  <a:pt x="3007540" y="0"/>
                </a:cubicBezTo>
                <a:cubicBezTo>
                  <a:pt x="3236761" y="-3726"/>
                  <a:pt x="3443616" y="20216"/>
                  <a:pt x="3657521" y="0"/>
                </a:cubicBezTo>
                <a:cubicBezTo>
                  <a:pt x="3871426" y="-20216"/>
                  <a:pt x="3948296" y="40287"/>
                  <a:pt x="4059628" y="0"/>
                </a:cubicBezTo>
                <a:cubicBezTo>
                  <a:pt x="4170960" y="-40287"/>
                  <a:pt x="4283333" y="2301"/>
                  <a:pt x="4461735" y="0"/>
                </a:cubicBezTo>
                <a:cubicBezTo>
                  <a:pt x="4640137" y="-2301"/>
                  <a:pt x="4723525" y="25418"/>
                  <a:pt x="4957483" y="0"/>
                </a:cubicBezTo>
                <a:cubicBezTo>
                  <a:pt x="4973070" y="189414"/>
                  <a:pt x="4947945" y="257907"/>
                  <a:pt x="4957483" y="477054"/>
                </a:cubicBezTo>
                <a:cubicBezTo>
                  <a:pt x="4967021" y="696201"/>
                  <a:pt x="4913074" y="805099"/>
                  <a:pt x="4957483" y="954107"/>
                </a:cubicBezTo>
                <a:cubicBezTo>
                  <a:pt x="4813018" y="957422"/>
                  <a:pt x="4600299" y="906856"/>
                  <a:pt x="4505801" y="954107"/>
                </a:cubicBezTo>
                <a:cubicBezTo>
                  <a:pt x="4411303" y="1001358"/>
                  <a:pt x="4214838" y="903911"/>
                  <a:pt x="4054119" y="954107"/>
                </a:cubicBezTo>
                <a:cubicBezTo>
                  <a:pt x="3893400" y="1004303"/>
                  <a:pt x="3647877" y="928651"/>
                  <a:pt x="3503288" y="954107"/>
                </a:cubicBezTo>
                <a:cubicBezTo>
                  <a:pt x="3358699" y="979563"/>
                  <a:pt x="3044479" y="921739"/>
                  <a:pt x="2902882" y="954107"/>
                </a:cubicBezTo>
                <a:cubicBezTo>
                  <a:pt x="2761285" y="986475"/>
                  <a:pt x="2488637" y="891753"/>
                  <a:pt x="2252901" y="954107"/>
                </a:cubicBezTo>
                <a:cubicBezTo>
                  <a:pt x="2017165" y="1016461"/>
                  <a:pt x="2022503" y="951083"/>
                  <a:pt x="1801219" y="954107"/>
                </a:cubicBezTo>
                <a:cubicBezTo>
                  <a:pt x="1579935" y="957131"/>
                  <a:pt x="1538936" y="904858"/>
                  <a:pt x="1299962" y="954107"/>
                </a:cubicBezTo>
                <a:cubicBezTo>
                  <a:pt x="1060988" y="1003356"/>
                  <a:pt x="987218" y="947739"/>
                  <a:pt x="749131" y="954107"/>
                </a:cubicBezTo>
                <a:cubicBezTo>
                  <a:pt x="511044" y="960475"/>
                  <a:pt x="190625" y="937930"/>
                  <a:pt x="0" y="954107"/>
                </a:cubicBezTo>
                <a:cubicBezTo>
                  <a:pt x="-22399" y="725110"/>
                  <a:pt x="11322" y="705486"/>
                  <a:pt x="0" y="477054"/>
                </a:cubicBezTo>
                <a:cubicBezTo>
                  <a:pt x="-11322" y="248622"/>
                  <a:pt x="18766" y="109891"/>
                  <a:pt x="0" y="0"/>
                </a:cubicBezTo>
                <a:close/>
              </a:path>
              <a:path w="4957483" h="954107" stroke="0" extrusionOk="0">
                <a:moveTo>
                  <a:pt x="0" y="0"/>
                </a:moveTo>
                <a:cubicBezTo>
                  <a:pt x="139467" y="-52013"/>
                  <a:pt x="296423" y="38939"/>
                  <a:pt x="451682" y="0"/>
                </a:cubicBezTo>
                <a:cubicBezTo>
                  <a:pt x="606941" y="-38939"/>
                  <a:pt x="755352" y="34863"/>
                  <a:pt x="853789" y="0"/>
                </a:cubicBezTo>
                <a:cubicBezTo>
                  <a:pt x="952226" y="-34863"/>
                  <a:pt x="1136413" y="31119"/>
                  <a:pt x="1355045" y="0"/>
                </a:cubicBezTo>
                <a:cubicBezTo>
                  <a:pt x="1573677" y="-31119"/>
                  <a:pt x="1672853" y="26239"/>
                  <a:pt x="1955452" y="0"/>
                </a:cubicBezTo>
                <a:cubicBezTo>
                  <a:pt x="2238051" y="-26239"/>
                  <a:pt x="2218974" y="17155"/>
                  <a:pt x="2456708" y="0"/>
                </a:cubicBezTo>
                <a:cubicBezTo>
                  <a:pt x="2694442" y="-17155"/>
                  <a:pt x="2749287" y="37311"/>
                  <a:pt x="3007540" y="0"/>
                </a:cubicBezTo>
                <a:cubicBezTo>
                  <a:pt x="3265793" y="-37311"/>
                  <a:pt x="3358376" y="16602"/>
                  <a:pt x="3607946" y="0"/>
                </a:cubicBezTo>
                <a:cubicBezTo>
                  <a:pt x="3857516" y="-16602"/>
                  <a:pt x="4000330" y="22442"/>
                  <a:pt x="4257927" y="0"/>
                </a:cubicBezTo>
                <a:cubicBezTo>
                  <a:pt x="4515524" y="-22442"/>
                  <a:pt x="4669134" y="83002"/>
                  <a:pt x="4957483" y="0"/>
                </a:cubicBezTo>
                <a:cubicBezTo>
                  <a:pt x="4996036" y="95176"/>
                  <a:pt x="4950591" y="339598"/>
                  <a:pt x="4957483" y="448430"/>
                </a:cubicBezTo>
                <a:cubicBezTo>
                  <a:pt x="4964375" y="557262"/>
                  <a:pt x="4954103" y="820464"/>
                  <a:pt x="4957483" y="954107"/>
                </a:cubicBezTo>
                <a:cubicBezTo>
                  <a:pt x="4793038" y="1000207"/>
                  <a:pt x="4462643" y="882380"/>
                  <a:pt x="4307502" y="954107"/>
                </a:cubicBezTo>
                <a:cubicBezTo>
                  <a:pt x="4152361" y="1025834"/>
                  <a:pt x="4045545" y="898658"/>
                  <a:pt x="3806245" y="954107"/>
                </a:cubicBezTo>
                <a:cubicBezTo>
                  <a:pt x="3566945" y="1009556"/>
                  <a:pt x="3380261" y="896520"/>
                  <a:pt x="3255414" y="954107"/>
                </a:cubicBezTo>
                <a:cubicBezTo>
                  <a:pt x="3130567" y="1011694"/>
                  <a:pt x="2854138" y="911516"/>
                  <a:pt x="2655008" y="954107"/>
                </a:cubicBezTo>
                <a:cubicBezTo>
                  <a:pt x="2455878" y="996698"/>
                  <a:pt x="2402902" y="918049"/>
                  <a:pt x="2203326" y="954107"/>
                </a:cubicBezTo>
                <a:cubicBezTo>
                  <a:pt x="2003750" y="990165"/>
                  <a:pt x="1904200" y="917902"/>
                  <a:pt x="1652494" y="954107"/>
                </a:cubicBezTo>
                <a:cubicBezTo>
                  <a:pt x="1400788" y="990312"/>
                  <a:pt x="1188723" y="883877"/>
                  <a:pt x="1002513" y="954107"/>
                </a:cubicBezTo>
                <a:cubicBezTo>
                  <a:pt x="816303" y="1024337"/>
                  <a:pt x="720033" y="927359"/>
                  <a:pt x="501257" y="954107"/>
                </a:cubicBezTo>
                <a:cubicBezTo>
                  <a:pt x="282481" y="980855"/>
                  <a:pt x="172976" y="906866"/>
                  <a:pt x="0" y="954107"/>
                </a:cubicBezTo>
                <a:cubicBezTo>
                  <a:pt x="-14030" y="761019"/>
                  <a:pt x="1373" y="627373"/>
                  <a:pt x="0" y="477054"/>
                </a:cubicBezTo>
                <a:cubicBezTo>
                  <a:pt x="-1373" y="326735"/>
                  <a:pt x="56855" y="199429"/>
                  <a:pt x="0" y="0"/>
                </a:cubicBezTo>
                <a:close/>
              </a:path>
            </a:pathLst>
          </a:custGeom>
          <a:solidFill>
            <a:schemeClr val="accent4">
              <a:lumMod val="20000"/>
              <a:lumOff val="80000"/>
            </a:schemeClr>
          </a:solidFill>
          <a:ln w="57150">
            <a:solidFill>
              <a:srgbClr val="5D2884"/>
            </a:solidFill>
            <a:extLst>
              <a:ext uri="{C807C97D-BFC1-408E-A445-0C87EB9F89A2}">
                <ask:lineSketchStyleProps xmlns:ask="http://schemas.microsoft.com/office/drawing/2018/sketchyshapes" sd="1846175247">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5D2884"/>
                </a:solidFill>
              </a:rPr>
              <a:t>Keep discovering the wonderful God we have</a:t>
            </a:r>
            <a:r>
              <a:rPr lang="es-ES" sz="2800" b="1" dirty="0">
                <a:solidFill>
                  <a:srgbClr val="5D2884"/>
                </a:solidFill>
              </a:rPr>
              <a:t>.</a:t>
            </a:r>
          </a:p>
        </p:txBody>
      </p:sp>
    </p:spTree>
    <p:extLst>
      <p:ext uri="{BB962C8B-B14F-4D97-AF65-F5344CB8AC3E}">
        <p14:creationId xmlns:p14="http://schemas.microsoft.com/office/powerpoint/2010/main" val="71622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EB2DB1-0B76-0992-0649-DF843D811067}"/>
              </a:ext>
            </a:extLst>
          </p:cNvPr>
          <p:cNvSpPr txBox="1"/>
          <p:nvPr/>
        </p:nvSpPr>
        <p:spPr>
          <a:xfrm>
            <a:off x="83196" y="1376800"/>
            <a:ext cx="2408186" cy="1754326"/>
          </a:xfrm>
          <a:prstGeom prst="rect">
            <a:avLst/>
          </a:prstGeom>
          <a:noFill/>
        </p:spPr>
        <p:txBody>
          <a:bodyPr wrap="square">
            <a:spAutoFit/>
          </a:bodyPr>
          <a:lstStyle/>
          <a:p>
            <a:pPr algn="ctr"/>
            <a:r>
              <a:rPr lang="en-US" b="1" dirty="0"/>
              <a:t>God, apart from having the capacity to love (and in fact has loved humanity with eternal love), has the quality of being love Himself</a:t>
            </a:r>
            <a:r>
              <a:rPr lang="es-ES" b="1" dirty="0"/>
              <a:t>. </a:t>
            </a:r>
          </a:p>
        </p:txBody>
      </p:sp>
      <p:sp>
        <p:nvSpPr>
          <p:cNvPr id="4" name="CuadroTexto 3">
            <a:extLst>
              <a:ext uri="{FF2B5EF4-FFF2-40B4-BE49-F238E27FC236}">
                <a16:creationId xmlns:a16="http://schemas.microsoft.com/office/drawing/2014/main" id="{739022BA-1762-7CCE-1C06-9D6707BD70E6}"/>
              </a:ext>
            </a:extLst>
          </p:cNvPr>
          <p:cNvSpPr txBox="1"/>
          <p:nvPr/>
        </p:nvSpPr>
        <p:spPr>
          <a:xfrm>
            <a:off x="8123904" y="4945261"/>
            <a:ext cx="3220456" cy="1446550"/>
          </a:xfrm>
          <a:prstGeom prst="rect">
            <a:avLst/>
          </a:prstGeom>
          <a:noFill/>
        </p:spPr>
        <p:txBody>
          <a:bodyPr wrap="square">
            <a:spAutoFit/>
          </a:bodyPr>
          <a:lstStyle/>
          <a:p>
            <a:pPr algn="ctr"/>
            <a:r>
              <a:rPr lang="en-US" sz="2200" b="1" dirty="0"/>
              <a:t>Unto thee, O my strength, will I sing: for God is my </a:t>
            </a:r>
            <a:r>
              <a:rPr lang="en-US" sz="2200" b="1" dirty="0" err="1"/>
              <a:t>defence</a:t>
            </a:r>
            <a:r>
              <a:rPr lang="en-US" sz="2200" b="1" dirty="0"/>
              <a:t>, and the God of my mercy.</a:t>
            </a:r>
            <a:r>
              <a:rPr lang="es-ES" sz="2200" b="1" dirty="0"/>
              <a:t> </a:t>
            </a:r>
            <a:r>
              <a:rPr lang="es-ES" sz="2200" b="1" dirty="0" err="1"/>
              <a:t>Psalms</a:t>
            </a:r>
            <a:r>
              <a:rPr lang="es-ES" sz="2200" b="1" dirty="0"/>
              <a:t> 59:17</a:t>
            </a:r>
          </a:p>
        </p:txBody>
      </p:sp>
      <p:sp>
        <p:nvSpPr>
          <p:cNvPr id="6" name="CuadroTexto 5">
            <a:extLst>
              <a:ext uri="{FF2B5EF4-FFF2-40B4-BE49-F238E27FC236}">
                <a16:creationId xmlns:a16="http://schemas.microsoft.com/office/drawing/2014/main" id="{FED9D882-A750-7932-252B-F64FF0B5C6D3}"/>
              </a:ext>
            </a:extLst>
          </p:cNvPr>
          <p:cNvSpPr txBox="1"/>
          <p:nvPr/>
        </p:nvSpPr>
        <p:spPr>
          <a:xfrm>
            <a:off x="2773532" y="4652874"/>
            <a:ext cx="3864077" cy="2031325"/>
          </a:xfrm>
          <a:prstGeom prst="rect">
            <a:avLst/>
          </a:prstGeom>
          <a:noFill/>
        </p:spPr>
        <p:txBody>
          <a:bodyPr wrap="square">
            <a:spAutoFit/>
          </a:bodyPr>
          <a:lstStyle/>
          <a:p>
            <a:pPr algn="ctr"/>
            <a:r>
              <a:rPr lang="en-US" sz="2100" b="1" dirty="0"/>
              <a:t>The LORD hath appeared of old unto me, saying, Yea, I have loved thee with an everlasting love: therefore with lovingkindness have I drawn thee</a:t>
            </a:r>
            <a:r>
              <a:rPr lang="es-ES" sz="2100" b="1" dirty="0"/>
              <a:t>. Jeremiah 31:3</a:t>
            </a:r>
          </a:p>
        </p:txBody>
      </p:sp>
      <p:sp>
        <p:nvSpPr>
          <p:cNvPr id="20" name="CuadroTexto 19">
            <a:extLst>
              <a:ext uri="{FF2B5EF4-FFF2-40B4-BE49-F238E27FC236}">
                <a16:creationId xmlns:a16="http://schemas.microsoft.com/office/drawing/2014/main" id="{04EA99BD-9C30-A378-045E-D62C8496FB16}"/>
              </a:ext>
            </a:extLst>
          </p:cNvPr>
          <p:cNvSpPr txBox="1"/>
          <p:nvPr/>
        </p:nvSpPr>
        <p:spPr>
          <a:xfrm>
            <a:off x="7895303" y="1495535"/>
            <a:ext cx="3220456" cy="2062103"/>
          </a:xfrm>
          <a:prstGeom prst="rect">
            <a:avLst/>
          </a:prstGeom>
          <a:noFill/>
        </p:spPr>
        <p:txBody>
          <a:bodyPr wrap="square">
            <a:spAutoFit/>
          </a:bodyPr>
          <a:lstStyle/>
          <a:p>
            <a:pPr algn="ctr"/>
            <a:r>
              <a:rPr lang="en-US" sz="3200" b="1" dirty="0"/>
              <a:t>He that loveth not </a:t>
            </a:r>
            <a:r>
              <a:rPr lang="en-US" sz="3200" b="1" dirty="0" err="1"/>
              <a:t>knoweth</a:t>
            </a:r>
            <a:r>
              <a:rPr lang="en-US" sz="3200" b="1" dirty="0"/>
              <a:t> not God; for God is love</a:t>
            </a:r>
            <a:r>
              <a:rPr lang="es-ES" sz="3200" b="1" dirty="0"/>
              <a:t>. 1 John 4:8</a:t>
            </a:r>
            <a:endParaRPr lang="es-ES" sz="3200" dirty="0"/>
          </a:p>
        </p:txBody>
      </p:sp>
      <p:sp>
        <p:nvSpPr>
          <p:cNvPr id="32" name="CuadroTexto 31">
            <a:extLst>
              <a:ext uri="{FF2B5EF4-FFF2-40B4-BE49-F238E27FC236}">
                <a16:creationId xmlns:a16="http://schemas.microsoft.com/office/drawing/2014/main" id="{5AEC3FA9-5FAE-8D5D-C655-EB397E77679F}"/>
              </a:ext>
            </a:extLst>
          </p:cNvPr>
          <p:cNvSpPr txBox="1"/>
          <p:nvPr/>
        </p:nvSpPr>
        <p:spPr>
          <a:xfrm>
            <a:off x="2773531" y="1376800"/>
            <a:ext cx="3864077" cy="2308324"/>
          </a:xfrm>
          <a:prstGeom prst="rect">
            <a:avLst/>
          </a:prstGeom>
          <a:noFill/>
        </p:spPr>
        <p:txBody>
          <a:bodyPr wrap="square">
            <a:spAutoFit/>
          </a:bodyPr>
          <a:lstStyle/>
          <a:p>
            <a:pPr algn="ctr"/>
            <a:r>
              <a:rPr lang="en-US" sz="2400" b="1" dirty="0"/>
              <a:t>For God so loved the world, that he gave his only begotten Son, that whosoever believeth in him should not perish, but have everlasting life</a:t>
            </a:r>
            <a:r>
              <a:rPr lang="es-ES" sz="2400" b="1" dirty="0"/>
              <a:t>. John 3:16</a:t>
            </a:r>
          </a:p>
        </p:txBody>
      </p:sp>
      <p:pic>
        <p:nvPicPr>
          <p:cNvPr id="58" name="Imagen 57" descr="Un par de personas en un escenario&#10;&#10;Descripción generada automáticamente con confianza baja">
            <a:extLst>
              <a:ext uri="{FF2B5EF4-FFF2-40B4-BE49-F238E27FC236}">
                <a16:creationId xmlns:a16="http://schemas.microsoft.com/office/drawing/2014/main" id="{D628276A-8783-9850-98AF-77304592A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6" y="3408125"/>
            <a:ext cx="2381556" cy="3330307"/>
          </a:xfrm>
          <a:prstGeom prst="rect">
            <a:avLst/>
          </a:prstGeom>
          <a:ln>
            <a:noFill/>
          </a:ln>
          <a:effectLst>
            <a:softEdge rad="112500"/>
          </a:effectLst>
        </p:spPr>
      </p:pic>
      <p:pic>
        <p:nvPicPr>
          <p:cNvPr id="5" name="Imagen 4">
            <a:extLst>
              <a:ext uri="{FF2B5EF4-FFF2-40B4-BE49-F238E27FC236}">
                <a16:creationId xmlns:a16="http://schemas.microsoft.com/office/drawing/2014/main" id="{E80BBA2E-F290-80D3-FC36-2B1B28EEFD15}"/>
              </a:ext>
            </a:extLst>
          </p:cNvPr>
          <p:cNvPicPr>
            <a:picLocks noChangeAspect="1"/>
          </p:cNvPicPr>
          <p:nvPr/>
        </p:nvPicPr>
        <p:blipFill>
          <a:blip r:embed="rId4">
            <a:extLst>
              <a:ext uri="{28A0092B-C50C-407E-A947-70E740481C1C}">
                <a14:useLocalDpi xmlns:a14="http://schemas.microsoft.com/office/drawing/2010/main" val="0"/>
              </a:ext>
            </a:extLst>
          </a:blip>
          <a:srcRect l="17025" r="23552" b="21547"/>
          <a:stretch/>
        </p:blipFill>
        <p:spPr>
          <a:xfrm>
            <a:off x="2227425" y="0"/>
            <a:ext cx="7737149" cy="1239548"/>
          </a:xfrm>
          <a:prstGeom prst="rect">
            <a:avLst/>
          </a:prstGeom>
        </p:spPr>
      </p:pic>
    </p:spTree>
    <p:extLst>
      <p:ext uri="{BB962C8B-B14F-4D97-AF65-F5344CB8AC3E}">
        <p14:creationId xmlns:p14="http://schemas.microsoft.com/office/powerpoint/2010/main" val="1924293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800" decel="100000"/>
                                        <p:tgtEl>
                                          <p:spTgt spid="58"/>
                                        </p:tgtEl>
                                      </p:cBhvr>
                                    </p:animEffect>
                                    <p:anim calcmode="lin" valueType="num">
                                      <p:cBhvr>
                                        <p:cTn id="8" dur="800" decel="100000" fill="hold"/>
                                        <p:tgtEl>
                                          <p:spTgt spid="58"/>
                                        </p:tgtEl>
                                        <p:attrNameLst>
                                          <p:attrName>style.rotation</p:attrName>
                                        </p:attrNameLst>
                                      </p:cBhvr>
                                      <p:tavLst>
                                        <p:tav tm="0">
                                          <p:val>
                                            <p:fltVal val="-90"/>
                                          </p:val>
                                        </p:tav>
                                        <p:tav tm="100000">
                                          <p:val>
                                            <p:fltVal val="0"/>
                                          </p:val>
                                        </p:tav>
                                      </p:tavLst>
                                    </p:anim>
                                    <p:anim calcmode="lin" valueType="num">
                                      <p:cBhvr>
                                        <p:cTn id="9" dur="800" decel="100000" fill="hold"/>
                                        <p:tgtEl>
                                          <p:spTgt spid="58"/>
                                        </p:tgtEl>
                                        <p:attrNameLst>
                                          <p:attrName>ppt_x</p:attrName>
                                        </p:attrNameLst>
                                      </p:cBhvr>
                                      <p:tavLst>
                                        <p:tav tm="0">
                                          <p:val>
                                            <p:strVal val="#ppt_x+0.4"/>
                                          </p:val>
                                        </p:tav>
                                        <p:tav tm="100000">
                                          <p:val>
                                            <p:strVal val="#ppt_x-0.05"/>
                                          </p:val>
                                        </p:tav>
                                      </p:tavLst>
                                    </p:anim>
                                    <p:anim calcmode="lin" valueType="num">
                                      <p:cBhvr>
                                        <p:cTn id="10" dur="800" decel="100000" fill="hold"/>
                                        <p:tgtEl>
                                          <p:spTgt spid="5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2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055A4BB-0931-5B41-BA79-9A148C1D235D}"/>
              </a:ext>
            </a:extLst>
          </p:cNvPr>
          <p:cNvSpPr txBox="1"/>
          <p:nvPr/>
        </p:nvSpPr>
        <p:spPr>
          <a:xfrm>
            <a:off x="7906364" y="1403782"/>
            <a:ext cx="3785419" cy="2123658"/>
          </a:xfrm>
          <a:prstGeom prst="rect">
            <a:avLst/>
          </a:prstGeom>
          <a:noFill/>
        </p:spPr>
        <p:txBody>
          <a:bodyPr wrap="square">
            <a:spAutoFit/>
          </a:bodyPr>
          <a:lstStyle/>
          <a:p>
            <a:pPr algn="ctr"/>
            <a:r>
              <a:rPr lang="en-US" sz="2200" b="1" dirty="0"/>
              <a:t>And Joshua said unto the people, Ye cannot serve the LORD: for he is an holy God; he is a jealous God; he will not forgive your transgressions nor your sins</a:t>
            </a:r>
            <a:r>
              <a:rPr lang="es-ES" sz="2200" b="1" dirty="0"/>
              <a:t>. Joshua 24:19.</a:t>
            </a:r>
          </a:p>
        </p:txBody>
      </p:sp>
      <p:sp>
        <p:nvSpPr>
          <p:cNvPr id="17" name="CuadroTexto 16">
            <a:extLst>
              <a:ext uri="{FF2B5EF4-FFF2-40B4-BE49-F238E27FC236}">
                <a16:creationId xmlns:a16="http://schemas.microsoft.com/office/drawing/2014/main" id="{0723BFFD-7A62-BEAB-7299-641EE0433831}"/>
              </a:ext>
            </a:extLst>
          </p:cNvPr>
          <p:cNvSpPr txBox="1"/>
          <p:nvPr/>
        </p:nvSpPr>
        <p:spPr>
          <a:xfrm>
            <a:off x="366867" y="1545628"/>
            <a:ext cx="3814916" cy="1815882"/>
          </a:xfrm>
          <a:prstGeom prst="rect">
            <a:avLst/>
          </a:prstGeom>
          <a:noFill/>
        </p:spPr>
        <p:txBody>
          <a:bodyPr wrap="square">
            <a:spAutoFit/>
          </a:bodyPr>
          <a:lstStyle/>
          <a:p>
            <a:pPr algn="ctr"/>
            <a:r>
              <a:rPr lang="en-US" sz="2800" b="1" dirty="0"/>
              <a:t>Exalt the LORD our God, and worship at his holy hill; for the LORD our God is holy</a:t>
            </a:r>
            <a:r>
              <a:rPr lang="es-ES" sz="2800" b="1" dirty="0"/>
              <a:t>. </a:t>
            </a:r>
            <a:r>
              <a:rPr lang="es-ES" sz="2800" b="1" dirty="0" err="1"/>
              <a:t>Psalms</a:t>
            </a:r>
            <a:r>
              <a:rPr lang="es-ES" sz="2800" b="1" dirty="0"/>
              <a:t> 99:9</a:t>
            </a:r>
          </a:p>
        </p:txBody>
      </p:sp>
      <p:sp>
        <p:nvSpPr>
          <p:cNvPr id="19" name="CuadroTexto 18">
            <a:extLst>
              <a:ext uri="{FF2B5EF4-FFF2-40B4-BE49-F238E27FC236}">
                <a16:creationId xmlns:a16="http://schemas.microsoft.com/office/drawing/2014/main" id="{D27A7DAF-4187-AD98-C874-2744E967F79D}"/>
              </a:ext>
            </a:extLst>
          </p:cNvPr>
          <p:cNvSpPr txBox="1"/>
          <p:nvPr/>
        </p:nvSpPr>
        <p:spPr>
          <a:xfrm>
            <a:off x="6810066" y="4746071"/>
            <a:ext cx="3401963" cy="1785104"/>
          </a:xfrm>
          <a:prstGeom prst="rect">
            <a:avLst/>
          </a:prstGeom>
          <a:noFill/>
        </p:spPr>
        <p:txBody>
          <a:bodyPr wrap="square">
            <a:spAutoFit/>
          </a:bodyPr>
          <a:lstStyle/>
          <a:p>
            <a:pPr algn="ctr"/>
            <a:r>
              <a:rPr lang="en-US" sz="2200" b="1" dirty="0"/>
              <a:t>And one cried unto another, and said, Holy, holy, holy, is the LORD of hosts: the whole earth is full of his glory</a:t>
            </a:r>
            <a:r>
              <a:rPr lang="es-ES" sz="2200" b="1" dirty="0"/>
              <a:t>. </a:t>
            </a:r>
            <a:r>
              <a:rPr lang="es-ES" sz="2200" b="1" dirty="0" err="1"/>
              <a:t>Isaiah</a:t>
            </a:r>
            <a:r>
              <a:rPr lang="es-ES" sz="2200" b="1" dirty="0"/>
              <a:t> 6:3</a:t>
            </a:r>
          </a:p>
        </p:txBody>
      </p:sp>
      <p:pic>
        <p:nvPicPr>
          <p:cNvPr id="4" name="Imagen 3" descr="Imagen que contiene pasto, viejo, grande, atardecer&#10;&#10;Descripción generada automáticamente">
            <a:extLst>
              <a:ext uri="{FF2B5EF4-FFF2-40B4-BE49-F238E27FC236}">
                <a16:creationId xmlns:a16="http://schemas.microsoft.com/office/drawing/2014/main" id="{DE845CDF-64D8-FA7F-0286-C1A751E12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387" y="4590474"/>
            <a:ext cx="3814916" cy="2121568"/>
          </a:xfrm>
          <a:prstGeom prst="rect">
            <a:avLst/>
          </a:prstGeom>
          <a:ln>
            <a:noFill/>
          </a:ln>
          <a:effectLst>
            <a:softEdge rad="112500"/>
          </a:effectLst>
        </p:spPr>
      </p:pic>
      <p:sp>
        <p:nvSpPr>
          <p:cNvPr id="3" name="CuadroTexto 2">
            <a:extLst>
              <a:ext uri="{FF2B5EF4-FFF2-40B4-BE49-F238E27FC236}">
                <a16:creationId xmlns:a16="http://schemas.microsoft.com/office/drawing/2014/main" id="{1180151C-900A-8648-C3CD-80146D6B4A3A}"/>
              </a:ext>
            </a:extLst>
          </p:cNvPr>
          <p:cNvSpPr txBox="1"/>
          <p:nvPr/>
        </p:nvSpPr>
        <p:spPr>
          <a:xfrm>
            <a:off x="4686300" y="1403782"/>
            <a:ext cx="2819399" cy="2554545"/>
          </a:xfrm>
          <a:prstGeom prst="rect">
            <a:avLst/>
          </a:prstGeom>
          <a:noFill/>
        </p:spPr>
        <p:txBody>
          <a:bodyPr wrap="square">
            <a:spAutoFit/>
          </a:bodyPr>
          <a:lstStyle/>
          <a:p>
            <a:pPr algn="ctr"/>
            <a:r>
              <a:rPr lang="en-US" sz="2000" b="1" dirty="0">
                <a:solidFill>
                  <a:schemeClr val="bg1"/>
                </a:solidFill>
                <a:effectLst>
                  <a:glow rad="114300">
                    <a:srgbClr val="6C1C90"/>
                  </a:glow>
                  <a:outerShdw blurRad="38100" dist="38100" dir="2700000" algn="tl">
                    <a:srgbClr val="000000">
                      <a:alpha val="43137"/>
                    </a:srgbClr>
                  </a:outerShdw>
                </a:effectLst>
              </a:rPr>
              <a:t>In God there is no moral or any other kind of corruption. From Him comes all separation from uncleanness and sin. Therefore, God does not like corruption. He dwells in holiness</a:t>
            </a:r>
            <a:r>
              <a:rPr lang="es-ES" sz="2000" b="1" dirty="0">
                <a:solidFill>
                  <a:schemeClr val="bg1"/>
                </a:solidFill>
                <a:effectLst>
                  <a:glow rad="114300">
                    <a:srgbClr val="6C1C90"/>
                  </a:glow>
                  <a:outerShdw blurRad="38100" dist="38100" dir="2700000" algn="tl">
                    <a:srgbClr val="000000">
                      <a:alpha val="43137"/>
                    </a:srgbClr>
                  </a:outerShdw>
                </a:effectLst>
              </a:rPr>
              <a:t>.</a:t>
            </a:r>
          </a:p>
        </p:txBody>
      </p:sp>
      <p:pic>
        <p:nvPicPr>
          <p:cNvPr id="9" name="Imagen 8">
            <a:extLst>
              <a:ext uri="{FF2B5EF4-FFF2-40B4-BE49-F238E27FC236}">
                <a16:creationId xmlns:a16="http://schemas.microsoft.com/office/drawing/2014/main" id="{A3A8F27A-1B73-9B45-4DFE-CF226580EBAA}"/>
              </a:ext>
            </a:extLst>
          </p:cNvPr>
          <p:cNvPicPr>
            <a:picLocks noChangeAspect="1"/>
          </p:cNvPicPr>
          <p:nvPr/>
        </p:nvPicPr>
        <p:blipFill>
          <a:blip r:embed="rId4">
            <a:extLst>
              <a:ext uri="{28A0092B-C50C-407E-A947-70E740481C1C}">
                <a14:useLocalDpi xmlns:a14="http://schemas.microsoft.com/office/drawing/2010/main" val="0"/>
              </a:ext>
            </a:extLst>
          </a:blip>
          <a:srcRect l="24766" r="24375"/>
          <a:stretch/>
        </p:blipFill>
        <p:spPr>
          <a:xfrm>
            <a:off x="2995611" y="-75671"/>
            <a:ext cx="6200775" cy="1479453"/>
          </a:xfrm>
          <a:prstGeom prst="rect">
            <a:avLst/>
          </a:prstGeom>
        </p:spPr>
      </p:pic>
    </p:spTree>
    <p:extLst>
      <p:ext uri="{BB962C8B-B14F-4D97-AF65-F5344CB8AC3E}">
        <p14:creationId xmlns:p14="http://schemas.microsoft.com/office/powerpoint/2010/main" val="417101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9"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EEDD9C-90F2-5060-CCE2-31F7BF8232EC}"/>
              </a:ext>
            </a:extLst>
          </p:cNvPr>
          <p:cNvSpPr txBox="1"/>
          <p:nvPr/>
        </p:nvSpPr>
        <p:spPr>
          <a:xfrm>
            <a:off x="4599709" y="1618693"/>
            <a:ext cx="7536873" cy="2246769"/>
          </a:xfrm>
          <a:prstGeom prst="rect">
            <a:avLst/>
          </a:prstGeom>
          <a:noFill/>
        </p:spPr>
        <p:txBody>
          <a:bodyPr wrap="square">
            <a:spAutoFit/>
          </a:bodyPr>
          <a:lstStyle/>
          <a:p>
            <a:r>
              <a:rPr lang="en-US" sz="2000" b="1" dirty="0"/>
              <a:t>God knows how to give each one his due. He does not overlook wickedness and rewards the one who has done good</a:t>
            </a:r>
            <a:r>
              <a:rPr lang="es-ES" sz="2000" b="1" dirty="0"/>
              <a:t>.</a:t>
            </a:r>
          </a:p>
          <a:p>
            <a:r>
              <a:rPr lang="en-US" sz="2000" b="1" dirty="0"/>
              <a:t>God, in His dealings, shows no partiality; He does not mistreat others; perfectly execute revenge against the oppressors. God is just in the fulfillment of rewards and punishments</a:t>
            </a:r>
            <a:r>
              <a:rPr lang="es-ES" sz="2000" b="1" dirty="0"/>
              <a:t>. </a:t>
            </a:r>
          </a:p>
          <a:p>
            <a:r>
              <a:rPr lang="en-US" sz="2000" b="1" dirty="0"/>
              <a:t>Justice and righteousness, which always go hand in hand, are the foundation of God</a:t>
            </a:r>
            <a:r>
              <a:rPr lang="es-ES" sz="2000" b="1" dirty="0"/>
              <a:t>.</a:t>
            </a:r>
          </a:p>
        </p:txBody>
      </p:sp>
      <p:sp>
        <p:nvSpPr>
          <p:cNvPr id="6" name="CuadroTexto 5">
            <a:extLst>
              <a:ext uri="{FF2B5EF4-FFF2-40B4-BE49-F238E27FC236}">
                <a16:creationId xmlns:a16="http://schemas.microsoft.com/office/drawing/2014/main" id="{D1BA1FCD-AE5D-F217-70EE-D11E55A4F247}"/>
              </a:ext>
            </a:extLst>
          </p:cNvPr>
          <p:cNvSpPr txBox="1"/>
          <p:nvPr/>
        </p:nvSpPr>
        <p:spPr>
          <a:xfrm>
            <a:off x="334297" y="1371858"/>
            <a:ext cx="3883742" cy="2308324"/>
          </a:xfrm>
          <a:prstGeom prst="rect">
            <a:avLst/>
          </a:prstGeom>
          <a:noFill/>
        </p:spPr>
        <p:txBody>
          <a:bodyPr wrap="square">
            <a:spAutoFit/>
          </a:bodyPr>
          <a:lstStyle/>
          <a:p>
            <a:pPr algn="ctr"/>
            <a:r>
              <a:rPr lang="es-ES" sz="2400" b="1" dirty="0"/>
              <a:t>“</a:t>
            </a:r>
            <a:r>
              <a:rPr lang="en-US" sz="2400" b="1" dirty="0"/>
              <a:t>He is the Rock, his work is perfect: for all his ways are judgment: a God of truth and without iniquity, just and right is he</a:t>
            </a:r>
            <a:r>
              <a:rPr lang="es-ES" sz="2400" b="1" dirty="0"/>
              <a:t>.” </a:t>
            </a:r>
            <a:r>
              <a:rPr lang="es-ES" sz="2400" b="1" dirty="0" err="1"/>
              <a:t>Deuteronomy</a:t>
            </a:r>
            <a:r>
              <a:rPr lang="es-ES" sz="2400" b="1" dirty="0"/>
              <a:t> 32:4</a:t>
            </a:r>
          </a:p>
        </p:txBody>
      </p:sp>
      <p:sp>
        <p:nvSpPr>
          <p:cNvPr id="8" name="CuadroTexto 7">
            <a:extLst>
              <a:ext uri="{FF2B5EF4-FFF2-40B4-BE49-F238E27FC236}">
                <a16:creationId xmlns:a16="http://schemas.microsoft.com/office/drawing/2014/main" id="{561D7C5B-4847-1168-0DA1-D382F724954B}"/>
              </a:ext>
            </a:extLst>
          </p:cNvPr>
          <p:cNvSpPr txBox="1"/>
          <p:nvPr/>
        </p:nvSpPr>
        <p:spPr>
          <a:xfrm>
            <a:off x="143895" y="4516646"/>
            <a:ext cx="2570730" cy="1938992"/>
          </a:xfrm>
          <a:prstGeom prst="rect">
            <a:avLst/>
          </a:prstGeom>
          <a:noFill/>
        </p:spPr>
        <p:txBody>
          <a:bodyPr wrap="square">
            <a:spAutoFit/>
          </a:bodyPr>
          <a:lstStyle/>
          <a:p>
            <a:pPr algn="ctr"/>
            <a:r>
              <a:rPr lang="en-US" sz="2400" b="1" dirty="0"/>
              <a:t>God </a:t>
            </a:r>
            <a:r>
              <a:rPr lang="en-US" sz="2400" b="1" dirty="0" err="1"/>
              <a:t>judgeth</a:t>
            </a:r>
            <a:r>
              <a:rPr lang="en-US" sz="2400" b="1" dirty="0"/>
              <a:t> the righteous, and God is angry with the wicked every day</a:t>
            </a:r>
            <a:r>
              <a:rPr lang="es-ES" sz="2400" b="1" dirty="0"/>
              <a:t>. </a:t>
            </a:r>
            <a:r>
              <a:rPr lang="es-ES" sz="2400" b="1" dirty="0" err="1"/>
              <a:t>Psalms</a:t>
            </a:r>
            <a:r>
              <a:rPr lang="es-ES" sz="2400" b="1" dirty="0"/>
              <a:t> 7:11</a:t>
            </a:r>
          </a:p>
        </p:txBody>
      </p:sp>
      <p:sp>
        <p:nvSpPr>
          <p:cNvPr id="10" name="CuadroTexto 9">
            <a:extLst>
              <a:ext uri="{FF2B5EF4-FFF2-40B4-BE49-F238E27FC236}">
                <a16:creationId xmlns:a16="http://schemas.microsoft.com/office/drawing/2014/main" id="{B0D16C8A-DB05-DC2D-2DA4-0006162A7DD7}"/>
              </a:ext>
            </a:extLst>
          </p:cNvPr>
          <p:cNvSpPr txBox="1"/>
          <p:nvPr/>
        </p:nvSpPr>
        <p:spPr>
          <a:xfrm>
            <a:off x="3425823" y="4608979"/>
            <a:ext cx="3491890" cy="1754326"/>
          </a:xfrm>
          <a:prstGeom prst="rect">
            <a:avLst/>
          </a:prstGeom>
          <a:noFill/>
        </p:spPr>
        <p:txBody>
          <a:bodyPr wrap="square">
            <a:spAutoFit/>
          </a:bodyPr>
          <a:lstStyle/>
          <a:p>
            <a:pPr algn="ctr"/>
            <a:r>
              <a:rPr lang="en-US" b="1" dirty="0"/>
              <a:t>Therefore hath the Lord watched upon the evil, and brought it upon us: for the Lord our God is righteous in all his works which he doeth: for we obeyed not his voice. </a:t>
            </a:r>
            <a:r>
              <a:rPr lang="es-ES" b="1" dirty="0"/>
              <a:t>Daniel 9:14</a:t>
            </a:r>
          </a:p>
        </p:txBody>
      </p:sp>
      <p:pic>
        <p:nvPicPr>
          <p:cNvPr id="12" name="Imagen 11" descr="Pintura de varios colores&#10;&#10;Descripción generada automáticamente con confianza baja">
            <a:extLst>
              <a:ext uri="{FF2B5EF4-FFF2-40B4-BE49-F238E27FC236}">
                <a16:creationId xmlns:a16="http://schemas.microsoft.com/office/drawing/2014/main" id="{A95D451E-F866-5B75-2D66-AC2BEE2973B2}"/>
              </a:ext>
            </a:extLst>
          </p:cNvPr>
          <p:cNvPicPr>
            <a:picLocks noChangeAspect="1"/>
          </p:cNvPicPr>
          <p:nvPr/>
        </p:nvPicPr>
        <p:blipFill rotWithShape="1">
          <a:blip r:embed="rId3">
            <a:extLst>
              <a:ext uri="{28A0092B-C50C-407E-A947-70E740481C1C}">
                <a14:useLocalDpi xmlns:a14="http://schemas.microsoft.com/office/drawing/2010/main" val="0"/>
              </a:ext>
            </a:extLst>
          </a:blip>
          <a:srcRect t="10179" b="10179"/>
          <a:stretch/>
        </p:blipFill>
        <p:spPr>
          <a:xfrm>
            <a:off x="7943273" y="4128655"/>
            <a:ext cx="3648363" cy="2022118"/>
          </a:xfrm>
          <a:prstGeom prst="rect">
            <a:avLst/>
          </a:prstGeom>
          <a:ln>
            <a:noFill/>
          </a:ln>
          <a:effectLst>
            <a:softEdge rad="112500"/>
          </a:effectLst>
        </p:spPr>
      </p:pic>
      <p:pic>
        <p:nvPicPr>
          <p:cNvPr id="9" name="Imagen 8">
            <a:extLst>
              <a:ext uri="{FF2B5EF4-FFF2-40B4-BE49-F238E27FC236}">
                <a16:creationId xmlns:a16="http://schemas.microsoft.com/office/drawing/2014/main" id="{AA19B86D-5333-9CDD-1775-B4433AF43B5E}"/>
              </a:ext>
            </a:extLst>
          </p:cNvPr>
          <p:cNvPicPr>
            <a:picLocks noChangeAspect="1"/>
          </p:cNvPicPr>
          <p:nvPr/>
        </p:nvPicPr>
        <p:blipFill>
          <a:blip r:embed="rId4">
            <a:extLst>
              <a:ext uri="{28A0092B-C50C-407E-A947-70E740481C1C}">
                <a14:useLocalDpi xmlns:a14="http://schemas.microsoft.com/office/drawing/2010/main" val="0"/>
              </a:ext>
            </a:extLst>
          </a:blip>
          <a:srcRect l="24673" r="22905"/>
          <a:stretch/>
        </p:blipFill>
        <p:spPr>
          <a:xfrm>
            <a:off x="2804140" y="-7148"/>
            <a:ext cx="6583719" cy="1524000"/>
          </a:xfrm>
          <a:prstGeom prst="rect">
            <a:avLst/>
          </a:prstGeom>
        </p:spPr>
      </p:pic>
    </p:spTree>
    <p:extLst>
      <p:ext uri="{BB962C8B-B14F-4D97-AF65-F5344CB8AC3E}">
        <p14:creationId xmlns:p14="http://schemas.microsoft.com/office/powerpoint/2010/main" val="168766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7888730-8F03-FF93-563B-BEBBA34B5879}"/>
              </a:ext>
            </a:extLst>
          </p:cNvPr>
          <p:cNvSpPr txBox="1"/>
          <p:nvPr/>
        </p:nvSpPr>
        <p:spPr>
          <a:xfrm>
            <a:off x="4500852" y="3922468"/>
            <a:ext cx="3171825" cy="2862322"/>
          </a:xfrm>
          <a:prstGeom prst="rect">
            <a:avLst/>
          </a:prstGeom>
          <a:noFill/>
        </p:spPr>
        <p:txBody>
          <a:bodyPr wrap="square">
            <a:spAutoFit/>
          </a:bodyPr>
          <a:lstStyle/>
          <a:p>
            <a:pPr algn="ctr"/>
            <a:r>
              <a:rPr lang="en-US" b="1" dirty="0">
                <a:solidFill>
                  <a:schemeClr val="bg1"/>
                </a:solidFill>
                <a:effectLst>
                  <a:glow rad="127000">
                    <a:srgbClr val="684F00"/>
                  </a:glow>
                  <a:outerShdw blurRad="38100" dist="38100" dir="2700000" algn="tl">
                    <a:srgbClr val="000000">
                      <a:alpha val="43137"/>
                    </a:srgbClr>
                  </a:outerShdw>
                </a:effectLst>
              </a:rPr>
              <a:t>Because God is faithful, all His words and all His deeds are faithful. He is constant in his affections, in the fulfillment of his obligations and does not disappoint the trust placed in him</a:t>
            </a:r>
            <a:r>
              <a:rPr lang="es-ES" b="1" dirty="0">
                <a:solidFill>
                  <a:schemeClr val="bg1"/>
                </a:solidFill>
                <a:effectLst>
                  <a:glow rad="127000">
                    <a:srgbClr val="684F00"/>
                  </a:glow>
                  <a:outerShdw blurRad="38100" dist="38100" dir="2700000" algn="tl">
                    <a:srgbClr val="000000">
                      <a:alpha val="43137"/>
                    </a:srgbClr>
                  </a:outerShdw>
                </a:effectLst>
              </a:rPr>
              <a:t>. </a:t>
            </a:r>
            <a:r>
              <a:rPr lang="en-US" b="1" dirty="0">
                <a:solidFill>
                  <a:schemeClr val="bg1"/>
                </a:solidFill>
                <a:effectLst>
                  <a:glow rad="127000">
                    <a:srgbClr val="684F00"/>
                  </a:glow>
                  <a:outerShdw blurRad="38100" dist="38100" dir="2700000" algn="tl">
                    <a:srgbClr val="000000">
                      <a:alpha val="43137"/>
                    </a:srgbClr>
                  </a:outerShdw>
                </a:effectLst>
              </a:rPr>
              <a:t>Because God is faithful, trustworthy, will not break His covenants, and He will honor His promise</a:t>
            </a:r>
            <a:r>
              <a:rPr lang="es-ES" b="1" dirty="0">
                <a:solidFill>
                  <a:schemeClr val="bg1"/>
                </a:solidFill>
                <a:effectLst>
                  <a:glow rad="127000">
                    <a:srgbClr val="684F00"/>
                  </a:glow>
                  <a:outerShdw blurRad="38100" dist="38100" dir="2700000" algn="tl">
                    <a:srgbClr val="000000">
                      <a:alpha val="43137"/>
                    </a:srgbClr>
                  </a:outerShdw>
                </a:effectLst>
              </a:rPr>
              <a:t>.</a:t>
            </a:r>
            <a:r>
              <a:rPr lang="es-ES" b="1" dirty="0">
                <a:solidFill>
                  <a:schemeClr val="bg1"/>
                </a:solidFill>
                <a:effectLst>
                  <a:glow rad="127000">
                    <a:srgbClr val="684F00"/>
                  </a:glow>
                </a:effectLst>
              </a:rPr>
              <a:t> </a:t>
            </a:r>
          </a:p>
        </p:txBody>
      </p:sp>
      <p:sp>
        <p:nvSpPr>
          <p:cNvPr id="9" name="CuadroTexto 8">
            <a:extLst>
              <a:ext uri="{FF2B5EF4-FFF2-40B4-BE49-F238E27FC236}">
                <a16:creationId xmlns:a16="http://schemas.microsoft.com/office/drawing/2014/main" id="{05DFB4C0-8700-F33E-BE71-34ED663EF23C}"/>
              </a:ext>
            </a:extLst>
          </p:cNvPr>
          <p:cNvSpPr txBox="1"/>
          <p:nvPr/>
        </p:nvSpPr>
        <p:spPr>
          <a:xfrm>
            <a:off x="561974" y="4443601"/>
            <a:ext cx="3524831" cy="2062103"/>
          </a:xfrm>
          <a:prstGeom prst="rect">
            <a:avLst/>
          </a:prstGeom>
          <a:noFill/>
        </p:spPr>
        <p:txBody>
          <a:bodyPr wrap="square">
            <a:spAutoFit/>
          </a:bodyPr>
          <a:lstStyle/>
          <a:p>
            <a:pPr algn="ctr"/>
            <a:r>
              <a:rPr lang="es-ES" sz="3200" b="1" dirty="0"/>
              <a:t>…</a:t>
            </a:r>
            <a:r>
              <a:rPr lang="en-US" sz="3200" b="1" dirty="0"/>
              <a:t>yet he </a:t>
            </a:r>
            <a:r>
              <a:rPr lang="en-US" sz="3200" b="1" dirty="0" err="1"/>
              <a:t>abideth</a:t>
            </a:r>
            <a:r>
              <a:rPr lang="en-US" sz="3200" b="1" dirty="0"/>
              <a:t> faithful: he cannot deny himself</a:t>
            </a:r>
            <a:r>
              <a:rPr lang="es-ES" sz="3200" b="1" dirty="0"/>
              <a:t>.</a:t>
            </a:r>
            <a:br>
              <a:rPr lang="es-ES" sz="3200" b="1" dirty="0"/>
            </a:br>
            <a:r>
              <a:rPr lang="es-ES" sz="2800" b="1" dirty="0"/>
              <a:t>2 Timothy 2:13</a:t>
            </a:r>
            <a:endParaRPr lang="es-ES" sz="3200" b="1" dirty="0"/>
          </a:p>
        </p:txBody>
      </p:sp>
      <p:sp>
        <p:nvSpPr>
          <p:cNvPr id="11" name="CuadroTexto 10">
            <a:extLst>
              <a:ext uri="{FF2B5EF4-FFF2-40B4-BE49-F238E27FC236}">
                <a16:creationId xmlns:a16="http://schemas.microsoft.com/office/drawing/2014/main" id="{FAB5E722-B8EC-FF93-425F-82D9FEB0492E}"/>
              </a:ext>
            </a:extLst>
          </p:cNvPr>
          <p:cNvSpPr txBox="1"/>
          <p:nvPr/>
        </p:nvSpPr>
        <p:spPr>
          <a:xfrm>
            <a:off x="1743075" y="1214735"/>
            <a:ext cx="3924300" cy="2462213"/>
          </a:xfrm>
          <a:prstGeom prst="rect">
            <a:avLst/>
          </a:prstGeom>
          <a:noFill/>
        </p:spPr>
        <p:txBody>
          <a:bodyPr wrap="square">
            <a:spAutoFit/>
          </a:bodyPr>
          <a:lstStyle/>
          <a:p>
            <a:pPr algn="ctr"/>
            <a:r>
              <a:rPr lang="en-US" sz="2200" b="1" dirty="0"/>
              <a:t>Know therefore that the LORD thy God, he is God, the faithful God, which </a:t>
            </a:r>
            <a:r>
              <a:rPr lang="en-US" sz="2200" b="1" dirty="0" err="1"/>
              <a:t>keepeth</a:t>
            </a:r>
            <a:r>
              <a:rPr lang="en-US" sz="2200" b="1" dirty="0"/>
              <a:t> covenant and mercy with them that love him and keep his commandments to a thousand generations</a:t>
            </a:r>
            <a:r>
              <a:rPr lang="es-ES" sz="2200" b="1" dirty="0"/>
              <a:t>. </a:t>
            </a:r>
            <a:r>
              <a:rPr lang="es-ES" sz="2200" b="1" dirty="0" err="1"/>
              <a:t>Deuteronomy</a:t>
            </a:r>
            <a:r>
              <a:rPr lang="es-ES" sz="2200" b="1" dirty="0"/>
              <a:t> 7:9</a:t>
            </a:r>
          </a:p>
        </p:txBody>
      </p:sp>
      <p:sp>
        <p:nvSpPr>
          <p:cNvPr id="13" name="CuadroTexto 12">
            <a:extLst>
              <a:ext uri="{FF2B5EF4-FFF2-40B4-BE49-F238E27FC236}">
                <a16:creationId xmlns:a16="http://schemas.microsoft.com/office/drawing/2014/main" id="{876359EA-19C9-87F3-47B4-327ED30AC655}"/>
              </a:ext>
            </a:extLst>
          </p:cNvPr>
          <p:cNvSpPr txBox="1"/>
          <p:nvPr/>
        </p:nvSpPr>
        <p:spPr>
          <a:xfrm>
            <a:off x="7991474" y="4696510"/>
            <a:ext cx="3543302" cy="1938992"/>
          </a:xfrm>
          <a:prstGeom prst="rect">
            <a:avLst/>
          </a:prstGeom>
          <a:noFill/>
        </p:spPr>
        <p:txBody>
          <a:bodyPr wrap="square">
            <a:spAutoFit/>
          </a:bodyPr>
          <a:lstStyle/>
          <a:p>
            <a:pPr algn="ctr"/>
            <a:r>
              <a:rPr lang="en-US" sz="2400" b="1" dirty="0"/>
              <a:t>God is faithful, by whom ye were called unto the fellowship of his Son Jesus Christ our Lord</a:t>
            </a:r>
            <a:r>
              <a:rPr lang="es-ES" sz="2400" b="1" dirty="0"/>
              <a:t>.</a:t>
            </a:r>
            <a:br>
              <a:rPr lang="es-ES" sz="2400" b="1" dirty="0"/>
            </a:br>
            <a:r>
              <a:rPr lang="es-ES" sz="2400" b="1" dirty="0"/>
              <a:t>1 </a:t>
            </a:r>
            <a:r>
              <a:rPr lang="es-ES" sz="2400" b="1" dirty="0" err="1"/>
              <a:t>Corinthians</a:t>
            </a:r>
            <a:r>
              <a:rPr lang="es-ES" sz="2400" b="1" dirty="0"/>
              <a:t> 1:9</a:t>
            </a:r>
          </a:p>
        </p:txBody>
      </p:sp>
      <p:pic>
        <p:nvPicPr>
          <p:cNvPr id="14" name="Imagen 13">
            <a:extLst>
              <a:ext uri="{FF2B5EF4-FFF2-40B4-BE49-F238E27FC236}">
                <a16:creationId xmlns:a16="http://schemas.microsoft.com/office/drawing/2014/main" id="{C68EDBC4-7333-A763-B0AE-5A09F7C62B25}"/>
              </a:ext>
            </a:extLst>
          </p:cNvPr>
          <p:cNvPicPr>
            <a:picLocks noChangeAspect="1"/>
          </p:cNvPicPr>
          <p:nvPr/>
        </p:nvPicPr>
        <p:blipFill>
          <a:blip r:embed="rId3"/>
          <a:stretch>
            <a:fillRect/>
          </a:stretch>
        </p:blipFill>
        <p:spPr>
          <a:xfrm>
            <a:off x="6552335" y="1634835"/>
            <a:ext cx="3731775" cy="2008639"/>
          </a:xfrm>
          <a:prstGeom prst="rect">
            <a:avLst/>
          </a:prstGeom>
          <a:ln>
            <a:noFill/>
          </a:ln>
          <a:effectLst>
            <a:softEdge rad="112500"/>
          </a:effectLst>
        </p:spPr>
      </p:pic>
      <p:pic>
        <p:nvPicPr>
          <p:cNvPr id="4" name="Imagen 3">
            <a:extLst>
              <a:ext uri="{FF2B5EF4-FFF2-40B4-BE49-F238E27FC236}">
                <a16:creationId xmlns:a16="http://schemas.microsoft.com/office/drawing/2014/main" id="{E3E8F169-D520-DEA0-F9B0-7DD96F95D6E9}"/>
              </a:ext>
            </a:extLst>
          </p:cNvPr>
          <p:cNvPicPr>
            <a:picLocks noChangeAspect="1"/>
          </p:cNvPicPr>
          <p:nvPr/>
        </p:nvPicPr>
        <p:blipFill>
          <a:blip r:embed="rId4">
            <a:extLst>
              <a:ext uri="{28A0092B-C50C-407E-A947-70E740481C1C}">
                <a14:useLocalDpi xmlns:a14="http://schemas.microsoft.com/office/drawing/2010/main" val="0"/>
              </a:ext>
            </a:extLst>
          </a:blip>
          <a:srcRect l="15857" r="15573"/>
          <a:stretch/>
        </p:blipFill>
        <p:spPr>
          <a:xfrm>
            <a:off x="1924050" y="-32459"/>
            <a:ext cx="8360060" cy="1479453"/>
          </a:xfrm>
          <a:prstGeom prst="rect">
            <a:avLst/>
          </a:prstGeom>
        </p:spPr>
      </p:pic>
    </p:spTree>
    <p:extLst>
      <p:ext uri="{BB962C8B-B14F-4D97-AF65-F5344CB8AC3E}">
        <p14:creationId xmlns:p14="http://schemas.microsoft.com/office/powerpoint/2010/main" val="424933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B77E70-C00E-453F-2E12-DE1BAEE39E3E}"/>
              </a:ext>
            </a:extLst>
          </p:cNvPr>
          <p:cNvSpPr txBox="1"/>
          <p:nvPr/>
        </p:nvSpPr>
        <p:spPr>
          <a:xfrm>
            <a:off x="9134938" y="1652360"/>
            <a:ext cx="2937164" cy="4708981"/>
          </a:xfrm>
          <a:prstGeom prst="rect">
            <a:avLst/>
          </a:prstGeom>
          <a:noFill/>
        </p:spPr>
        <p:txBody>
          <a:bodyPr wrap="square">
            <a:spAutoFit/>
          </a:bodyPr>
          <a:lstStyle/>
          <a:p>
            <a:pPr algn="ctr"/>
            <a:r>
              <a:rPr lang="en-US" sz="2000" b="1" dirty="0">
                <a:solidFill>
                  <a:schemeClr val="bg1"/>
                </a:solidFill>
                <a:effectLst>
                  <a:glow rad="127000">
                    <a:srgbClr val="1B275B"/>
                  </a:glow>
                  <a:outerShdw blurRad="38100" dist="38100" dir="2700000" algn="tl">
                    <a:srgbClr val="000000">
                      <a:alpha val="43137"/>
                    </a:srgbClr>
                  </a:outerShdw>
                </a:effectLst>
              </a:rPr>
              <a:t>God has no beginning and will have no end. He has existed forever and will exist for all eternity. God is not limited by time</a:t>
            </a:r>
            <a:r>
              <a:rPr lang="es-ES" sz="2000" b="1" dirty="0">
                <a:solidFill>
                  <a:schemeClr val="bg1"/>
                </a:solidFill>
                <a:effectLst>
                  <a:glow rad="127000">
                    <a:srgbClr val="1B275B"/>
                  </a:glow>
                  <a:outerShdw blurRad="38100" dist="38100" dir="2700000" algn="tl">
                    <a:srgbClr val="000000">
                      <a:alpha val="43137"/>
                    </a:srgbClr>
                  </a:outerShdw>
                </a:effectLst>
              </a:rPr>
              <a:t>.</a:t>
            </a:r>
          </a:p>
          <a:p>
            <a:pPr algn="ctr"/>
            <a:r>
              <a:rPr lang="en-US" sz="2000" b="1" dirty="0">
                <a:solidFill>
                  <a:schemeClr val="bg1"/>
                </a:solidFill>
                <a:effectLst>
                  <a:glow rad="127000">
                    <a:srgbClr val="1B275B"/>
                  </a:glow>
                  <a:outerShdw blurRad="38100" dist="38100" dir="2700000" algn="tl">
                    <a:srgbClr val="000000">
                      <a:alpha val="43137"/>
                    </a:srgbClr>
                  </a:outerShdw>
                </a:effectLst>
              </a:rPr>
              <a:t>God was not created by anyone: He IS. When Moses asked God for his name, God replied, "I AM THAT I AM." That is the eternal name of God, and the name by which He is and will be known to all generations. A name that proclaims its eternity</a:t>
            </a:r>
            <a:r>
              <a:rPr lang="es-ES" sz="2000" b="1" dirty="0">
                <a:solidFill>
                  <a:schemeClr val="bg1"/>
                </a:solidFill>
                <a:effectLst>
                  <a:glow rad="127000">
                    <a:srgbClr val="1B275B"/>
                  </a:glow>
                  <a:outerShdw blurRad="38100" dist="38100" dir="2700000" algn="tl">
                    <a:srgbClr val="000000">
                      <a:alpha val="43137"/>
                    </a:srgbClr>
                  </a:outerShdw>
                </a:effectLst>
              </a:rPr>
              <a:t>.</a:t>
            </a:r>
          </a:p>
        </p:txBody>
      </p:sp>
      <p:sp>
        <p:nvSpPr>
          <p:cNvPr id="6" name="CuadroTexto 5">
            <a:extLst>
              <a:ext uri="{FF2B5EF4-FFF2-40B4-BE49-F238E27FC236}">
                <a16:creationId xmlns:a16="http://schemas.microsoft.com/office/drawing/2014/main" id="{B7DB7FCB-9C0B-FBA2-37CC-740D19FB7057}"/>
              </a:ext>
            </a:extLst>
          </p:cNvPr>
          <p:cNvSpPr txBox="1"/>
          <p:nvPr/>
        </p:nvSpPr>
        <p:spPr>
          <a:xfrm>
            <a:off x="4846369" y="1350406"/>
            <a:ext cx="3986299" cy="2354491"/>
          </a:xfrm>
          <a:prstGeom prst="rect">
            <a:avLst/>
          </a:prstGeom>
          <a:noFill/>
        </p:spPr>
        <p:txBody>
          <a:bodyPr wrap="square">
            <a:spAutoFit/>
          </a:bodyPr>
          <a:lstStyle/>
          <a:p>
            <a:pPr algn="ctr"/>
            <a:r>
              <a:rPr lang="en-US" sz="2100" b="1" dirty="0"/>
              <a:t>Hast thou not known? hast thou not heard, that the everlasting God, the LORD, the Creator of the ends of the earth, </a:t>
            </a:r>
            <a:r>
              <a:rPr lang="en-US" sz="2100" b="1" dirty="0" err="1"/>
              <a:t>fainteth</a:t>
            </a:r>
            <a:r>
              <a:rPr lang="en-US" sz="2100" b="1" dirty="0"/>
              <a:t> not, neither is weary? there is no searching of his understanding</a:t>
            </a:r>
            <a:r>
              <a:rPr lang="es-ES" sz="2100" b="1" dirty="0"/>
              <a:t>. </a:t>
            </a:r>
            <a:r>
              <a:rPr lang="es-ES" sz="2100" b="1" dirty="0" err="1"/>
              <a:t>Isaiah</a:t>
            </a:r>
            <a:r>
              <a:rPr lang="es-ES" sz="2100" b="1" dirty="0"/>
              <a:t> 40:28</a:t>
            </a:r>
          </a:p>
        </p:txBody>
      </p:sp>
      <p:sp>
        <p:nvSpPr>
          <p:cNvPr id="8" name="CuadroTexto 7">
            <a:extLst>
              <a:ext uri="{FF2B5EF4-FFF2-40B4-BE49-F238E27FC236}">
                <a16:creationId xmlns:a16="http://schemas.microsoft.com/office/drawing/2014/main" id="{FFE1E809-3C55-2424-4481-396BE2D9F450}"/>
              </a:ext>
            </a:extLst>
          </p:cNvPr>
          <p:cNvSpPr txBox="1"/>
          <p:nvPr/>
        </p:nvSpPr>
        <p:spPr>
          <a:xfrm>
            <a:off x="476609" y="4852489"/>
            <a:ext cx="3655878" cy="1569660"/>
          </a:xfrm>
          <a:prstGeom prst="rect">
            <a:avLst/>
          </a:prstGeom>
          <a:noFill/>
        </p:spPr>
        <p:txBody>
          <a:bodyPr wrap="square">
            <a:spAutoFit/>
          </a:bodyPr>
          <a:lstStyle/>
          <a:p>
            <a:pPr algn="ctr"/>
            <a:r>
              <a:rPr lang="en-US" sz="2400" b="1" dirty="0"/>
              <a:t>The eternal God is thy refuge, and underneath are the everlasting arms</a:t>
            </a:r>
            <a:r>
              <a:rPr lang="es-ES" sz="2400" b="1" dirty="0"/>
              <a:t>. </a:t>
            </a:r>
            <a:r>
              <a:rPr lang="es-ES" sz="2400" b="1" dirty="0" err="1"/>
              <a:t>Deuteronomy</a:t>
            </a:r>
            <a:r>
              <a:rPr lang="es-ES" sz="2400" b="1" dirty="0"/>
              <a:t> 33:27a</a:t>
            </a:r>
          </a:p>
        </p:txBody>
      </p:sp>
      <p:sp>
        <p:nvSpPr>
          <p:cNvPr id="12" name="CuadroTexto 11">
            <a:extLst>
              <a:ext uri="{FF2B5EF4-FFF2-40B4-BE49-F238E27FC236}">
                <a16:creationId xmlns:a16="http://schemas.microsoft.com/office/drawing/2014/main" id="{FFFC6E14-14E4-26DC-4808-01ABB361959D}"/>
              </a:ext>
            </a:extLst>
          </p:cNvPr>
          <p:cNvSpPr txBox="1"/>
          <p:nvPr/>
        </p:nvSpPr>
        <p:spPr>
          <a:xfrm>
            <a:off x="5193968" y="4789734"/>
            <a:ext cx="3432294" cy="1862818"/>
          </a:xfrm>
          <a:prstGeom prst="rect">
            <a:avLst/>
          </a:prstGeom>
          <a:noFill/>
        </p:spPr>
        <p:txBody>
          <a:bodyPr wrap="square">
            <a:spAutoFit/>
          </a:bodyPr>
          <a:lstStyle/>
          <a:p>
            <a:pPr algn="ctr">
              <a:lnSpc>
                <a:spcPts val="2300"/>
              </a:lnSpc>
            </a:pPr>
            <a:r>
              <a:rPr lang="en-US" sz="2200" b="1" dirty="0"/>
              <a:t>Before the mountains were brought forth, or ever thou hadst formed the earth and the world, even from everlasting to everlasting, thou art God</a:t>
            </a:r>
            <a:r>
              <a:rPr lang="es-ES" sz="2200" b="1" dirty="0"/>
              <a:t>. </a:t>
            </a:r>
            <a:r>
              <a:rPr lang="es-ES" sz="2200" b="1" dirty="0" err="1"/>
              <a:t>Psalms</a:t>
            </a:r>
            <a:r>
              <a:rPr lang="es-ES" sz="2200" b="1" dirty="0"/>
              <a:t> 90:2</a:t>
            </a:r>
          </a:p>
        </p:txBody>
      </p:sp>
      <p:pic>
        <p:nvPicPr>
          <p:cNvPr id="4" name="Imagen 3">
            <a:extLst>
              <a:ext uri="{FF2B5EF4-FFF2-40B4-BE49-F238E27FC236}">
                <a16:creationId xmlns:a16="http://schemas.microsoft.com/office/drawing/2014/main" id="{AEF1451E-8BB2-ADB2-264A-89476C339A6D}"/>
              </a:ext>
            </a:extLst>
          </p:cNvPr>
          <p:cNvPicPr>
            <a:picLocks noChangeAspect="1"/>
          </p:cNvPicPr>
          <p:nvPr/>
        </p:nvPicPr>
        <p:blipFill rotWithShape="1">
          <a:blip r:embed="rId3"/>
          <a:srcRect b="16833"/>
          <a:stretch/>
        </p:blipFill>
        <p:spPr>
          <a:xfrm>
            <a:off x="253248" y="1258003"/>
            <a:ext cx="4124788" cy="2501198"/>
          </a:xfrm>
          <a:prstGeom prst="rect">
            <a:avLst/>
          </a:prstGeom>
          <a:ln>
            <a:noFill/>
          </a:ln>
          <a:effectLst>
            <a:softEdge rad="112500"/>
          </a:effectLst>
        </p:spPr>
      </p:pic>
      <p:pic>
        <p:nvPicPr>
          <p:cNvPr id="7" name="Imagen 6">
            <a:extLst>
              <a:ext uri="{FF2B5EF4-FFF2-40B4-BE49-F238E27FC236}">
                <a16:creationId xmlns:a16="http://schemas.microsoft.com/office/drawing/2014/main" id="{AB064C9B-00BF-A57B-94A9-340461233F79}"/>
              </a:ext>
            </a:extLst>
          </p:cNvPr>
          <p:cNvPicPr>
            <a:picLocks noChangeAspect="1"/>
          </p:cNvPicPr>
          <p:nvPr/>
        </p:nvPicPr>
        <p:blipFill>
          <a:blip r:embed="rId4">
            <a:extLst>
              <a:ext uri="{28A0092B-C50C-407E-A947-70E740481C1C}">
                <a14:useLocalDpi xmlns:a14="http://schemas.microsoft.com/office/drawing/2010/main" val="0"/>
              </a:ext>
            </a:extLst>
          </a:blip>
          <a:srcRect l="17344" r="16016"/>
          <a:stretch/>
        </p:blipFill>
        <p:spPr>
          <a:xfrm>
            <a:off x="2114550" y="9525"/>
            <a:ext cx="8124825" cy="1479453"/>
          </a:xfrm>
          <a:prstGeom prst="rect">
            <a:avLst/>
          </a:prstGeom>
        </p:spPr>
      </p:pic>
    </p:spTree>
    <p:extLst>
      <p:ext uri="{BB962C8B-B14F-4D97-AF65-F5344CB8AC3E}">
        <p14:creationId xmlns:p14="http://schemas.microsoft.com/office/powerpoint/2010/main" val="151500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trips(down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B24CE8-5A29-3296-AA59-1032E52A7B46}"/>
              </a:ext>
            </a:extLst>
          </p:cNvPr>
          <p:cNvSpPr txBox="1"/>
          <p:nvPr/>
        </p:nvSpPr>
        <p:spPr>
          <a:xfrm>
            <a:off x="4184073" y="4300528"/>
            <a:ext cx="3553158" cy="2308324"/>
          </a:xfrm>
          <a:prstGeom prst="rect">
            <a:avLst/>
          </a:prstGeom>
          <a:noFill/>
        </p:spPr>
        <p:txBody>
          <a:bodyPr wrap="square">
            <a:spAutoFit/>
          </a:bodyPr>
          <a:lstStyle/>
          <a:p>
            <a:pPr algn="ctr"/>
            <a:r>
              <a:rPr lang="en-US" b="1" dirty="0">
                <a:solidFill>
                  <a:schemeClr val="bg1"/>
                </a:solidFill>
                <a:effectLst>
                  <a:glow rad="127000">
                    <a:srgbClr val="8A0000"/>
                  </a:glow>
                  <a:outerShdw blurRad="38100" dist="38100" dir="2700000" algn="tl">
                    <a:srgbClr val="000000">
                      <a:alpha val="43137"/>
                    </a:srgbClr>
                  </a:outerShdw>
                </a:effectLst>
              </a:rPr>
              <a:t>God knows everything; he is aware  of  everything; and scrutinizes everything, regardless of whether it is past, present or future</a:t>
            </a:r>
            <a:r>
              <a:rPr lang="es-ES" b="1" dirty="0">
                <a:solidFill>
                  <a:schemeClr val="bg1"/>
                </a:solidFill>
                <a:effectLst>
                  <a:glow rad="127000">
                    <a:srgbClr val="8A0000"/>
                  </a:glow>
                  <a:outerShdw blurRad="38100" dist="38100" dir="2700000" algn="tl">
                    <a:srgbClr val="000000">
                      <a:alpha val="43137"/>
                    </a:srgbClr>
                  </a:outerShdw>
                </a:effectLst>
              </a:rPr>
              <a:t>.</a:t>
            </a:r>
          </a:p>
          <a:p>
            <a:pPr algn="ctr"/>
            <a:r>
              <a:rPr lang="en-US" b="1" dirty="0">
                <a:solidFill>
                  <a:schemeClr val="bg1"/>
                </a:solidFill>
                <a:effectLst>
                  <a:glow rad="127000">
                    <a:srgbClr val="8A0000"/>
                  </a:glow>
                  <a:outerShdw blurRad="38100" dist="38100" dir="2700000" algn="tl">
                    <a:srgbClr val="000000">
                      <a:alpha val="43137"/>
                    </a:srgbClr>
                  </a:outerShdw>
                </a:effectLst>
              </a:rPr>
              <a:t>He knows our deepest thoughts and what is going to happen to us</a:t>
            </a:r>
            <a:r>
              <a:rPr lang="es-ES" b="1" dirty="0">
                <a:solidFill>
                  <a:schemeClr val="bg1"/>
                </a:solidFill>
                <a:effectLst>
                  <a:glow rad="127000">
                    <a:srgbClr val="8A0000"/>
                  </a:glow>
                  <a:outerShdw blurRad="38100" dist="38100" dir="2700000" algn="tl">
                    <a:srgbClr val="000000">
                      <a:alpha val="43137"/>
                    </a:srgbClr>
                  </a:outerShdw>
                </a:effectLst>
              </a:rPr>
              <a:t>. </a:t>
            </a:r>
            <a:r>
              <a:rPr lang="en-US" b="1" dirty="0">
                <a:solidFill>
                  <a:schemeClr val="bg1"/>
                </a:solidFill>
                <a:effectLst>
                  <a:glow rad="127000">
                    <a:srgbClr val="8A0000"/>
                  </a:glow>
                  <a:outerShdw blurRad="38100" dist="38100" dir="2700000" algn="tl">
                    <a:srgbClr val="000000">
                      <a:alpha val="43137"/>
                    </a:srgbClr>
                  </a:outerShdw>
                </a:effectLst>
              </a:rPr>
              <a:t>He has knowledge of  everything about every created being</a:t>
            </a:r>
            <a:r>
              <a:rPr lang="es-ES" b="1" dirty="0">
                <a:solidFill>
                  <a:schemeClr val="bg1"/>
                </a:solidFill>
                <a:effectLst>
                  <a:glow rad="127000">
                    <a:srgbClr val="8A0000"/>
                  </a:glow>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68543624-3CCB-157B-4CBB-1C4C43770CD8}"/>
              </a:ext>
            </a:extLst>
          </p:cNvPr>
          <p:cNvSpPr txBox="1"/>
          <p:nvPr/>
        </p:nvSpPr>
        <p:spPr>
          <a:xfrm>
            <a:off x="378690" y="1460511"/>
            <a:ext cx="3805383" cy="2308324"/>
          </a:xfrm>
          <a:prstGeom prst="rect">
            <a:avLst/>
          </a:prstGeom>
          <a:noFill/>
        </p:spPr>
        <p:txBody>
          <a:bodyPr wrap="square">
            <a:spAutoFit/>
          </a:bodyPr>
          <a:lstStyle/>
          <a:p>
            <a:pPr algn="ctr"/>
            <a:r>
              <a:rPr lang="en-US" sz="2400" b="1" dirty="0"/>
              <a:t>Neither is there any creature that is not manifest in his sight: but all things are naked and opened unto the eyes of him with whom we have to do</a:t>
            </a:r>
            <a:r>
              <a:rPr lang="es-ES" sz="2400" b="1" dirty="0"/>
              <a:t>. </a:t>
            </a:r>
            <a:r>
              <a:rPr lang="es-ES" sz="2400" b="1" dirty="0" err="1"/>
              <a:t>Hebrews</a:t>
            </a:r>
            <a:r>
              <a:rPr lang="es-ES" sz="2400" b="1" dirty="0"/>
              <a:t> 4:13</a:t>
            </a:r>
          </a:p>
        </p:txBody>
      </p:sp>
      <p:sp>
        <p:nvSpPr>
          <p:cNvPr id="5" name="CuadroTexto 4">
            <a:extLst>
              <a:ext uri="{FF2B5EF4-FFF2-40B4-BE49-F238E27FC236}">
                <a16:creationId xmlns:a16="http://schemas.microsoft.com/office/drawing/2014/main" id="{0C7A7769-5725-AD7B-6BC1-66D3FA279857}"/>
              </a:ext>
            </a:extLst>
          </p:cNvPr>
          <p:cNvSpPr txBox="1"/>
          <p:nvPr/>
        </p:nvSpPr>
        <p:spPr>
          <a:xfrm>
            <a:off x="5024582" y="1353466"/>
            <a:ext cx="6567055" cy="2554545"/>
          </a:xfrm>
          <a:prstGeom prst="rect">
            <a:avLst/>
          </a:prstGeom>
          <a:noFill/>
        </p:spPr>
        <p:txBody>
          <a:bodyPr wrap="square">
            <a:spAutoFit/>
          </a:bodyPr>
          <a:lstStyle/>
          <a:p>
            <a:pPr algn="ctr"/>
            <a:r>
              <a:rPr lang="en-US" sz="2000" b="1" dirty="0"/>
              <a:t>Thou knowest my </a:t>
            </a:r>
            <a:r>
              <a:rPr lang="en-US" sz="2000" b="1" dirty="0" err="1"/>
              <a:t>downsitting</a:t>
            </a:r>
            <a:r>
              <a:rPr lang="en-US" sz="2000" b="1" dirty="0"/>
              <a:t> and mine uprising, thou </a:t>
            </a:r>
            <a:r>
              <a:rPr lang="en-US" sz="2000" b="1" dirty="0" err="1"/>
              <a:t>understandest</a:t>
            </a:r>
            <a:r>
              <a:rPr lang="en-US" sz="2000" b="1" dirty="0"/>
              <a:t> my thought afar off. Thou </a:t>
            </a:r>
            <a:r>
              <a:rPr lang="en-US" sz="2000" b="1" dirty="0" err="1"/>
              <a:t>compassest</a:t>
            </a:r>
            <a:r>
              <a:rPr lang="en-US" sz="2000" b="1" dirty="0"/>
              <a:t> my path and my lying down, and art acquainted with all my ways. For there is not a word in my tongue, but, lo, O LORD, thou knowest it altogether. Thou hast beset me behind and before, and laid thine hand upon me. Such knowledge is too wonderful for me; it is high, I cannot attain unto it. </a:t>
            </a:r>
            <a:br>
              <a:rPr lang="en-US" sz="2000" b="1" dirty="0"/>
            </a:br>
            <a:r>
              <a:rPr lang="en-US" sz="2000" b="1" dirty="0"/>
              <a:t>Ps</a:t>
            </a:r>
            <a:r>
              <a:rPr lang="es-ES" sz="2000" b="1" dirty="0" err="1"/>
              <a:t>alms</a:t>
            </a:r>
            <a:r>
              <a:rPr lang="es-ES" sz="2000" b="1" dirty="0"/>
              <a:t> 139:2-6</a:t>
            </a:r>
          </a:p>
        </p:txBody>
      </p:sp>
      <p:sp>
        <p:nvSpPr>
          <p:cNvPr id="8" name="CuadroTexto 7">
            <a:extLst>
              <a:ext uri="{FF2B5EF4-FFF2-40B4-BE49-F238E27FC236}">
                <a16:creationId xmlns:a16="http://schemas.microsoft.com/office/drawing/2014/main" id="{E8E0A00E-2E41-E59B-5A33-B09573CEEBA7}"/>
              </a:ext>
            </a:extLst>
          </p:cNvPr>
          <p:cNvSpPr txBox="1"/>
          <p:nvPr/>
        </p:nvSpPr>
        <p:spPr>
          <a:xfrm>
            <a:off x="481038" y="4669860"/>
            <a:ext cx="3297383" cy="1938992"/>
          </a:xfrm>
          <a:prstGeom prst="rect">
            <a:avLst/>
          </a:prstGeom>
          <a:noFill/>
        </p:spPr>
        <p:txBody>
          <a:bodyPr wrap="square">
            <a:spAutoFit/>
          </a:bodyPr>
          <a:lstStyle/>
          <a:p>
            <a:pPr algn="ctr"/>
            <a:r>
              <a:rPr lang="en-US" sz="2400" b="1" dirty="0"/>
              <a:t>For if our heart condemn us, God is greater than our heart, and </a:t>
            </a:r>
            <a:r>
              <a:rPr lang="en-US" sz="2400" b="1" dirty="0" err="1"/>
              <a:t>knoweth</a:t>
            </a:r>
            <a:r>
              <a:rPr lang="en-US" sz="2400" b="1" dirty="0"/>
              <a:t> all things</a:t>
            </a:r>
            <a:r>
              <a:rPr lang="es-ES" sz="2400" b="1" dirty="0"/>
              <a:t>. 1 John 3:20</a:t>
            </a:r>
          </a:p>
        </p:txBody>
      </p:sp>
      <p:pic>
        <p:nvPicPr>
          <p:cNvPr id="11" name="Imagen 10">
            <a:extLst>
              <a:ext uri="{FF2B5EF4-FFF2-40B4-BE49-F238E27FC236}">
                <a16:creationId xmlns:a16="http://schemas.microsoft.com/office/drawing/2014/main" id="{6E8AD40E-F771-AFA1-7BC9-84430AC3EEF9}"/>
              </a:ext>
            </a:extLst>
          </p:cNvPr>
          <p:cNvPicPr>
            <a:picLocks noChangeAspect="1"/>
          </p:cNvPicPr>
          <p:nvPr/>
        </p:nvPicPr>
        <p:blipFill>
          <a:blip r:embed="rId3"/>
          <a:stretch>
            <a:fillRect/>
          </a:stretch>
        </p:blipFill>
        <p:spPr>
          <a:xfrm>
            <a:off x="7934036" y="4597436"/>
            <a:ext cx="3740727" cy="2083840"/>
          </a:xfrm>
          <a:prstGeom prst="rect">
            <a:avLst/>
          </a:prstGeom>
          <a:ln>
            <a:noFill/>
          </a:ln>
          <a:effectLst>
            <a:softEdge rad="112500"/>
          </a:effectLst>
        </p:spPr>
      </p:pic>
      <p:pic>
        <p:nvPicPr>
          <p:cNvPr id="7" name="Imagen 6">
            <a:extLst>
              <a:ext uri="{FF2B5EF4-FFF2-40B4-BE49-F238E27FC236}">
                <a16:creationId xmlns:a16="http://schemas.microsoft.com/office/drawing/2014/main" id="{A859B4DC-9978-3F81-3111-EA9407EE9445}"/>
              </a:ext>
            </a:extLst>
          </p:cNvPr>
          <p:cNvPicPr>
            <a:picLocks noChangeAspect="1"/>
          </p:cNvPicPr>
          <p:nvPr/>
        </p:nvPicPr>
        <p:blipFill>
          <a:blip r:embed="rId4">
            <a:extLst>
              <a:ext uri="{28A0092B-C50C-407E-A947-70E740481C1C}">
                <a14:useLocalDpi xmlns:a14="http://schemas.microsoft.com/office/drawing/2010/main" val="0"/>
              </a:ext>
            </a:extLst>
          </a:blip>
          <a:srcRect l="9001" r="8734" b="20354"/>
          <a:stretch/>
        </p:blipFill>
        <p:spPr>
          <a:xfrm>
            <a:off x="1081087" y="74883"/>
            <a:ext cx="10029825" cy="1178316"/>
          </a:xfrm>
          <a:prstGeom prst="rect">
            <a:avLst/>
          </a:prstGeom>
        </p:spPr>
      </p:pic>
    </p:spTree>
    <p:extLst>
      <p:ext uri="{BB962C8B-B14F-4D97-AF65-F5344CB8AC3E}">
        <p14:creationId xmlns:p14="http://schemas.microsoft.com/office/powerpoint/2010/main" val="180015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0F2A46-5808-650A-D9DC-10374A1CD17E}"/>
              </a:ext>
            </a:extLst>
          </p:cNvPr>
          <p:cNvSpPr txBox="1"/>
          <p:nvPr/>
        </p:nvSpPr>
        <p:spPr>
          <a:xfrm>
            <a:off x="4647731" y="1407277"/>
            <a:ext cx="2841184" cy="2308324"/>
          </a:xfrm>
          <a:prstGeom prst="rect">
            <a:avLst/>
          </a:prstGeom>
          <a:noFill/>
        </p:spPr>
        <p:txBody>
          <a:bodyPr wrap="square">
            <a:spAutoFit/>
          </a:bodyPr>
          <a:lstStyle/>
          <a:p>
            <a:pPr algn="ctr"/>
            <a:r>
              <a:rPr lang="en-US" b="1" dirty="0"/>
              <a:t>God is no respecter of persons; He has no favorites whom He benefits more than others. Each and every human being is equally the object of God's love. He bought us by the sacrifice of his Son</a:t>
            </a:r>
            <a:r>
              <a:rPr lang="es-ES" b="1" dirty="0"/>
              <a:t>. </a:t>
            </a:r>
          </a:p>
        </p:txBody>
      </p:sp>
      <p:sp>
        <p:nvSpPr>
          <p:cNvPr id="4" name="CuadroTexto 3">
            <a:extLst>
              <a:ext uri="{FF2B5EF4-FFF2-40B4-BE49-F238E27FC236}">
                <a16:creationId xmlns:a16="http://schemas.microsoft.com/office/drawing/2014/main" id="{2AD21C05-33EA-FC46-7638-DE2F742C726F}"/>
              </a:ext>
            </a:extLst>
          </p:cNvPr>
          <p:cNvSpPr txBox="1"/>
          <p:nvPr/>
        </p:nvSpPr>
        <p:spPr>
          <a:xfrm rot="466429">
            <a:off x="8040233" y="1763635"/>
            <a:ext cx="3315832" cy="1938992"/>
          </a:xfrm>
          <a:prstGeom prst="rect">
            <a:avLst/>
          </a:prstGeom>
          <a:noFill/>
        </p:spPr>
        <p:txBody>
          <a:bodyPr wrap="square">
            <a:spAutoFit/>
          </a:bodyPr>
          <a:lstStyle/>
          <a:p>
            <a:pPr algn="ctr"/>
            <a:r>
              <a:rPr lang="en-US" sz="2000" b="1" dirty="0"/>
              <a:t>For the LORD your God is God of gods, and Lord of lords, a great God, a mighty, and a terrible, which </a:t>
            </a:r>
            <a:r>
              <a:rPr lang="en-US" sz="2000" b="1" dirty="0" err="1"/>
              <a:t>regardeth</a:t>
            </a:r>
            <a:r>
              <a:rPr lang="en-US" sz="2000" b="1" dirty="0"/>
              <a:t> not persons, nor taketh reward</a:t>
            </a:r>
            <a:r>
              <a:rPr lang="es-ES" sz="2000" b="1" dirty="0"/>
              <a:t>. </a:t>
            </a:r>
            <a:r>
              <a:rPr lang="es-ES" sz="2000" b="1" dirty="0" err="1"/>
              <a:t>Deuteronomy</a:t>
            </a:r>
            <a:r>
              <a:rPr lang="es-ES" sz="2000" b="1" dirty="0"/>
              <a:t> 10:17</a:t>
            </a:r>
          </a:p>
        </p:txBody>
      </p:sp>
      <p:sp>
        <p:nvSpPr>
          <p:cNvPr id="6" name="CuadroTexto 5">
            <a:extLst>
              <a:ext uri="{FF2B5EF4-FFF2-40B4-BE49-F238E27FC236}">
                <a16:creationId xmlns:a16="http://schemas.microsoft.com/office/drawing/2014/main" id="{406C64D4-2F53-A0D6-F215-448A6D63DF91}"/>
              </a:ext>
            </a:extLst>
          </p:cNvPr>
          <p:cNvSpPr txBox="1"/>
          <p:nvPr/>
        </p:nvSpPr>
        <p:spPr>
          <a:xfrm rot="451850">
            <a:off x="6867377" y="4585021"/>
            <a:ext cx="3281424" cy="1754326"/>
          </a:xfrm>
          <a:prstGeom prst="rect">
            <a:avLst/>
          </a:prstGeom>
          <a:noFill/>
        </p:spPr>
        <p:txBody>
          <a:bodyPr wrap="square">
            <a:spAutoFit/>
          </a:bodyPr>
          <a:lstStyle/>
          <a:p>
            <a:pPr algn="ctr"/>
            <a:r>
              <a:rPr lang="en-US" b="1" dirty="0"/>
              <a:t>Wherefore now let the fear of the LORD be upon you; take heed and do it: for there is no iniquity with the LORD our God, nor respect of persons, nor taking of gifts</a:t>
            </a:r>
            <a:r>
              <a:rPr lang="es-ES" b="1" dirty="0"/>
              <a:t>. 2 </a:t>
            </a:r>
            <a:r>
              <a:rPr lang="es-ES" b="1" dirty="0" err="1"/>
              <a:t>Chronicles</a:t>
            </a:r>
            <a:r>
              <a:rPr lang="es-ES" b="1" dirty="0"/>
              <a:t> 19:7</a:t>
            </a:r>
          </a:p>
        </p:txBody>
      </p:sp>
      <p:sp>
        <p:nvSpPr>
          <p:cNvPr id="8" name="CuadroTexto 7">
            <a:extLst>
              <a:ext uri="{FF2B5EF4-FFF2-40B4-BE49-F238E27FC236}">
                <a16:creationId xmlns:a16="http://schemas.microsoft.com/office/drawing/2014/main" id="{87BCBB5A-6525-DD17-030C-CAA94F16FB96}"/>
              </a:ext>
            </a:extLst>
          </p:cNvPr>
          <p:cNvSpPr txBox="1"/>
          <p:nvPr/>
        </p:nvSpPr>
        <p:spPr>
          <a:xfrm rot="21192050">
            <a:off x="446948" y="1717468"/>
            <a:ext cx="3974134" cy="2031325"/>
          </a:xfrm>
          <a:prstGeom prst="rect">
            <a:avLst/>
          </a:prstGeom>
          <a:noFill/>
        </p:spPr>
        <p:txBody>
          <a:bodyPr wrap="square">
            <a:spAutoFit/>
          </a:bodyPr>
          <a:lstStyle/>
          <a:p>
            <a:pPr algn="ctr"/>
            <a:r>
              <a:rPr lang="en-US" sz="2100" b="1" dirty="0"/>
              <a:t>And, ye masters, do the same things unto them, forbearing threatening: knowing that your Master also is in heaven; neither is there respect of persons with him</a:t>
            </a:r>
            <a:r>
              <a:rPr lang="es-ES" sz="2100" b="1" dirty="0"/>
              <a:t>. </a:t>
            </a:r>
            <a:r>
              <a:rPr lang="es-ES" sz="2100" b="1" dirty="0" err="1"/>
              <a:t>Ephesians</a:t>
            </a:r>
            <a:r>
              <a:rPr lang="es-ES" sz="2100" b="1" dirty="0"/>
              <a:t> 6:9</a:t>
            </a:r>
          </a:p>
        </p:txBody>
      </p:sp>
      <p:pic>
        <p:nvPicPr>
          <p:cNvPr id="11" name="Imagen 10">
            <a:extLst>
              <a:ext uri="{FF2B5EF4-FFF2-40B4-BE49-F238E27FC236}">
                <a16:creationId xmlns:a16="http://schemas.microsoft.com/office/drawing/2014/main" id="{519F6AC9-EA51-ACA1-46A8-5D2E9C6269C6}"/>
              </a:ext>
            </a:extLst>
          </p:cNvPr>
          <p:cNvPicPr>
            <a:picLocks noChangeAspect="1"/>
          </p:cNvPicPr>
          <p:nvPr/>
        </p:nvPicPr>
        <p:blipFill>
          <a:blip r:embed="rId3"/>
          <a:stretch>
            <a:fillRect/>
          </a:stretch>
        </p:blipFill>
        <p:spPr>
          <a:xfrm rot="21156699">
            <a:off x="1430900" y="4095198"/>
            <a:ext cx="4065997" cy="2425188"/>
          </a:xfrm>
          <a:prstGeom prst="rect">
            <a:avLst/>
          </a:prstGeom>
          <a:ln>
            <a:noFill/>
          </a:ln>
          <a:effectLst>
            <a:softEdge rad="112500"/>
          </a:effectLst>
        </p:spPr>
      </p:pic>
      <p:pic>
        <p:nvPicPr>
          <p:cNvPr id="7" name="Imagen 6">
            <a:extLst>
              <a:ext uri="{FF2B5EF4-FFF2-40B4-BE49-F238E27FC236}">
                <a16:creationId xmlns:a16="http://schemas.microsoft.com/office/drawing/2014/main" id="{2A0A5571-AACD-8E1D-95BA-AC7D7AA66772}"/>
              </a:ext>
            </a:extLst>
          </p:cNvPr>
          <p:cNvPicPr>
            <a:picLocks noChangeAspect="1"/>
          </p:cNvPicPr>
          <p:nvPr/>
        </p:nvPicPr>
        <p:blipFill>
          <a:blip r:embed="rId4">
            <a:extLst>
              <a:ext uri="{28A0092B-C50C-407E-A947-70E740481C1C}">
                <a14:useLocalDpi xmlns:a14="http://schemas.microsoft.com/office/drawing/2010/main" val="0"/>
              </a:ext>
            </a:extLst>
          </a:blip>
          <a:srcRect l="13281" r="12500"/>
          <a:stretch/>
        </p:blipFill>
        <p:spPr>
          <a:xfrm>
            <a:off x="1543948" y="9909"/>
            <a:ext cx="9048750" cy="1479453"/>
          </a:xfrm>
          <a:prstGeom prst="rect">
            <a:avLst/>
          </a:prstGeom>
        </p:spPr>
      </p:pic>
    </p:spTree>
    <p:extLst>
      <p:ext uri="{BB962C8B-B14F-4D97-AF65-F5344CB8AC3E}">
        <p14:creationId xmlns:p14="http://schemas.microsoft.com/office/powerpoint/2010/main" val="396021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10438</TotalTime>
  <Words>4455</Words>
  <Application>Microsoft Office PowerPoint</Application>
  <PresentationFormat>Panorámica</PresentationFormat>
  <Paragraphs>122</Paragraphs>
  <Slides>26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385</cp:revision>
  <dcterms:created xsi:type="dcterms:W3CDTF">2023-09-15T08:11:28Z</dcterms:created>
  <dcterms:modified xsi:type="dcterms:W3CDTF">2024-12-03T07:11:20Z</dcterms:modified>
</cp:coreProperties>
</file>