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04" r:id="rId3"/>
    <p:sldId id="259" r:id="rId4"/>
    <p:sldId id="270" r:id="rId5"/>
    <p:sldId id="269" r:id="rId6"/>
    <p:sldId id="261" r:id="rId7"/>
    <p:sldId id="271" r:id="rId8"/>
    <p:sldId id="262" r:id="rId9"/>
    <p:sldId id="268" r:id="rId10"/>
    <p:sldId id="263" r:id="rId11"/>
    <p:sldId id="264" r:id="rId12"/>
    <p:sldId id="266"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6" r:id="rId4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2A7"/>
    <a:srgbClr val="CD821D"/>
    <a:srgbClr val="FDE7A1"/>
    <a:srgbClr val="FACE3A"/>
    <a:srgbClr val="FFE497"/>
    <a:srgbClr val="CC9900"/>
    <a:srgbClr val="E6E6E6"/>
    <a:srgbClr val="798225"/>
    <a:srgbClr val="943C45"/>
    <a:srgbClr val="671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1C06A-A793-4660-96F4-F9E0C4843566}" v="246" dt="2024-11-16T22:53:09.12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C271C06A-A793-4660-96F4-F9E0C4843566}"/>
    <pc:docChg chg="modSld">
      <pc:chgData name="Yolanda Desarme" userId="da06884b4d1911c2" providerId="LiveId" clId="{C271C06A-A793-4660-96F4-F9E0C4843566}" dt="2024-11-16T22:54:10.861" v="299" actId="20577"/>
      <pc:docMkLst>
        <pc:docMk/>
      </pc:docMkLst>
      <pc:sldChg chg="modSp">
        <pc:chgData name="Yolanda Desarme" userId="da06884b4d1911c2" providerId="LiveId" clId="{C271C06A-A793-4660-96F4-F9E0C4843566}" dt="2024-11-16T22:48:11.031" v="257" actId="20577"/>
        <pc:sldMkLst>
          <pc:docMk/>
          <pc:sldMk cId="329209761" sldId="261"/>
        </pc:sldMkLst>
        <pc:spChg chg="mod">
          <ac:chgData name="Yolanda Desarme" userId="da06884b4d1911c2" providerId="LiveId" clId="{C271C06A-A793-4660-96F4-F9E0C4843566}" dt="2024-11-16T22:48:11.031" v="257" actId="20577"/>
          <ac:spMkLst>
            <pc:docMk/>
            <pc:sldMk cId="329209761" sldId="261"/>
            <ac:spMk id="17" creationId="{61488D1E-A0A0-B4F2-EC7F-8C033169E79B}"/>
          </ac:spMkLst>
        </pc:spChg>
      </pc:sldChg>
      <pc:sldChg chg="modSp">
        <pc:chgData name="Yolanda Desarme" userId="da06884b4d1911c2" providerId="LiveId" clId="{C271C06A-A793-4660-96F4-F9E0C4843566}" dt="2024-11-16T22:48:37.382" v="259" actId="20577"/>
        <pc:sldMkLst>
          <pc:docMk/>
          <pc:sldMk cId="2252646390" sldId="262"/>
        </pc:sldMkLst>
        <pc:spChg chg="mod">
          <ac:chgData name="Yolanda Desarme" userId="da06884b4d1911c2" providerId="LiveId" clId="{C271C06A-A793-4660-96F4-F9E0C4843566}" dt="2024-11-16T22:48:37.382" v="259" actId="20577"/>
          <ac:spMkLst>
            <pc:docMk/>
            <pc:sldMk cId="2252646390" sldId="262"/>
            <ac:spMk id="20" creationId="{C507B48D-67FD-621F-31BC-EBE40AC02252}"/>
          </ac:spMkLst>
        </pc:spChg>
        <pc:spChg chg="mod">
          <ac:chgData name="Yolanda Desarme" userId="da06884b4d1911c2" providerId="LiveId" clId="{C271C06A-A793-4660-96F4-F9E0C4843566}" dt="2024-10-28T19:02:23.501" v="7"/>
          <ac:spMkLst>
            <pc:docMk/>
            <pc:sldMk cId="2252646390" sldId="262"/>
            <ac:spMk id="22" creationId="{AB49FF6A-AA65-9FA5-AF12-A96D052147A3}"/>
          </ac:spMkLst>
        </pc:spChg>
      </pc:sldChg>
      <pc:sldChg chg="modSp mod">
        <pc:chgData name="Yolanda Desarme" userId="da06884b4d1911c2" providerId="LiveId" clId="{C271C06A-A793-4660-96F4-F9E0C4843566}" dt="2024-11-16T22:49:07.767" v="265" actId="20577"/>
        <pc:sldMkLst>
          <pc:docMk/>
          <pc:sldMk cId="435883787" sldId="264"/>
        </pc:sldMkLst>
        <pc:spChg chg="mod">
          <ac:chgData name="Yolanda Desarme" userId="da06884b4d1911c2" providerId="LiveId" clId="{C271C06A-A793-4660-96F4-F9E0C4843566}" dt="2024-10-28T19:03:09.672" v="9" actId="6549"/>
          <ac:spMkLst>
            <pc:docMk/>
            <pc:sldMk cId="435883787" sldId="264"/>
            <ac:spMk id="7" creationId="{7748F98E-3D2A-F8A6-66B5-CD5F6FF9EAF0}"/>
          </ac:spMkLst>
        </pc:spChg>
        <pc:spChg chg="mod">
          <ac:chgData name="Yolanda Desarme" userId="da06884b4d1911c2" providerId="LiveId" clId="{C271C06A-A793-4660-96F4-F9E0C4843566}" dt="2024-11-16T22:49:07.767" v="265" actId="20577"/>
          <ac:spMkLst>
            <pc:docMk/>
            <pc:sldMk cId="435883787" sldId="264"/>
            <ac:spMk id="10" creationId="{4CA502E8-93E6-1486-C519-10CD7BA86222}"/>
          </ac:spMkLst>
        </pc:spChg>
      </pc:sldChg>
      <pc:sldChg chg="modSp mod">
        <pc:chgData name="Yolanda Desarme" userId="da06884b4d1911c2" providerId="LiveId" clId="{C271C06A-A793-4660-96F4-F9E0C4843566}" dt="2024-11-16T22:49:16.988" v="266" actId="20577"/>
        <pc:sldMkLst>
          <pc:docMk/>
          <pc:sldMk cId="368101302" sldId="266"/>
        </pc:sldMkLst>
        <pc:spChg chg="mod">
          <ac:chgData name="Yolanda Desarme" userId="da06884b4d1911c2" providerId="LiveId" clId="{C271C06A-A793-4660-96F4-F9E0C4843566}" dt="2024-11-16T22:49:16.988" v="266" actId="20577"/>
          <ac:spMkLst>
            <pc:docMk/>
            <pc:sldMk cId="368101302" sldId="266"/>
            <ac:spMk id="9" creationId="{B6888400-D4A3-F205-E3E3-17658CDCC7D1}"/>
          </ac:spMkLst>
        </pc:spChg>
      </pc:sldChg>
      <pc:sldChg chg="modSp">
        <pc:chgData name="Yolanda Desarme" userId="da06884b4d1911c2" providerId="LiveId" clId="{C271C06A-A793-4660-96F4-F9E0C4843566}" dt="2024-11-16T22:48:50.088" v="260" actId="20577"/>
        <pc:sldMkLst>
          <pc:docMk/>
          <pc:sldMk cId="1411750669" sldId="268"/>
        </pc:sldMkLst>
        <pc:spChg chg="mod">
          <ac:chgData name="Yolanda Desarme" userId="da06884b4d1911c2" providerId="LiveId" clId="{C271C06A-A793-4660-96F4-F9E0C4843566}" dt="2024-11-16T22:48:50.088" v="260" actId="20577"/>
          <ac:spMkLst>
            <pc:docMk/>
            <pc:sldMk cId="1411750669" sldId="268"/>
            <ac:spMk id="9" creationId="{8273E261-6F59-D573-C134-1AEC03C4AD26}"/>
          </ac:spMkLst>
        </pc:spChg>
      </pc:sldChg>
      <pc:sldChg chg="modSp mod">
        <pc:chgData name="Yolanda Desarme" userId="da06884b4d1911c2" providerId="LiveId" clId="{C271C06A-A793-4660-96F4-F9E0C4843566}" dt="2024-10-28T18:57:06.709" v="5" actId="6549"/>
        <pc:sldMkLst>
          <pc:docMk/>
          <pc:sldMk cId="1524469075" sldId="269"/>
        </pc:sldMkLst>
        <pc:spChg chg="mod">
          <ac:chgData name="Yolanda Desarme" userId="da06884b4d1911c2" providerId="LiveId" clId="{C271C06A-A793-4660-96F4-F9E0C4843566}" dt="2024-10-28T18:57:06.709" v="5" actId="6549"/>
          <ac:spMkLst>
            <pc:docMk/>
            <pc:sldMk cId="1524469075" sldId="269"/>
            <ac:spMk id="5" creationId="{2223500F-8CC6-3761-6B43-D1E89A8903F7}"/>
          </ac:spMkLst>
        </pc:spChg>
        <pc:spChg chg="mod">
          <ac:chgData name="Yolanda Desarme" userId="da06884b4d1911c2" providerId="LiveId" clId="{C271C06A-A793-4660-96F4-F9E0C4843566}" dt="2024-10-28T18:56:08.465" v="3" actId="6549"/>
          <ac:spMkLst>
            <pc:docMk/>
            <pc:sldMk cId="1524469075" sldId="269"/>
            <ac:spMk id="9" creationId="{853E4981-A9FC-922F-6FBD-60667EE57549}"/>
          </ac:spMkLst>
        </pc:spChg>
      </pc:sldChg>
      <pc:sldChg chg="modSp">
        <pc:chgData name="Yolanda Desarme" userId="da06884b4d1911c2" providerId="LiveId" clId="{C271C06A-A793-4660-96F4-F9E0C4843566}" dt="2024-11-16T22:48:25.863" v="258" actId="20577"/>
        <pc:sldMkLst>
          <pc:docMk/>
          <pc:sldMk cId="1720001916" sldId="271"/>
        </pc:sldMkLst>
        <pc:spChg chg="mod">
          <ac:chgData name="Yolanda Desarme" userId="da06884b4d1911c2" providerId="LiveId" clId="{C271C06A-A793-4660-96F4-F9E0C4843566}" dt="2024-11-16T22:48:25.863" v="258" actId="20577"/>
          <ac:spMkLst>
            <pc:docMk/>
            <pc:sldMk cId="1720001916" sldId="271"/>
            <ac:spMk id="10" creationId="{C28C554B-EA0E-0212-4FC6-7B44DD7E44C1}"/>
          </ac:spMkLst>
        </pc:spChg>
      </pc:sldChg>
      <pc:sldChg chg="modSp mod">
        <pc:chgData name="Yolanda Desarme" userId="da06884b4d1911c2" providerId="LiveId" clId="{C271C06A-A793-4660-96F4-F9E0C4843566}" dt="2024-11-16T22:49:28.662" v="267" actId="20577"/>
        <pc:sldMkLst>
          <pc:docMk/>
          <pc:sldMk cId="172933177" sldId="272"/>
        </pc:sldMkLst>
        <pc:spChg chg="mod">
          <ac:chgData name="Yolanda Desarme" userId="da06884b4d1911c2" providerId="LiveId" clId="{C271C06A-A793-4660-96F4-F9E0C4843566}" dt="2024-10-28T19:16:37.378" v="17" actId="6549"/>
          <ac:spMkLst>
            <pc:docMk/>
            <pc:sldMk cId="172933177" sldId="272"/>
            <ac:spMk id="2" creationId="{9C8FDEC6-A666-497D-3021-FB3E30C4E5EC}"/>
          </ac:spMkLst>
        </pc:spChg>
        <pc:spChg chg="mod">
          <ac:chgData name="Yolanda Desarme" userId="da06884b4d1911c2" providerId="LiveId" clId="{C271C06A-A793-4660-96F4-F9E0C4843566}" dt="2024-11-16T22:49:28.662" v="267" actId="20577"/>
          <ac:spMkLst>
            <pc:docMk/>
            <pc:sldMk cId="172933177" sldId="272"/>
            <ac:spMk id="12" creationId="{332E6B4C-4E56-BFA2-8937-7C0C7DF81DD7}"/>
          </ac:spMkLst>
        </pc:spChg>
      </pc:sldChg>
      <pc:sldChg chg="modSp mod">
        <pc:chgData name="Yolanda Desarme" userId="da06884b4d1911c2" providerId="LiveId" clId="{C271C06A-A793-4660-96F4-F9E0C4843566}" dt="2024-11-16T22:49:43.915" v="268" actId="20577"/>
        <pc:sldMkLst>
          <pc:docMk/>
          <pc:sldMk cId="1509881072" sldId="273"/>
        </pc:sldMkLst>
        <pc:spChg chg="mod">
          <ac:chgData name="Yolanda Desarme" userId="da06884b4d1911c2" providerId="LiveId" clId="{C271C06A-A793-4660-96F4-F9E0C4843566}" dt="2024-10-28T19:17:45.323" v="23" actId="6549"/>
          <ac:spMkLst>
            <pc:docMk/>
            <pc:sldMk cId="1509881072" sldId="273"/>
            <ac:spMk id="7" creationId="{6B66FB50-0FCC-ADE8-892A-980058F29D06}"/>
          </ac:spMkLst>
        </pc:spChg>
        <pc:spChg chg="mod">
          <ac:chgData name="Yolanda Desarme" userId="da06884b4d1911c2" providerId="LiveId" clId="{C271C06A-A793-4660-96F4-F9E0C4843566}" dt="2024-11-16T22:49:43.915" v="268" actId="20577"/>
          <ac:spMkLst>
            <pc:docMk/>
            <pc:sldMk cId="1509881072" sldId="273"/>
            <ac:spMk id="25" creationId="{AA81C857-98F8-5004-6509-01B2371DBC9C}"/>
          </ac:spMkLst>
        </pc:spChg>
      </pc:sldChg>
      <pc:sldChg chg="modSp mod">
        <pc:chgData name="Yolanda Desarme" userId="da06884b4d1911c2" providerId="LiveId" clId="{C271C06A-A793-4660-96F4-F9E0C4843566}" dt="2024-11-16T22:50:01.328" v="269" actId="20577"/>
        <pc:sldMkLst>
          <pc:docMk/>
          <pc:sldMk cId="1320610144" sldId="274"/>
        </pc:sldMkLst>
        <pc:spChg chg="mod">
          <ac:chgData name="Yolanda Desarme" userId="da06884b4d1911c2" providerId="LiveId" clId="{C271C06A-A793-4660-96F4-F9E0C4843566}" dt="2024-10-28T19:22:15.603" v="52" actId="20577"/>
          <ac:spMkLst>
            <pc:docMk/>
            <pc:sldMk cId="1320610144" sldId="274"/>
            <ac:spMk id="2" creationId="{0A02B44B-CC19-EACD-5772-B65ACC61D54D}"/>
          </ac:spMkLst>
        </pc:spChg>
        <pc:spChg chg="mod">
          <ac:chgData name="Yolanda Desarme" userId="da06884b4d1911c2" providerId="LiveId" clId="{C271C06A-A793-4660-96F4-F9E0C4843566}" dt="2024-10-28T19:22:03.970" v="49" actId="1076"/>
          <ac:spMkLst>
            <pc:docMk/>
            <pc:sldMk cId="1320610144" sldId="274"/>
            <ac:spMk id="4" creationId="{8CC681B5-4C90-E87F-60EC-D42DBCD7A73D}"/>
          </ac:spMkLst>
        </pc:spChg>
        <pc:spChg chg="mod">
          <ac:chgData name="Yolanda Desarme" userId="da06884b4d1911c2" providerId="LiveId" clId="{C271C06A-A793-4660-96F4-F9E0C4843566}" dt="2024-10-28T19:21:32.112" v="46" actId="1076"/>
          <ac:spMkLst>
            <pc:docMk/>
            <pc:sldMk cId="1320610144" sldId="274"/>
            <ac:spMk id="6" creationId="{7433143E-5A9B-F260-41EC-A09FC639FCFE}"/>
          </ac:spMkLst>
        </pc:spChg>
        <pc:spChg chg="mod">
          <ac:chgData name="Yolanda Desarme" userId="da06884b4d1911c2" providerId="LiveId" clId="{C271C06A-A793-4660-96F4-F9E0C4843566}" dt="2024-10-28T19:22:07.672" v="50" actId="1076"/>
          <ac:spMkLst>
            <pc:docMk/>
            <pc:sldMk cId="1320610144" sldId="274"/>
            <ac:spMk id="9" creationId="{CF5D219E-EEEC-4228-6691-CC17DD26E57B}"/>
          </ac:spMkLst>
        </pc:spChg>
        <pc:spChg chg="mod">
          <ac:chgData name="Yolanda Desarme" userId="da06884b4d1911c2" providerId="LiveId" clId="{C271C06A-A793-4660-96F4-F9E0C4843566}" dt="2024-11-16T22:50:01.328" v="269" actId="20577"/>
          <ac:spMkLst>
            <pc:docMk/>
            <pc:sldMk cId="1320610144" sldId="274"/>
            <ac:spMk id="28" creationId="{5957A990-889E-F59F-C6E5-029242C65E6F}"/>
          </ac:spMkLst>
        </pc:spChg>
        <pc:grpChg chg="mod">
          <ac:chgData name="Yolanda Desarme" userId="da06884b4d1911c2" providerId="LiveId" clId="{C271C06A-A793-4660-96F4-F9E0C4843566}" dt="2024-10-28T19:21:13.685" v="43" actId="14100"/>
          <ac:grpSpMkLst>
            <pc:docMk/>
            <pc:sldMk cId="1320610144" sldId="274"/>
            <ac:grpSpMk id="8" creationId="{2149CC96-618E-DEDB-9D79-4C217839BFCE}"/>
          </ac:grpSpMkLst>
        </pc:grpChg>
        <pc:picChg chg="mod">
          <ac:chgData name="Yolanda Desarme" userId="da06884b4d1911c2" providerId="LiveId" clId="{C271C06A-A793-4660-96F4-F9E0C4843566}" dt="2024-10-28T19:21:56.542" v="48" actId="14100"/>
          <ac:picMkLst>
            <pc:docMk/>
            <pc:sldMk cId="1320610144" sldId="274"/>
            <ac:picMk id="38" creationId="{D4A0EC4F-52D7-D9E5-C791-605FC0DCED46}"/>
          </ac:picMkLst>
        </pc:picChg>
        <pc:cxnChg chg="mod">
          <ac:chgData name="Yolanda Desarme" userId="da06884b4d1911c2" providerId="LiveId" clId="{C271C06A-A793-4660-96F4-F9E0C4843566}" dt="2024-10-28T19:22:03.970" v="49" actId="1076"/>
          <ac:cxnSpMkLst>
            <pc:docMk/>
            <pc:sldMk cId="1320610144" sldId="274"/>
            <ac:cxnSpMk id="7" creationId="{F0B37E0E-6C31-7D3E-7FED-408EE91C6FBE}"/>
          </ac:cxnSpMkLst>
        </pc:cxnChg>
      </pc:sldChg>
      <pc:sldChg chg="modSp">
        <pc:chgData name="Yolanda Desarme" userId="da06884b4d1911c2" providerId="LiveId" clId="{C271C06A-A793-4660-96F4-F9E0C4843566}" dt="2024-10-28T19:22:33.504" v="56" actId="6549"/>
        <pc:sldMkLst>
          <pc:docMk/>
          <pc:sldMk cId="877960386" sldId="275"/>
        </pc:sldMkLst>
        <pc:spChg chg="mod">
          <ac:chgData name="Yolanda Desarme" userId="da06884b4d1911c2" providerId="LiveId" clId="{C271C06A-A793-4660-96F4-F9E0C4843566}" dt="2024-10-28T19:22:33.504" v="56" actId="6549"/>
          <ac:spMkLst>
            <pc:docMk/>
            <pc:sldMk cId="877960386" sldId="275"/>
            <ac:spMk id="2" creationId="{489C3B7C-4596-6A9C-6D88-358CD7016CFD}"/>
          </ac:spMkLst>
        </pc:spChg>
      </pc:sldChg>
      <pc:sldChg chg="modSp mod">
        <pc:chgData name="Yolanda Desarme" userId="da06884b4d1911c2" providerId="LiveId" clId="{C271C06A-A793-4660-96F4-F9E0C4843566}" dt="2024-11-16T22:50:16.957" v="270" actId="20577"/>
        <pc:sldMkLst>
          <pc:docMk/>
          <pc:sldMk cId="536503119" sldId="276"/>
        </pc:sldMkLst>
        <pc:spChg chg="mod">
          <ac:chgData name="Yolanda Desarme" userId="da06884b4d1911c2" providerId="LiveId" clId="{C271C06A-A793-4660-96F4-F9E0C4843566}" dt="2024-10-28T19:23:42.218" v="62" actId="6549"/>
          <ac:spMkLst>
            <pc:docMk/>
            <pc:sldMk cId="536503119" sldId="276"/>
            <ac:spMk id="5" creationId="{3DA32631-FFD8-C745-9823-0465B2F4BAF4}"/>
          </ac:spMkLst>
        </pc:spChg>
        <pc:spChg chg="mod">
          <ac:chgData name="Yolanda Desarme" userId="da06884b4d1911c2" providerId="LiveId" clId="{C271C06A-A793-4660-96F4-F9E0C4843566}" dt="2024-11-16T22:50:16.957" v="270" actId="20577"/>
          <ac:spMkLst>
            <pc:docMk/>
            <pc:sldMk cId="536503119" sldId="276"/>
            <ac:spMk id="26" creationId="{31D900BD-E019-5DB3-3026-7D225550FD44}"/>
          </ac:spMkLst>
        </pc:spChg>
      </pc:sldChg>
      <pc:sldChg chg="modSp">
        <pc:chgData name="Yolanda Desarme" userId="da06884b4d1911c2" providerId="LiveId" clId="{C271C06A-A793-4660-96F4-F9E0C4843566}" dt="2024-10-28T19:25:08.740" v="68" actId="20577"/>
        <pc:sldMkLst>
          <pc:docMk/>
          <pc:sldMk cId="1040074574" sldId="277"/>
        </pc:sldMkLst>
        <pc:spChg chg="mod">
          <ac:chgData name="Yolanda Desarme" userId="da06884b4d1911c2" providerId="LiveId" clId="{C271C06A-A793-4660-96F4-F9E0C4843566}" dt="2024-10-28T19:25:08.740" v="68" actId="20577"/>
          <ac:spMkLst>
            <pc:docMk/>
            <pc:sldMk cId="1040074574" sldId="277"/>
            <ac:spMk id="2" creationId="{C58C39EE-F0D1-B6E0-5969-E497549979AD}"/>
          </ac:spMkLst>
        </pc:spChg>
      </pc:sldChg>
      <pc:sldChg chg="modSp mod">
        <pc:chgData name="Yolanda Desarme" userId="da06884b4d1911c2" providerId="LiveId" clId="{C271C06A-A793-4660-96F4-F9E0C4843566}" dt="2024-11-16T22:50:28.851" v="271" actId="20577"/>
        <pc:sldMkLst>
          <pc:docMk/>
          <pc:sldMk cId="2968704394" sldId="278"/>
        </pc:sldMkLst>
        <pc:spChg chg="mod">
          <ac:chgData name="Yolanda Desarme" userId="da06884b4d1911c2" providerId="LiveId" clId="{C271C06A-A793-4660-96F4-F9E0C4843566}" dt="2024-10-28T19:26:13.486" v="81" actId="20577"/>
          <ac:spMkLst>
            <pc:docMk/>
            <pc:sldMk cId="2968704394" sldId="278"/>
            <ac:spMk id="2" creationId="{3D784CD9-0656-7FCB-5411-90256D003FCE}"/>
          </ac:spMkLst>
        </pc:spChg>
        <pc:spChg chg="mod">
          <ac:chgData name="Yolanda Desarme" userId="da06884b4d1911c2" providerId="LiveId" clId="{C271C06A-A793-4660-96F4-F9E0C4843566}" dt="2024-11-16T22:50:28.851" v="271" actId="20577"/>
          <ac:spMkLst>
            <pc:docMk/>
            <pc:sldMk cId="2968704394" sldId="278"/>
            <ac:spMk id="15" creationId="{215E3A57-BC82-8BBB-421E-1EFAD2B896E3}"/>
          </ac:spMkLst>
        </pc:spChg>
      </pc:sldChg>
      <pc:sldChg chg="modSp">
        <pc:chgData name="Yolanda Desarme" userId="da06884b4d1911c2" providerId="LiveId" clId="{C271C06A-A793-4660-96F4-F9E0C4843566}" dt="2024-11-16T22:50:50.121" v="272" actId="20577"/>
        <pc:sldMkLst>
          <pc:docMk/>
          <pc:sldMk cId="1920198640" sldId="280"/>
        </pc:sldMkLst>
        <pc:spChg chg="mod">
          <ac:chgData name="Yolanda Desarme" userId="da06884b4d1911c2" providerId="LiveId" clId="{C271C06A-A793-4660-96F4-F9E0C4843566}" dt="2024-11-16T22:50:50.121" v="272" actId="20577"/>
          <ac:spMkLst>
            <pc:docMk/>
            <pc:sldMk cId="1920198640" sldId="280"/>
            <ac:spMk id="15" creationId="{3B570168-4295-0274-0355-642EC7FD6BBC}"/>
          </ac:spMkLst>
        </pc:spChg>
        <pc:spChg chg="mod">
          <ac:chgData name="Yolanda Desarme" userId="da06884b4d1911c2" providerId="LiveId" clId="{C271C06A-A793-4660-96F4-F9E0C4843566}" dt="2024-10-28T19:28:31.936" v="85" actId="20577"/>
          <ac:spMkLst>
            <pc:docMk/>
            <pc:sldMk cId="1920198640" sldId="280"/>
            <ac:spMk id="18" creationId="{953A5D84-C147-CDC2-ADBD-4D5C91D601EE}"/>
          </ac:spMkLst>
        </pc:spChg>
      </pc:sldChg>
      <pc:sldChg chg="modSp">
        <pc:chgData name="Yolanda Desarme" userId="da06884b4d1911c2" providerId="LiveId" clId="{C271C06A-A793-4660-96F4-F9E0C4843566}" dt="2024-11-16T22:51:02.562" v="273" actId="20577"/>
        <pc:sldMkLst>
          <pc:docMk/>
          <pc:sldMk cId="1441629718" sldId="281"/>
        </pc:sldMkLst>
        <pc:spChg chg="mod">
          <ac:chgData name="Yolanda Desarme" userId="da06884b4d1911c2" providerId="LiveId" clId="{C271C06A-A793-4660-96F4-F9E0C4843566}" dt="2024-10-28T19:28:47.234" v="89" actId="6549"/>
          <ac:spMkLst>
            <pc:docMk/>
            <pc:sldMk cId="1441629718" sldId="281"/>
            <ac:spMk id="3" creationId="{82A45982-06AD-A89D-7538-4629407E8F83}"/>
          </ac:spMkLst>
        </pc:spChg>
        <pc:spChg chg="mod">
          <ac:chgData name="Yolanda Desarme" userId="da06884b4d1911c2" providerId="LiveId" clId="{C271C06A-A793-4660-96F4-F9E0C4843566}" dt="2024-11-16T22:51:02.562" v="273" actId="20577"/>
          <ac:spMkLst>
            <pc:docMk/>
            <pc:sldMk cId="1441629718" sldId="281"/>
            <ac:spMk id="6" creationId="{CCDB7884-B69B-9116-39C8-DE47486C07D8}"/>
          </ac:spMkLst>
        </pc:spChg>
      </pc:sldChg>
      <pc:sldChg chg="modSp">
        <pc:chgData name="Yolanda Desarme" userId="da06884b4d1911c2" providerId="LiveId" clId="{C271C06A-A793-4660-96F4-F9E0C4843566}" dt="2024-11-16T22:51:13.455" v="274" actId="20577"/>
        <pc:sldMkLst>
          <pc:docMk/>
          <pc:sldMk cId="890041646" sldId="282"/>
        </pc:sldMkLst>
        <pc:spChg chg="mod">
          <ac:chgData name="Yolanda Desarme" userId="da06884b4d1911c2" providerId="LiveId" clId="{C271C06A-A793-4660-96F4-F9E0C4843566}" dt="2024-11-16T22:51:13.455" v="274" actId="20577"/>
          <ac:spMkLst>
            <pc:docMk/>
            <pc:sldMk cId="890041646" sldId="282"/>
            <ac:spMk id="12" creationId="{4BAD3A84-9117-9E01-F318-FA027468365B}"/>
          </ac:spMkLst>
        </pc:spChg>
      </pc:sldChg>
      <pc:sldChg chg="modSp mod">
        <pc:chgData name="Yolanda Desarme" userId="da06884b4d1911c2" providerId="LiveId" clId="{C271C06A-A793-4660-96F4-F9E0C4843566}" dt="2024-11-16T22:51:25.383" v="276" actId="20577"/>
        <pc:sldMkLst>
          <pc:docMk/>
          <pc:sldMk cId="1522934413" sldId="283"/>
        </pc:sldMkLst>
        <pc:spChg chg="mod">
          <ac:chgData name="Yolanda Desarme" userId="da06884b4d1911c2" providerId="LiveId" clId="{C271C06A-A793-4660-96F4-F9E0C4843566}" dt="2024-10-28T19:31:58.043" v="98" actId="14100"/>
          <ac:spMkLst>
            <pc:docMk/>
            <pc:sldMk cId="1522934413" sldId="283"/>
            <ac:spMk id="7" creationId="{0A3FD7A4-0198-7B15-E305-A0F993A888FC}"/>
          </ac:spMkLst>
        </pc:spChg>
        <pc:spChg chg="mod">
          <ac:chgData name="Yolanda Desarme" userId="da06884b4d1911c2" providerId="LiveId" clId="{C271C06A-A793-4660-96F4-F9E0C4843566}" dt="2024-10-28T19:31:20.508" v="96" actId="1076"/>
          <ac:spMkLst>
            <pc:docMk/>
            <pc:sldMk cId="1522934413" sldId="283"/>
            <ac:spMk id="8" creationId="{7B87EBAD-12EF-2CD3-6122-7792444544C0}"/>
          </ac:spMkLst>
        </pc:spChg>
        <pc:spChg chg="mod">
          <ac:chgData name="Yolanda Desarme" userId="da06884b4d1911c2" providerId="LiveId" clId="{C271C06A-A793-4660-96F4-F9E0C4843566}" dt="2024-11-16T22:51:21.288" v="275" actId="20577"/>
          <ac:spMkLst>
            <pc:docMk/>
            <pc:sldMk cId="1522934413" sldId="283"/>
            <ac:spMk id="10" creationId="{21EDBB90-6FC6-F8C1-8F50-FD44DD324B27}"/>
          </ac:spMkLst>
        </pc:spChg>
        <pc:spChg chg="mod">
          <ac:chgData name="Yolanda Desarme" userId="da06884b4d1911c2" providerId="LiveId" clId="{C271C06A-A793-4660-96F4-F9E0C4843566}" dt="2024-11-16T22:51:25.383" v="276" actId="20577"/>
          <ac:spMkLst>
            <pc:docMk/>
            <pc:sldMk cId="1522934413" sldId="283"/>
            <ac:spMk id="12" creationId="{A1AD641E-268D-9F0F-3BA7-BACC0C13F486}"/>
          </ac:spMkLst>
        </pc:spChg>
        <pc:picChg chg="mod">
          <ac:chgData name="Yolanda Desarme" userId="da06884b4d1911c2" providerId="LiveId" clId="{C271C06A-A793-4660-96F4-F9E0C4843566}" dt="2024-10-28T19:32:21.105" v="101" actId="14100"/>
          <ac:picMkLst>
            <pc:docMk/>
            <pc:sldMk cId="1522934413" sldId="283"/>
            <ac:picMk id="5" creationId="{355A4E71-4E32-EA23-355A-297997F9C7ED}"/>
          </ac:picMkLst>
        </pc:picChg>
        <pc:picChg chg="mod">
          <ac:chgData name="Yolanda Desarme" userId="da06884b4d1911c2" providerId="LiveId" clId="{C271C06A-A793-4660-96F4-F9E0C4843566}" dt="2024-10-28T19:32:23.592" v="102" actId="14100"/>
          <ac:picMkLst>
            <pc:docMk/>
            <pc:sldMk cId="1522934413" sldId="283"/>
            <ac:picMk id="14" creationId="{8622BBCE-920E-8F29-757A-EB2A660BCD57}"/>
          </ac:picMkLst>
        </pc:picChg>
      </pc:sldChg>
      <pc:sldChg chg="modSp mod">
        <pc:chgData name="Yolanda Desarme" userId="da06884b4d1911c2" providerId="LiveId" clId="{C271C06A-A793-4660-96F4-F9E0C4843566}" dt="2024-11-16T22:51:38.215" v="277" actId="20577"/>
        <pc:sldMkLst>
          <pc:docMk/>
          <pc:sldMk cId="3049626853" sldId="284"/>
        </pc:sldMkLst>
        <pc:spChg chg="mod">
          <ac:chgData name="Yolanda Desarme" userId="da06884b4d1911c2" providerId="LiveId" clId="{C271C06A-A793-4660-96F4-F9E0C4843566}" dt="2024-10-28T19:33:30.575" v="109" actId="14100"/>
          <ac:spMkLst>
            <pc:docMk/>
            <pc:sldMk cId="3049626853" sldId="284"/>
            <ac:spMk id="7" creationId="{6217854C-CB47-D3C6-B0ED-90C0B4FA8289}"/>
          </ac:spMkLst>
        </pc:spChg>
        <pc:spChg chg="mod">
          <ac:chgData name="Yolanda Desarme" userId="da06884b4d1911c2" providerId="LiveId" clId="{C271C06A-A793-4660-96F4-F9E0C4843566}" dt="2024-11-16T22:51:38.215" v="277" actId="20577"/>
          <ac:spMkLst>
            <pc:docMk/>
            <pc:sldMk cId="3049626853" sldId="284"/>
            <ac:spMk id="10" creationId="{270EBB6F-336B-2ADE-7013-1C916FC117A7}"/>
          </ac:spMkLst>
        </pc:spChg>
        <pc:spChg chg="mod">
          <ac:chgData name="Yolanda Desarme" userId="da06884b4d1911c2" providerId="LiveId" clId="{C271C06A-A793-4660-96F4-F9E0C4843566}" dt="2024-10-28T19:33:36.601" v="110" actId="1076"/>
          <ac:spMkLst>
            <pc:docMk/>
            <pc:sldMk cId="3049626853" sldId="284"/>
            <ac:spMk id="12" creationId="{DC12380A-D678-87E8-F4FD-F8E59D2D2B3A}"/>
          </ac:spMkLst>
        </pc:spChg>
        <pc:spChg chg="mod">
          <ac:chgData name="Yolanda Desarme" userId="da06884b4d1911c2" providerId="LiveId" clId="{C271C06A-A793-4660-96F4-F9E0C4843566}" dt="2024-10-28T19:32:49.413" v="108" actId="6549"/>
          <ac:spMkLst>
            <pc:docMk/>
            <pc:sldMk cId="3049626853" sldId="284"/>
            <ac:spMk id="13" creationId="{7980E68E-5882-4F6B-C4CE-DC714F402618}"/>
          </ac:spMkLst>
        </pc:spChg>
      </pc:sldChg>
      <pc:sldChg chg="modSp">
        <pc:chgData name="Yolanda Desarme" userId="da06884b4d1911c2" providerId="LiveId" clId="{C271C06A-A793-4660-96F4-F9E0C4843566}" dt="2024-10-28T19:34:20.056" v="114" actId="6549"/>
        <pc:sldMkLst>
          <pc:docMk/>
          <pc:sldMk cId="1393570172" sldId="285"/>
        </pc:sldMkLst>
        <pc:spChg chg="mod">
          <ac:chgData name="Yolanda Desarme" userId="da06884b4d1911c2" providerId="LiveId" clId="{C271C06A-A793-4660-96F4-F9E0C4843566}" dt="2024-10-28T19:34:20.056" v="114" actId="6549"/>
          <ac:spMkLst>
            <pc:docMk/>
            <pc:sldMk cId="1393570172" sldId="285"/>
            <ac:spMk id="7" creationId="{C4D88C87-0B66-5E16-6C92-CC249CA33819}"/>
          </ac:spMkLst>
        </pc:spChg>
      </pc:sldChg>
      <pc:sldChg chg="modSp">
        <pc:chgData name="Yolanda Desarme" userId="da06884b4d1911c2" providerId="LiveId" clId="{C271C06A-A793-4660-96F4-F9E0C4843566}" dt="2024-11-16T22:51:55.813" v="278" actId="20577"/>
        <pc:sldMkLst>
          <pc:docMk/>
          <pc:sldMk cId="2723804177" sldId="286"/>
        </pc:sldMkLst>
        <pc:spChg chg="mod">
          <ac:chgData name="Yolanda Desarme" userId="da06884b4d1911c2" providerId="LiveId" clId="{C271C06A-A793-4660-96F4-F9E0C4843566}" dt="2024-11-16T22:46:55.813" v="252" actId="20577"/>
          <ac:spMkLst>
            <pc:docMk/>
            <pc:sldMk cId="2723804177" sldId="286"/>
            <ac:spMk id="8" creationId="{12A6D85D-2C5C-7A13-BDC0-74049EBEEBE0}"/>
          </ac:spMkLst>
        </pc:spChg>
        <pc:spChg chg="mod">
          <ac:chgData name="Yolanda Desarme" userId="da06884b4d1911c2" providerId="LiveId" clId="{C271C06A-A793-4660-96F4-F9E0C4843566}" dt="2024-11-16T22:51:55.813" v="278" actId="20577"/>
          <ac:spMkLst>
            <pc:docMk/>
            <pc:sldMk cId="2723804177" sldId="286"/>
            <ac:spMk id="12" creationId="{5B412380-3309-1E90-1961-5B786A9F2261}"/>
          </ac:spMkLst>
        </pc:spChg>
      </pc:sldChg>
      <pc:sldChg chg="modSp">
        <pc:chgData name="Yolanda Desarme" userId="da06884b4d1911c2" providerId="LiveId" clId="{C271C06A-A793-4660-96F4-F9E0C4843566}" dt="2024-11-16T22:52:04.408" v="279" actId="20577"/>
        <pc:sldMkLst>
          <pc:docMk/>
          <pc:sldMk cId="1943789592" sldId="287"/>
        </pc:sldMkLst>
        <pc:spChg chg="mod">
          <ac:chgData name="Yolanda Desarme" userId="da06884b4d1911c2" providerId="LiveId" clId="{C271C06A-A793-4660-96F4-F9E0C4843566}" dt="2024-10-28T19:38:14.798" v="131" actId="6549"/>
          <ac:spMkLst>
            <pc:docMk/>
            <pc:sldMk cId="1943789592" sldId="287"/>
            <ac:spMk id="9" creationId="{ACC8430B-2ECC-54EC-7914-0ED6DAC020A5}"/>
          </ac:spMkLst>
        </pc:spChg>
        <pc:spChg chg="mod">
          <ac:chgData name="Yolanda Desarme" userId="da06884b4d1911c2" providerId="LiveId" clId="{C271C06A-A793-4660-96F4-F9E0C4843566}" dt="2024-10-28T19:39:09.811" v="132" actId="20577"/>
          <ac:spMkLst>
            <pc:docMk/>
            <pc:sldMk cId="1943789592" sldId="287"/>
            <ac:spMk id="11" creationId="{24150009-F319-9DB6-29B6-7C638CDE23D7}"/>
          </ac:spMkLst>
        </pc:spChg>
        <pc:spChg chg="mod">
          <ac:chgData name="Yolanda Desarme" userId="da06884b4d1911c2" providerId="LiveId" clId="{C271C06A-A793-4660-96F4-F9E0C4843566}" dt="2024-11-16T22:52:04.408" v="279" actId="20577"/>
          <ac:spMkLst>
            <pc:docMk/>
            <pc:sldMk cId="1943789592" sldId="287"/>
            <ac:spMk id="13" creationId="{4BBCA67B-BD04-72BB-532A-4A7ABE94440F}"/>
          </ac:spMkLst>
        </pc:spChg>
      </pc:sldChg>
      <pc:sldChg chg="modSp">
        <pc:chgData name="Yolanda Desarme" userId="da06884b4d1911c2" providerId="LiveId" clId="{C271C06A-A793-4660-96F4-F9E0C4843566}" dt="2024-11-16T22:52:17.645" v="280" actId="20577"/>
        <pc:sldMkLst>
          <pc:docMk/>
          <pc:sldMk cId="2757557005" sldId="288"/>
        </pc:sldMkLst>
        <pc:spChg chg="mod">
          <ac:chgData name="Yolanda Desarme" userId="da06884b4d1911c2" providerId="LiveId" clId="{C271C06A-A793-4660-96F4-F9E0C4843566}" dt="2024-10-28T19:39:37.079" v="142" actId="6549"/>
          <ac:spMkLst>
            <pc:docMk/>
            <pc:sldMk cId="2757557005" sldId="288"/>
            <ac:spMk id="7" creationId="{114B126D-EB4D-C6A0-57F4-57083B8ED3D4}"/>
          </ac:spMkLst>
        </pc:spChg>
        <pc:spChg chg="mod">
          <ac:chgData name="Yolanda Desarme" userId="da06884b4d1911c2" providerId="LiveId" clId="{C271C06A-A793-4660-96F4-F9E0C4843566}" dt="2024-11-16T22:52:17.645" v="280" actId="20577"/>
          <ac:spMkLst>
            <pc:docMk/>
            <pc:sldMk cId="2757557005" sldId="288"/>
            <ac:spMk id="12" creationId="{4C4A71BF-425B-FE58-F4B6-6CB448D82AF5}"/>
          </ac:spMkLst>
        </pc:spChg>
      </pc:sldChg>
      <pc:sldChg chg="modSp">
        <pc:chgData name="Yolanda Desarme" userId="da06884b4d1911c2" providerId="LiveId" clId="{C271C06A-A793-4660-96F4-F9E0C4843566}" dt="2024-11-16T22:52:24.007" v="281" actId="20577"/>
        <pc:sldMkLst>
          <pc:docMk/>
          <pc:sldMk cId="1207842812" sldId="289"/>
        </pc:sldMkLst>
        <pc:spChg chg="mod">
          <ac:chgData name="Yolanda Desarme" userId="da06884b4d1911c2" providerId="LiveId" clId="{C271C06A-A793-4660-96F4-F9E0C4843566}" dt="2024-10-28T19:40:30.438" v="152" actId="6549"/>
          <ac:spMkLst>
            <pc:docMk/>
            <pc:sldMk cId="1207842812" sldId="289"/>
            <ac:spMk id="8" creationId="{8021F4EE-3FDA-D6E4-80AF-A60A110422B7}"/>
          </ac:spMkLst>
        </pc:spChg>
        <pc:spChg chg="mod">
          <ac:chgData name="Yolanda Desarme" userId="da06884b4d1911c2" providerId="LiveId" clId="{C271C06A-A793-4660-96F4-F9E0C4843566}" dt="2024-11-16T22:52:24.007" v="281" actId="20577"/>
          <ac:spMkLst>
            <pc:docMk/>
            <pc:sldMk cId="1207842812" sldId="289"/>
            <ac:spMk id="10" creationId="{D668864C-D66C-0817-7DA0-6FC4166C7FF9}"/>
          </ac:spMkLst>
        </pc:spChg>
      </pc:sldChg>
      <pc:sldChg chg="modSp">
        <pc:chgData name="Yolanda Desarme" userId="da06884b4d1911c2" providerId="LiveId" clId="{C271C06A-A793-4660-96F4-F9E0C4843566}" dt="2024-11-16T22:52:35.306" v="282" actId="20577"/>
        <pc:sldMkLst>
          <pc:docMk/>
          <pc:sldMk cId="1668718520" sldId="290"/>
        </pc:sldMkLst>
        <pc:spChg chg="mod">
          <ac:chgData name="Yolanda Desarme" userId="da06884b4d1911c2" providerId="LiveId" clId="{C271C06A-A793-4660-96F4-F9E0C4843566}" dt="2024-10-28T19:50:26.275" v="171" actId="20577"/>
          <ac:spMkLst>
            <pc:docMk/>
            <pc:sldMk cId="1668718520" sldId="290"/>
            <ac:spMk id="8" creationId="{AE359631-4345-BA12-CFE0-93211EA1FE54}"/>
          </ac:spMkLst>
        </pc:spChg>
        <pc:spChg chg="mod">
          <ac:chgData name="Yolanda Desarme" userId="da06884b4d1911c2" providerId="LiveId" clId="{C271C06A-A793-4660-96F4-F9E0C4843566}" dt="2024-11-16T22:52:35.306" v="282" actId="20577"/>
          <ac:spMkLst>
            <pc:docMk/>
            <pc:sldMk cId="1668718520" sldId="290"/>
            <ac:spMk id="10" creationId="{E2705249-4440-4E98-58E4-6567D55D535A}"/>
          </ac:spMkLst>
        </pc:spChg>
      </pc:sldChg>
      <pc:sldChg chg="modSp">
        <pc:chgData name="Yolanda Desarme" userId="da06884b4d1911c2" providerId="LiveId" clId="{C271C06A-A793-4660-96F4-F9E0C4843566}" dt="2024-11-16T22:52:43.013" v="283" actId="20577"/>
        <pc:sldMkLst>
          <pc:docMk/>
          <pc:sldMk cId="808565454" sldId="291"/>
        </pc:sldMkLst>
        <pc:spChg chg="mod">
          <ac:chgData name="Yolanda Desarme" userId="da06884b4d1911c2" providerId="LiveId" clId="{C271C06A-A793-4660-96F4-F9E0C4843566}" dt="2024-10-28T19:51:33.303" v="183" actId="6549"/>
          <ac:spMkLst>
            <pc:docMk/>
            <pc:sldMk cId="808565454" sldId="291"/>
            <ac:spMk id="7" creationId="{121DFAE3-872E-A594-4EA8-6E7CB3EAC4BE}"/>
          </ac:spMkLst>
        </pc:spChg>
        <pc:spChg chg="mod">
          <ac:chgData name="Yolanda Desarme" userId="da06884b4d1911c2" providerId="LiveId" clId="{C271C06A-A793-4660-96F4-F9E0C4843566}" dt="2024-11-16T22:52:43.013" v="283" actId="20577"/>
          <ac:spMkLst>
            <pc:docMk/>
            <pc:sldMk cId="808565454" sldId="291"/>
            <ac:spMk id="9" creationId="{9F3A39F6-FDA2-DCB4-6D8E-66C5351A8B86}"/>
          </ac:spMkLst>
        </pc:spChg>
      </pc:sldChg>
      <pc:sldChg chg="modSp">
        <pc:chgData name="Yolanda Desarme" userId="da06884b4d1911c2" providerId="LiveId" clId="{C271C06A-A793-4660-96F4-F9E0C4843566}" dt="2024-11-16T22:52:51.936" v="284" actId="20577"/>
        <pc:sldMkLst>
          <pc:docMk/>
          <pc:sldMk cId="1462963566" sldId="292"/>
        </pc:sldMkLst>
        <pc:spChg chg="mod">
          <ac:chgData name="Yolanda Desarme" userId="da06884b4d1911c2" providerId="LiveId" clId="{C271C06A-A793-4660-96F4-F9E0C4843566}" dt="2024-10-28T19:54:58.913" v="195" actId="6549"/>
          <ac:spMkLst>
            <pc:docMk/>
            <pc:sldMk cId="1462963566" sldId="292"/>
            <ac:spMk id="8" creationId="{2E96A61E-4D95-C4E2-4E9F-E99E1FF73292}"/>
          </ac:spMkLst>
        </pc:spChg>
        <pc:spChg chg="mod">
          <ac:chgData name="Yolanda Desarme" userId="da06884b4d1911c2" providerId="LiveId" clId="{C271C06A-A793-4660-96F4-F9E0C4843566}" dt="2024-11-16T22:52:51.936" v="284" actId="20577"/>
          <ac:spMkLst>
            <pc:docMk/>
            <pc:sldMk cId="1462963566" sldId="292"/>
            <ac:spMk id="10" creationId="{EFBA8737-9D18-38E8-1836-D845AB8F5477}"/>
          </ac:spMkLst>
        </pc:spChg>
      </pc:sldChg>
      <pc:sldChg chg="modSp">
        <pc:chgData name="Yolanda Desarme" userId="da06884b4d1911c2" providerId="LiveId" clId="{C271C06A-A793-4660-96F4-F9E0C4843566}" dt="2024-11-16T22:53:01.969" v="285" actId="20577"/>
        <pc:sldMkLst>
          <pc:docMk/>
          <pc:sldMk cId="1747055497" sldId="293"/>
        </pc:sldMkLst>
        <pc:spChg chg="mod">
          <ac:chgData name="Yolanda Desarme" userId="da06884b4d1911c2" providerId="LiveId" clId="{C271C06A-A793-4660-96F4-F9E0C4843566}" dt="2024-10-28T19:56:02.004" v="211" actId="6549"/>
          <ac:spMkLst>
            <pc:docMk/>
            <pc:sldMk cId="1747055497" sldId="293"/>
            <ac:spMk id="7" creationId="{AA5B7377-BB76-4DB6-33B5-08A76A9AEED5}"/>
          </ac:spMkLst>
        </pc:spChg>
        <pc:spChg chg="mod">
          <ac:chgData name="Yolanda Desarme" userId="da06884b4d1911c2" providerId="LiveId" clId="{C271C06A-A793-4660-96F4-F9E0C4843566}" dt="2024-11-16T22:53:01.969" v="285" actId="20577"/>
          <ac:spMkLst>
            <pc:docMk/>
            <pc:sldMk cId="1747055497" sldId="293"/>
            <ac:spMk id="9" creationId="{AB848D1F-D9AC-6853-5D5C-987BACDD75F4}"/>
          </ac:spMkLst>
        </pc:spChg>
      </pc:sldChg>
      <pc:sldChg chg="modSp">
        <pc:chgData name="Yolanda Desarme" userId="da06884b4d1911c2" providerId="LiveId" clId="{C271C06A-A793-4660-96F4-F9E0C4843566}" dt="2024-11-16T22:53:09.129" v="286" actId="20577"/>
        <pc:sldMkLst>
          <pc:docMk/>
          <pc:sldMk cId="763843919" sldId="294"/>
        </pc:sldMkLst>
        <pc:spChg chg="mod">
          <ac:chgData name="Yolanda Desarme" userId="da06884b4d1911c2" providerId="LiveId" clId="{C271C06A-A793-4660-96F4-F9E0C4843566}" dt="2024-10-28T19:56:55.465" v="215" actId="6549"/>
          <ac:spMkLst>
            <pc:docMk/>
            <pc:sldMk cId="763843919" sldId="294"/>
            <ac:spMk id="8" creationId="{A167BEB0-99BB-E338-854E-E36A45A0C08F}"/>
          </ac:spMkLst>
        </pc:spChg>
        <pc:spChg chg="mod">
          <ac:chgData name="Yolanda Desarme" userId="da06884b4d1911c2" providerId="LiveId" clId="{C271C06A-A793-4660-96F4-F9E0C4843566}" dt="2024-11-16T22:53:09.129" v="286" actId="20577"/>
          <ac:spMkLst>
            <pc:docMk/>
            <pc:sldMk cId="763843919" sldId="294"/>
            <ac:spMk id="10" creationId="{7EC69FB6-FC8B-7F6B-FF03-9A4171202060}"/>
          </ac:spMkLst>
        </pc:spChg>
      </pc:sldChg>
      <pc:sldChg chg="modSp">
        <pc:chgData name="Yolanda Desarme" userId="da06884b4d1911c2" providerId="LiveId" clId="{C271C06A-A793-4660-96F4-F9E0C4843566}" dt="2024-11-16T22:47:07.824" v="255" actId="20577"/>
        <pc:sldMkLst>
          <pc:docMk/>
          <pc:sldMk cId="2578161492" sldId="295"/>
        </pc:sldMkLst>
        <pc:spChg chg="mod">
          <ac:chgData name="Yolanda Desarme" userId="da06884b4d1911c2" providerId="LiveId" clId="{C271C06A-A793-4660-96F4-F9E0C4843566}" dt="2024-11-16T22:47:07.824" v="255" actId="20577"/>
          <ac:spMkLst>
            <pc:docMk/>
            <pc:sldMk cId="2578161492" sldId="295"/>
            <ac:spMk id="5" creationId="{60D0B702-5D7B-1310-BB33-CE29926FC83D}"/>
          </ac:spMkLst>
        </pc:spChg>
      </pc:sldChg>
      <pc:sldChg chg="modSp mod">
        <pc:chgData name="Yolanda Desarme" userId="da06884b4d1911c2" providerId="LiveId" clId="{C271C06A-A793-4660-96F4-F9E0C4843566}" dt="2024-11-16T22:53:24.040" v="288" actId="20577"/>
        <pc:sldMkLst>
          <pc:docMk/>
          <pc:sldMk cId="220096775" sldId="296"/>
        </pc:sldMkLst>
        <pc:spChg chg="mod">
          <ac:chgData name="Yolanda Desarme" userId="da06884b4d1911c2" providerId="LiveId" clId="{C271C06A-A793-4660-96F4-F9E0C4843566}" dt="2024-11-16T22:53:19.726" v="287" actId="20577"/>
          <ac:spMkLst>
            <pc:docMk/>
            <pc:sldMk cId="220096775" sldId="296"/>
            <ac:spMk id="12" creationId="{F51BAE71-8039-9F79-E8DE-16CABDF6D0EA}"/>
          </ac:spMkLst>
        </pc:spChg>
        <pc:spChg chg="mod">
          <ac:chgData name="Yolanda Desarme" userId="da06884b4d1911c2" providerId="LiveId" clId="{C271C06A-A793-4660-96F4-F9E0C4843566}" dt="2024-11-16T22:53:24.040" v="288" actId="20577"/>
          <ac:spMkLst>
            <pc:docMk/>
            <pc:sldMk cId="220096775" sldId="296"/>
            <ac:spMk id="14" creationId="{76F39469-DB39-C954-D1D0-C4B481CFA0B3}"/>
          </ac:spMkLst>
        </pc:spChg>
        <pc:spChg chg="mod">
          <ac:chgData name="Yolanda Desarme" userId="da06884b4d1911c2" providerId="LiveId" clId="{C271C06A-A793-4660-96F4-F9E0C4843566}" dt="2024-10-28T19:57:41.807" v="217" actId="20577"/>
          <ac:spMkLst>
            <pc:docMk/>
            <pc:sldMk cId="220096775" sldId="296"/>
            <ac:spMk id="17" creationId="{2B97CA66-2663-C9D1-9CE4-A2FF6DF1A4AC}"/>
          </ac:spMkLst>
        </pc:spChg>
      </pc:sldChg>
      <pc:sldChg chg="modSp mod">
        <pc:chgData name="Yolanda Desarme" userId="da06884b4d1911c2" providerId="LiveId" clId="{C271C06A-A793-4660-96F4-F9E0C4843566}" dt="2024-11-16T22:53:41.498" v="292" actId="6549"/>
        <pc:sldMkLst>
          <pc:docMk/>
          <pc:sldMk cId="1153648749" sldId="297"/>
        </pc:sldMkLst>
        <pc:spChg chg="mod">
          <ac:chgData name="Yolanda Desarme" userId="da06884b4d1911c2" providerId="LiveId" clId="{C271C06A-A793-4660-96F4-F9E0C4843566}" dt="2024-10-28T19:58:13.419" v="223" actId="6549"/>
          <ac:spMkLst>
            <pc:docMk/>
            <pc:sldMk cId="1153648749" sldId="297"/>
            <ac:spMk id="18" creationId="{EF083078-5823-E852-9F3D-EB3C5C30913B}"/>
          </ac:spMkLst>
        </pc:spChg>
        <pc:spChg chg="mod">
          <ac:chgData name="Yolanda Desarme" userId="da06884b4d1911c2" providerId="LiveId" clId="{C271C06A-A793-4660-96F4-F9E0C4843566}" dt="2024-11-16T22:53:31.355" v="289" actId="20577"/>
          <ac:spMkLst>
            <pc:docMk/>
            <pc:sldMk cId="1153648749" sldId="297"/>
            <ac:spMk id="20" creationId="{F4767597-CC82-1F8E-5555-F1F7AEB61B29}"/>
          </ac:spMkLst>
        </pc:spChg>
        <pc:spChg chg="mod">
          <ac:chgData name="Yolanda Desarme" userId="da06884b4d1911c2" providerId="LiveId" clId="{C271C06A-A793-4660-96F4-F9E0C4843566}" dt="2024-11-16T22:53:41.498" v="292" actId="6549"/>
          <ac:spMkLst>
            <pc:docMk/>
            <pc:sldMk cId="1153648749" sldId="297"/>
            <ac:spMk id="22" creationId="{E3C6A23E-6C32-7C14-2C6D-7584743FE823}"/>
          </ac:spMkLst>
        </pc:spChg>
      </pc:sldChg>
      <pc:sldChg chg="modSp mod">
        <pc:chgData name="Yolanda Desarme" userId="da06884b4d1911c2" providerId="LiveId" clId="{C271C06A-A793-4660-96F4-F9E0C4843566}" dt="2024-11-16T22:53:50.797" v="293" actId="20577"/>
        <pc:sldMkLst>
          <pc:docMk/>
          <pc:sldMk cId="2213003529" sldId="298"/>
        </pc:sldMkLst>
        <pc:spChg chg="mod">
          <ac:chgData name="Yolanda Desarme" userId="da06884b4d1911c2" providerId="LiveId" clId="{C271C06A-A793-4660-96F4-F9E0C4843566}" dt="2024-10-28T19:58:59.996" v="231" actId="6549"/>
          <ac:spMkLst>
            <pc:docMk/>
            <pc:sldMk cId="2213003529" sldId="298"/>
            <ac:spMk id="11" creationId="{A36316B8-4566-5B8D-1ECA-2DE250304C6C}"/>
          </ac:spMkLst>
        </pc:spChg>
        <pc:spChg chg="mod">
          <ac:chgData name="Yolanda Desarme" userId="da06884b4d1911c2" providerId="LiveId" clId="{C271C06A-A793-4660-96F4-F9E0C4843566}" dt="2024-11-16T22:53:50.797" v="293" actId="20577"/>
          <ac:spMkLst>
            <pc:docMk/>
            <pc:sldMk cId="2213003529" sldId="298"/>
            <ac:spMk id="13" creationId="{6C4C3DA2-671E-584C-E491-A09290DF01DC}"/>
          </ac:spMkLst>
        </pc:spChg>
      </pc:sldChg>
      <pc:sldChg chg="modSp mod">
        <pc:chgData name="Yolanda Desarme" userId="da06884b4d1911c2" providerId="LiveId" clId="{C271C06A-A793-4660-96F4-F9E0C4843566}" dt="2024-11-16T22:54:10.861" v="299" actId="20577"/>
        <pc:sldMkLst>
          <pc:docMk/>
          <pc:sldMk cId="3892093153" sldId="299"/>
        </pc:sldMkLst>
        <pc:spChg chg="mod">
          <ac:chgData name="Yolanda Desarme" userId="da06884b4d1911c2" providerId="LiveId" clId="{C271C06A-A793-4660-96F4-F9E0C4843566}" dt="2024-10-28T19:59:39.101" v="241" actId="6549"/>
          <ac:spMkLst>
            <pc:docMk/>
            <pc:sldMk cId="3892093153" sldId="299"/>
            <ac:spMk id="9" creationId="{2419C817-428E-AAB3-E0C1-4451313CA5B2}"/>
          </ac:spMkLst>
        </pc:spChg>
        <pc:spChg chg="mod">
          <ac:chgData name="Yolanda Desarme" userId="da06884b4d1911c2" providerId="LiveId" clId="{C271C06A-A793-4660-96F4-F9E0C4843566}" dt="2024-11-16T22:53:56.877" v="294" actId="20577"/>
          <ac:spMkLst>
            <pc:docMk/>
            <pc:sldMk cId="3892093153" sldId="299"/>
            <ac:spMk id="11" creationId="{3FDEDC5F-9293-D623-0E7F-14E226119771}"/>
          </ac:spMkLst>
        </pc:spChg>
        <pc:spChg chg="mod">
          <ac:chgData name="Yolanda Desarme" userId="da06884b4d1911c2" providerId="LiveId" clId="{C271C06A-A793-4660-96F4-F9E0C4843566}" dt="2024-11-16T22:54:10.861" v="299" actId="20577"/>
          <ac:spMkLst>
            <pc:docMk/>
            <pc:sldMk cId="3892093153" sldId="299"/>
            <ac:spMk id="13" creationId="{7A473A49-C47B-D355-5D35-3AF17389513B}"/>
          </ac:spMkLst>
        </pc:spChg>
      </pc:sldChg>
      <pc:sldChg chg="modSp">
        <pc:chgData name="Yolanda Desarme" userId="da06884b4d1911c2" providerId="LiveId" clId="{C271C06A-A793-4660-96F4-F9E0C4843566}" dt="2024-10-28T18:52:35.260" v="0" actId="33524"/>
        <pc:sldMkLst>
          <pc:docMk/>
          <pc:sldMk cId="3928729405" sldId="304"/>
        </pc:sldMkLst>
        <pc:spChg chg="mod">
          <ac:chgData name="Yolanda Desarme" userId="da06884b4d1911c2" providerId="LiveId" clId="{C271C06A-A793-4660-96F4-F9E0C4843566}" dt="2024-10-28T18:52:35.260" v="0" actId="33524"/>
          <ac:spMkLst>
            <pc:docMk/>
            <pc:sldMk cId="3928729405" sldId="304"/>
            <ac:spMk id="4" creationId="{A573B281-6975-7879-C3AC-3DB2CA09CF8D}"/>
          </ac:spMkLst>
        </pc:spChg>
      </pc:sldChg>
      <pc:sldChg chg="modSp">
        <pc:chgData name="Yolanda Desarme" userId="da06884b4d1911c2" providerId="LiveId" clId="{C271C06A-A793-4660-96F4-F9E0C4843566}" dt="2024-10-28T20:00:44.579" v="251" actId="20577"/>
        <pc:sldMkLst>
          <pc:docMk/>
          <pc:sldMk cId="634735909" sldId="306"/>
        </pc:sldMkLst>
        <pc:spChg chg="mod">
          <ac:chgData name="Yolanda Desarme" userId="da06884b4d1911c2" providerId="LiveId" clId="{C271C06A-A793-4660-96F4-F9E0C4843566}" dt="2024-10-28T20:00:44.579" v="251" actId="20577"/>
          <ac:spMkLst>
            <pc:docMk/>
            <pc:sldMk cId="634735909" sldId="306"/>
            <ac:spMk id="5" creationId="{5CBFD283-BC96-4B57-4366-7FED8BE2E7B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4A614-2526-C500-B4BD-3BDED8657CD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E5FE2BA-8A1B-E1BA-36D7-FE9558C93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2478C9-AAE8-A84B-97DF-87A0D75D8677}"/>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5" name="Marcador de pie de página 4">
            <a:extLst>
              <a:ext uri="{FF2B5EF4-FFF2-40B4-BE49-F238E27FC236}">
                <a16:creationId xmlns:a16="http://schemas.microsoft.com/office/drawing/2014/main" id="{429AE37B-8308-8426-3FCE-0CD9D05CA9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CADA4E-5E43-2451-4926-AA570D974D29}"/>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1961786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D00CC0-3051-5AE0-F8F3-D0141983102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909B59C-AFEB-92EE-510A-95592D9189A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93F651-ACA5-1FAE-1AE0-BE59E8CEB404}"/>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5" name="Marcador de pie de página 4">
            <a:extLst>
              <a:ext uri="{FF2B5EF4-FFF2-40B4-BE49-F238E27FC236}">
                <a16:creationId xmlns:a16="http://schemas.microsoft.com/office/drawing/2014/main" id="{9A410D97-DDA9-D0C4-BDCA-BB3240C52F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1DD63D-9334-B684-1982-DFF12E30B3E2}"/>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3071328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0F77D47-98CD-33C1-4D87-D1403571B2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61CF1F-785E-5B7A-4D59-7993AE83673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A66CBD-7AF7-940C-13C1-D37E09F157CE}"/>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5" name="Marcador de pie de página 4">
            <a:extLst>
              <a:ext uri="{FF2B5EF4-FFF2-40B4-BE49-F238E27FC236}">
                <a16:creationId xmlns:a16="http://schemas.microsoft.com/office/drawing/2014/main" id="{498AAF1B-62D0-E8BC-2BA0-4759106D44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363C4D0-4B44-9004-1B79-1190D3883C2F}"/>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173704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843D6-621C-653A-BF9A-180E9DDE2A4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3FB9F5-CAA6-B321-7100-D4FCF9A1289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47823E6-F7E0-A5C4-4F2B-4F2E1192ED0F}"/>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5" name="Marcador de pie de página 4">
            <a:extLst>
              <a:ext uri="{FF2B5EF4-FFF2-40B4-BE49-F238E27FC236}">
                <a16:creationId xmlns:a16="http://schemas.microsoft.com/office/drawing/2014/main" id="{8CB10BC9-2A52-3861-8FB9-00761944F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263A64-61EC-074A-DF34-DDE472F30CA6}"/>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147368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16E21-BFFE-C091-F6E2-0C838849001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F43DE0B-0E95-D495-1C99-968332F40B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7D27DB-A79D-678C-C2A4-DBCD1A34FB2B}"/>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5" name="Marcador de pie de página 4">
            <a:extLst>
              <a:ext uri="{FF2B5EF4-FFF2-40B4-BE49-F238E27FC236}">
                <a16:creationId xmlns:a16="http://schemas.microsoft.com/office/drawing/2014/main" id="{90F93C0D-015F-C2F3-1508-79C958D459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9F2522-9B7D-2CFB-BA42-31417C0F4CE7}"/>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214266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824F4-FD42-7090-AB62-E8227FAD52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4CAC3B-7016-E9A8-5EAA-DED3217B8FE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CD49B2F-5D10-EB2B-7C2C-C78993DAC77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440FE2F-33E6-3D48-B082-50B6958AD7DC}"/>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6" name="Marcador de pie de página 5">
            <a:extLst>
              <a:ext uri="{FF2B5EF4-FFF2-40B4-BE49-F238E27FC236}">
                <a16:creationId xmlns:a16="http://schemas.microsoft.com/office/drawing/2014/main" id="{9E368D7C-6B64-E217-6FB1-AA857E2F72A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EA1616-E345-C374-4298-1F524FE4E2F0}"/>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3493638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76B20C-34FD-AF57-6D6F-90127C12BB8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FC8A91-587F-200E-1DEF-623758299C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D259B5-F647-48EC-B7AB-032E830515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F046CCF-2716-6DE4-EC82-8357A5B18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9F453EC-E1B9-B8C5-937A-5B2A8A4602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08BE68E-108D-D0AD-4F83-9597811919BD}"/>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8" name="Marcador de pie de página 7">
            <a:extLst>
              <a:ext uri="{FF2B5EF4-FFF2-40B4-BE49-F238E27FC236}">
                <a16:creationId xmlns:a16="http://schemas.microsoft.com/office/drawing/2014/main" id="{CBEDCA5E-4DD8-7E16-F9FE-F3527CA83FB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A4C2446-B8D5-EC19-9E30-739C91921E34}"/>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292729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40619-5CD2-90FB-CB83-E15091774EB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1EE37DA-B47E-50FA-5CB4-D1A5DCB82EF9}"/>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4" name="Marcador de pie de página 3">
            <a:extLst>
              <a:ext uri="{FF2B5EF4-FFF2-40B4-BE49-F238E27FC236}">
                <a16:creationId xmlns:a16="http://schemas.microsoft.com/office/drawing/2014/main" id="{832B5BEB-2200-B041-2C13-CA868450E14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42CCCF9-DBC3-8AE2-11A6-DF7B8A840594}"/>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408918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DA55B53-C3FC-2DDD-AB3A-69588A6200C9}"/>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3" name="Marcador de pie de página 2">
            <a:extLst>
              <a:ext uri="{FF2B5EF4-FFF2-40B4-BE49-F238E27FC236}">
                <a16:creationId xmlns:a16="http://schemas.microsoft.com/office/drawing/2014/main" id="{785AB2B5-858B-ADF8-4034-879D59FD3CE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DCB0CB5-06DB-CF7B-4DD0-BD8640AB4107}"/>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3122969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6862F-180B-1323-443B-689BBC22D6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E58986-2378-38E8-4418-B810E53E7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EF8B556-BF0E-0770-03A6-FF5C27ED3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4DD635-7C90-CF17-FB8F-EE5FA4DF9950}"/>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6" name="Marcador de pie de página 5">
            <a:extLst>
              <a:ext uri="{FF2B5EF4-FFF2-40B4-BE49-F238E27FC236}">
                <a16:creationId xmlns:a16="http://schemas.microsoft.com/office/drawing/2014/main" id="{6037AC00-5518-18EC-E80A-9ED42F945DB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64D1F1-E9C2-43E7-6B64-C568883EFB3D}"/>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138650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E1BF5-1134-45E3-7850-0320EF3F1B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7BC2CE9-1632-832B-F7C5-9502631B73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EBA7D54-F536-405A-5EBE-F38869F4F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6E3FBD-8F6D-FA03-3D27-E4253D29A100}"/>
              </a:ext>
            </a:extLst>
          </p:cNvPr>
          <p:cNvSpPr>
            <a:spLocks noGrp="1"/>
          </p:cNvSpPr>
          <p:nvPr>
            <p:ph type="dt" sz="half" idx="10"/>
          </p:nvPr>
        </p:nvSpPr>
        <p:spPr/>
        <p:txBody>
          <a:bodyPr/>
          <a:lstStyle/>
          <a:p>
            <a:fld id="{4FFA3FFA-C40C-4C55-80C7-BCBBEAB13A87}" type="datetimeFigureOut">
              <a:rPr lang="es-ES" smtClean="0"/>
              <a:t>17/11/2024</a:t>
            </a:fld>
            <a:endParaRPr lang="es-ES"/>
          </a:p>
        </p:txBody>
      </p:sp>
      <p:sp>
        <p:nvSpPr>
          <p:cNvPr id="6" name="Marcador de pie de página 5">
            <a:extLst>
              <a:ext uri="{FF2B5EF4-FFF2-40B4-BE49-F238E27FC236}">
                <a16:creationId xmlns:a16="http://schemas.microsoft.com/office/drawing/2014/main" id="{F2B38146-1F97-9932-0CD6-2443CAFE28D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9D07EE3-79C3-4559-408A-C0BF747C078D}"/>
              </a:ext>
            </a:extLst>
          </p:cNvPr>
          <p:cNvSpPr>
            <a:spLocks noGrp="1"/>
          </p:cNvSpPr>
          <p:nvPr>
            <p:ph type="sldNum" sz="quarter" idx="12"/>
          </p:nvPr>
        </p:nvSpPr>
        <p:spPr/>
        <p:txBody>
          <a:bodyPr/>
          <a:lstStyle/>
          <a:p>
            <a:fld id="{706947A6-8287-453C-B400-40908BC3065F}" type="slidenum">
              <a:rPr lang="es-ES" smtClean="0"/>
              <a:t>‹Nº›</a:t>
            </a:fld>
            <a:endParaRPr lang="es-ES"/>
          </a:p>
        </p:txBody>
      </p:sp>
    </p:spTree>
    <p:extLst>
      <p:ext uri="{BB962C8B-B14F-4D97-AF65-F5344CB8AC3E}">
        <p14:creationId xmlns:p14="http://schemas.microsoft.com/office/powerpoint/2010/main" val="405054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B50006-2409-2F28-D7AC-B98964C0B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5BCDD5-DF4D-D12D-302B-46F1195B3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DED181-1D0B-763D-D4B3-36BE6D89D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A3FFA-C40C-4C55-80C7-BCBBEAB13A87}" type="datetimeFigureOut">
              <a:rPr lang="es-ES" smtClean="0"/>
              <a:t>17/11/2024</a:t>
            </a:fld>
            <a:endParaRPr lang="es-ES"/>
          </a:p>
        </p:txBody>
      </p:sp>
      <p:sp>
        <p:nvSpPr>
          <p:cNvPr id="5" name="Marcador de pie de página 4">
            <a:extLst>
              <a:ext uri="{FF2B5EF4-FFF2-40B4-BE49-F238E27FC236}">
                <a16:creationId xmlns:a16="http://schemas.microsoft.com/office/drawing/2014/main" id="{F57E94FF-F261-2934-B1BD-BAB6ABBF91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BB00E04-4A27-88CC-0C94-AF45DE1282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6947A6-8287-453C-B400-40908BC3065F}" type="slidenum">
              <a:rPr lang="es-ES" smtClean="0"/>
              <a:t>‹Nº›</a:t>
            </a:fld>
            <a:endParaRPr lang="es-ES"/>
          </a:p>
        </p:txBody>
      </p:sp>
    </p:spTree>
    <p:extLst>
      <p:ext uri="{BB962C8B-B14F-4D97-AF65-F5344CB8AC3E}">
        <p14:creationId xmlns:p14="http://schemas.microsoft.com/office/powerpoint/2010/main" val="485152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4000">
              <a:schemeClr val="accent4">
                <a:lumMod val="60000"/>
                <a:lumOff val="40000"/>
              </a:schemeClr>
            </a:gs>
            <a:gs pos="87000">
              <a:schemeClr val="accent4">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7" name="Imagen 6" descr="Un grupo de personas en una boda&#10;&#10;Descripción generada automáticamente con confianza media">
            <a:extLst>
              <a:ext uri="{FF2B5EF4-FFF2-40B4-BE49-F238E27FC236}">
                <a16:creationId xmlns:a16="http://schemas.microsoft.com/office/drawing/2014/main" id="{A8B5BA18-947D-F17E-BDA7-0C23ACB92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074" y="2700666"/>
            <a:ext cx="2447925" cy="3571875"/>
          </a:xfrm>
          <a:prstGeom prst="rect">
            <a:avLst/>
          </a:prstGeom>
          <a:effectLst>
            <a:outerShdw blurRad="25400" dist="63500" dir="5400000" algn="ctr" rotWithShape="0">
              <a:schemeClr val="accent4">
                <a:lumMod val="40000"/>
                <a:lumOff val="60000"/>
                <a:alpha val="64000"/>
              </a:schemeClr>
            </a:outerShdw>
          </a:effectLst>
        </p:spPr>
      </p:pic>
      <p:pic>
        <p:nvPicPr>
          <p:cNvPr id="9" name="Imagen 8" descr="Imagen que contiene florero, sostener&#10;&#10;Descripción generada automáticamente">
            <a:extLst>
              <a:ext uri="{FF2B5EF4-FFF2-40B4-BE49-F238E27FC236}">
                <a16:creationId xmlns:a16="http://schemas.microsoft.com/office/drawing/2014/main" id="{BA0884B2-C5F7-EAC5-0F45-FAC5B9C76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0666"/>
            <a:ext cx="3078204" cy="4033509"/>
          </a:xfrm>
          <a:prstGeom prst="rect">
            <a:avLst/>
          </a:prstGeom>
        </p:spPr>
      </p:pic>
      <p:pic>
        <p:nvPicPr>
          <p:cNvPr id="20" name="Imagen 19" descr="Texto&#10;&#10;Descripción generada automáticamente">
            <a:extLst>
              <a:ext uri="{FF2B5EF4-FFF2-40B4-BE49-F238E27FC236}">
                <a16:creationId xmlns:a16="http://schemas.microsoft.com/office/drawing/2014/main" id="{60504F71-DA9E-C896-4574-7F8580C93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53" y="315316"/>
            <a:ext cx="11609294" cy="2088180"/>
          </a:xfrm>
          <a:prstGeom prst="rect">
            <a:avLst/>
          </a:prstGeom>
        </p:spPr>
      </p:pic>
      <p:pic>
        <p:nvPicPr>
          <p:cNvPr id="22" name="Imagen 21" descr="Texto&#10;&#10;Descripción generada automáticamente">
            <a:extLst>
              <a:ext uri="{FF2B5EF4-FFF2-40B4-BE49-F238E27FC236}">
                <a16:creationId xmlns:a16="http://schemas.microsoft.com/office/drawing/2014/main" id="{BDAE12B5-F6C7-6202-BF16-C2FC4F26D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3168" y="3801632"/>
            <a:ext cx="7674011" cy="2088180"/>
          </a:xfrm>
          <a:prstGeom prst="rect">
            <a:avLst/>
          </a:prstGeom>
        </p:spPr>
      </p:pic>
    </p:spTree>
    <p:extLst>
      <p:ext uri="{BB962C8B-B14F-4D97-AF65-F5344CB8AC3E}">
        <p14:creationId xmlns:p14="http://schemas.microsoft.com/office/powerpoint/2010/main" val="460924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grupo de personas de pie sobre pasto&#10;&#10;Descripción generada automáticamente con confianza media">
            <a:extLst>
              <a:ext uri="{FF2B5EF4-FFF2-40B4-BE49-F238E27FC236}">
                <a16:creationId xmlns:a16="http://schemas.microsoft.com/office/drawing/2014/main" id="{FC267841-3505-8165-3763-AD2548657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CuadroTexto 6">
            <a:extLst>
              <a:ext uri="{FF2B5EF4-FFF2-40B4-BE49-F238E27FC236}">
                <a16:creationId xmlns:a16="http://schemas.microsoft.com/office/drawing/2014/main" id="{F013B5B4-0092-301E-CBD3-42AEDE56801D}"/>
              </a:ext>
            </a:extLst>
          </p:cNvPr>
          <p:cNvSpPr txBox="1"/>
          <p:nvPr/>
        </p:nvSpPr>
        <p:spPr>
          <a:xfrm>
            <a:off x="0" y="5167779"/>
            <a:ext cx="12192000" cy="1323439"/>
          </a:xfrm>
          <a:prstGeom prst="rect">
            <a:avLst/>
          </a:prstGeom>
          <a:solidFill>
            <a:schemeClr val="bg1">
              <a:alpha val="68000"/>
            </a:schemeClr>
          </a:solidFill>
        </p:spPr>
        <p:txBody>
          <a:bodyPr wrap="square">
            <a:spAutoFit/>
            <a:scene3d>
              <a:camera prst="orthographicFront"/>
              <a:lightRig rig="threePt" dir="t"/>
            </a:scene3d>
            <a:sp3d extrusionH="57150">
              <a:bevelT w="38100" h="38100"/>
            </a:sp3d>
          </a:bodyPr>
          <a:lstStyle/>
          <a:p>
            <a:pPr algn="ctr"/>
            <a:r>
              <a:rPr lang="es-ES" sz="8000" b="1" spc="600" dirty="0">
                <a:ln w="9525">
                  <a:solidFill>
                    <a:schemeClr val="bg1"/>
                  </a:solidFill>
                  <a:prstDash val="solid"/>
                </a:ln>
                <a:solidFill>
                  <a:schemeClr val="bg2">
                    <a:lumMod val="25000"/>
                  </a:schemeClr>
                </a:solidFill>
                <a:effectLst>
                  <a:outerShdw blurRad="12700" dist="25400" dir="2700000" algn="tl" rotWithShape="0">
                    <a:schemeClr val="bg2">
                      <a:lumMod val="75000"/>
                    </a:schemeClr>
                  </a:outerShdw>
                </a:effectLst>
              </a:rPr>
              <a:t>HIS MINISTRY</a:t>
            </a:r>
          </a:p>
        </p:txBody>
      </p:sp>
    </p:spTree>
    <p:extLst>
      <p:ext uri="{BB962C8B-B14F-4D97-AF65-F5344CB8AC3E}">
        <p14:creationId xmlns:p14="http://schemas.microsoft.com/office/powerpoint/2010/main" val="361802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0" presetClass="emph" presetSubtype="0" fill="hold" grpId="1" nodeType="afterEffect">
                                  <p:stCondLst>
                                    <p:cond delay="0"/>
                                  </p:stCondLst>
                                  <p:childTnLst>
                                    <p:animClr clrSpc="hsl" dir="cw">
                                      <p:cBhvr override="childStyle">
                                        <p:cTn id="11" dur="500" fill="hold"/>
                                        <p:tgtEl>
                                          <p:spTgt spid="7"/>
                                        </p:tgtEl>
                                        <p:attrNameLst>
                                          <p:attrName>style.color</p:attrName>
                                        </p:attrNameLst>
                                      </p:cBhvr>
                                      <p:by>
                                        <p:hsl h="0" s="12549" l="25098"/>
                                      </p:by>
                                    </p:animClr>
                                    <p:animClr clrSpc="hsl" dir="cw">
                                      <p:cBhvr>
                                        <p:cTn id="12" dur="500" fill="hold"/>
                                        <p:tgtEl>
                                          <p:spTgt spid="7"/>
                                        </p:tgtEl>
                                        <p:attrNameLst>
                                          <p:attrName>fillcolor</p:attrName>
                                        </p:attrNameLst>
                                      </p:cBhvr>
                                      <p:by>
                                        <p:hsl h="0" s="12549" l="25098"/>
                                      </p:by>
                                    </p:animClr>
                                    <p:animClr clrSpc="hsl" dir="cw">
                                      <p:cBhvr>
                                        <p:cTn id="13" dur="500" fill="hold"/>
                                        <p:tgtEl>
                                          <p:spTgt spid="7"/>
                                        </p:tgtEl>
                                        <p:attrNameLst>
                                          <p:attrName>stroke.color</p:attrName>
                                        </p:attrNameLst>
                                      </p:cBhvr>
                                      <p:by>
                                        <p:hsl h="0" s="12549" l="25098"/>
                                      </p:by>
                                    </p:animClr>
                                    <p:set>
                                      <p:cBhvr>
                                        <p:cTn id="14"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dibujo de un grupo de personas en una playa&#10;&#10;Descripción generada automáticamente con confianza media">
            <a:extLst>
              <a:ext uri="{FF2B5EF4-FFF2-40B4-BE49-F238E27FC236}">
                <a16:creationId xmlns:a16="http://schemas.microsoft.com/office/drawing/2014/main" id="{D549713B-1EDA-5086-453A-5D35EB0A5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57"/>
            <a:ext cx="12192000" cy="6838143"/>
          </a:xfrm>
          <a:prstGeom prst="rect">
            <a:avLst/>
          </a:prstGeom>
        </p:spPr>
      </p:pic>
      <p:sp>
        <p:nvSpPr>
          <p:cNvPr id="7" name="CuadroTexto 6">
            <a:extLst>
              <a:ext uri="{FF2B5EF4-FFF2-40B4-BE49-F238E27FC236}">
                <a16:creationId xmlns:a16="http://schemas.microsoft.com/office/drawing/2014/main" id="{7748F98E-3D2A-F8A6-66B5-CD5F6FF9EAF0}"/>
              </a:ext>
            </a:extLst>
          </p:cNvPr>
          <p:cNvSpPr txBox="1"/>
          <p:nvPr/>
        </p:nvSpPr>
        <p:spPr>
          <a:xfrm>
            <a:off x="4457700" y="432322"/>
            <a:ext cx="6375764" cy="646331"/>
          </a:xfrm>
          <a:prstGeom prst="rect">
            <a:avLst/>
          </a:prstGeom>
          <a:noFill/>
        </p:spPr>
        <p:txBody>
          <a:bodyPr wrap="square">
            <a:prstTxWarp prst="textWave1">
              <a:avLst/>
            </a:prstTxWarp>
            <a:spAutoFit/>
          </a:bodyPr>
          <a:lstStyle/>
          <a:p>
            <a:pPr algn="ctr"/>
            <a:r>
              <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Preceded </a:t>
            </a:r>
            <a:r>
              <a:rPr lang="es-ES" sz="3600" b="1" dirty="0" err="1">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by</a:t>
            </a:r>
            <a:r>
              <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 a Herald</a:t>
            </a:r>
          </a:p>
        </p:txBody>
      </p:sp>
      <p:grpSp>
        <p:nvGrpSpPr>
          <p:cNvPr id="2" name="Grupo 1">
            <a:extLst>
              <a:ext uri="{FF2B5EF4-FFF2-40B4-BE49-F238E27FC236}">
                <a16:creationId xmlns:a16="http://schemas.microsoft.com/office/drawing/2014/main" id="{B493F8BF-50DD-DACE-999E-6790CC8916C5}"/>
              </a:ext>
            </a:extLst>
          </p:cNvPr>
          <p:cNvGrpSpPr/>
          <p:nvPr/>
        </p:nvGrpSpPr>
        <p:grpSpPr>
          <a:xfrm>
            <a:off x="69669" y="4975411"/>
            <a:ext cx="3399672" cy="1765972"/>
            <a:chOff x="69669" y="5182320"/>
            <a:chExt cx="3399672" cy="1583424"/>
          </a:xfrm>
        </p:grpSpPr>
        <p:sp>
          <p:nvSpPr>
            <p:cNvPr id="6" name="Hexágono 5">
              <a:extLst>
                <a:ext uri="{FF2B5EF4-FFF2-40B4-BE49-F238E27FC236}">
                  <a16:creationId xmlns:a16="http://schemas.microsoft.com/office/drawing/2014/main" id="{FFFF47A6-9521-8BE2-4A65-C4E433E4F3DC}"/>
                </a:ext>
              </a:extLst>
            </p:cNvPr>
            <p:cNvSpPr/>
            <p:nvPr/>
          </p:nvSpPr>
          <p:spPr>
            <a:xfrm>
              <a:off x="69669" y="5182320"/>
              <a:ext cx="3399672" cy="1558115"/>
            </a:xfrm>
            <a:prstGeom prst="hexagon">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10" name="CuadroTexto 9">
              <a:extLst>
                <a:ext uri="{FF2B5EF4-FFF2-40B4-BE49-F238E27FC236}">
                  <a16:creationId xmlns:a16="http://schemas.microsoft.com/office/drawing/2014/main" id="{4CA502E8-93E6-1486-C519-10CD7BA86222}"/>
                </a:ext>
              </a:extLst>
            </p:cNvPr>
            <p:cNvSpPr txBox="1"/>
            <p:nvPr/>
          </p:nvSpPr>
          <p:spPr>
            <a:xfrm>
              <a:off x="343476" y="5192762"/>
              <a:ext cx="2852057" cy="1572982"/>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 voice of him that </a:t>
              </a:r>
              <a:r>
                <a:rPr lang="en-US" b="1" dirty="0" err="1">
                  <a:solidFill>
                    <a:schemeClr val="bg1"/>
                  </a:solidFill>
                  <a:effectLst>
                    <a:outerShdw blurRad="38100" dist="38100" dir="2700000" algn="tl">
                      <a:srgbClr val="000000">
                        <a:alpha val="43137"/>
                      </a:srgbClr>
                    </a:outerShdw>
                  </a:effectLst>
                </a:rPr>
                <a:t>crieth</a:t>
              </a:r>
              <a:r>
                <a:rPr lang="en-US" b="1" dirty="0">
                  <a:solidFill>
                    <a:schemeClr val="bg1"/>
                  </a:solidFill>
                  <a:effectLst>
                    <a:outerShdw blurRad="38100" dist="38100" dir="2700000" algn="tl">
                      <a:srgbClr val="000000">
                        <a:alpha val="43137"/>
                      </a:srgbClr>
                    </a:outerShdw>
                  </a:effectLst>
                </a:rPr>
                <a:t> in the wilderness, Prepare ye the way of the LORD, make straight in the desert a highway for our God.</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40:3)</a:t>
              </a:r>
            </a:p>
          </p:txBody>
        </p:sp>
      </p:grpSp>
      <p:grpSp>
        <p:nvGrpSpPr>
          <p:cNvPr id="9" name="Grupo 8">
            <a:extLst>
              <a:ext uri="{FF2B5EF4-FFF2-40B4-BE49-F238E27FC236}">
                <a16:creationId xmlns:a16="http://schemas.microsoft.com/office/drawing/2014/main" id="{E95D976B-DDCC-FEC4-3D20-27A50FF316C8}"/>
              </a:ext>
            </a:extLst>
          </p:cNvPr>
          <p:cNvGrpSpPr/>
          <p:nvPr/>
        </p:nvGrpSpPr>
        <p:grpSpPr>
          <a:xfrm>
            <a:off x="6696891" y="4554583"/>
            <a:ext cx="5425440" cy="2185852"/>
            <a:chOff x="6696891" y="4554583"/>
            <a:chExt cx="5425440" cy="2185852"/>
          </a:xfrm>
        </p:grpSpPr>
        <p:sp>
          <p:nvSpPr>
            <p:cNvPr id="8" name="Hexágono 7">
              <a:extLst>
                <a:ext uri="{FF2B5EF4-FFF2-40B4-BE49-F238E27FC236}">
                  <a16:creationId xmlns:a16="http://schemas.microsoft.com/office/drawing/2014/main" id="{344DD8B5-406B-AFB7-1830-309A245A956D}"/>
                </a:ext>
              </a:extLst>
            </p:cNvPr>
            <p:cNvSpPr/>
            <p:nvPr/>
          </p:nvSpPr>
          <p:spPr>
            <a:xfrm>
              <a:off x="6696891" y="4554583"/>
              <a:ext cx="5425440" cy="2185852"/>
            </a:xfrm>
            <a:prstGeom prst="hexagon">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2" name="CuadroTexto 11">
              <a:extLst>
                <a:ext uri="{FF2B5EF4-FFF2-40B4-BE49-F238E27FC236}">
                  <a16:creationId xmlns:a16="http://schemas.microsoft.com/office/drawing/2014/main" id="{EB5B4FC3-2A71-5A15-E251-9CAA36F149EC}"/>
                </a:ext>
              </a:extLst>
            </p:cNvPr>
            <p:cNvSpPr txBox="1"/>
            <p:nvPr/>
          </p:nvSpPr>
          <p:spPr>
            <a:xfrm>
              <a:off x="7006342" y="4616192"/>
              <a:ext cx="4776838" cy="2031325"/>
            </a:xfrm>
            <a:prstGeom prst="rect">
              <a:avLst/>
            </a:prstGeom>
            <a:noFill/>
          </p:spPr>
          <p:txBody>
            <a:bodyPr wrap="square">
              <a:spAutoFit/>
            </a:bodyPr>
            <a:lstStyle/>
            <a:p>
              <a:pPr algn="ctr"/>
              <a:r>
                <a:rPr lang="en-US" b="1" dirty="0"/>
                <a:t>In those days came John the Baptist, preaching in the wilderness of Judaea, And saying, Repent ye: for the kingdom of heaven is at hand. For this is he that was spoken of by the prophet Esaias, saying, The voice of one crying in the wilderness, Prepare ye the way of the Lord, make his paths straight.</a:t>
              </a:r>
              <a:r>
                <a:rPr lang="es-ES" b="1" dirty="0"/>
                <a:t> (Matthew 3:1-3)</a:t>
              </a:r>
            </a:p>
          </p:txBody>
        </p:sp>
      </p:grpSp>
      <p:cxnSp>
        <p:nvCxnSpPr>
          <p:cNvPr id="16" name="Conector: angular 15">
            <a:extLst>
              <a:ext uri="{FF2B5EF4-FFF2-40B4-BE49-F238E27FC236}">
                <a16:creationId xmlns:a16="http://schemas.microsoft.com/office/drawing/2014/main" id="{996F838A-FDB6-2A7B-F599-F896B8E3FA8E}"/>
              </a:ext>
            </a:extLst>
          </p:cNvPr>
          <p:cNvCxnSpPr>
            <a:cxnSpLocks/>
          </p:cNvCxnSpPr>
          <p:nvPr/>
        </p:nvCxnSpPr>
        <p:spPr>
          <a:xfrm flipV="1">
            <a:off x="3382127" y="5640681"/>
            <a:ext cx="3314764" cy="324666"/>
          </a:xfrm>
          <a:prstGeom prst="bentConnector3">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88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7"/>
                                        </p:tgtEl>
                                        <p:attrNameLst>
                                          <p:attrName>ppt_x</p:attrName>
                                          <p:attrName>ppt_y</p:attrName>
                                        </p:attrNameLst>
                                      </p:cBhvr>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amond(ou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18" presetClass="entr" presetSubtype="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Right)">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906936F-F8CF-8BB9-D37C-09E512A6A869}"/>
              </a:ext>
            </a:extLst>
          </p:cNvPr>
          <p:cNvSpPr txBox="1"/>
          <p:nvPr/>
        </p:nvSpPr>
        <p:spPr>
          <a:xfrm>
            <a:off x="2175553" y="1023439"/>
            <a:ext cx="5491299" cy="646331"/>
          </a:xfrm>
          <a:prstGeom prst="rect">
            <a:avLst/>
          </a:prstGeom>
          <a:noFill/>
        </p:spPr>
        <p:txBody>
          <a:bodyPr wrap="square">
            <a:prstTxWarp prst="textWave1">
              <a:avLst/>
            </a:prstTxWarp>
            <a:spAutoFit/>
          </a:bodyPr>
          <a:lstStyle/>
          <a:p>
            <a:pPr algn="ctr"/>
            <a:r>
              <a:rPr lang="en-U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Anointed by the Holy Spirit</a:t>
            </a:r>
            <a:endPar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endParaRPr>
          </a:p>
        </p:txBody>
      </p:sp>
      <p:cxnSp>
        <p:nvCxnSpPr>
          <p:cNvPr id="7" name="Conector: angular 6">
            <a:extLst>
              <a:ext uri="{FF2B5EF4-FFF2-40B4-BE49-F238E27FC236}">
                <a16:creationId xmlns:a16="http://schemas.microsoft.com/office/drawing/2014/main" id="{9F950F11-FF86-F40A-B4D6-897FCEA2494D}"/>
              </a:ext>
            </a:extLst>
          </p:cNvPr>
          <p:cNvCxnSpPr>
            <a:cxnSpLocks/>
            <a:stCxn id="4" idx="0"/>
            <a:endCxn id="5" idx="3"/>
          </p:cNvCxnSpPr>
          <p:nvPr/>
        </p:nvCxnSpPr>
        <p:spPr>
          <a:xfrm>
            <a:off x="3585881" y="5647510"/>
            <a:ext cx="3238430" cy="13440"/>
          </a:xfrm>
          <a:prstGeom prst="bentConnector3">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077DA0C4-D73C-6697-4BC8-53A8AECE6B7C}"/>
              </a:ext>
            </a:extLst>
          </p:cNvPr>
          <p:cNvGrpSpPr/>
          <p:nvPr/>
        </p:nvGrpSpPr>
        <p:grpSpPr>
          <a:xfrm>
            <a:off x="69668" y="4554584"/>
            <a:ext cx="3516213" cy="2185852"/>
            <a:chOff x="69669" y="4554584"/>
            <a:chExt cx="3444496" cy="2185852"/>
          </a:xfrm>
        </p:grpSpPr>
        <p:sp>
          <p:nvSpPr>
            <p:cNvPr id="4" name="Hexágono 3">
              <a:extLst>
                <a:ext uri="{FF2B5EF4-FFF2-40B4-BE49-F238E27FC236}">
                  <a16:creationId xmlns:a16="http://schemas.microsoft.com/office/drawing/2014/main" id="{DC25588E-CB13-662B-29CE-9F713F7D3170}"/>
                </a:ext>
              </a:extLst>
            </p:cNvPr>
            <p:cNvSpPr/>
            <p:nvPr/>
          </p:nvSpPr>
          <p:spPr>
            <a:xfrm>
              <a:off x="69669" y="4554584"/>
              <a:ext cx="3444496" cy="2185852"/>
            </a:xfrm>
            <a:prstGeom prst="hexagon">
              <a:avLst>
                <a:gd name="adj" fmla="val 20156"/>
                <a:gd name="vf" fmla="val 115470"/>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9" name="CuadroTexto 8">
              <a:extLst>
                <a:ext uri="{FF2B5EF4-FFF2-40B4-BE49-F238E27FC236}">
                  <a16:creationId xmlns:a16="http://schemas.microsoft.com/office/drawing/2014/main" id="{B6888400-D4A3-F205-E3E3-17658CDCC7D1}"/>
                </a:ext>
              </a:extLst>
            </p:cNvPr>
            <p:cNvSpPr txBox="1"/>
            <p:nvPr/>
          </p:nvSpPr>
          <p:spPr>
            <a:xfrm>
              <a:off x="337937" y="4638567"/>
              <a:ext cx="2907958" cy="2031325"/>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And the spirit of the Lord shall rest upon him, the spirit of wisdom and understanding, the spirit of counsel and might, the spirit of knowledge and of the fear of the Lord.</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11:2)</a:t>
              </a:r>
            </a:p>
          </p:txBody>
        </p:sp>
      </p:grpSp>
      <p:grpSp>
        <p:nvGrpSpPr>
          <p:cNvPr id="6" name="Grupo 5">
            <a:extLst>
              <a:ext uri="{FF2B5EF4-FFF2-40B4-BE49-F238E27FC236}">
                <a16:creationId xmlns:a16="http://schemas.microsoft.com/office/drawing/2014/main" id="{8614EF36-E670-B326-4DE8-7364516DC50F}"/>
              </a:ext>
            </a:extLst>
          </p:cNvPr>
          <p:cNvGrpSpPr/>
          <p:nvPr/>
        </p:nvGrpSpPr>
        <p:grpSpPr>
          <a:xfrm>
            <a:off x="6824311" y="4609550"/>
            <a:ext cx="5298019" cy="2334811"/>
            <a:chOff x="6824311" y="4884018"/>
            <a:chExt cx="5298019" cy="2056888"/>
          </a:xfrm>
        </p:grpSpPr>
        <p:sp>
          <p:nvSpPr>
            <p:cNvPr id="5" name="Hexágono 4">
              <a:extLst>
                <a:ext uri="{FF2B5EF4-FFF2-40B4-BE49-F238E27FC236}">
                  <a16:creationId xmlns:a16="http://schemas.microsoft.com/office/drawing/2014/main" id="{257CDDCB-CA3E-0C7B-D629-68EEF9B44783}"/>
                </a:ext>
              </a:extLst>
            </p:cNvPr>
            <p:cNvSpPr/>
            <p:nvPr/>
          </p:nvSpPr>
          <p:spPr>
            <a:xfrm>
              <a:off x="6824311" y="4884018"/>
              <a:ext cx="5298019" cy="1852494"/>
            </a:xfrm>
            <a:prstGeom prst="hexagon">
              <a:avLst>
                <a:gd name="adj" fmla="val 19804"/>
                <a:gd name="vf" fmla="val 115470"/>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3" name="CuadroTexto 12">
              <a:extLst>
                <a:ext uri="{FF2B5EF4-FFF2-40B4-BE49-F238E27FC236}">
                  <a16:creationId xmlns:a16="http://schemas.microsoft.com/office/drawing/2014/main" id="{CFF72F10-A7AB-CDE1-2F70-C1567B6C1A18}"/>
                </a:ext>
              </a:extLst>
            </p:cNvPr>
            <p:cNvSpPr txBox="1"/>
            <p:nvPr/>
          </p:nvSpPr>
          <p:spPr>
            <a:xfrm>
              <a:off x="6996569" y="4909581"/>
              <a:ext cx="4953502" cy="2031325"/>
            </a:xfrm>
            <a:prstGeom prst="rect">
              <a:avLst/>
            </a:prstGeom>
            <a:noFill/>
          </p:spPr>
          <p:txBody>
            <a:bodyPr wrap="square">
              <a:spAutoFit/>
            </a:bodyPr>
            <a:lstStyle/>
            <a:p>
              <a:pPr algn="ctr"/>
              <a:r>
                <a:rPr lang="en-US" b="1" dirty="0"/>
                <a:t>And Jesus, when he was baptized, went up straightway out of the water: and, lo, the heavens were opened unto him, and he saw the Spirit of God descending like a dove, and lighting upon him: And lo a voice from heaven, saying, This is my beloved Son, in whom I am well pleased.</a:t>
              </a:r>
              <a:r>
                <a:rPr lang="es-ES" b="1" dirty="0"/>
                <a:t> (Matthew 3:16-17)</a:t>
              </a:r>
            </a:p>
          </p:txBody>
        </p:sp>
      </p:grpSp>
    </p:spTree>
    <p:extLst>
      <p:ext uri="{BB962C8B-B14F-4D97-AF65-F5344CB8AC3E}">
        <p14:creationId xmlns:p14="http://schemas.microsoft.com/office/powerpoint/2010/main" val="36810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out)">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18" presetClass="entr" presetSubtype="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downRight)">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E6E6"/>
        </a:solidFill>
        <a:effectLst/>
      </p:bgPr>
    </p:bg>
    <p:spTree>
      <p:nvGrpSpPr>
        <p:cNvPr id="1" name=""/>
        <p:cNvGrpSpPr/>
        <p:nvPr/>
      </p:nvGrpSpPr>
      <p:grpSpPr>
        <a:xfrm>
          <a:off x="0" y="0"/>
          <a:ext cx="0" cy="0"/>
          <a:chOff x="0" y="0"/>
          <a:chExt cx="0" cy="0"/>
        </a:xfrm>
      </p:grpSpPr>
      <p:pic>
        <p:nvPicPr>
          <p:cNvPr id="16" name="Imagen 15" descr="Un grupo de personas disfrazadas&#10;&#10;Descripción generada automáticamente con confianza media">
            <a:extLst>
              <a:ext uri="{FF2B5EF4-FFF2-40B4-BE49-F238E27FC236}">
                <a16:creationId xmlns:a16="http://schemas.microsoft.com/office/drawing/2014/main" id="{20891018-619F-54DD-AF01-28AC5CCF5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448" y="-4062"/>
            <a:ext cx="4571917" cy="4190270"/>
          </a:xfrm>
          <a:prstGeom prst="rect">
            <a:avLst/>
          </a:prstGeom>
          <a:ln>
            <a:noFill/>
          </a:ln>
          <a:effectLst>
            <a:softEdge rad="112500"/>
          </a:effectLst>
        </p:spPr>
      </p:pic>
      <p:pic>
        <p:nvPicPr>
          <p:cNvPr id="24" name="Imagen 23" descr="Imagen que contiene persona, interior, hombre, mujer&#10;&#10;Descripción generada automáticamente">
            <a:extLst>
              <a:ext uri="{FF2B5EF4-FFF2-40B4-BE49-F238E27FC236}">
                <a16:creationId xmlns:a16="http://schemas.microsoft.com/office/drawing/2014/main" id="{BC22B126-0E7D-F547-F3A1-0E9B0BE16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530" y="-89034"/>
            <a:ext cx="5091765" cy="7036067"/>
          </a:xfrm>
          <a:prstGeom prst="rect">
            <a:avLst/>
          </a:prstGeom>
          <a:ln>
            <a:noFill/>
          </a:ln>
          <a:effectLst>
            <a:softEdge rad="112500"/>
          </a:effectLst>
        </p:spPr>
      </p:pic>
      <p:cxnSp>
        <p:nvCxnSpPr>
          <p:cNvPr id="6" name="Conector: angular 5">
            <a:extLst>
              <a:ext uri="{FF2B5EF4-FFF2-40B4-BE49-F238E27FC236}">
                <a16:creationId xmlns:a16="http://schemas.microsoft.com/office/drawing/2014/main" id="{5F744B25-C9A9-9EB7-4B14-144372F0006F}"/>
              </a:ext>
            </a:extLst>
          </p:cNvPr>
          <p:cNvCxnSpPr>
            <a:cxnSpLocks/>
          </p:cNvCxnSpPr>
          <p:nvPr/>
        </p:nvCxnSpPr>
        <p:spPr>
          <a:xfrm rot="5400000">
            <a:off x="-763085" y="4099544"/>
            <a:ext cx="1895975" cy="304633"/>
          </a:xfrm>
          <a:prstGeom prst="bentConnector4">
            <a:avLst>
              <a:gd name="adj1" fmla="val 7881"/>
              <a:gd name="adj2" fmla="val 92891"/>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BC671BBC-D96C-7804-8D56-F064D14EA3B3}"/>
              </a:ext>
            </a:extLst>
          </p:cNvPr>
          <p:cNvGrpSpPr/>
          <p:nvPr/>
        </p:nvGrpSpPr>
        <p:grpSpPr>
          <a:xfrm>
            <a:off x="88816" y="55644"/>
            <a:ext cx="2991268" cy="3264967"/>
            <a:chOff x="88816" y="55644"/>
            <a:chExt cx="2991268" cy="3264967"/>
          </a:xfrm>
        </p:grpSpPr>
        <p:sp>
          <p:nvSpPr>
            <p:cNvPr id="4" name="Hexágono 3">
              <a:extLst>
                <a:ext uri="{FF2B5EF4-FFF2-40B4-BE49-F238E27FC236}">
                  <a16:creationId xmlns:a16="http://schemas.microsoft.com/office/drawing/2014/main" id="{C7C8F571-EB5E-9833-6350-7FCBE6E4EC71}"/>
                </a:ext>
              </a:extLst>
            </p:cNvPr>
            <p:cNvSpPr/>
            <p:nvPr/>
          </p:nvSpPr>
          <p:spPr>
            <a:xfrm>
              <a:off x="88816" y="55644"/>
              <a:ext cx="2991268" cy="3248229"/>
            </a:xfrm>
            <a:prstGeom prst="hexagon">
              <a:avLst>
                <a:gd name="adj" fmla="val 10184"/>
                <a:gd name="vf" fmla="val 115470"/>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12" name="CuadroTexto 11">
              <a:extLst>
                <a:ext uri="{FF2B5EF4-FFF2-40B4-BE49-F238E27FC236}">
                  <a16:creationId xmlns:a16="http://schemas.microsoft.com/office/drawing/2014/main" id="{332E6B4C-4E56-BFA2-8937-7C0C7DF81DD7}"/>
                </a:ext>
              </a:extLst>
            </p:cNvPr>
            <p:cNvSpPr txBox="1"/>
            <p:nvPr/>
          </p:nvSpPr>
          <p:spPr>
            <a:xfrm>
              <a:off x="190110" y="181290"/>
              <a:ext cx="2781699" cy="313932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 Spirit of the Lord God is upon me; because the Lord hath anointed me to preach good tidings unto the meek; he hath sent me to bind up the brokenhearted, to proclaim liberty to the captives, and the opening of the prison to them that are bound.</a:t>
              </a:r>
              <a:r>
                <a:rPr lang="es-ES" b="1" dirty="0">
                  <a:solidFill>
                    <a:schemeClr val="bg1"/>
                  </a:solidFill>
                  <a:effectLst>
                    <a:outerShdw blurRad="38100" dist="38100" dir="2700000" algn="tl">
                      <a:srgbClr val="000000">
                        <a:alpha val="43137"/>
                      </a:srgbClr>
                    </a:outerShdw>
                  </a:effectLst>
                </a:rPr>
                <a:t> </a:t>
              </a:r>
            </a:p>
            <a:p>
              <a:pPr algn="ct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61:1)</a:t>
              </a:r>
            </a:p>
          </p:txBody>
        </p:sp>
      </p:grpSp>
      <p:grpSp>
        <p:nvGrpSpPr>
          <p:cNvPr id="3" name="Grupo 2">
            <a:extLst>
              <a:ext uri="{FF2B5EF4-FFF2-40B4-BE49-F238E27FC236}">
                <a16:creationId xmlns:a16="http://schemas.microsoft.com/office/drawing/2014/main" id="{9CA3A280-A86A-CA07-C86A-6BE139F99DF6}"/>
              </a:ext>
            </a:extLst>
          </p:cNvPr>
          <p:cNvGrpSpPr/>
          <p:nvPr/>
        </p:nvGrpSpPr>
        <p:grpSpPr>
          <a:xfrm>
            <a:off x="88815" y="3441680"/>
            <a:ext cx="7943562" cy="3416320"/>
            <a:chOff x="88815" y="3441680"/>
            <a:chExt cx="7374955" cy="3416320"/>
          </a:xfrm>
        </p:grpSpPr>
        <p:sp>
          <p:nvSpPr>
            <p:cNvPr id="5" name="Hexágono 4">
              <a:extLst>
                <a:ext uri="{FF2B5EF4-FFF2-40B4-BE49-F238E27FC236}">
                  <a16:creationId xmlns:a16="http://schemas.microsoft.com/office/drawing/2014/main" id="{9AAE49B4-348B-5093-270A-0950E9C1A68A}"/>
                </a:ext>
              </a:extLst>
            </p:cNvPr>
            <p:cNvSpPr/>
            <p:nvPr/>
          </p:nvSpPr>
          <p:spPr>
            <a:xfrm>
              <a:off x="88815" y="3481401"/>
              <a:ext cx="7374955" cy="3315567"/>
            </a:xfrm>
            <a:prstGeom prst="hexagon">
              <a:avLst>
                <a:gd name="adj" fmla="val 12947"/>
                <a:gd name="vf" fmla="val 115470"/>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8" name="CuadroTexto 17">
              <a:extLst>
                <a:ext uri="{FF2B5EF4-FFF2-40B4-BE49-F238E27FC236}">
                  <a16:creationId xmlns:a16="http://schemas.microsoft.com/office/drawing/2014/main" id="{3C089334-D881-BE3B-D9C9-2D1CAC5D5513}"/>
                </a:ext>
              </a:extLst>
            </p:cNvPr>
            <p:cNvSpPr txBox="1"/>
            <p:nvPr/>
          </p:nvSpPr>
          <p:spPr>
            <a:xfrm>
              <a:off x="388365" y="3441680"/>
              <a:ext cx="6775855" cy="3416320"/>
            </a:xfrm>
            <a:prstGeom prst="rect">
              <a:avLst/>
            </a:prstGeom>
            <a:noFill/>
          </p:spPr>
          <p:txBody>
            <a:bodyPr wrap="square">
              <a:spAutoFit/>
            </a:bodyPr>
            <a:lstStyle/>
            <a:p>
              <a:pPr algn="ctr"/>
              <a:r>
                <a:rPr lang="en-US" b="1" dirty="0"/>
                <a:t>And he came to Nazareth, where he had been brought up: and, as his custom was, he went into the synagogue on the sabbath day, and stood up for to read. And there was delivered unto him the book of the prophet Esaias. And when he had opened the book, he found the place where it was written, The Spirit of the Lord is upon me, because he hath anointed me to preach the gospel to the poor; he hath sent me to heal the brokenhearted, to preach deliverance to the captives, and recovering of sight to the blind, to set at liberty them that are bruised, To preach the acceptable year of the Lord. And he closed the book, and he gave it again to the minister, and sat down. And the eyes of all them that were in the synagogue were fastened on him. And he began to say unto them, This day is this scripture fulfilled in your ears.</a:t>
              </a:r>
              <a:r>
                <a:rPr lang="es-ES" b="1" dirty="0"/>
                <a:t> (Luke 4:16-21)</a:t>
              </a:r>
            </a:p>
          </p:txBody>
        </p:sp>
      </p:grpSp>
      <p:sp>
        <p:nvSpPr>
          <p:cNvPr id="2" name="CuadroTexto 1">
            <a:extLst>
              <a:ext uri="{FF2B5EF4-FFF2-40B4-BE49-F238E27FC236}">
                <a16:creationId xmlns:a16="http://schemas.microsoft.com/office/drawing/2014/main" id="{9C8FDEC6-A666-497D-3021-FB3E30C4E5EC}"/>
              </a:ext>
            </a:extLst>
          </p:cNvPr>
          <p:cNvSpPr txBox="1"/>
          <p:nvPr/>
        </p:nvSpPr>
        <p:spPr>
          <a:xfrm>
            <a:off x="3310667" y="88494"/>
            <a:ext cx="6661963" cy="646331"/>
          </a:xfrm>
          <a:prstGeom prst="rect">
            <a:avLst/>
          </a:prstGeom>
          <a:noFill/>
        </p:spPr>
        <p:txBody>
          <a:bodyPr wrap="square">
            <a:prstTxWarp prst="textWave1">
              <a:avLst/>
            </a:prstTxWarp>
            <a:spAutoFit/>
          </a:bodyPr>
          <a:lstStyle/>
          <a:p>
            <a:pPr algn="ctr"/>
            <a:r>
              <a:rPr lang="en-U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He Would Preach Good News</a:t>
            </a:r>
            <a:endPar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endParaRPr>
          </a:p>
        </p:txBody>
      </p:sp>
    </p:spTree>
    <p:extLst>
      <p:ext uri="{BB962C8B-B14F-4D97-AF65-F5344CB8AC3E}">
        <p14:creationId xmlns:p14="http://schemas.microsoft.com/office/powerpoint/2010/main" val="17293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out)">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18" presetClass="entr" presetSubtype="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Right)">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DA4A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EAD99F9-16B2-7672-B595-A341B33352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95" t="9288" r="7272" b="9513"/>
          <a:stretch/>
        </p:blipFill>
        <p:spPr bwMode="auto">
          <a:xfrm>
            <a:off x="0" y="11371"/>
            <a:ext cx="9018872" cy="68466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B66FB50-0FCC-ADE8-892A-980058F29D06}"/>
              </a:ext>
            </a:extLst>
          </p:cNvPr>
          <p:cNvSpPr txBox="1"/>
          <p:nvPr/>
        </p:nvSpPr>
        <p:spPr>
          <a:xfrm>
            <a:off x="3006928" y="348836"/>
            <a:ext cx="5774475" cy="692193"/>
          </a:xfrm>
          <a:prstGeom prst="rect">
            <a:avLst/>
          </a:prstGeom>
          <a:noFill/>
        </p:spPr>
        <p:txBody>
          <a:bodyPr wrap="square">
            <a:prstTxWarp prst="textWave1">
              <a:avLst/>
            </a:prstTxWarp>
            <a:spAutoFit/>
          </a:bodyPr>
          <a:lstStyle/>
          <a:p>
            <a:pPr algn="ctr"/>
            <a:r>
              <a:rPr lang="en-U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He Would Work Miracles</a:t>
            </a:r>
            <a:endPar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endParaRPr>
          </a:p>
        </p:txBody>
      </p:sp>
      <p:cxnSp>
        <p:nvCxnSpPr>
          <p:cNvPr id="10" name="Conector: angular 9">
            <a:extLst>
              <a:ext uri="{FF2B5EF4-FFF2-40B4-BE49-F238E27FC236}">
                <a16:creationId xmlns:a16="http://schemas.microsoft.com/office/drawing/2014/main" id="{6DA60F66-30F3-F3CE-573B-40CD1A27845E}"/>
              </a:ext>
            </a:extLst>
          </p:cNvPr>
          <p:cNvCxnSpPr>
            <a:cxnSpLocks/>
            <a:stCxn id="8" idx="2"/>
            <a:endCxn id="9" idx="5"/>
          </p:cNvCxnSpPr>
          <p:nvPr/>
        </p:nvCxnSpPr>
        <p:spPr>
          <a:xfrm rot="16200000" flipH="1">
            <a:off x="10106194" y="2559854"/>
            <a:ext cx="831282" cy="2395991"/>
          </a:xfrm>
          <a:prstGeom prst="bentConnector3">
            <a:avLst>
              <a:gd name="adj1" fmla="val 50000"/>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192BB092-ED7F-4DDC-800D-276E41629850}"/>
              </a:ext>
            </a:extLst>
          </p:cNvPr>
          <p:cNvGrpSpPr/>
          <p:nvPr/>
        </p:nvGrpSpPr>
        <p:grpSpPr>
          <a:xfrm>
            <a:off x="8925647" y="116099"/>
            <a:ext cx="3206578" cy="3226111"/>
            <a:chOff x="8905551" y="116099"/>
            <a:chExt cx="3206578" cy="3226111"/>
          </a:xfrm>
        </p:grpSpPr>
        <p:sp>
          <p:nvSpPr>
            <p:cNvPr id="8" name="Hexágono 7">
              <a:extLst>
                <a:ext uri="{FF2B5EF4-FFF2-40B4-BE49-F238E27FC236}">
                  <a16:creationId xmlns:a16="http://schemas.microsoft.com/office/drawing/2014/main" id="{2E45B617-7C3F-B227-10D6-95CADA923182}"/>
                </a:ext>
              </a:extLst>
            </p:cNvPr>
            <p:cNvSpPr/>
            <p:nvPr/>
          </p:nvSpPr>
          <p:spPr>
            <a:xfrm>
              <a:off x="8905551" y="116099"/>
              <a:ext cx="3206578" cy="3226111"/>
            </a:xfrm>
            <a:prstGeom prst="hexagon">
              <a:avLst>
                <a:gd name="adj" fmla="val 12418"/>
                <a:gd name="vf" fmla="val 115470"/>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20" name="CuadroTexto 19">
              <a:extLst>
                <a:ext uri="{FF2B5EF4-FFF2-40B4-BE49-F238E27FC236}">
                  <a16:creationId xmlns:a16="http://schemas.microsoft.com/office/drawing/2014/main" id="{5704B246-50E5-A2DB-011E-0D1C07354C26}"/>
                </a:ext>
              </a:extLst>
            </p:cNvPr>
            <p:cNvSpPr txBox="1"/>
            <p:nvPr/>
          </p:nvSpPr>
          <p:spPr>
            <a:xfrm>
              <a:off x="9164977" y="150523"/>
              <a:ext cx="2603258" cy="313932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Then the eyes of the blind shall be opened, and the ears of the deaf shall be unstopped. Then shall the lame man leap as an hart, and the tongue of the dumb sing: for in the wilderness shall waters break out, and streams in the desert.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35:5-6)</a:t>
              </a:r>
            </a:p>
          </p:txBody>
        </p:sp>
      </p:grpSp>
      <p:grpSp>
        <p:nvGrpSpPr>
          <p:cNvPr id="3" name="Grupo 2">
            <a:extLst>
              <a:ext uri="{FF2B5EF4-FFF2-40B4-BE49-F238E27FC236}">
                <a16:creationId xmlns:a16="http://schemas.microsoft.com/office/drawing/2014/main" id="{CE29E89A-AD27-9C00-D67F-A726F1C1B5F7}"/>
              </a:ext>
            </a:extLst>
          </p:cNvPr>
          <p:cNvGrpSpPr/>
          <p:nvPr/>
        </p:nvGrpSpPr>
        <p:grpSpPr>
          <a:xfrm>
            <a:off x="8879541" y="4173490"/>
            <a:ext cx="3206579" cy="2585323"/>
            <a:chOff x="8879541" y="4173490"/>
            <a:chExt cx="3206579" cy="2585323"/>
          </a:xfrm>
        </p:grpSpPr>
        <p:sp>
          <p:nvSpPr>
            <p:cNvPr id="9" name="Hexágono 8">
              <a:extLst>
                <a:ext uri="{FF2B5EF4-FFF2-40B4-BE49-F238E27FC236}">
                  <a16:creationId xmlns:a16="http://schemas.microsoft.com/office/drawing/2014/main" id="{64126723-F2A0-1BB1-823B-89369A201618}"/>
                </a:ext>
              </a:extLst>
            </p:cNvPr>
            <p:cNvSpPr/>
            <p:nvPr/>
          </p:nvSpPr>
          <p:spPr>
            <a:xfrm>
              <a:off x="8879541" y="4173490"/>
              <a:ext cx="3206579" cy="2585323"/>
            </a:xfrm>
            <a:prstGeom prst="hexagon">
              <a:avLst>
                <a:gd name="adj" fmla="val 14168"/>
                <a:gd name="vf" fmla="val 115470"/>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25" name="CuadroTexto 24">
              <a:extLst>
                <a:ext uri="{FF2B5EF4-FFF2-40B4-BE49-F238E27FC236}">
                  <a16:creationId xmlns:a16="http://schemas.microsoft.com/office/drawing/2014/main" id="{AA81C857-98F8-5004-6509-01B2371DBC9C}"/>
                </a:ext>
              </a:extLst>
            </p:cNvPr>
            <p:cNvSpPr txBox="1"/>
            <p:nvPr/>
          </p:nvSpPr>
          <p:spPr>
            <a:xfrm>
              <a:off x="9185073" y="4173490"/>
              <a:ext cx="2586623" cy="2585323"/>
            </a:xfrm>
            <a:prstGeom prst="rect">
              <a:avLst/>
            </a:prstGeom>
            <a:noFill/>
          </p:spPr>
          <p:txBody>
            <a:bodyPr wrap="square">
              <a:spAutoFit/>
            </a:bodyPr>
            <a:lstStyle/>
            <a:p>
              <a:pPr algn="ctr"/>
              <a:r>
                <a:rPr lang="en-US" b="1" dirty="0"/>
                <a:t>And Jesus went about all the cities and villages, teaching in their synagogues, and preaching the gospel of the kingdom, and healing every sickness and every disease among the people.</a:t>
              </a:r>
              <a:r>
                <a:rPr lang="es-ES" b="1" dirty="0"/>
                <a:t> (Matthew 9:35)</a:t>
              </a:r>
            </a:p>
          </p:txBody>
        </p:sp>
      </p:grpSp>
    </p:spTree>
    <p:extLst>
      <p:ext uri="{BB962C8B-B14F-4D97-AF65-F5344CB8AC3E}">
        <p14:creationId xmlns:p14="http://schemas.microsoft.com/office/powerpoint/2010/main" val="15098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7"/>
                                        </p:tgtEl>
                                        <p:attrNameLst>
                                          <p:attrName>ppt_x</p:attrName>
                                          <p:attrName>ppt_y</p:attrName>
                                        </p:attrNameLst>
                                      </p:cBhvr>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amond(ou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382B6"/>
        </a:solidFill>
        <a:effectLst/>
      </p:bgPr>
    </p:bg>
    <p:spTree>
      <p:nvGrpSpPr>
        <p:cNvPr id="1" name=""/>
        <p:cNvGrpSpPr/>
        <p:nvPr/>
      </p:nvGrpSpPr>
      <p:grpSpPr>
        <a:xfrm>
          <a:off x="0" y="0"/>
          <a:ext cx="0" cy="0"/>
          <a:chOff x="0" y="0"/>
          <a:chExt cx="0" cy="0"/>
        </a:xfrm>
      </p:grpSpPr>
      <p:pic>
        <p:nvPicPr>
          <p:cNvPr id="38" name="Imagen 37" descr="Una mujer con una estatua de un hombre&#10;&#10;Descripción generada automáticamente con confianza baja">
            <a:extLst>
              <a:ext uri="{FF2B5EF4-FFF2-40B4-BE49-F238E27FC236}">
                <a16:creationId xmlns:a16="http://schemas.microsoft.com/office/drawing/2014/main" id="{D4A0EC4F-52D7-D9E5-C791-605FC0DC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39" y="1420704"/>
            <a:ext cx="3867147" cy="3741606"/>
          </a:xfrm>
          <a:prstGeom prst="rect">
            <a:avLst/>
          </a:prstGeom>
          <a:ln>
            <a:noFill/>
          </a:ln>
          <a:effectLst>
            <a:softEdge rad="112500"/>
          </a:effectLst>
        </p:spPr>
      </p:pic>
      <p:pic>
        <p:nvPicPr>
          <p:cNvPr id="5" name="Imagen 4" descr="Imagen que contiene foto, edificio, grupo, posando&#10;&#10;Descripción generada automáticamente">
            <a:extLst>
              <a:ext uri="{FF2B5EF4-FFF2-40B4-BE49-F238E27FC236}">
                <a16:creationId xmlns:a16="http://schemas.microsoft.com/office/drawing/2014/main" id="{E7D4598D-93A8-EDAD-C972-8408F95E1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486" y="759808"/>
            <a:ext cx="8040094" cy="6001889"/>
          </a:xfrm>
          <a:prstGeom prst="rect">
            <a:avLst/>
          </a:prstGeom>
          <a:ln>
            <a:noFill/>
          </a:ln>
          <a:effectLst>
            <a:softEdge rad="112500"/>
          </a:effectLst>
        </p:spPr>
      </p:pic>
      <p:sp>
        <p:nvSpPr>
          <p:cNvPr id="2" name="CuadroTexto 1">
            <a:extLst>
              <a:ext uri="{FF2B5EF4-FFF2-40B4-BE49-F238E27FC236}">
                <a16:creationId xmlns:a16="http://schemas.microsoft.com/office/drawing/2014/main" id="{0A02B44B-CC19-EACD-5772-B65ACC61D54D}"/>
              </a:ext>
            </a:extLst>
          </p:cNvPr>
          <p:cNvSpPr txBox="1"/>
          <p:nvPr/>
        </p:nvSpPr>
        <p:spPr>
          <a:xfrm>
            <a:off x="5255028" y="113477"/>
            <a:ext cx="6046955" cy="646331"/>
          </a:xfrm>
          <a:prstGeom prst="rect">
            <a:avLst/>
          </a:prstGeom>
          <a:noFill/>
        </p:spPr>
        <p:txBody>
          <a:bodyPr wrap="square">
            <a:prstTxWarp prst="textWave1">
              <a:avLst/>
            </a:prstTxWarp>
            <a:spAutoFit/>
          </a:bodyPr>
          <a:lstStyle/>
          <a:p>
            <a:pPr algn="ctr"/>
            <a:r>
              <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He </a:t>
            </a:r>
            <a:r>
              <a:rPr lang="es-ES" sz="3600" b="1" dirty="0" err="1">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Would</a:t>
            </a:r>
            <a:r>
              <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 </a:t>
            </a:r>
            <a:r>
              <a:rPr lang="es-ES" sz="3600" b="1" dirty="0" err="1">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Speak</a:t>
            </a:r>
            <a:r>
              <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 in Parables</a:t>
            </a:r>
          </a:p>
        </p:txBody>
      </p:sp>
      <p:cxnSp>
        <p:nvCxnSpPr>
          <p:cNvPr id="7" name="Conector: angular 6">
            <a:extLst>
              <a:ext uri="{FF2B5EF4-FFF2-40B4-BE49-F238E27FC236}">
                <a16:creationId xmlns:a16="http://schemas.microsoft.com/office/drawing/2014/main" id="{F0B37E0E-6C31-7D3E-7FED-408EE91C6FBE}"/>
              </a:ext>
            </a:extLst>
          </p:cNvPr>
          <p:cNvCxnSpPr>
            <a:cxnSpLocks/>
            <a:stCxn id="4" idx="1"/>
            <a:endCxn id="6" idx="5"/>
          </p:cNvCxnSpPr>
          <p:nvPr/>
        </p:nvCxnSpPr>
        <p:spPr>
          <a:xfrm rot="16200000" flipH="1">
            <a:off x="1682961" y="2926484"/>
            <a:ext cx="3482899" cy="667941"/>
          </a:xfrm>
          <a:prstGeom prst="bentConnector3">
            <a:avLst>
              <a:gd name="adj1" fmla="val 50000"/>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5F0D48C6-D680-D2F2-BC44-B82C79CDF737}"/>
              </a:ext>
            </a:extLst>
          </p:cNvPr>
          <p:cNvGrpSpPr/>
          <p:nvPr/>
        </p:nvGrpSpPr>
        <p:grpSpPr>
          <a:xfrm>
            <a:off x="553720" y="88058"/>
            <a:ext cx="2894457" cy="1430948"/>
            <a:chOff x="553720" y="88058"/>
            <a:chExt cx="2894457" cy="1430948"/>
          </a:xfrm>
        </p:grpSpPr>
        <p:sp>
          <p:nvSpPr>
            <p:cNvPr id="4" name="Hexágono 3">
              <a:extLst>
                <a:ext uri="{FF2B5EF4-FFF2-40B4-BE49-F238E27FC236}">
                  <a16:creationId xmlns:a16="http://schemas.microsoft.com/office/drawing/2014/main" id="{8CC681B5-4C90-E87F-60EC-D42DBCD7A73D}"/>
                </a:ext>
              </a:extLst>
            </p:cNvPr>
            <p:cNvSpPr/>
            <p:nvPr/>
          </p:nvSpPr>
          <p:spPr>
            <a:xfrm>
              <a:off x="553720" y="88058"/>
              <a:ext cx="2894457" cy="1430948"/>
            </a:xfrm>
            <a:prstGeom prst="hexagon">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9" name="CuadroTexto 8">
              <a:extLst>
                <a:ext uri="{FF2B5EF4-FFF2-40B4-BE49-F238E27FC236}">
                  <a16:creationId xmlns:a16="http://schemas.microsoft.com/office/drawing/2014/main" id="{CF5D219E-EEEC-4228-6691-CC17DD26E57B}"/>
                </a:ext>
              </a:extLst>
            </p:cNvPr>
            <p:cNvSpPr txBox="1"/>
            <p:nvPr/>
          </p:nvSpPr>
          <p:spPr>
            <a:xfrm>
              <a:off x="641361" y="220375"/>
              <a:ext cx="2620528" cy="1200329"/>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 I will open my mouth </a:t>
              </a:r>
            </a:p>
            <a:p>
              <a:pPr algn="ctr"/>
              <a:r>
                <a:rPr lang="en-US" b="1" dirty="0">
                  <a:solidFill>
                    <a:schemeClr val="bg1"/>
                  </a:solidFill>
                  <a:effectLst>
                    <a:outerShdw blurRad="38100" dist="38100" dir="2700000" algn="tl">
                      <a:srgbClr val="000000">
                        <a:alpha val="43137"/>
                      </a:srgbClr>
                    </a:outerShdw>
                  </a:effectLst>
                </a:rPr>
                <a:t>in a parable: I will utter dark sayings of old: </a:t>
              </a: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78:2)</a:t>
              </a:r>
            </a:p>
          </p:txBody>
        </p:sp>
      </p:grpSp>
      <p:grpSp>
        <p:nvGrpSpPr>
          <p:cNvPr id="8" name="Grupo 7">
            <a:extLst>
              <a:ext uri="{FF2B5EF4-FFF2-40B4-BE49-F238E27FC236}">
                <a16:creationId xmlns:a16="http://schemas.microsoft.com/office/drawing/2014/main" id="{2149CC96-618E-DEDB-9D79-4C217839BFCE}"/>
              </a:ext>
            </a:extLst>
          </p:cNvPr>
          <p:cNvGrpSpPr/>
          <p:nvPr/>
        </p:nvGrpSpPr>
        <p:grpSpPr>
          <a:xfrm>
            <a:off x="108167" y="5001904"/>
            <a:ext cx="3864065" cy="1802517"/>
            <a:chOff x="108167" y="5367650"/>
            <a:chExt cx="3864065" cy="1477328"/>
          </a:xfrm>
        </p:grpSpPr>
        <p:sp>
          <p:nvSpPr>
            <p:cNvPr id="6" name="Hexágono 5">
              <a:extLst>
                <a:ext uri="{FF2B5EF4-FFF2-40B4-BE49-F238E27FC236}">
                  <a16:creationId xmlns:a16="http://schemas.microsoft.com/office/drawing/2014/main" id="{7433143E-5A9B-F260-41EC-A09FC639FCFE}"/>
                </a:ext>
              </a:extLst>
            </p:cNvPr>
            <p:cNvSpPr/>
            <p:nvPr/>
          </p:nvSpPr>
          <p:spPr>
            <a:xfrm>
              <a:off x="108167" y="5367650"/>
              <a:ext cx="3864065" cy="1477328"/>
            </a:xfrm>
            <a:prstGeom prst="hexagon">
              <a:avLst>
                <a:gd name="adj" fmla="val 11864"/>
                <a:gd name="vf" fmla="val 115470"/>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28" name="CuadroTexto 27">
              <a:extLst>
                <a:ext uri="{FF2B5EF4-FFF2-40B4-BE49-F238E27FC236}">
                  <a16:creationId xmlns:a16="http://schemas.microsoft.com/office/drawing/2014/main" id="{5957A990-889E-F59F-C6E5-029242C65E6F}"/>
                </a:ext>
              </a:extLst>
            </p:cNvPr>
            <p:cNvSpPr txBox="1"/>
            <p:nvPr/>
          </p:nvSpPr>
          <p:spPr>
            <a:xfrm>
              <a:off x="230247" y="5367650"/>
              <a:ext cx="3619907" cy="1437831"/>
            </a:xfrm>
            <a:prstGeom prst="rect">
              <a:avLst/>
            </a:prstGeom>
            <a:noFill/>
          </p:spPr>
          <p:txBody>
            <a:bodyPr wrap="square">
              <a:spAutoFit/>
            </a:bodyPr>
            <a:lstStyle/>
            <a:p>
              <a:pPr algn="ctr"/>
              <a:r>
                <a:rPr lang="en-US" b="1" dirty="0"/>
                <a:t> And he said, Unto you it is given to know the mysteries of the kingdom of God: but to others in parables; that seeing they might not see, and hearing they might not understand. </a:t>
              </a:r>
              <a:r>
                <a:rPr lang="es-ES" b="1" dirty="0"/>
                <a:t>(Luke 8:10)</a:t>
              </a:r>
            </a:p>
          </p:txBody>
        </p:sp>
      </p:grpSp>
    </p:spTree>
    <p:extLst>
      <p:ext uri="{BB962C8B-B14F-4D97-AF65-F5344CB8AC3E}">
        <p14:creationId xmlns:p14="http://schemas.microsoft.com/office/powerpoint/2010/main" val="132061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out)">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Una caricatura de un grupo de personas en una playa&#10;&#10;Descripción generada automáticamente">
            <a:extLst>
              <a:ext uri="{FF2B5EF4-FFF2-40B4-BE49-F238E27FC236}">
                <a16:creationId xmlns:a16="http://schemas.microsoft.com/office/drawing/2014/main" id="{E6CBA1B6-C18C-6D7D-3274-4E69EB16F096}"/>
              </a:ext>
            </a:extLst>
          </p:cNvPr>
          <p:cNvPicPr>
            <a:picLocks noChangeAspect="1"/>
          </p:cNvPicPr>
          <p:nvPr/>
        </p:nvPicPr>
        <p:blipFill rotWithShape="1">
          <a:blip r:embed="rId2">
            <a:extLst>
              <a:ext uri="{28A0092B-C50C-407E-A947-70E740481C1C}">
                <a14:useLocalDpi xmlns:a14="http://schemas.microsoft.com/office/drawing/2010/main" val="0"/>
              </a:ext>
            </a:extLst>
          </a:blip>
          <a:srcRect r="11270"/>
          <a:stretch/>
        </p:blipFill>
        <p:spPr>
          <a:xfrm>
            <a:off x="5091765" y="42209"/>
            <a:ext cx="7045691" cy="6786915"/>
          </a:xfrm>
          <a:prstGeom prst="rect">
            <a:avLst/>
          </a:prstGeom>
        </p:spPr>
      </p:pic>
      <p:cxnSp>
        <p:nvCxnSpPr>
          <p:cNvPr id="6" name="Conector: angular 5">
            <a:extLst>
              <a:ext uri="{FF2B5EF4-FFF2-40B4-BE49-F238E27FC236}">
                <a16:creationId xmlns:a16="http://schemas.microsoft.com/office/drawing/2014/main" id="{B33ED232-4FEC-1773-9C6B-48AEB2D22517}"/>
              </a:ext>
            </a:extLst>
          </p:cNvPr>
          <p:cNvCxnSpPr>
            <a:cxnSpLocks/>
            <a:stCxn id="4" idx="2"/>
            <a:endCxn id="5" idx="5"/>
          </p:cNvCxnSpPr>
          <p:nvPr/>
        </p:nvCxnSpPr>
        <p:spPr>
          <a:xfrm rot="16200000" flipH="1">
            <a:off x="8758946" y="897799"/>
            <a:ext cx="1524250" cy="4142900"/>
          </a:xfrm>
          <a:prstGeom prst="bentConnector3">
            <a:avLst>
              <a:gd name="adj1" fmla="val 50000"/>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A6087A69-36A2-948A-86CF-890D5C56AE10}"/>
              </a:ext>
            </a:extLst>
          </p:cNvPr>
          <p:cNvPicPr>
            <a:picLocks noChangeAspect="1"/>
          </p:cNvPicPr>
          <p:nvPr/>
        </p:nvPicPr>
        <p:blipFill>
          <a:blip r:embed="rId3"/>
          <a:stretch>
            <a:fillRect/>
          </a:stretch>
        </p:blipFill>
        <p:spPr>
          <a:xfrm>
            <a:off x="0" y="0"/>
            <a:ext cx="5143500" cy="6858000"/>
          </a:xfrm>
          <a:prstGeom prst="rect">
            <a:avLst/>
          </a:prstGeom>
        </p:spPr>
      </p:pic>
      <p:sp>
        <p:nvSpPr>
          <p:cNvPr id="2" name="CuadroTexto 1">
            <a:extLst>
              <a:ext uri="{FF2B5EF4-FFF2-40B4-BE49-F238E27FC236}">
                <a16:creationId xmlns:a16="http://schemas.microsoft.com/office/drawing/2014/main" id="{489C3B7C-4596-6A9C-6D88-358CD7016CFD}"/>
              </a:ext>
            </a:extLst>
          </p:cNvPr>
          <p:cNvSpPr txBox="1"/>
          <p:nvPr/>
        </p:nvSpPr>
        <p:spPr>
          <a:xfrm>
            <a:off x="219457" y="92525"/>
            <a:ext cx="6929358" cy="646331"/>
          </a:xfrm>
          <a:prstGeom prst="rect">
            <a:avLst/>
          </a:prstGeom>
          <a:noFill/>
        </p:spPr>
        <p:txBody>
          <a:bodyPr wrap="square">
            <a:prstTxWarp prst="textWave1">
              <a:avLst/>
            </a:prstTxWarp>
            <a:spAutoFit/>
          </a:bodyPr>
          <a:lstStyle/>
          <a:p>
            <a:pPr algn="ctr"/>
            <a:r>
              <a:rPr lang="es-ES" sz="3600" b="1" dirty="0">
                <a:ln w="12700">
                  <a:solidFill>
                    <a:schemeClr val="accent3">
                      <a:lumMod val="50000"/>
                    </a:schemeClr>
                  </a:solidFill>
                  <a:prstDash val="solid"/>
                </a:ln>
                <a:solidFill>
                  <a:srgbClr val="FF0000"/>
                </a:solidFill>
                <a:effectLst>
                  <a:glow rad="63500">
                    <a:schemeClr val="bg1">
                      <a:alpha val="40000"/>
                    </a:schemeClr>
                  </a:glow>
                  <a:innerShdw blurRad="177800">
                    <a:schemeClr val="accent3">
                      <a:lumMod val="50000"/>
                    </a:schemeClr>
                  </a:innerShdw>
                </a:effectLst>
              </a:rPr>
              <a:t>He </a:t>
            </a:r>
            <a:r>
              <a:rPr lang="es-ES" sz="3600" b="1" dirty="0" err="1">
                <a:ln w="12700">
                  <a:solidFill>
                    <a:schemeClr val="accent3">
                      <a:lumMod val="50000"/>
                    </a:schemeClr>
                  </a:solidFill>
                  <a:prstDash val="solid"/>
                </a:ln>
                <a:solidFill>
                  <a:srgbClr val="FF0000"/>
                </a:solidFill>
                <a:effectLst>
                  <a:glow rad="63500">
                    <a:schemeClr val="bg1">
                      <a:alpha val="40000"/>
                    </a:schemeClr>
                  </a:glow>
                  <a:innerShdw blurRad="177800">
                    <a:schemeClr val="accent3">
                      <a:lumMod val="50000"/>
                    </a:schemeClr>
                  </a:innerShdw>
                </a:effectLst>
              </a:rPr>
              <a:t>Would</a:t>
            </a:r>
            <a:r>
              <a:rPr lang="es-ES" sz="3600" b="1" dirty="0">
                <a:ln w="12700">
                  <a:solidFill>
                    <a:schemeClr val="accent3">
                      <a:lumMod val="50000"/>
                    </a:schemeClr>
                  </a:solidFill>
                  <a:prstDash val="solid"/>
                </a:ln>
                <a:solidFill>
                  <a:srgbClr val="FF0000"/>
                </a:solidFill>
                <a:effectLst>
                  <a:glow rad="63500">
                    <a:schemeClr val="bg1">
                      <a:alpha val="40000"/>
                    </a:schemeClr>
                  </a:glow>
                  <a:innerShdw blurRad="177800">
                    <a:schemeClr val="accent3">
                      <a:lumMod val="50000"/>
                    </a:schemeClr>
                  </a:innerShdw>
                </a:effectLst>
              </a:rPr>
              <a:t> </a:t>
            </a:r>
            <a:r>
              <a:rPr lang="es-ES" sz="3600" b="1" dirty="0" err="1">
                <a:ln w="12700">
                  <a:solidFill>
                    <a:schemeClr val="accent3">
                      <a:lumMod val="50000"/>
                    </a:schemeClr>
                  </a:solidFill>
                  <a:prstDash val="solid"/>
                </a:ln>
                <a:solidFill>
                  <a:srgbClr val="FF0000"/>
                </a:solidFill>
                <a:effectLst>
                  <a:glow rad="63500">
                    <a:schemeClr val="bg1">
                      <a:alpha val="40000"/>
                    </a:schemeClr>
                  </a:glow>
                  <a:innerShdw blurRad="177800">
                    <a:schemeClr val="accent3">
                      <a:lumMod val="50000"/>
                    </a:schemeClr>
                  </a:innerShdw>
                </a:effectLst>
              </a:rPr>
              <a:t>Minister</a:t>
            </a:r>
            <a:r>
              <a:rPr lang="es-ES" sz="3600" b="1" dirty="0">
                <a:ln w="12700">
                  <a:solidFill>
                    <a:schemeClr val="accent3">
                      <a:lumMod val="50000"/>
                    </a:schemeClr>
                  </a:solidFill>
                  <a:prstDash val="solid"/>
                </a:ln>
                <a:solidFill>
                  <a:srgbClr val="FF0000"/>
                </a:solidFill>
                <a:effectLst>
                  <a:glow rad="63500">
                    <a:schemeClr val="bg1">
                      <a:alpha val="40000"/>
                    </a:schemeClr>
                  </a:glow>
                  <a:innerShdw blurRad="177800">
                    <a:schemeClr val="accent3">
                      <a:lumMod val="50000"/>
                    </a:schemeClr>
                  </a:innerShdw>
                </a:effectLst>
              </a:rPr>
              <a:t> in Galilee</a:t>
            </a:r>
          </a:p>
        </p:txBody>
      </p:sp>
      <p:grpSp>
        <p:nvGrpSpPr>
          <p:cNvPr id="3" name="Grupo 2">
            <a:extLst>
              <a:ext uri="{FF2B5EF4-FFF2-40B4-BE49-F238E27FC236}">
                <a16:creationId xmlns:a16="http://schemas.microsoft.com/office/drawing/2014/main" id="{47E66663-C1FF-2322-BDF6-E16741DF98B4}"/>
              </a:ext>
            </a:extLst>
          </p:cNvPr>
          <p:cNvGrpSpPr/>
          <p:nvPr/>
        </p:nvGrpSpPr>
        <p:grpSpPr>
          <a:xfrm>
            <a:off x="7059071" y="133589"/>
            <a:ext cx="4674125" cy="2076151"/>
            <a:chOff x="7059071" y="133589"/>
            <a:chExt cx="4674125" cy="2076151"/>
          </a:xfrm>
        </p:grpSpPr>
        <p:sp>
          <p:nvSpPr>
            <p:cNvPr id="4" name="Hexágono 3">
              <a:extLst>
                <a:ext uri="{FF2B5EF4-FFF2-40B4-BE49-F238E27FC236}">
                  <a16:creationId xmlns:a16="http://schemas.microsoft.com/office/drawing/2014/main" id="{1B635F74-A8D6-F626-931E-FF0F73A63184}"/>
                </a:ext>
              </a:extLst>
            </p:cNvPr>
            <p:cNvSpPr/>
            <p:nvPr/>
          </p:nvSpPr>
          <p:spPr>
            <a:xfrm>
              <a:off x="7059071" y="133589"/>
              <a:ext cx="4674125" cy="2073535"/>
            </a:xfrm>
            <a:prstGeom prst="hexagon">
              <a:avLst>
                <a:gd name="adj" fmla="val 18835"/>
                <a:gd name="vf" fmla="val 115470"/>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23" name="CuadroTexto 22">
              <a:extLst>
                <a:ext uri="{FF2B5EF4-FFF2-40B4-BE49-F238E27FC236}">
                  <a16:creationId xmlns:a16="http://schemas.microsoft.com/office/drawing/2014/main" id="{C5C0E1B3-63A9-5271-9CD3-8DB0C31612F6}"/>
                </a:ext>
              </a:extLst>
            </p:cNvPr>
            <p:cNvSpPr txBox="1"/>
            <p:nvPr/>
          </p:nvSpPr>
          <p:spPr>
            <a:xfrm>
              <a:off x="7372495" y="178415"/>
              <a:ext cx="4047276" cy="2031325"/>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Nevertheless the dimness shall not be such as was in her vexation, when at the first he lightly afflicted the land of Zebulun and the land of Naphtali, and afterward did more grievously afflict her by the way of the sea, beyond Jordan, in Galilee of the nations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9:1)</a:t>
              </a:r>
            </a:p>
          </p:txBody>
        </p:sp>
      </p:grpSp>
      <p:grpSp>
        <p:nvGrpSpPr>
          <p:cNvPr id="9" name="Grupo 8">
            <a:extLst>
              <a:ext uri="{FF2B5EF4-FFF2-40B4-BE49-F238E27FC236}">
                <a16:creationId xmlns:a16="http://schemas.microsoft.com/office/drawing/2014/main" id="{D314CE06-1ABF-96FE-EF93-B361AA39D75E}"/>
              </a:ext>
            </a:extLst>
          </p:cNvPr>
          <p:cNvGrpSpPr/>
          <p:nvPr/>
        </p:nvGrpSpPr>
        <p:grpSpPr>
          <a:xfrm>
            <a:off x="6364941" y="3677583"/>
            <a:ext cx="5512634" cy="3139321"/>
            <a:chOff x="6364941" y="3677583"/>
            <a:chExt cx="5512634" cy="3139321"/>
          </a:xfrm>
        </p:grpSpPr>
        <p:sp>
          <p:nvSpPr>
            <p:cNvPr id="5" name="Hexágono 4">
              <a:extLst>
                <a:ext uri="{FF2B5EF4-FFF2-40B4-BE49-F238E27FC236}">
                  <a16:creationId xmlns:a16="http://schemas.microsoft.com/office/drawing/2014/main" id="{6F827D39-DF30-A187-E51E-3BFBF4B1E4AB}"/>
                </a:ext>
              </a:extLst>
            </p:cNvPr>
            <p:cNvSpPr/>
            <p:nvPr/>
          </p:nvSpPr>
          <p:spPr>
            <a:xfrm>
              <a:off x="6364941" y="3731373"/>
              <a:ext cx="5512634" cy="3034102"/>
            </a:xfrm>
            <a:prstGeom prst="hexagon">
              <a:avLst>
                <a:gd name="adj" fmla="val 9395"/>
                <a:gd name="vf" fmla="val 115470"/>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35" name="CuadroTexto 34">
              <a:extLst>
                <a:ext uri="{FF2B5EF4-FFF2-40B4-BE49-F238E27FC236}">
                  <a16:creationId xmlns:a16="http://schemas.microsoft.com/office/drawing/2014/main" id="{EC88F4EC-D15F-8BEF-F8AF-6598947EF451}"/>
                </a:ext>
              </a:extLst>
            </p:cNvPr>
            <p:cNvSpPr txBox="1"/>
            <p:nvPr/>
          </p:nvSpPr>
          <p:spPr>
            <a:xfrm>
              <a:off x="6550364" y="3677583"/>
              <a:ext cx="5143500" cy="3139321"/>
            </a:xfrm>
            <a:prstGeom prst="rect">
              <a:avLst/>
            </a:prstGeom>
            <a:noFill/>
          </p:spPr>
          <p:txBody>
            <a:bodyPr wrap="square">
              <a:spAutoFit/>
            </a:bodyPr>
            <a:lstStyle/>
            <a:p>
              <a:pPr algn="ctr"/>
              <a:r>
                <a:rPr lang="en-US" b="1" dirty="0"/>
                <a:t>Now when Jesus had heard that John was cast into prison, he departed into Galilee; And leaving Nazareth, he came and dwelt in Capernaum, which is upon the sea coast, in the borders of Zabulon and </a:t>
              </a:r>
              <a:r>
                <a:rPr lang="en-US" b="1" dirty="0" err="1"/>
                <a:t>Nephthalim</a:t>
              </a:r>
              <a:r>
                <a:rPr lang="en-US" b="1" dirty="0"/>
                <a:t>: That it might be fulfilled which was spoken by Esaias the prophet, saying, The land of Zabulon, and the land of </a:t>
              </a:r>
              <a:r>
                <a:rPr lang="en-US" b="1" dirty="0" err="1"/>
                <a:t>Nephthalim</a:t>
              </a:r>
              <a:r>
                <a:rPr lang="en-US" b="1" dirty="0"/>
                <a:t>, by the way of the sea, beyond Jordan, Galilee of the Gentiles; The people which sat in darkness saw great light; and to them which sat in the region and shadow of death light is sprung up</a:t>
              </a:r>
              <a:r>
                <a:rPr lang="es-ES" b="1" dirty="0"/>
                <a:t>. (Matthew 4:12-16)</a:t>
              </a:r>
            </a:p>
          </p:txBody>
        </p:sp>
      </p:grpSp>
    </p:spTree>
    <p:extLst>
      <p:ext uri="{BB962C8B-B14F-4D97-AF65-F5344CB8AC3E}">
        <p14:creationId xmlns:p14="http://schemas.microsoft.com/office/powerpoint/2010/main" val="87796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out)">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9D3"/>
        </a:solidFill>
        <a:effectLst/>
      </p:bgPr>
    </p:bg>
    <p:spTree>
      <p:nvGrpSpPr>
        <p:cNvPr id="1" name=""/>
        <p:cNvGrpSpPr/>
        <p:nvPr/>
      </p:nvGrpSpPr>
      <p:grpSpPr>
        <a:xfrm>
          <a:off x="0" y="0"/>
          <a:ext cx="0" cy="0"/>
          <a:chOff x="0" y="0"/>
          <a:chExt cx="0" cy="0"/>
        </a:xfrm>
      </p:grpSpPr>
      <p:pic>
        <p:nvPicPr>
          <p:cNvPr id="9" name="Imagen 8" descr="Un grupo de personas disfrazadas&#10;&#10;Descripción generada automáticamente con confianza media">
            <a:extLst>
              <a:ext uri="{FF2B5EF4-FFF2-40B4-BE49-F238E27FC236}">
                <a16:creationId xmlns:a16="http://schemas.microsoft.com/office/drawing/2014/main" id="{5C1200BD-9539-13BC-09C1-6BBB15B0A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194" y="606392"/>
            <a:ext cx="8142806" cy="6251608"/>
          </a:xfrm>
          <a:prstGeom prst="rect">
            <a:avLst/>
          </a:prstGeom>
          <a:ln>
            <a:noFill/>
          </a:ln>
          <a:effectLst>
            <a:softEdge rad="112500"/>
          </a:effectLst>
        </p:spPr>
      </p:pic>
      <p:sp>
        <p:nvSpPr>
          <p:cNvPr id="5" name="CuadroTexto 4">
            <a:extLst>
              <a:ext uri="{FF2B5EF4-FFF2-40B4-BE49-F238E27FC236}">
                <a16:creationId xmlns:a16="http://schemas.microsoft.com/office/drawing/2014/main" id="{3DA32631-FFD8-C745-9823-0465B2F4BAF4}"/>
              </a:ext>
            </a:extLst>
          </p:cNvPr>
          <p:cNvSpPr txBox="1"/>
          <p:nvPr/>
        </p:nvSpPr>
        <p:spPr>
          <a:xfrm>
            <a:off x="4042212" y="118459"/>
            <a:ext cx="8030743" cy="646331"/>
          </a:xfrm>
          <a:prstGeom prst="rect">
            <a:avLst/>
          </a:prstGeom>
          <a:noFill/>
        </p:spPr>
        <p:txBody>
          <a:bodyPr wrap="square">
            <a:prstTxWarp prst="textWave1">
              <a:avLst/>
            </a:prstTxWarp>
            <a:spAutoFit/>
          </a:bodyPr>
          <a:lstStyle/>
          <a:p>
            <a:pPr algn="ctr"/>
            <a:r>
              <a:rPr lang="en-U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He Would Enter Jerusalem on a Donkey</a:t>
            </a:r>
            <a:endPar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endParaRPr>
          </a:p>
        </p:txBody>
      </p:sp>
      <p:cxnSp>
        <p:nvCxnSpPr>
          <p:cNvPr id="8" name="Conector: angular 7">
            <a:extLst>
              <a:ext uri="{FF2B5EF4-FFF2-40B4-BE49-F238E27FC236}">
                <a16:creationId xmlns:a16="http://schemas.microsoft.com/office/drawing/2014/main" id="{9D6FC4DE-E04C-4D8E-7F3D-5856FA66FE82}"/>
              </a:ext>
            </a:extLst>
          </p:cNvPr>
          <p:cNvCxnSpPr>
            <a:cxnSpLocks/>
            <a:stCxn id="6" idx="2"/>
            <a:endCxn id="7" idx="5"/>
          </p:cNvCxnSpPr>
          <p:nvPr/>
        </p:nvCxnSpPr>
        <p:spPr>
          <a:xfrm rot="16200000" flipH="1">
            <a:off x="2359469" y="-180978"/>
            <a:ext cx="152711" cy="4205677"/>
          </a:xfrm>
          <a:prstGeom prst="bentConnector3">
            <a:avLst>
              <a:gd name="adj1" fmla="val 50000"/>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7C69DD61-0570-FAD4-EB58-F3FEC1D1F6EF}"/>
              </a:ext>
            </a:extLst>
          </p:cNvPr>
          <p:cNvGrpSpPr/>
          <p:nvPr/>
        </p:nvGrpSpPr>
        <p:grpSpPr>
          <a:xfrm>
            <a:off x="64364" y="58471"/>
            <a:ext cx="3984830" cy="1787035"/>
            <a:chOff x="64364" y="58471"/>
            <a:chExt cx="3984830" cy="1787035"/>
          </a:xfrm>
        </p:grpSpPr>
        <p:sp>
          <p:nvSpPr>
            <p:cNvPr id="6" name="Hexágono 5">
              <a:extLst>
                <a:ext uri="{FF2B5EF4-FFF2-40B4-BE49-F238E27FC236}">
                  <a16:creationId xmlns:a16="http://schemas.microsoft.com/office/drawing/2014/main" id="{7F1F9F6C-4332-68EA-4D33-9CA0167E85D4}"/>
                </a:ext>
              </a:extLst>
            </p:cNvPr>
            <p:cNvSpPr/>
            <p:nvPr/>
          </p:nvSpPr>
          <p:spPr>
            <a:xfrm>
              <a:off x="64364" y="91180"/>
              <a:ext cx="3984830" cy="1754326"/>
            </a:xfrm>
            <a:prstGeom prst="hexagon">
              <a:avLst>
                <a:gd name="adj" fmla="val 15312"/>
                <a:gd name="vf" fmla="val 115470"/>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26" name="CuadroTexto 25">
              <a:extLst>
                <a:ext uri="{FF2B5EF4-FFF2-40B4-BE49-F238E27FC236}">
                  <a16:creationId xmlns:a16="http://schemas.microsoft.com/office/drawing/2014/main" id="{31D900BD-E019-5DB3-3026-7D225550FD44}"/>
                </a:ext>
              </a:extLst>
            </p:cNvPr>
            <p:cNvSpPr txBox="1"/>
            <p:nvPr/>
          </p:nvSpPr>
          <p:spPr>
            <a:xfrm>
              <a:off x="181732" y="58471"/>
              <a:ext cx="3770833" cy="1754326"/>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Rejoice greatly, O daughter of Zion; shout, O daughter of Jerusalem: behold, thy King cometh unto thee: he is just, and having salvation; lowly, and riding upon an ass, and upon a colt the foal of an ass.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Zechariah</a:t>
              </a:r>
              <a:r>
                <a:rPr lang="es-ES" b="1" dirty="0">
                  <a:solidFill>
                    <a:schemeClr val="bg1"/>
                  </a:solidFill>
                  <a:effectLst>
                    <a:outerShdw blurRad="38100" dist="38100" dir="2700000" algn="tl">
                      <a:srgbClr val="000000">
                        <a:alpha val="43137"/>
                      </a:srgbClr>
                    </a:outerShdw>
                  </a:effectLst>
                </a:rPr>
                <a:t> 9:9)</a:t>
              </a:r>
            </a:p>
          </p:txBody>
        </p:sp>
      </p:grpSp>
      <p:grpSp>
        <p:nvGrpSpPr>
          <p:cNvPr id="3" name="Grupo 2">
            <a:extLst>
              <a:ext uri="{FF2B5EF4-FFF2-40B4-BE49-F238E27FC236}">
                <a16:creationId xmlns:a16="http://schemas.microsoft.com/office/drawing/2014/main" id="{15D95C64-3EC2-6BF7-9AA7-86BCA36DB45F}"/>
              </a:ext>
            </a:extLst>
          </p:cNvPr>
          <p:cNvGrpSpPr/>
          <p:nvPr/>
        </p:nvGrpSpPr>
        <p:grpSpPr>
          <a:xfrm>
            <a:off x="64363" y="1998216"/>
            <a:ext cx="4893119" cy="4821284"/>
            <a:chOff x="64363" y="1998216"/>
            <a:chExt cx="4794507" cy="4821284"/>
          </a:xfrm>
        </p:grpSpPr>
        <p:sp>
          <p:nvSpPr>
            <p:cNvPr id="7" name="Hexágono 6">
              <a:extLst>
                <a:ext uri="{FF2B5EF4-FFF2-40B4-BE49-F238E27FC236}">
                  <a16:creationId xmlns:a16="http://schemas.microsoft.com/office/drawing/2014/main" id="{1DE38A43-9C3F-FAE9-8466-2ED4C7323242}"/>
                </a:ext>
              </a:extLst>
            </p:cNvPr>
            <p:cNvSpPr/>
            <p:nvPr/>
          </p:nvSpPr>
          <p:spPr>
            <a:xfrm>
              <a:off x="64363" y="1998216"/>
              <a:ext cx="4794507" cy="4801314"/>
            </a:xfrm>
            <a:prstGeom prst="hexagon">
              <a:avLst>
                <a:gd name="adj" fmla="val 8723"/>
                <a:gd name="vf" fmla="val 115470"/>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30" name="CuadroTexto 29">
              <a:extLst>
                <a:ext uri="{FF2B5EF4-FFF2-40B4-BE49-F238E27FC236}">
                  <a16:creationId xmlns:a16="http://schemas.microsoft.com/office/drawing/2014/main" id="{82D3B61C-4E23-FD83-E36F-D8F4171823E2}"/>
                </a:ext>
              </a:extLst>
            </p:cNvPr>
            <p:cNvSpPr txBox="1"/>
            <p:nvPr/>
          </p:nvSpPr>
          <p:spPr>
            <a:xfrm>
              <a:off x="300535" y="2018186"/>
              <a:ext cx="4280430" cy="4801314"/>
            </a:xfrm>
            <a:prstGeom prst="rect">
              <a:avLst/>
            </a:prstGeom>
            <a:noFill/>
          </p:spPr>
          <p:txBody>
            <a:bodyPr wrap="square">
              <a:spAutoFit/>
            </a:bodyPr>
            <a:lstStyle/>
            <a:p>
              <a:pPr algn="ctr"/>
              <a:r>
                <a:rPr lang="en-US" b="1" dirty="0"/>
                <a:t>All this was done, that it might be fulfilled which was spoken by the prophet, saying, Tell ye the daughter of Sion, Behold, thy King cometh unto thee, meek, and sitting upon an ass, and a colt the foal of an ass. And the disciples went, and did as Jesus commanded them, And brought the ass, and the colt, and put on them their clothes, and they set him thereon. And a very great multitude spread their garments in the way; others cut down branches from the trees, and strawed them in the way. And the multitudes that went before, and that followed, cried, saying, Hosanna to the Son of David: Blessed is he that cometh in the name of the Lord; Hosanna in the highest.</a:t>
              </a:r>
              <a:r>
                <a:rPr lang="es-ES" b="1" dirty="0"/>
                <a:t> (Matthew 21:4-9)</a:t>
              </a:r>
            </a:p>
          </p:txBody>
        </p:sp>
      </p:grpSp>
    </p:spTree>
    <p:extLst>
      <p:ext uri="{BB962C8B-B14F-4D97-AF65-F5344CB8AC3E}">
        <p14:creationId xmlns:p14="http://schemas.microsoft.com/office/powerpoint/2010/main" val="5365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amond(ou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3B8D2"/>
        </a:solidFill>
        <a:effectLst/>
      </p:bgPr>
    </p:bg>
    <p:spTree>
      <p:nvGrpSpPr>
        <p:cNvPr id="1" name=""/>
        <p:cNvGrpSpPr/>
        <p:nvPr/>
      </p:nvGrpSpPr>
      <p:grpSpPr>
        <a:xfrm>
          <a:off x="0" y="0"/>
          <a:ext cx="0" cy="0"/>
          <a:chOff x="0" y="0"/>
          <a:chExt cx="0" cy="0"/>
        </a:xfrm>
      </p:grpSpPr>
      <p:pic>
        <p:nvPicPr>
          <p:cNvPr id="7" name="Imagen 6" descr="Un grupo de personas con instrumentos musicales y micrófonos en un edificio&#10;&#10;Descripción generada automáticamente con confianza baja">
            <a:extLst>
              <a:ext uri="{FF2B5EF4-FFF2-40B4-BE49-F238E27FC236}">
                <a16:creationId xmlns:a16="http://schemas.microsoft.com/office/drawing/2014/main" id="{A8AEEC56-8DD8-2C5D-2558-5E0E28D06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166" y="0"/>
            <a:ext cx="9477047" cy="6858000"/>
          </a:xfrm>
          <a:prstGeom prst="rect">
            <a:avLst/>
          </a:prstGeom>
          <a:ln>
            <a:noFill/>
          </a:ln>
          <a:effectLst>
            <a:softEdge rad="112500"/>
          </a:effectLst>
        </p:spPr>
      </p:pic>
      <p:sp>
        <p:nvSpPr>
          <p:cNvPr id="2" name="CuadroTexto 1">
            <a:extLst>
              <a:ext uri="{FF2B5EF4-FFF2-40B4-BE49-F238E27FC236}">
                <a16:creationId xmlns:a16="http://schemas.microsoft.com/office/drawing/2014/main" id="{C58C39EE-F0D1-B6E0-5969-E497549979AD}"/>
              </a:ext>
            </a:extLst>
          </p:cNvPr>
          <p:cNvSpPr txBox="1"/>
          <p:nvPr/>
        </p:nvSpPr>
        <p:spPr>
          <a:xfrm>
            <a:off x="896112" y="343588"/>
            <a:ext cx="6519707" cy="646331"/>
          </a:xfrm>
          <a:prstGeom prst="rect">
            <a:avLst/>
          </a:prstGeom>
          <a:noFill/>
        </p:spPr>
        <p:txBody>
          <a:bodyPr wrap="square">
            <a:prstTxWarp prst="textWave1">
              <a:avLst/>
            </a:prstTxWarp>
            <a:spAutoFit/>
          </a:bodyPr>
          <a:lstStyle/>
          <a:p>
            <a:pPr algn="ctr"/>
            <a:r>
              <a:rPr lang="en-U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He Would Clean the Temple</a:t>
            </a:r>
            <a:endPar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endParaRPr>
          </a:p>
        </p:txBody>
      </p:sp>
      <p:cxnSp>
        <p:nvCxnSpPr>
          <p:cNvPr id="6" name="Conector: angular 5">
            <a:extLst>
              <a:ext uri="{FF2B5EF4-FFF2-40B4-BE49-F238E27FC236}">
                <a16:creationId xmlns:a16="http://schemas.microsoft.com/office/drawing/2014/main" id="{201D9075-0629-2FA9-A724-1B780F84DFCF}"/>
              </a:ext>
            </a:extLst>
          </p:cNvPr>
          <p:cNvCxnSpPr>
            <a:cxnSpLocks/>
            <a:stCxn id="4" idx="0"/>
          </p:cNvCxnSpPr>
          <p:nvPr/>
        </p:nvCxnSpPr>
        <p:spPr>
          <a:xfrm flipH="1">
            <a:off x="11906452" y="1610048"/>
            <a:ext cx="177379" cy="1998602"/>
          </a:xfrm>
          <a:prstGeom prst="bentConnector4">
            <a:avLst>
              <a:gd name="adj1" fmla="val -128877"/>
              <a:gd name="adj2" fmla="val 87544"/>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4939860D-2287-7D46-B5A2-A89ED9FC1EF9}"/>
              </a:ext>
            </a:extLst>
          </p:cNvPr>
          <p:cNvGrpSpPr/>
          <p:nvPr/>
        </p:nvGrpSpPr>
        <p:grpSpPr>
          <a:xfrm>
            <a:off x="8462682" y="109342"/>
            <a:ext cx="3621149" cy="3001411"/>
            <a:chOff x="8771373" y="109342"/>
            <a:chExt cx="3312458" cy="3370715"/>
          </a:xfrm>
        </p:grpSpPr>
        <p:sp>
          <p:nvSpPr>
            <p:cNvPr id="4" name="Hexágono 3">
              <a:extLst>
                <a:ext uri="{FF2B5EF4-FFF2-40B4-BE49-F238E27FC236}">
                  <a16:creationId xmlns:a16="http://schemas.microsoft.com/office/drawing/2014/main" id="{B96DEF5E-C2F0-ADFE-8917-29AD223523FA}"/>
                </a:ext>
              </a:extLst>
            </p:cNvPr>
            <p:cNvSpPr/>
            <p:nvPr/>
          </p:nvSpPr>
          <p:spPr>
            <a:xfrm>
              <a:off x="8771373" y="109342"/>
              <a:ext cx="3312458" cy="3370715"/>
            </a:xfrm>
            <a:prstGeom prst="hexagon">
              <a:avLst>
                <a:gd name="adj" fmla="val 16573"/>
                <a:gd name="vf" fmla="val 115470"/>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15" name="CuadroTexto 14">
              <a:extLst>
                <a:ext uri="{FF2B5EF4-FFF2-40B4-BE49-F238E27FC236}">
                  <a16:creationId xmlns:a16="http://schemas.microsoft.com/office/drawing/2014/main" id="{B122277A-B387-8132-68F6-ADBD81AD0877}"/>
                </a:ext>
              </a:extLst>
            </p:cNvPr>
            <p:cNvSpPr txBox="1"/>
            <p:nvPr/>
          </p:nvSpPr>
          <p:spPr>
            <a:xfrm>
              <a:off x="9012687" y="174699"/>
              <a:ext cx="2829829" cy="313932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Behold, I will send my messenger, and he shall prepare the way before me: and the Lord, whom ye seek, shall suddenly come to his temple, even the messenger of the covenant, whom ye delight in: behold, he shall come, saith the Lord of hosts</a:t>
              </a:r>
              <a:r>
                <a:rPr lang="es-ES" b="1" dirty="0">
                  <a:solidFill>
                    <a:schemeClr val="bg1"/>
                  </a:solidFill>
                  <a:effectLst>
                    <a:outerShdw blurRad="38100" dist="38100" dir="2700000" algn="tl">
                      <a:srgbClr val="000000">
                        <a:alpha val="43137"/>
                      </a:srgbClr>
                    </a:outerShdw>
                  </a:effectLst>
                </a:rPr>
                <a:t>.</a:t>
              </a:r>
            </a:p>
            <a:p>
              <a:pPr algn="ct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Malachi</a:t>
              </a:r>
              <a:r>
                <a:rPr lang="es-ES" b="1" dirty="0">
                  <a:solidFill>
                    <a:schemeClr val="bg1"/>
                  </a:solidFill>
                  <a:effectLst>
                    <a:outerShdw blurRad="38100" dist="38100" dir="2700000" algn="tl">
                      <a:srgbClr val="000000">
                        <a:alpha val="43137"/>
                      </a:srgbClr>
                    </a:outerShdw>
                  </a:effectLst>
                </a:rPr>
                <a:t> 3:1)</a:t>
              </a:r>
            </a:p>
          </p:txBody>
        </p:sp>
      </p:grpSp>
      <p:grpSp>
        <p:nvGrpSpPr>
          <p:cNvPr id="8" name="Grupo 7">
            <a:extLst>
              <a:ext uri="{FF2B5EF4-FFF2-40B4-BE49-F238E27FC236}">
                <a16:creationId xmlns:a16="http://schemas.microsoft.com/office/drawing/2014/main" id="{77999285-1878-F87F-3B85-85283D084A6A}"/>
              </a:ext>
            </a:extLst>
          </p:cNvPr>
          <p:cNvGrpSpPr/>
          <p:nvPr/>
        </p:nvGrpSpPr>
        <p:grpSpPr>
          <a:xfrm>
            <a:off x="8776921" y="3532094"/>
            <a:ext cx="3374250" cy="3204417"/>
            <a:chOff x="8964237" y="3608650"/>
            <a:chExt cx="3119593" cy="3127861"/>
          </a:xfrm>
        </p:grpSpPr>
        <p:sp>
          <p:nvSpPr>
            <p:cNvPr id="5" name="Hexágono 4">
              <a:extLst>
                <a:ext uri="{FF2B5EF4-FFF2-40B4-BE49-F238E27FC236}">
                  <a16:creationId xmlns:a16="http://schemas.microsoft.com/office/drawing/2014/main" id="{0F111AF0-F668-2DC9-E9E5-C9F8AA1462F8}"/>
                </a:ext>
              </a:extLst>
            </p:cNvPr>
            <p:cNvSpPr/>
            <p:nvPr/>
          </p:nvSpPr>
          <p:spPr>
            <a:xfrm>
              <a:off x="8980371" y="3608650"/>
              <a:ext cx="3103459" cy="3127861"/>
            </a:xfrm>
            <a:prstGeom prst="hexagon">
              <a:avLst>
                <a:gd name="adj" fmla="val 3910"/>
                <a:gd name="vf" fmla="val 115470"/>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23" name="CuadroTexto 22">
              <a:extLst>
                <a:ext uri="{FF2B5EF4-FFF2-40B4-BE49-F238E27FC236}">
                  <a16:creationId xmlns:a16="http://schemas.microsoft.com/office/drawing/2014/main" id="{0D116FC5-622C-26A9-B159-742E4FE17B9A}"/>
                </a:ext>
              </a:extLst>
            </p:cNvPr>
            <p:cNvSpPr txBox="1"/>
            <p:nvPr/>
          </p:nvSpPr>
          <p:spPr>
            <a:xfrm>
              <a:off x="8964237" y="3679615"/>
              <a:ext cx="3103459" cy="3033372"/>
            </a:xfrm>
            <a:prstGeom prst="rect">
              <a:avLst/>
            </a:prstGeom>
            <a:noFill/>
          </p:spPr>
          <p:txBody>
            <a:bodyPr wrap="square">
              <a:spAutoFit/>
            </a:bodyPr>
            <a:lstStyle/>
            <a:p>
              <a:pPr algn="ctr"/>
              <a:r>
                <a:rPr lang="en-US" b="1" dirty="0"/>
                <a:t>And Jesus went into the temple of God, and cast out all them that sold and bought in the temple, and overthrew the tables of the moneychangers, and the seats of them that sold doves, And said unto them, It is written, My house shall be called the house of prayer; but ye have made it a den of thieves</a:t>
              </a:r>
              <a:r>
                <a:rPr lang="es-ES" b="1" dirty="0"/>
                <a:t>. </a:t>
              </a:r>
            </a:p>
            <a:p>
              <a:pPr algn="ctr"/>
              <a:r>
                <a:rPr lang="es-ES" b="1" dirty="0"/>
                <a:t>(Matthew 21:12-13)</a:t>
              </a:r>
            </a:p>
          </p:txBody>
        </p:sp>
      </p:grpSp>
    </p:spTree>
    <p:extLst>
      <p:ext uri="{BB962C8B-B14F-4D97-AF65-F5344CB8AC3E}">
        <p14:creationId xmlns:p14="http://schemas.microsoft.com/office/powerpoint/2010/main" val="10400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out)">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8" name="Imagen 37" descr="Grupo de personas junto a un caballo&#10;&#10;Descripción generada automáticamente con confianza media">
            <a:extLst>
              <a:ext uri="{FF2B5EF4-FFF2-40B4-BE49-F238E27FC236}">
                <a16:creationId xmlns:a16="http://schemas.microsoft.com/office/drawing/2014/main" id="{2C90BD67-EE30-3C87-4D98-FBADD9534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563" y="0"/>
            <a:ext cx="8910437" cy="6858000"/>
          </a:xfrm>
          <a:prstGeom prst="rect">
            <a:avLst/>
          </a:prstGeom>
          <a:ln>
            <a:noFill/>
          </a:ln>
          <a:effectLst>
            <a:softEdge rad="112500"/>
          </a:effectLst>
        </p:spPr>
      </p:pic>
      <p:pic>
        <p:nvPicPr>
          <p:cNvPr id="9" name="Imagen 8" descr="Un grupo de personas disfrazadas&#10;&#10;Descripción generada automáticamente con confianza media">
            <a:extLst>
              <a:ext uri="{FF2B5EF4-FFF2-40B4-BE49-F238E27FC236}">
                <a16:creationId xmlns:a16="http://schemas.microsoft.com/office/drawing/2014/main" id="{4F260F66-F43B-75A9-7274-5F34DBA1F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5" y="1466014"/>
            <a:ext cx="3445313" cy="2932732"/>
          </a:xfrm>
          <a:prstGeom prst="rect">
            <a:avLst/>
          </a:prstGeom>
          <a:ln>
            <a:noFill/>
          </a:ln>
          <a:effectLst>
            <a:softEdge rad="112500"/>
          </a:effectLst>
        </p:spPr>
      </p:pic>
      <p:sp>
        <p:nvSpPr>
          <p:cNvPr id="2" name="CuadroTexto 1">
            <a:extLst>
              <a:ext uri="{FF2B5EF4-FFF2-40B4-BE49-F238E27FC236}">
                <a16:creationId xmlns:a16="http://schemas.microsoft.com/office/drawing/2014/main" id="{3D784CD9-0656-7FCB-5411-90256D003FCE}"/>
              </a:ext>
            </a:extLst>
          </p:cNvPr>
          <p:cNvSpPr txBox="1"/>
          <p:nvPr/>
        </p:nvSpPr>
        <p:spPr>
          <a:xfrm>
            <a:off x="3785616" y="385129"/>
            <a:ext cx="6621219" cy="731520"/>
          </a:xfrm>
          <a:prstGeom prst="rect">
            <a:avLst/>
          </a:prstGeom>
          <a:noFill/>
        </p:spPr>
        <p:txBody>
          <a:bodyPr wrap="square">
            <a:prstTxWarp prst="textWave1">
              <a:avLst/>
            </a:prstTxWarp>
            <a:spAutoFit/>
          </a:bodyPr>
          <a:lstStyle/>
          <a:p>
            <a:pPr algn="ctr"/>
            <a:r>
              <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He </a:t>
            </a:r>
            <a:r>
              <a:rPr lang="es-ES" sz="3600" b="1" dirty="0" err="1">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Would</a:t>
            </a:r>
            <a:r>
              <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 be </a:t>
            </a:r>
            <a:r>
              <a:rPr lang="es-ES" sz="3600" b="1" dirty="0" err="1">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rPr>
              <a:t>Rejected</a:t>
            </a:r>
            <a:endParaRPr lang="es-ES" sz="3600" b="1" dirty="0">
              <a:ln w="12700">
                <a:solidFill>
                  <a:schemeClr val="accent3">
                    <a:lumMod val="50000"/>
                  </a:schemeClr>
                </a:solidFill>
                <a:prstDash val="solid"/>
              </a:ln>
              <a:solidFill>
                <a:srgbClr val="FF0000"/>
              </a:solidFill>
              <a:effectLst>
                <a:glow rad="63500">
                  <a:schemeClr val="bg1">
                    <a:alpha val="84000"/>
                  </a:schemeClr>
                </a:glow>
                <a:innerShdw blurRad="177800">
                  <a:schemeClr val="accent3">
                    <a:lumMod val="50000"/>
                  </a:schemeClr>
                </a:innerShdw>
              </a:effectLst>
            </a:endParaRPr>
          </a:p>
        </p:txBody>
      </p:sp>
      <p:cxnSp>
        <p:nvCxnSpPr>
          <p:cNvPr id="6" name="Conector: angular 5">
            <a:extLst>
              <a:ext uri="{FF2B5EF4-FFF2-40B4-BE49-F238E27FC236}">
                <a16:creationId xmlns:a16="http://schemas.microsoft.com/office/drawing/2014/main" id="{988FAE60-7427-DE9D-9398-1E35FE3CDE94}"/>
              </a:ext>
            </a:extLst>
          </p:cNvPr>
          <p:cNvCxnSpPr>
            <a:cxnSpLocks/>
            <a:stCxn id="4" idx="2"/>
            <a:endCxn id="5" idx="4"/>
          </p:cNvCxnSpPr>
          <p:nvPr/>
        </p:nvCxnSpPr>
        <p:spPr>
          <a:xfrm rot="5400000">
            <a:off x="-1057300" y="2973430"/>
            <a:ext cx="2934861" cy="29585"/>
          </a:xfrm>
          <a:prstGeom prst="bentConnector3">
            <a:avLst>
              <a:gd name="adj1" fmla="val 50000"/>
            </a:avLst>
          </a:prstGeom>
          <a:ln w="57150">
            <a:solidFill>
              <a:srgbClr val="9A0000"/>
            </a:solidFill>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3DB2D0D0-739B-6853-BBEA-C22AFB6043D4}"/>
              </a:ext>
            </a:extLst>
          </p:cNvPr>
          <p:cNvGrpSpPr/>
          <p:nvPr/>
        </p:nvGrpSpPr>
        <p:grpSpPr>
          <a:xfrm>
            <a:off x="69668" y="99776"/>
            <a:ext cx="3231792" cy="1421016"/>
            <a:chOff x="69668" y="99776"/>
            <a:chExt cx="3231792" cy="1421016"/>
          </a:xfrm>
        </p:grpSpPr>
        <p:sp>
          <p:nvSpPr>
            <p:cNvPr id="4" name="Hexágono 3">
              <a:extLst>
                <a:ext uri="{FF2B5EF4-FFF2-40B4-BE49-F238E27FC236}">
                  <a16:creationId xmlns:a16="http://schemas.microsoft.com/office/drawing/2014/main" id="{CBD66F19-343B-8EF7-F354-94DE6DFC5D82}"/>
                </a:ext>
              </a:extLst>
            </p:cNvPr>
            <p:cNvSpPr/>
            <p:nvPr/>
          </p:nvSpPr>
          <p:spPr>
            <a:xfrm>
              <a:off x="69668" y="99776"/>
              <a:ext cx="3231792" cy="1421016"/>
            </a:xfrm>
            <a:prstGeom prst="hexagon">
              <a:avLst/>
            </a:prstGeom>
            <a:solidFill>
              <a:schemeClr val="accent3">
                <a:lumMod val="75000"/>
              </a:schemeClr>
            </a:solidFill>
            <a:ln w="19050">
              <a:solidFill>
                <a:schemeClr val="bg2">
                  <a:lumMod val="90000"/>
                </a:schemeClr>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15" name="CuadroTexto 14">
              <a:extLst>
                <a:ext uri="{FF2B5EF4-FFF2-40B4-BE49-F238E27FC236}">
                  <a16:creationId xmlns:a16="http://schemas.microsoft.com/office/drawing/2014/main" id="{215E3A57-BC82-8BBB-421E-1EFAD2B896E3}"/>
                </a:ext>
              </a:extLst>
            </p:cNvPr>
            <p:cNvSpPr txBox="1"/>
            <p:nvPr/>
          </p:nvSpPr>
          <p:spPr>
            <a:xfrm>
              <a:off x="273299" y="208779"/>
              <a:ext cx="2804629" cy="1200329"/>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 stone which the builders refused is become the head stone of the corner.</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118:22)</a:t>
              </a:r>
            </a:p>
          </p:txBody>
        </p:sp>
      </p:grpSp>
      <p:grpSp>
        <p:nvGrpSpPr>
          <p:cNvPr id="7" name="Grupo 6">
            <a:extLst>
              <a:ext uri="{FF2B5EF4-FFF2-40B4-BE49-F238E27FC236}">
                <a16:creationId xmlns:a16="http://schemas.microsoft.com/office/drawing/2014/main" id="{E1533751-6A03-EBCF-56E9-8813BF954396}"/>
              </a:ext>
            </a:extLst>
          </p:cNvPr>
          <p:cNvGrpSpPr/>
          <p:nvPr/>
        </p:nvGrpSpPr>
        <p:grpSpPr>
          <a:xfrm>
            <a:off x="69663" y="4455652"/>
            <a:ext cx="3231797" cy="2269186"/>
            <a:chOff x="69663" y="4265281"/>
            <a:chExt cx="3231797" cy="2459557"/>
          </a:xfrm>
        </p:grpSpPr>
        <p:sp>
          <p:nvSpPr>
            <p:cNvPr id="5" name="Hexágono 4">
              <a:extLst>
                <a:ext uri="{FF2B5EF4-FFF2-40B4-BE49-F238E27FC236}">
                  <a16:creationId xmlns:a16="http://schemas.microsoft.com/office/drawing/2014/main" id="{709A7DE5-7B6D-269B-E046-0A0B4C063936}"/>
                </a:ext>
              </a:extLst>
            </p:cNvPr>
            <p:cNvSpPr/>
            <p:nvPr/>
          </p:nvSpPr>
          <p:spPr>
            <a:xfrm>
              <a:off x="69663" y="4265281"/>
              <a:ext cx="3231797" cy="2459557"/>
            </a:xfrm>
            <a:prstGeom prst="hexagon">
              <a:avLst>
                <a:gd name="adj" fmla="val 14352"/>
                <a:gd name="vf" fmla="val 115470"/>
              </a:avLst>
            </a:prstGeom>
            <a:solidFill>
              <a:schemeClr val="bg2"/>
            </a:solidFill>
            <a:ln w="19050">
              <a:solidFill>
                <a:srgbClr val="8A61B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24" name="CuadroTexto 23">
              <a:extLst>
                <a:ext uri="{FF2B5EF4-FFF2-40B4-BE49-F238E27FC236}">
                  <a16:creationId xmlns:a16="http://schemas.microsoft.com/office/drawing/2014/main" id="{A1AED3C1-61DE-961B-26D1-C92848372BDB}"/>
                </a:ext>
              </a:extLst>
            </p:cNvPr>
            <p:cNvSpPr txBox="1"/>
            <p:nvPr/>
          </p:nvSpPr>
          <p:spPr>
            <a:xfrm>
              <a:off x="140463" y="4407999"/>
              <a:ext cx="2955395" cy="2031325"/>
            </a:xfrm>
            <a:prstGeom prst="rect">
              <a:avLst/>
            </a:prstGeom>
            <a:noFill/>
          </p:spPr>
          <p:txBody>
            <a:bodyPr wrap="square">
              <a:spAutoFit/>
            </a:bodyPr>
            <a:lstStyle/>
            <a:p>
              <a:pPr algn="ctr"/>
              <a:r>
                <a:rPr lang="en-US" b="1" dirty="0"/>
                <a:t>Unto you therefore which believe he is precious: but unto them which be disobedient, the stone which the builders disallowed, the same is made the head of the corner </a:t>
              </a:r>
              <a:r>
                <a:rPr lang="es-ES" b="1" dirty="0"/>
                <a:t>(1 Peter 2:7)</a:t>
              </a:r>
            </a:p>
          </p:txBody>
        </p:sp>
      </p:grpSp>
    </p:spTree>
    <p:extLst>
      <p:ext uri="{BB962C8B-B14F-4D97-AF65-F5344CB8AC3E}">
        <p14:creationId xmlns:p14="http://schemas.microsoft.com/office/powerpoint/2010/main" val="29687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out)">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18" presetClass="entr" presetSubtype="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B4A2A7AE-BA64-64E7-A4A1-4120B61FD627}"/>
              </a:ext>
            </a:extLst>
          </p:cNvPr>
          <p:cNvPicPr>
            <a:picLocks noChangeAspect="1"/>
          </p:cNvPicPr>
          <p:nvPr/>
        </p:nvPicPr>
        <p:blipFill rotWithShape="1">
          <a:blip r:embed="rId2"/>
          <a:srcRect l="21653" r="18618"/>
          <a:stretch/>
        </p:blipFill>
        <p:spPr>
          <a:xfrm>
            <a:off x="19" y="431"/>
            <a:ext cx="6581756" cy="6408309"/>
          </a:xfrm>
          <a:prstGeom prst="rect">
            <a:avLst/>
          </a:prstGeom>
          <a:ln>
            <a:noFill/>
          </a:ln>
          <a:effectLst>
            <a:softEdge rad="112500"/>
          </a:effectLst>
        </p:spPr>
      </p:pic>
      <p:sp>
        <p:nvSpPr>
          <p:cNvPr id="22" name="Rectangle 2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 y="6408741"/>
            <a:ext cx="12191998" cy="457202"/>
          </a:xfrm>
          <a:prstGeom prst="rect">
            <a:avLst/>
          </a:prstGeom>
          <a:solidFill>
            <a:srgbClr val="CD8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6" y="6408742"/>
            <a:ext cx="6486530" cy="449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A573B281-6975-7879-C3AC-3DB2CA09CF8D}"/>
              </a:ext>
            </a:extLst>
          </p:cNvPr>
          <p:cNvSpPr txBox="1"/>
          <p:nvPr/>
        </p:nvSpPr>
        <p:spPr>
          <a:xfrm>
            <a:off x="6486525" y="35860"/>
            <a:ext cx="5705456" cy="6370975"/>
          </a:xfrm>
          <a:prstGeom prst="rect">
            <a:avLst/>
          </a:prstGeom>
          <a:noFill/>
        </p:spPr>
        <p:txBody>
          <a:bodyPr wrap="square" rtlCol="0">
            <a:spAutoFit/>
          </a:bodyPr>
          <a:lstStyle/>
          <a:p>
            <a:pPr>
              <a:spcBef>
                <a:spcPts val="600"/>
              </a:spcBef>
            </a:pPr>
            <a:r>
              <a:rPr lang="en-US" b="1" dirty="0"/>
              <a:t>The Pharisees hoped for a political messiah who would free them from pagan Rome, and who would open the doors to a Jewish nation-state</a:t>
            </a:r>
            <a:r>
              <a:rPr lang="es-ES" b="1" dirty="0"/>
              <a:t>.</a:t>
            </a:r>
          </a:p>
          <a:p>
            <a:pPr>
              <a:spcBef>
                <a:spcPts val="600"/>
              </a:spcBef>
            </a:pPr>
            <a:r>
              <a:rPr lang="en-US" b="1" dirty="0"/>
              <a:t>The Zealots were looking for a military solution to the problem</a:t>
            </a:r>
            <a:r>
              <a:rPr lang="es-ES" b="1" dirty="0"/>
              <a:t>.</a:t>
            </a:r>
          </a:p>
          <a:p>
            <a:pPr>
              <a:spcBef>
                <a:spcPts val="600"/>
              </a:spcBef>
            </a:pPr>
            <a:r>
              <a:rPr lang="en-US" b="1" dirty="0"/>
              <a:t>The Essenes, frustrated with religious corruption, retreated to isolated hills to work for their salvation. They meticulously observed all the rules of purity and waited for the "Teacher of Righteousness" to confirm their holiness and justice. Each of these groups relied on specific texts to defend their ideas about the Messiah</a:t>
            </a:r>
            <a:r>
              <a:rPr lang="es-ES" b="1" dirty="0"/>
              <a:t>.</a:t>
            </a:r>
          </a:p>
          <a:p>
            <a:pPr>
              <a:spcBef>
                <a:spcPts val="600"/>
              </a:spcBef>
            </a:pPr>
            <a:r>
              <a:rPr lang="en-US" b="1" dirty="0"/>
              <a:t>In reality, the Messiah was to be a prophet (Deut. 18:18); priest (Psalm 110:4); king (Psalm 2:6-7); and he had to fulfill the predictions that were told of him in the Old Testament</a:t>
            </a:r>
            <a:r>
              <a:rPr lang="es-ES" b="1" dirty="0"/>
              <a:t>. </a:t>
            </a:r>
          </a:p>
          <a:p>
            <a:pPr>
              <a:spcBef>
                <a:spcPts val="600"/>
              </a:spcBef>
            </a:pPr>
            <a:r>
              <a:rPr lang="en-US" b="1" dirty="0"/>
              <a:t>Did Jesus of Nazareth fulfill all these conditions? Is Jesus the Messiah awaited by Israel</a:t>
            </a:r>
            <a:r>
              <a:rPr lang="es-ES" b="1" dirty="0"/>
              <a:t>?</a:t>
            </a:r>
          </a:p>
          <a:p>
            <a:pPr>
              <a:spcBef>
                <a:spcPts val="600"/>
              </a:spcBef>
            </a:pPr>
            <a:r>
              <a:rPr lang="en-US" b="1" dirty="0"/>
              <a:t>Let's compare some Old Testament texts that speak of the Messiah and how they were fulfilled in Jesus of Nazareth</a:t>
            </a:r>
            <a:r>
              <a:rPr lang="es-ES" b="1" dirty="0"/>
              <a:t>.</a:t>
            </a:r>
          </a:p>
          <a:p>
            <a:pPr>
              <a:spcBef>
                <a:spcPts val="600"/>
              </a:spcBef>
            </a:pPr>
            <a:r>
              <a:rPr lang="en-US" b="1" dirty="0"/>
              <a:t>Based on this evidence, will you accept Jesus as the promised Messiah and your personal Savior</a:t>
            </a:r>
            <a:r>
              <a:rPr lang="es-ES" b="1" dirty="0"/>
              <a:t>?</a:t>
            </a:r>
          </a:p>
        </p:txBody>
      </p:sp>
    </p:spTree>
    <p:extLst>
      <p:ext uri="{BB962C8B-B14F-4D97-AF65-F5344CB8AC3E}">
        <p14:creationId xmlns:p14="http://schemas.microsoft.com/office/powerpoint/2010/main" val="392872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intura de una persona&#10;&#10;Descripción generada automáticamente con confianza baja">
            <a:extLst>
              <a:ext uri="{FF2B5EF4-FFF2-40B4-BE49-F238E27FC236}">
                <a16:creationId xmlns:a16="http://schemas.microsoft.com/office/drawing/2014/main" id="{3BB51D68-B5F4-5686-2BCD-B0C2393A0866}"/>
              </a:ext>
            </a:extLst>
          </p:cNvPr>
          <p:cNvPicPr>
            <a:picLocks noChangeAspect="1"/>
          </p:cNvPicPr>
          <p:nvPr/>
        </p:nvPicPr>
        <p:blipFill rotWithShape="1">
          <a:blip r:embed="rId2">
            <a:extLst>
              <a:ext uri="{28A0092B-C50C-407E-A947-70E740481C1C}">
                <a14:useLocalDpi xmlns:a14="http://schemas.microsoft.com/office/drawing/2010/main" val="0"/>
              </a:ext>
            </a:extLst>
          </a:blip>
          <a:srcRect l="695" t="905" r="618" b="24731"/>
          <a:stretch/>
        </p:blipFill>
        <p:spPr>
          <a:xfrm>
            <a:off x="0" y="1"/>
            <a:ext cx="12192000" cy="6858000"/>
          </a:xfrm>
          <a:prstGeom prst="rect">
            <a:avLst/>
          </a:prstGeom>
        </p:spPr>
      </p:pic>
      <p:sp>
        <p:nvSpPr>
          <p:cNvPr id="6" name="CuadroTexto 5">
            <a:extLst>
              <a:ext uri="{FF2B5EF4-FFF2-40B4-BE49-F238E27FC236}">
                <a16:creationId xmlns:a16="http://schemas.microsoft.com/office/drawing/2014/main" id="{D379D21F-A111-2CFC-68FB-C218FB6EF9A4}"/>
              </a:ext>
            </a:extLst>
          </p:cNvPr>
          <p:cNvSpPr txBox="1"/>
          <p:nvPr/>
        </p:nvSpPr>
        <p:spPr>
          <a:xfrm>
            <a:off x="0" y="5167779"/>
            <a:ext cx="12192000" cy="1323439"/>
          </a:xfrm>
          <a:prstGeom prst="rect">
            <a:avLst/>
          </a:prstGeom>
          <a:solidFill>
            <a:schemeClr val="bg1">
              <a:alpha val="68000"/>
            </a:schemeClr>
          </a:solidFill>
        </p:spPr>
        <p:txBody>
          <a:bodyPr wrap="square">
            <a:spAutoFit/>
            <a:scene3d>
              <a:camera prst="orthographicFront"/>
              <a:lightRig rig="threePt" dir="t"/>
            </a:scene3d>
            <a:sp3d extrusionH="57150">
              <a:bevelT w="38100" h="38100"/>
            </a:sp3d>
          </a:bodyPr>
          <a:lstStyle/>
          <a:p>
            <a:pPr algn="ctr"/>
            <a:r>
              <a:rPr lang="es-ES" sz="8000" b="1" spc="600" dirty="0">
                <a:ln w="9525">
                  <a:solidFill>
                    <a:schemeClr val="bg1"/>
                  </a:solidFill>
                  <a:prstDash val="solid"/>
                </a:ln>
                <a:solidFill>
                  <a:srgbClr val="798225"/>
                </a:solidFill>
                <a:effectLst>
                  <a:outerShdw blurRad="12700" dist="25400" dir="2700000" algn="tl" rotWithShape="0">
                    <a:srgbClr val="FFC000"/>
                  </a:outerShdw>
                </a:effectLst>
              </a:rPr>
              <a:t>HIS DEATH</a:t>
            </a:r>
          </a:p>
        </p:txBody>
      </p:sp>
    </p:spTree>
    <p:extLst>
      <p:ext uri="{BB962C8B-B14F-4D97-AF65-F5344CB8AC3E}">
        <p14:creationId xmlns:p14="http://schemas.microsoft.com/office/powerpoint/2010/main" val="5937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0" presetClass="emph" presetSubtype="0" fill="hold" grpId="1" nodeType="afterEffect">
                                  <p:stCondLst>
                                    <p:cond delay="0"/>
                                  </p:stCondLst>
                                  <p:childTnLst>
                                    <p:animClr clrSpc="hsl" dir="cw">
                                      <p:cBhvr override="childStyle">
                                        <p:cTn id="11" dur="500" fill="hold"/>
                                        <p:tgtEl>
                                          <p:spTgt spid="6"/>
                                        </p:tgtEl>
                                        <p:attrNameLst>
                                          <p:attrName>style.color</p:attrName>
                                        </p:attrNameLst>
                                      </p:cBhvr>
                                      <p:by>
                                        <p:hsl h="0" s="12549" l="25098"/>
                                      </p:by>
                                    </p:animClr>
                                    <p:animClr clrSpc="hsl" dir="cw">
                                      <p:cBhvr>
                                        <p:cTn id="12" dur="500" fill="hold"/>
                                        <p:tgtEl>
                                          <p:spTgt spid="6"/>
                                        </p:tgtEl>
                                        <p:attrNameLst>
                                          <p:attrName>fillcolor</p:attrName>
                                        </p:attrNameLst>
                                      </p:cBhvr>
                                      <p:by>
                                        <p:hsl h="0" s="12549" l="25098"/>
                                      </p:by>
                                    </p:animClr>
                                    <p:animClr clrSpc="hsl" dir="cw">
                                      <p:cBhvr>
                                        <p:cTn id="13" dur="500" fill="hold"/>
                                        <p:tgtEl>
                                          <p:spTgt spid="6"/>
                                        </p:tgtEl>
                                        <p:attrNameLst>
                                          <p:attrName>stroke.color</p:attrName>
                                        </p:attrNameLst>
                                      </p:cBhvr>
                                      <p:by>
                                        <p:hsl h="0" s="12549" l="25098"/>
                                      </p:by>
                                    </p:animClr>
                                    <p:set>
                                      <p:cBhvr>
                                        <p:cTn id="14"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F362B"/>
        </a:solidFill>
        <a:effectLst/>
      </p:bgPr>
    </p:bg>
    <p:spTree>
      <p:nvGrpSpPr>
        <p:cNvPr id="1" name=""/>
        <p:cNvGrpSpPr/>
        <p:nvPr/>
      </p:nvGrpSpPr>
      <p:grpSpPr>
        <a:xfrm>
          <a:off x="0" y="0"/>
          <a:ext cx="0" cy="0"/>
          <a:chOff x="0" y="0"/>
          <a:chExt cx="0" cy="0"/>
        </a:xfrm>
      </p:grpSpPr>
      <p:pic>
        <p:nvPicPr>
          <p:cNvPr id="5" name="Imagen 4" descr="Imagen que contiene hombre, vistiendo, parado, vestido&#10;&#10;Descripción generada automáticamente">
            <a:extLst>
              <a:ext uri="{FF2B5EF4-FFF2-40B4-BE49-F238E27FC236}">
                <a16:creationId xmlns:a16="http://schemas.microsoft.com/office/drawing/2014/main" id="{ECE1FE1C-3179-89AB-DBC7-84DDADE0D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92817" cy="6858000"/>
          </a:xfrm>
          <a:prstGeom prst="rect">
            <a:avLst/>
          </a:prstGeom>
          <a:ln>
            <a:noFill/>
          </a:ln>
          <a:effectLst>
            <a:softEdge rad="112500"/>
          </a:effectLst>
        </p:spPr>
      </p:pic>
      <p:pic>
        <p:nvPicPr>
          <p:cNvPr id="9" name="Imagen 8" descr="Imagen que contiene persona, naturaleza, fuego, hombre&#10;&#10;Descripción generada automáticamente">
            <a:extLst>
              <a:ext uri="{FF2B5EF4-FFF2-40B4-BE49-F238E27FC236}">
                <a16:creationId xmlns:a16="http://schemas.microsoft.com/office/drawing/2014/main" id="{A99C6687-0E73-6329-5F3E-194A4F341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340" y="1409700"/>
            <a:ext cx="7152891" cy="5448300"/>
          </a:xfrm>
          <a:prstGeom prst="rect">
            <a:avLst/>
          </a:prstGeom>
          <a:ln>
            <a:noFill/>
          </a:ln>
          <a:effectLst>
            <a:softEdge rad="112500"/>
          </a:effectLst>
        </p:spPr>
      </p:pic>
      <p:sp>
        <p:nvSpPr>
          <p:cNvPr id="2" name="Diagrama de flujo: tarjeta 1">
            <a:extLst>
              <a:ext uri="{FF2B5EF4-FFF2-40B4-BE49-F238E27FC236}">
                <a16:creationId xmlns:a16="http://schemas.microsoft.com/office/drawing/2014/main" id="{EDA673DB-1144-CCC1-47F3-425112DECCBF}"/>
              </a:ext>
            </a:extLst>
          </p:cNvPr>
          <p:cNvSpPr/>
          <p:nvPr/>
        </p:nvSpPr>
        <p:spPr>
          <a:xfrm flipH="1">
            <a:off x="2219130" y="5091873"/>
            <a:ext cx="2824210" cy="1687021"/>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4" name="Diagrama de flujo: tarjeta 3">
            <a:extLst>
              <a:ext uri="{FF2B5EF4-FFF2-40B4-BE49-F238E27FC236}">
                <a16:creationId xmlns:a16="http://schemas.microsoft.com/office/drawing/2014/main" id="{D42F3AB0-FB01-A6DD-B155-B81225FC020B}"/>
              </a:ext>
            </a:extLst>
          </p:cNvPr>
          <p:cNvSpPr/>
          <p:nvPr/>
        </p:nvSpPr>
        <p:spPr>
          <a:xfrm>
            <a:off x="5238133" y="4533900"/>
            <a:ext cx="3284027" cy="2244994"/>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5" name="CuadroTexto 14">
            <a:extLst>
              <a:ext uri="{FF2B5EF4-FFF2-40B4-BE49-F238E27FC236}">
                <a16:creationId xmlns:a16="http://schemas.microsoft.com/office/drawing/2014/main" id="{3B570168-4295-0274-0355-642EC7FD6BBC}"/>
              </a:ext>
            </a:extLst>
          </p:cNvPr>
          <p:cNvSpPr txBox="1"/>
          <p:nvPr/>
        </p:nvSpPr>
        <p:spPr>
          <a:xfrm>
            <a:off x="2200020" y="5196719"/>
            <a:ext cx="2820662" cy="1477328"/>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Yea, mine own familiar friend, in whom I trusted, which did eat of my bread, hath lifted up his heel against me.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41:9)</a:t>
            </a:r>
          </a:p>
        </p:txBody>
      </p:sp>
      <p:sp>
        <p:nvSpPr>
          <p:cNvPr id="17" name="CuadroTexto 16">
            <a:extLst>
              <a:ext uri="{FF2B5EF4-FFF2-40B4-BE49-F238E27FC236}">
                <a16:creationId xmlns:a16="http://schemas.microsoft.com/office/drawing/2014/main" id="{15703D43-D96B-36A3-0FD0-8FBFFD985BEC}"/>
              </a:ext>
            </a:extLst>
          </p:cNvPr>
          <p:cNvSpPr txBox="1"/>
          <p:nvPr/>
        </p:nvSpPr>
        <p:spPr>
          <a:xfrm>
            <a:off x="5416189" y="4747569"/>
            <a:ext cx="3151287" cy="2031325"/>
          </a:xfrm>
          <a:prstGeom prst="rect">
            <a:avLst/>
          </a:prstGeom>
          <a:noFill/>
        </p:spPr>
        <p:txBody>
          <a:bodyPr wrap="square">
            <a:spAutoFit/>
          </a:bodyPr>
          <a:lstStyle/>
          <a:p>
            <a:pPr algn="ctr"/>
            <a:r>
              <a:rPr lang="en-US" b="1" dirty="0"/>
              <a:t>Then entered Satan into Judas surnamed Iscariot, being of the number of the twelve. And he went his way, and communed with the chief priests and captains, how he might betray him unto them.</a:t>
            </a:r>
            <a:r>
              <a:rPr lang="es-ES" b="1" dirty="0"/>
              <a:t> (Luke 22:3-4)</a:t>
            </a:r>
          </a:p>
        </p:txBody>
      </p:sp>
      <p:sp>
        <p:nvSpPr>
          <p:cNvPr id="18" name="CuadroTexto 17">
            <a:extLst>
              <a:ext uri="{FF2B5EF4-FFF2-40B4-BE49-F238E27FC236}">
                <a16:creationId xmlns:a16="http://schemas.microsoft.com/office/drawing/2014/main" id="{953A5D84-C147-CDC2-ADBD-4D5C91D601EE}"/>
              </a:ext>
            </a:extLst>
          </p:cNvPr>
          <p:cNvSpPr txBox="1"/>
          <p:nvPr/>
        </p:nvSpPr>
        <p:spPr>
          <a:xfrm>
            <a:off x="5247658" y="145283"/>
            <a:ext cx="6802857" cy="1119135"/>
          </a:xfrm>
          <a:prstGeom prst="rect">
            <a:avLst/>
          </a:prstGeom>
          <a:noFill/>
        </p:spPr>
        <p:txBody>
          <a:bodyPr wrap="square">
            <a:prstTxWarp prst="textTriangle">
              <a:avLst/>
            </a:prstTxWarp>
            <a:spAutoFit/>
            <a:scene3d>
              <a:camera prst="orthographicFront"/>
              <a:lightRig rig="soft" dir="t">
                <a:rot lat="0" lon="0" rev="15600000"/>
              </a:lightRig>
            </a:scene3d>
            <a:sp3d extrusionH="57150" prstMaterial="softEdge">
              <a:bevelT w="25400" h="38100"/>
            </a:sp3d>
          </a:bodyPr>
          <a:lstStyle/>
          <a:p>
            <a:pPr algn="ctr"/>
            <a:r>
              <a:rPr lang="es-ES" sz="3200" b="1" dirty="0" err="1">
                <a:ln/>
                <a:solidFill>
                  <a:srgbClr val="E8F75B"/>
                </a:solidFill>
                <a:effectLst>
                  <a:outerShdw blurRad="50800" dist="38100" dir="2700000" algn="tl" rotWithShape="0">
                    <a:prstClr val="black">
                      <a:alpha val="40000"/>
                    </a:prstClr>
                  </a:outerShdw>
                </a:effectLst>
              </a:rPr>
              <a:t>Betrayed</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By</a:t>
            </a:r>
            <a:r>
              <a:rPr lang="es-ES" sz="3200" b="1" dirty="0">
                <a:ln/>
                <a:solidFill>
                  <a:srgbClr val="E8F75B"/>
                </a:solidFill>
                <a:effectLst>
                  <a:outerShdw blurRad="50800" dist="38100" dir="2700000" algn="tl" rotWithShape="0">
                    <a:prstClr val="black">
                      <a:alpha val="40000"/>
                    </a:prstClr>
                  </a:outerShdw>
                </a:effectLst>
              </a:rPr>
              <a:t> a </a:t>
            </a:r>
            <a:r>
              <a:rPr lang="es-ES" sz="3200" b="1" dirty="0" err="1">
                <a:ln/>
                <a:solidFill>
                  <a:srgbClr val="E8F75B"/>
                </a:solidFill>
                <a:effectLst>
                  <a:outerShdw blurRad="50800" dist="38100" dir="2700000" algn="tl" rotWithShape="0">
                    <a:prstClr val="black">
                      <a:alpha val="40000"/>
                    </a:prstClr>
                  </a:outerShdw>
                </a:effectLst>
              </a:rPr>
              <a:t>Friend</a:t>
            </a:r>
            <a:endParaRPr lang="es-ES" sz="3200" b="1" dirty="0">
              <a:ln/>
              <a:solidFill>
                <a:srgbClr val="E8F75B"/>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9201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0" dur="1000" fill="hold"/>
                                        <p:tgtEl>
                                          <p:spTgt spid="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250" fill="hold"/>
                                        <p:tgtEl>
                                          <p:spTgt spid="1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25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p:bldP spid="15" grpId="1"/>
      <p:bldP spid="17" grpId="0"/>
      <p:bldP spid="17" grpId="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Perro acostado sobre alfombra&#10;&#10;Descripción generada automáticamente con confianza baja">
            <a:extLst>
              <a:ext uri="{FF2B5EF4-FFF2-40B4-BE49-F238E27FC236}">
                <a16:creationId xmlns:a16="http://schemas.microsoft.com/office/drawing/2014/main" id="{7D4CBBCE-EDB2-F019-DF31-D1F9768914D1}"/>
              </a:ext>
            </a:extLst>
          </p:cNvPr>
          <p:cNvPicPr>
            <a:picLocks noChangeAspect="1"/>
          </p:cNvPicPr>
          <p:nvPr/>
        </p:nvPicPr>
        <p:blipFill rotWithShape="1">
          <a:blip r:embed="rId2">
            <a:extLst>
              <a:ext uri="{28A0092B-C50C-407E-A947-70E740481C1C}">
                <a14:useLocalDpi xmlns:a14="http://schemas.microsoft.com/office/drawing/2010/main" val="0"/>
              </a:ext>
            </a:extLst>
          </a:blip>
          <a:srcRect t="3743"/>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2A45982-06AD-A89D-7538-4629407E8F83}"/>
              </a:ext>
            </a:extLst>
          </p:cNvPr>
          <p:cNvSpPr txBox="1"/>
          <p:nvPr/>
        </p:nvSpPr>
        <p:spPr>
          <a:xfrm>
            <a:off x="4126228" y="5753100"/>
            <a:ext cx="7627621" cy="853107"/>
          </a:xfrm>
          <a:prstGeom prst="rect">
            <a:avLst/>
          </a:prstGeom>
          <a:noFill/>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Sold for 30 Silver Coins</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Diagrama de flujo: tarjeta 9">
            <a:extLst>
              <a:ext uri="{FF2B5EF4-FFF2-40B4-BE49-F238E27FC236}">
                <a16:creationId xmlns:a16="http://schemas.microsoft.com/office/drawing/2014/main" id="{7685867B-518C-6F6D-8E25-144BC00F9C88}"/>
              </a:ext>
            </a:extLst>
          </p:cNvPr>
          <p:cNvSpPr/>
          <p:nvPr/>
        </p:nvSpPr>
        <p:spPr>
          <a:xfrm flipH="1">
            <a:off x="223669" y="4159315"/>
            <a:ext cx="3148180" cy="2532627"/>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8" name="CuadroTexto 7">
            <a:extLst>
              <a:ext uri="{FF2B5EF4-FFF2-40B4-BE49-F238E27FC236}">
                <a16:creationId xmlns:a16="http://schemas.microsoft.com/office/drawing/2014/main" id="{DE11FB69-0E7C-E137-2561-682F7BCBBFAB}"/>
              </a:ext>
            </a:extLst>
          </p:cNvPr>
          <p:cNvSpPr txBox="1"/>
          <p:nvPr/>
        </p:nvSpPr>
        <p:spPr>
          <a:xfrm>
            <a:off x="187093" y="4150350"/>
            <a:ext cx="2999232" cy="2585323"/>
          </a:xfrm>
          <a:prstGeom prst="rect">
            <a:avLst/>
          </a:prstGeom>
          <a:noFill/>
        </p:spPr>
        <p:txBody>
          <a:bodyPr wrap="square">
            <a:spAutoFit/>
          </a:bodyPr>
          <a:lstStyle/>
          <a:p>
            <a:pPr algn="ctr"/>
            <a:r>
              <a:rPr lang="en-US" b="1" dirty="0"/>
              <a:t>Then one of the twelve, called Judas Iscariot, went unto the chief priests, And said unto them, What will ye give me, and I will deliver him unto you? And they covenanted with him for thirty pieces of silver.</a:t>
            </a:r>
            <a:r>
              <a:rPr lang="es-ES" b="1" dirty="0"/>
              <a:t> (Matthew 26:14-15)</a:t>
            </a:r>
          </a:p>
        </p:txBody>
      </p:sp>
      <p:sp>
        <p:nvSpPr>
          <p:cNvPr id="9" name="Diagrama de flujo: tarjeta 8">
            <a:extLst>
              <a:ext uri="{FF2B5EF4-FFF2-40B4-BE49-F238E27FC236}">
                <a16:creationId xmlns:a16="http://schemas.microsoft.com/office/drawing/2014/main" id="{D4BD13EE-D992-8404-E616-3F8E1EEBE466}"/>
              </a:ext>
            </a:extLst>
          </p:cNvPr>
          <p:cNvSpPr/>
          <p:nvPr/>
        </p:nvSpPr>
        <p:spPr>
          <a:xfrm>
            <a:off x="8794375" y="143968"/>
            <a:ext cx="3321423" cy="1687021"/>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ln>
                <a:solidFill>
                  <a:srgbClr val="FFFF00"/>
                </a:solidFill>
              </a:ln>
              <a:solidFill>
                <a:srgbClr val="773717"/>
              </a:solidFill>
            </a:endParaRPr>
          </a:p>
        </p:txBody>
      </p:sp>
      <p:sp>
        <p:nvSpPr>
          <p:cNvPr id="6" name="CuadroTexto 5">
            <a:extLst>
              <a:ext uri="{FF2B5EF4-FFF2-40B4-BE49-F238E27FC236}">
                <a16:creationId xmlns:a16="http://schemas.microsoft.com/office/drawing/2014/main" id="{CCDB7884-B69B-9116-39C8-DE47486C07D8}"/>
              </a:ext>
            </a:extLst>
          </p:cNvPr>
          <p:cNvSpPr txBox="1"/>
          <p:nvPr/>
        </p:nvSpPr>
        <p:spPr>
          <a:xfrm>
            <a:off x="8794376" y="353661"/>
            <a:ext cx="3321424" cy="1477328"/>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And I said unto them, If ye think good, give me my price; and if not, forbear. So they weighed for my price thirty pieces of silver.</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Zechariah</a:t>
            </a:r>
            <a:r>
              <a:rPr lang="es-ES" b="1" dirty="0">
                <a:solidFill>
                  <a:schemeClr val="bg1"/>
                </a:solidFill>
                <a:effectLst>
                  <a:outerShdw blurRad="38100" dist="38100" dir="2700000" algn="tl">
                    <a:srgbClr val="000000">
                      <a:alpha val="43137"/>
                    </a:srgbClr>
                  </a:outerShdw>
                </a:effectLst>
              </a:rPr>
              <a:t> 11:12)</a:t>
            </a:r>
          </a:p>
        </p:txBody>
      </p:sp>
    </p:spTree>
    <p:extLst>
      <p:ext uri="{BB962C8B-B14F-4D97-AF65-F5344CB8AC3E}">
        <p14:creationId xmlns:p14="http://schemas.microsoft.com/office/powerpoint/2010/main" val="144162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250" fill="hold"/>
                                        <p:tgtEl>
                                          <p:spTgt spid="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8"/>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25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8" grpId="0"/>
      <p:bldP spid="8" grpId="1"/>
      <p:bldP spid="9" grpId="0" animBg="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a caricatura de un hombre con sombrero&#10;&#10;Descripción generada automáticamente con confianza baja">
            <a:extLst>
              <a:ext uri="{FF2B5EF4-FFF2-40B4-BE49-F238E27FC236}">
                <a16:creationId xmlns:a16="http://schemas.microsoft.com/office/drawing/2014/main" id="{BC05BC6C-011F-D6F1-8563-7ACDE5D44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0" y="0"/>
            <a:ext cx="12192000" cy="6869968"/>
          </a:xfrm>
          <a:prstGeom prst="rect">
            <a:avLst/>
          </a:prstGeom>
        </p:spPr>
      </p:pic>
      <p:sp>
        <p:nvSpPr>
          <p:cNvPr id="7" name="Diagrama de flujo: tarjeta 6">
            <a:extLst>
              <a:ext uri="{FF2B5EF4-FFF2-40B4-BE49-F238E27FC236}">
                <a16:creationId xmlns:a16="http://schemas.microsoft.com/office/drawing/2014/main" id="{29824F4A-4C34-87DB-074F-1283BEED3756}"/>
              </a:ext>
            </a:extLst>
          </p:cNvPr>
          <p:cNvSpPr/>
          <p:nvPr/>
        </p:nvSpPr>
        <p:spPr>
          <a:xfrm flipH="1">
            <a:off x="69386" y="4962525"/>
            <a:ext cx="3839225" cy="1854602"/>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8" name="Diagrama de flujo: tarjeta 7">
            <a:extLst>
              <a:ext uri="{FF2B5EF4-FFF2-40B4-BE49-F238E27FC236}">
                <a16:creationId xmlns:a16="http://schemas.microsoft.com/office/drawing/2014/main" id="{59D5741B-D42C-52D5-B584-2B429C39D3B9}"/>
              </a:ext>
            </a:extLst>
          </p:cNvPr>
          <p:cNvSpPr/>
          <p:nvPr/>
        </p:nvSpPr>
        <p:spPr>
          <a:xfrm>
            <a:off x="6194612" y="4732961"/>
            <a:ext cx="5927998" cy="208416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301 w 10000"/>
              <a:gd name="connsiteY1" fmla="*/ 229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2000"/>
                </a:moveTo>
                <a:cubicBezTo>
                  <a:pt x="100" y="1410"/>
                  <a:pt x="201" y="819"/>
                  <a:pt x="301" y="229"/>
                </a:cubicBezTo>
                <a:lnTo>
                  <a:pt x="10000" y="0"/>
                </a:lnTo>
                <a:lnTo>
                  <a:pt x="10000" y="10000"/>
                </a:lnTo>
                <a:lnTo>
                  <a:pt x="0" y="10000"/>
                </a:lnTo>
                <a:lnTo>
                  <a:pt x="0" y="2000"/>
                </a:lnTo>
                <a:close/>
              </a:path>
            </a:pathLst>
          </a:cu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0" name="CuadroTexto 9">
            <a:extLst>
              <a:ext uri="{FF2B5EF4-FFF2-40B4-BE49-F238E27FC236}">
                <a16:creationId xmlns:a16="http://schemas.microsoft.com/office/drawing/2014/main" id="{480A66C9-32F9-1C6C-F349-F3E336F997C6}"/>
              </a:ext>
            </a:extLst>
          </p:cNvPr>
          <p:cNvSpPr txBox="1"/>
          <p:nvPr/>
        </p:nvSpPr>
        <p:spPr>
          <a:xfrm>
            <a:off x="2634233" y="0"/>
            <a:ext cx="9307831" cy="853107"/>
          </a:xfrm>
          <a:prstGeom prst="rect">
            <a:avLst/>
          </a:prstGeom>
          <a:noFill/>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FFFF00"/>
                </a:solidFill>
                <a:effectLst>
                  <a:outerShdw blurRad="50800" dist="38100" dir="2700000" algn="tl" rotWithShape="0">
                    <a:prstClr val="black"/>
                  </a:outerShdw>
                </a:effectLst>
              </a:rPr>
              <a:t>The 30 coins would be returned to the temple</a:t>
            </a:r>
            <a:endParaRPr lang="es-ES" sz="3200" b="1" dirty="0">
              <a:ln/>
              <a:solidFill>
                <a:srgbClr val="FFFF00"/>
              </a:solidFill>
              <a:effectLst>
                <a:outerShdw blurRad="50800" dist="38100" dir="2700000" algn="tl" rotWithShape="0">
                  <a:prstClr val="black"/>
                </a:outerShdw>
              </a:effectLst>
            </a:endParaRPr>
          </a:p>
        </p:txBody>
      </p:sp>
      <p:sp>
        <p:nvSpPr>
          <p:cNvPr id="12" name="CuadroTexto 11">
            <a:extLst>
              <a:ext uri="{FF2B5EF4-FFF2-40B4-BE49-F238E27FC236}">
                <a16:creationId xmlns:a16="http://schemas.microsoft.com/office/drawing/2014/main" id="{4BAD3A84-9117-9E01-F318-FA027468365B}"/>
              </a:ext>
            </a:extLst>
          </p:cNvPr>
          <p:cNvSpPr txBox="1"/>
          <p:nvPr/>
        </p:nvSpPr>
        <p:spPr>
          <a:xfrm>
            <a:off x="-1" y="5062801"/>
            <a:ext cx="3686824" cy="1754326"/>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And the Lord said unto me, Cast it unto the potter: a goodly price that I was </a:t>
            </a:r>
            <a:r>
              <a:rPr lang="en-US" b="1" dirty="0" err="1">
                <a:solidFill>
                  <a:schemeClr val="bg1"/>
                </a:solidFill>
                <a:effectLst>
                  <a:outerShdw blurRad="38100" dist="38100" dir="2700000" algn="tl">
                    <a:srgbClr val="000000">
                      <a:alpha val="43137"/>
                    </a:srgbClr>
                  </a:outerShdw>
                </a:effectLst>
              </a:rPr>
              <a:t>prised</a:t>
            </a:r>
            <a:r>
              <a:rPr lang="en-US" b="1" dirty="0">
                <a:solidFill>
                  <a:schemeClr val="bg1"/>
                </a:solidFill>
                <a:effectLst>
                  <a:outerShdw blurRad="38100" dist="38100" dir="2700000" algn="tl">
                    <a:srgbClr val="000000">
                      <a:alpha val="43137"/>
                    </a:srgbClr>
                  </a:outerShdw>
                </a:effectLst>
              </a:rPr>
              <a:t> at of them. And I took the thirty pieces of silver, and cast them to the potter in the house of the Lord.</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Zechariah</a:t>
            </a:r>
            <a:r>
              <a:rPr lang="es-ES" b="1" dirty="0">
                <a:solidFill>
                  <a:schemeClr val="bg1"/>
                </a:solidFill>
                <a:effectLst>
                  <a:outerShdw blurRad="38100" dist="38100" dir="2700000" algn="tl">
                    <a:srgbClr val="000000">
                      <a:alpha val="43137"/>
                    </a:srgbClr>
                  </a:outerShdw>
                </a:effectLst>
              </a:rPr>
              <a:t> 11:13)</a:t>
            </a:r>
          </a:p>
        </p:txBody>
      </p:sp>
      <p:sp>
        <p:nvSpPr>
          <p:cNvPr id="14" name="CuadroTexto 13">
            <a:extLst>
              <a:ext uri="{FF2B5EF4-FFF2-40B4-BE49-F238E27FC236}">
                <a16:creationId xmlns:a16="http://schemas.microsoft.com/office/drawing/2014/main" id="{76B7135B-6360-7978-964B-7DC7A86D28D0}"/>
              </a:ext>
            </a:extLst>
          </p:cNvPr>
          <p:cNvSpPr txBox="1"/>
          <p:nvPr/>
        </p:nvSpPr>
        <p:spPr>
          <a:xfrm>
            <a:off x="6245081" y="4785802"/>
            <a:ext cx="5827059" cy="2031325"/>
          </a:xfrm>
          <a:prstGeom prst="rect">
            <a:avLst/>
          </a:prstGeom>
          <a:noFill/>
        </p:spPr>
        <p:txBody>
          <a:bodyPr wrap="square">
            <a:spAutoFit/>
          </a:bodyPr>
          <a:lstStyle/>
          <a:p>
            <a:pPr algn="ctr"/>
            <a:r>
              <a:rPr lang="en-US" b="1" dirty="0"/>
              <a:t>Then Judas, which had betrayed him, when he saw that he was condemned, repented himself, and brought again the thirty pieces of silver to the chief priests and elders, Saying, I have sinned in that I have betrayed the innocent blood. And they said, What is that to us? see thou to that. And he cast down the pieces of silver in the temple, and departed, and went and hanged himself. </a:t>
            </a:r>
            <a:r>
              <a:rPr lang="es-ES" b="1" dirty="0"/>
              <a:t>(Matthew 27:3-5)</a:t>
            </a:r>
          </a:p>
        </p:txBody>
      </p:sp>
    </p:spTree>
    <p:extLst>
      <p:ext uri="{BB962C8B-B14F-4D97-AF65-F5344CB8AC3E}">
        <p14:creationId xmlns:p14="http://schemas.microsoft.com/office/powerpoint/2010/main" val="8900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250" fill="hold"/>
                                        <p:tgtEl>
                                          <p:spTgt spid="1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2" grpId="0"/>
      <p:bldP spid="12" grpId="1"/>
      <p:bldP spid="14" grpId="0"/>
      <p:bldP spid="14"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3678C"/>
        </a:solidFill>
        <a:effectLst/>
      </p:bgPr>
    </p:bg>
    <p:spTree>
      <p:nvGrpSpPr>
        <p:cNvPr id="1" name=""/>
        <p:cNvGrpSpPr/>
        <p:nvPr/>
      </p:nvGrpSpPr>
      <p:grpSpPr>
        <a:xfrm>
          <a:off x="0" y="0"/>
          <a:ext cx="0" cy="0"/>
          <a:chOff x="0" y="0"/>
          <a:chExt cx="0" cy="0"/>
        </a:xfrm>
      </p:grpSpPr>
      <p:pic>
        <p:nvPicPr>
          <p:cNvPr id="5" name="Imagen 4" descr="Un grupo de personas en uniforme militar&#10;&#10;Descripción generada automáticamente con confianza media">
            <a:extLst>
              <a:ext uri="{FF2B5EF4-FFF2-40B4-BE49-F238E27FC236}">
                <a16:creationId xmlns:a16="http://schemas.microsoft.com/office/drawing/2014/main" id="{355A4E71-4E32-EA23-355A-297997F9C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911" y="0"/>
            <a:ext cx="8979664" cy="6858000"/>
          </a:xfrm>
          <a:prstGeom prst="rect">
            <a:avLst/>
          </a:prstGeom>
          <a:ln>
            <a:noFill/>
          </a:ln>
          <a:effectLst>
            <a:softEdge rad="112500"/>
          </a:effectLst>
        </p:spPr>
      </p:pic>
      <p:sp>
        <p:nvSpPr>
          <p:cNvPr id="6" name="Diagrama de flujo: tarjeta 5">
            <a:extLst>
              <a:ext uri="{FF2B5EF4-FFF2-40B4-BE49-F238E27FC236}">
                <a16:creationId xmlns:a16="http://schemas.microsoft.com/office/drawing/2014/main" id="{29D9C75C-BDA6-976C-43FB-370C87C4983D}"/>
              </a:ext>
            </a:extLst>
          </p:cNvPr>
          <p:cNvSpPr/>
          <p:nvPr/>
        </p:nvSpPr>
        <p:spPr>
          <a:xfrm flipH="1">
            <a:off x="133155" y="133349"/>
            <a:ext cx="3201716" cy="2443707"/>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7" name="Diagrama de flujo: tarjeta 6">
            <a:extLst>
              <a:ext uri="{FF2B5EF4-FFF2-40B4-BE49-F238E27FC236}">
                <a16:creationId xmlns:a16="http://schemas.microsoft.com/office/drawing/2014/main" id="{0A3FD7A4-0198-7B15-E305-A0F993A888FC}"/>
              </a:ext>
            </a:extLst>
          </p:cNvPr>
          <p:cNvSpPr/>
          <p:nvPr/>
        </p:nvSpPr>
        <p:spPr>
          <a:xfrm>
            <a:off x="84410" y="4742909"/>
            <a:ext cx="3250461" cy="1988690"/>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8" name="CuadroTexto 7">
            <a:extLst>
              <a:ext uri="{FF2B5EF4-FFF2-40B4-BE49-F238E27FC236}">
                <a16:creationId xmlns:a16="http://schemas.microsoft.com/office/drawing/2014/main" id="{7B87EBAD-12EF-2CD3-6122-7792444544C0}"/>
              </a:ext>
            </a:extLst>
          </p:cNvPr>
          <p:cNvSpPr txBox="1"/>
          <p:nvPr/>
        </p:nvSpPr>
        <p:spPr>
          <a:xfrm>
            <a:off x="3834764" y="133349"/>
            <a:ext cx="7627621"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s-ES" sz="3200" b="1" dirty="0" err="1">
                <a:ln/>
                <a:solidFill>
                  <a:srgbClr val="E8F75B"/>
                </a:solidFill>
                <a:effectLst>
                  <a:outerShdw blurRad="50800" dist="38100" dir="2700000" algn="tl" rotWithShape="0">
                    <a:prstClr val="black">
                      <a:alpha val="40000"/>
                    </a:prstClr>
                  </a:outerShdw>
                </a:effectLst>
              </a:rPr>
              <a:t>His</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Disciples</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Would</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Scatter</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CuadroTexto 9">
            <a:extLst>
              <a:ext uri="{FF2B5EF4-FFF2-40B4-BE49-F238E27FC236}">
                <a16:creationId xmlns:a16="http://schemas.microsoft.com/office/drawing/2014/main" id="{21EDBB90-6FC6-F8C1-8F50-FD44DD324B27}"/>
              </a:ext>
            </a:extLst>
          </p:cNvPr>
          <p:cNvSpPr txBox="1"/>
          <p:nvPr/>
        </p:nvSpPr>
        <p:spPr>
          <a:xfrm>
            <a:off x="132034" y="259208"/>
            <a:ext cx="2943420" cy="2308324"/>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Awake, O sword, against my shepherd, and against the man that is my fellow, saith the Lord of hosts: smite the shepherd, and the sheep shall be scattered: and I will turn mine hand upon the little ones.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Zechariah</a:t>
            </a:r>
            <a:r>
              <a:rPr lang="es-ES" b="1" dirty="0">
                <a:solidFill>
                  <a:schemeClr val="bg1"/>
                </a:solidFill>
                <a:effectLst>
                  <a:outerShdw blurRad="38100" dist="38100" dir="2700000" algn="tl">
                    <a:srgbClr val="000000">
                      <a:alpha val="43137"/>
                    </a:srgbClr>
                  </a:outerShdw>
                </a:effectLst>
              </a:rPr>
              <a:t> 13:7)</a:t>
            </a:r>
          </a:p>
        </p:txBody>
      </p:sp>
      <p:sp>
        <p:nvSpPr>
          <p:cNvPr id="12" name="CuadroTexto 11">
            <a:extLst>
              <a:ext uri="{FF2B5EF4-FFF2-40B4-BE49-F238E27FC236}">
                <a16:creationId xmlns:a16="http://schemas.microsoft.com/office/drawing/2014/main" id="{A1AD641E-268D-9F0F-3BA7-BACC0C13F486}"/>
              </a:ext>
            </a:extLst>
          </p:cNvPr>
          <p:cNvSpPr txBox="1"/>
          <p:nvPr/>
        </p:nvSpPr>
        <p:spPr>
          <a:xfrm>
            <a:off x="132034" y="4970325"/>
            <a:ext cx="3214600" cy="1754326"/>
          </a:xfrm>
          <a:prstGeom prst="rect">
            <a:avLst/>
          </a:prstGeom>
          <a:noFill/>
        </p:spPr>
        <p:txBody>
          <a:bodyPr wrap="square">
            <a:spAutoFit/>
          </a:bodyPr>
          <a:lstStyle/>
          <a:p>
            <a:pPr algn="ctr"/>
            <a:r>
              <a:rPr lang="en-US" b="1" dirty="0"/>
              <a:t>And Jesus saith unto them, All ye shall be offended because of me this night: for it is written, I will smite the shepherd, and the sheep shall be scattered.</a:t>
            </a:r>
            <a:r>
              <a:rPr lang="es-ES" b="1" dirty="0"/>
              <a:t> (Mark 14:27)</a:t>
            </a:r>
          </a:p>
        </p:txBody>
      </p:sp>
      <p:pic>
        <p:nvPicPr>
          <p:cNvPr id="14" name="Imagen 13" descr="Un grupo de personas disfrazadas&#10;&#10;Descripción generada automáticamente con confianza baja">
            <a:extLst>
              <a:ext uri="{FF2B5EF4-FFF2-40B4-BE49-F238E27FC236}">
                <a16:creationId xmlns:a16="http://schemas.microsoft.com/office/drawing/2014/main" id="{8622BBCE-920E-8F29-757A-EB2A660BC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55" y="2693391"/>
            <a:ext cx="3107756" cy="1933182"/>
          </a:xfrm>
          <a:prstGeom prst="rect">
            <a:avLst/>
          </a:prstGeom>
          <a:solidFill>
            <a:srgbClr val="FFFFFF">
              <a:shade val="85000"/>
            </a:srgbClr>
          </a:solidFill>
          <a:ln w="88900" cap="sq">
            <a:solidFill>
              <a:srgbClr val="C0C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293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0" grpId="1"/>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hombre, parado, gente&#10;&#10;Descripción generada automáticamente">
            <a:extLst>
              <a:ext uri="{FF2B5EF4-FFF2-40B4-BE49-F238E27FC236}">
                <a16:creationId xmlns:a16="http://schemas.microsoft.com/office/drawing/2014/main" id="{38A0F00F-527C-EEB0-A13E-44520972F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95" y="0"/>
            <a:ext cx="5141893" cy="6858000"/>
          </a:xfrm>
          <a:prstGeom prst="rect">
            <a:avLst/>
          </a:prstGeom>
        </p:spPr>
      </p:pic>
      <p:pic>
        <p:nvPicPr>
          <p:cNvPr id="9" name="Imagen 8" descr="Un grupo de personas de pie&#10;&#10;Descripción generada automáticamente con confianza media">
            <a:extLst>
              <a:ext uri="{FF2B5EF4-FFF2-40B4-BE49-F238E27FC236}">
                <a16:creationId xmlns:a16="http://schemas.microsoft.com/office/drawing/2014/main" id="{3F8452E1-86F1-62DA-23B8-9356EEDB8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392" y="0"/>
            <a:ext cx="7013608" cy="4679668"/>
          </a:xfrm>
          <a:prstGeom prst="rect">
            <a:avLst/>
          </a:prstGeom>
        </p:spPr>
      </p:pic>
      <p:sp>
        <p:nvSpPr>
          <p:cNvPr id="6" name="Diagrama de flujo: tarjeta 5">
            <a:extLst>
              <a:ext uri="{FF2B5EF4-FFF2-40B4-BE49-F238E27FC236}">
                <a16:creationId xmlns:a16="http://schemas.microsoft.com/office/drawing/2014/main" id="{72D1E68D-9826-3CD9-2DC1-8DE39BA65A6C}"/>
              </a:ext>
            </a:extLst>
          </p:cNvPr>
          <p:cNvSpPr/>
          <p:nvPr/>
        </p:nvSpPr>
        <p:spPr>
          <a:xfrm flipH="1">
            <a:off x="4545106" y="4451474"/>
            <a:ext cx="3170240" cy="2340040"/>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7" name="Diagrama de flujo: tarjeta 6">
            <a:extLst>
              <a:ext uri="{FF2B5EF4-FFF2-40B4-BE49-F238E27FC236}">
                <a16:creationId xmlns:a16="http://schemas.microsoft.com/office/drawing/2014/main" id="{6217854C-CB47-D3C6-B0ED-90C0B4FA8289}"/>
              </a:ext>
            </a:extLst>
          </p:cNvPr>
          <p:cNvSpPr/>
          <p:nvPr/>
        </p:nvSpPr>
        <p:spPr>
          <a:xfrm>
            <a:off x="7778458" y="4438855"/>
            <a:ext cx="4377798" cy="2340040"/>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0" name="CuadroTexto 9">
            <a:extLst>
              <a:ext uri="{FF2B5EF4-FFF2-40B4-BE49-F238E27FC236}">
                <a16:creationId xmlns:a16="http://schemas.microsoft.com/office/drawing/2014/main" id="{270EBB6F-336B-2ADE-7013-1C916FC117A7}"/>
              </a:ext>
            </a:extLst>
          </p:cNvPr>
          <p:cNvSpPr txBox="1"/>
          <p:nvPr/>
        </p:nvSpPr>
        <p:spPr>
          <a:xfrm>
            <a:off x="4545106" y="4500575"/>
            <a:ext cx="2919587" cy="2308324"/>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He was oppressed, and he was afflicted, yet he opened not his mouth: he is brought as a lamb to the slaughter, and as a sheep before her shearers is dumb, so he </a:t>
            </a:r>
            <a:r>
              <a:rPr lang="en-US" b="1" dirty="0" err="1">
                <a:solidFill>
                  <a:schemeClr val="bg1"/>
                </a:solidFill>
                <a:effectLst>
                  <a:outerShdw blurRad="38100" dist="38100" dir="2700000" algn="tl">
                    <a:srgbClr val="000000">
                      <a:alpha val="43137"/>
                    </a:srgbClr>
                  </a:outerShdw>
                </a:effectLst>
              </a:rPr>
              <a:t>openeth</a:t>
            </a:r>
            <a:r>
              <a:rPr lang="en-US" b="1" dirty="0">
                <a:solidFill>
                  <a:schemeClr val="bg1"/>
                </a:solidFill>
                <a:effectLst>
                  <a:outerShdw blurRad="38100" dist="38100" dir="2700000" algn="tl">
                    <a:srgbClr val="000000">
                      <a:alpha val="43137"/>
                    </a:srgbClr>
                  </a:outerShdw>
                </a:effectLst>
              </a:rPr>
              <a:t> not his </a:t>
            </a:r>
            <a:r>
              <a:rPr lang="en-US" b="1" dirty="0" err="1">
                <a:solidFill>
                  <a:schemeClr val="bg1"/>
                </a:solidFill>
                <a:effectLst>
                  <a:outerShdw blurRad="38100" dist="38100" dir="2700000" algn="tl">
                    <a:srgbClr val="000000">
                      <a:alpha val="43137"/>
                    </a:srgbClr>
                  </a:outerShdw>
                </a:effectLst>
              </a:rPr>
              <a:t>mout.h</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53:7)</a:t>
            </a:r>
          </a:p>
        </p:txBody>
      </p:sp>
      <p:sp>
        <p:nvSpPr>
          <p:cNvPr id="12" name="CuadroTexto 11">
            <a:extLst>
              <a:ext uri="{FF2B5EF4-FFF2-40B4-BE49-F238E27FC236}">
                <a16:creationId xmlns:a16="http://schemas.microsoft.com/office/drawing/2014/main" id="{DC12380A-D678-87E8-F4FD-F8E59D2D2B3A}"/>
              </a:ext>
            </a:extLst>
          </p:cNvPr>
          <p:cNvSpPr txBox="1"/>
          <p:nvPr/>
        </p:nvSpPr>
        <p:spPr>
          <a:xfrm>
            <a:off x="7925305" y="4662817"/>
            <a:ext cx="4230951" cy="2031325"/>
          </a:xfrm>
          <a:prstGeom prst="rect">
            <a:avLst/>
          </a:prstGeom>
          <a:noFill/>
        </p:spPr>
        <p:txBody>
          <a:bodyPr wrap="square">
            <a:spAutoFit/>
          </a:bodyPr>
          <a:lstStyle/>
          <a:p>
            <a:pPr algn="ctr"/>
            <a:r>
              <a:rPr lang="en-US" b="1" dirty="0"/>
              <a:t>And when he was accused of the chief priests and elders, he answered nothing. Then said Pilate unto him, </a:t>
            </a:r>
            <a:r>
              <a:rPr lang="en-US" b="1" dirty="0" err="1"/>
              <a:t>Hearest</a:t>
            </a:r>
            <a:r>
              <a:rPr lang="en-US" b="1" dirty="0"/>
              <a:t> thou not how many things they witness against thee? And he answered him to never a word; insomuch that the governor </a:t>
            </a:r>
            <a:r>
              <a:rPr lang="en-US" b="1" dirty="0" err="1"/>
              <a:t>marvelled</a:t>
            </a:r>
            <a:r>
              <a:rPr lang="en-US" b="1" dirty="0"/>
              <a:t> greatly.</a:t>
            </a:r>
            <a:r>
              <a:rPr lang="es-ES" b="1" dirty="0"/>
              <a:t> (Matthew 27:12-14)</a:t>
            </a:r>
          </a:p>
        </p:txBody>
      </p:sp>
      <p:sp>
        <p:nvSpPr>
          <p:cNvPr id="13" name="CuadroTexto 12">
            <a:extLst>
              <a:ext uri="{FF2B5EF4-FFF2-40B4-BE49-F238E27FC236}">
                <a16:creationId xmlns:a16="http://schemas.microsoft.com/office/drawing/2014/main" id="{7980E68E-5882-4F6B-C4CE-DC714F402618}"/>
              </a:ext>
            </a:extLst>
          </p:cNvPr>
          <p:cNvSpPr txBox="1"/>
          <p:nvPr/>
        </p:nvSpPr>
        <p:spPr>
          <a:xfrm>
            <a:off x="2191088" y="49101"/>
            <a:ext cx="7627621" cy="710345"/>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s-ES" sz="3200" b="1" dirty="0" err="1">
                <a:ln/>
                <a:solidFill>
                  <a:srgbClr val="E8F75B"/>
                </a:solidFill>
                <a:effectLst>
                  <a:outerShdw blurRad="50800" dist="38100" dir="2700000" algn="tl" rotWithShape="0">
                    <a:prstClr val="black">
                      <a:alpha val="40000"/>
                    </a:prstClr>
                  </a:outerShdw>
                </a:effectLst>
              </a:rPr>
              <a:t>Silence</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Before</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His</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Accusers</a:t>
            </a:r>
            <a:endParaRPr lang="es-ES" sz="3200" b="1" dirty="0">
              <a:ln/>
              <a:solidFill>
                <a:srgbClr val="E8F75B"/>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496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0" grpId="1"/>
      <p:bldP spid="12" grpId="0"/>
      <p:bldP spid="12" grpId="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B1F2B"/>
        </a:solidFill>
        <a:effectLst/>
      </p:bgPr>
    </p:bg>
    <p:spTree>
      <p:nvGrpSpPr>
        <p:cNvPr id="1" name=""/>
        <p:cNvGrpSpPr/>
        <p:nvPr/>
      </p:nvGrpSpPr>
      <p:grpSpPr>
        <a:xfrm>
          <a:off x="0" y="0"/>
          <a:ext cx="0" cy="0"/>
          <a:chOff x="0" y="0"/>
          <a:chExt cx="0" cy="0"/>
        </a:xfrm>
      </p:grpSpPr>
      <p:pic>
        <p:nvPicPr>
          <p:cNvPr id="9" name="Imagen 8" descr="Imagen que contiene persona, mujer, sostener, hombre&#10;&#10;Descripción generada automáticamente">
            <a:extLst>
              <a:ext uri="{FF2B5EF4-FFF2-40B4-BE49-F238E27FC236}">
                <a16:creationId xmlns:a16="http://schemas.microsoft.com/office/drawing/2014/main" id="{92C89667-FC93-D10F-5559-BABF09232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 y="616219"/>
            <a:ext cx="12192000" cy="6096000"/>
          </a:xfrm>
          <a:prstGeom prst="rect">
            <a:avLst/>
          </a:prstGeom>
          <a:ln>
            <a:noFill/>
          </a:ln>
          <a:effectLst>
            <a:softEdge rad="112500"/>
          </a:effectLst>
        </p:spPr>
      </p:pic>
      <p:sp>
        <p:nvSpPr>
          <p:cNvPr id="5" name="Diagrama de flujo: tarjeta 4">
            <a:extLst>
              <a:ext uri="{FF2B5EF4-FFF2-40B4-BE49-F238E27FC236}">
                <a16:creationId xmlns:a16="http://schemas.microsoft.com/office/drawing/2014/main" id="{A59D7D26-48DA-EC69-C84F-1B8681D64243}"/>
              </a:ext>
            </a:extLst>
          </p:cNvPr>
          <p:cNvSpPr/>
          <p:nvPr/>
        </p:nvSpPr>
        <p:spPr>
          <a:xfrm flipH="1">
            <a:off x="239336" y="4724400"/>
            <a:ext cx="3740994" cy="1987819"/>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6" name="Diagrama de flujo: tarjeta 5">
            <a:extLst>
              <a:ext uri="{FF2B5EF4-FFF2-40B4-BE49-F238E27FC236}">
                <a16:creationId xmlns:a16="http://schemas.microsoft.com/office/drawing/2014/main" id="{D06A64C9-5963-3A59-3685-FE6528350D0F}"/>
              </a:ext>
            </a:extLst>
          </p:cNvPr>
          <p:cNvSpPr/>
          <p:nvPr/>
        </p:nvSpPr>
        <p:spPr>
          <a:xfrm>
            <a:off x="4772025" y="4193571"/>
            <a:ext cx="7180638" cy="2585323"/>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7" name="CuadroTexto 6">
            <a:extLst>
              <a:ext uri="{FF2B5EF4-FFF2-40B4-BE49-F238E27FC236}">
                <a16:creationId xmlns:a16="http://schemas.microsoft.com/office/drawing/2014/main" id="{C4D88C87-0B66-5E16-6C92-CC249CA33819}"/>
              </a:ext>
            </a:extLst>
          </p:cNvPr>
          <p:cNvSpPr txBox="1"/>
          <p:nvPr/>
        </p:nvSpPr>
        <p:spPr>
          <a:xfrm>
            <a:off x="2615564" y="79106"/>
            <a:ext cx="7627621"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s-ES" sz="3200" b="1" dirty="0" err="1">
                <a:ln/>
                <a:solidFill>
                  <a:srgbClr val="E8F75B"/>
                </a:solidFill>
                <a:effectLst>
                  <a:outerShdw blurRad="50800" dist="38100" dir="2700000" algn="tl" rotWithShape="0">
                    <a:prstClr val="black">
                      <a:alpha val="40000"/>
                    </a:prstClr>
                  </a:outerShdw>
                </a:effectLst>
              </a:rPr>
              <a:t>They</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Would</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Mock</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Him</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CuadroTexto 9">
            <a:extLst>
              <a:ext uri="{FF2B5EF4-FFF2-40B4-BE49-F238E27FC236}">
                <a16:creationId xmlns:a16="http://schemas.microsoft.com/office/drawing/2014/main" id="{9B3D5D95-27F6-9B81-C6A5-21446F2493E2}"/>
              </a:ext>
            </a:extLst>
          </p:cNvPr>
          <p:cNvSpPr txBox="1"/>
          <p:nvPr/>
        </p:nvSpPr>
        <p:spPr>
          <a:xfrm>
            <a:off x="180708" y="4913068"/>
            <a:ext cx="3799622" cy="1754326"/>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All they that see me laugh me to scorn: they shoot out the lip, they shake the head, saying, He trusted on the Lord that he would deliver him: let him deliver him, seeing he delighted in him.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22:7-8)</a:t>
            </a:r>
          </a:p>
        </p:txBody>
      </p:sp>
      <p:sp>
        <p:nvSpPr>
          <p:cNvPr id="12" name="CuadroTexto 11">
            <a:extLst>
              <a:ext uri="{FF2B5EF4-FFF2-40B4-BE49-F238E27FC236}">
                <a16:creationId xmlns:a16="http://schemas.microsoft.com/office/drawing/2014/main" id="{54E1DC25-2647-1625-2AFF-E65E041B84CB}"/>
              </a:ext>
            </a:extLst>
          </p:cNvPr>
          <p:cNvSpPr txBox="1"/>
          <p:nvPr/>
        </p:nvSpPr>
        <p:spPr>
          <a:xfrm>
            <a:off x="5030108" y="4218887"/>
            <a:ext cx="6922555" cy="2585323"/>
          </a:xfrm>
          <a:prstGeom prst="rect">
            <a:avLst/>
          </a:prstGeom>
          <a:noFill/>
        </p:spPr>
        <p:txBody>
          <a:bodyPr wrap="square">
            <a:spAutoFit/>
          </a:bodyPr>
          <a:lstStyle/>
          <a:p>
            <a:r>
              <a:rPr lang="es-ES" b="1" dirty="0"/>
              <a:t>                   </a:t>
            </a:r>
            <a:r>
              <a:rPr lang="en-US" b="1" dirty="0"/>
              <a:t>Then the soldiers of the governor took Jesus into the common hall, and gathered unto him the whole band of soldiers. And they stripped him, and put on him a scarlet robe. And when they had platted a crown of thorns, they put it upon his head, and a reed in his right hand: and they bowed the knee before him, and mocked him, saying, Hail, King of the Jews! And they spit upon him, and took the reed, and smote him on the head. And after that they had mocked him, they took the robe off from him, and put his own raiment on him, and led him away to crucify him.</a:t>
            </a:r>
            <a:r>
              <a:rPr lang="es-ES" b="1" dirty="0"/>
              <a:t> (Matthew 27:27-31) </a:t>
            </a:r>
          </a:p>
        </p:txBody>
      </p:sp>
    </p:spTree>
    <p:extLst>
      <p:ext uri="{BB962C8B-B14F-4D97-AF65-F5344CB8AC3E}">
        <p14:creationId xmlns:p14="http://schemas.microsoft.com/office/powerpoint/2010/main" val="139357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25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p:bldP spid="10" grpId="1"/>
      <p:bldP spid="12" grpId="0"/>
      <p:bldP spid="1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63A87FD-4C43-74EC-7762-346BD4566B7B}"/>
              </a:ext>
            </a:extLst>
          </p:cNvPr>
          <p:cNvPicPr>
            <a:picLocks noChangeAspect="1"/>
          </p:cNvPicPr>
          <p:nvPr/>
        </p:nvPicPr>
        <p:blipFill>
          <a:blip r:embed="rId2"/>
          <a:stretch>
            <a:fillRect/>
          </a:stretch>
        </p:blipFill>
        <p:spPr>
          <a:xfrm>
            <a:off x="0" y="0"/>
            <a:ext cx="12192000" cy="6858000"/>
          </a:xfrm>
          <a:prstGeom prst="rect">
            <a:avLst/>
          </a:prstGeom>
        </p:spPr>
      </p:pic>
      <p:sp>
        <p:nvSpPr>
          <p:cNvPr id="5" name="Diagrama de flujo: tarjeta 4">
            <a:extLst>
              <a:ext uri="{FF2B5EF4-FFF2-40B4-BE49-F238E27FC236}">
                <a16:creationId xmlns:a16="http://schemas.microsoft.com/office/drawing/2014/main" id="{2223BE9A-9A8D-D12A-91DF-83825310EA92}"/>
              </a:ext>
            </a:extLst>
          </p:cNvPr>
          <p:cNvSpPr/>
          <p:nvPr/>
        </p:nvSpPr>
        <p:spPr>
          <a:xfrm flipH="1">
            <a:off x="76005" y="4958646"/>
            <a:ext cx="2824210" cy="1772746"/>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7" name="Diagrama de flujo: tarjeta 6">
            <a:extLst>
              <a:ext uri="{FF2B5EF4-FFF2-40B4-BE49-F238E27FC236}">
                <a16:creationId xmlns:a16="http://schemas.microsoft.com/office/drawing/2014/main" id="{0D769EDE-4932-D14D-C414-E98FCD44444F}"/>
              </a:ext>
            </a:extLst>
          </p:cNvPr>
          <p:cNvSpPr/>
          <p:nvPr/>
        </p:nvSpPr>
        <p:spPr>
          <a:xfrm>
            <a:off x="9888071" y="5123710"/>
            <a:ext cx="2227924" cy="1607684"/>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8" name="CuadroTexto 7">
            <a:extLst>
              <a:ext uri="{FF2B5EF4-FFF2-40B4-BE49-F238E27FC236}">
                <a16:creationId xmlns:a16="http://schemas.microsoft.com/office/drawing/2014/main" id="{12A6D85D-2C5C-7A13-BDC0-74049EBEEBE0}"/>
              </a:ext>
            </a:extLst>
          </p:cNvPr>
          <p:cNvSpPr txBox="1"/>
          <p:nvPr/>
        </p:nvSpPr>
        <p:spPr>
          <a:xfrm>
            <a:off x="402337" y="0"/>
            <a:ext cx="11430000"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They Wounded Him and Spat on Him</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CuadroTexto 9">
            <a:extLst>
              <a:ext uri="{FF2B5EF4-FFF2-40B4-BE49-F238E27FC236}">
                <a16:creationId xmlns:a16="http://schemas.microsoft.com/office/drawing/2014/main" id="{A1FD1281-52A9-5C3C-7006-BA6791BCAB5C}"/>
              </a:ext>
            </a:extLst>
          </p:cNvPr>
          <p:cNvSpPr txBox="1"/>
          <p:nvPr/>
        </p:nvSpPr>
        <p:spPr>
          <a:xfrm>
            <a:off x="58075" y="4987113"/>
            <a:ext cx="2824210" cy="1754326"/>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I gave my back to the </a:t>
            </a:r>
            <a:r>
              <a:rPr lang="en-US" b="1" dirty="0" err="1">
                <a:solidFill>
                  <a:schemeClr val="bg1"/>
                </a:solidFill>
                <a:effectLst>
                  <a:outerShdw blurRad="38100" dist="38100" dir="2700000" algn="tl">
                    <a:srgbClr val="000000">
                      <a:alpha val="43137"/>
                    </a:srgbClr>
                  </a:outerShdw>
                </a:effectLst>
              </a:rPr>
              <a:t>smiters</a:t>
            </a:r>
            <a:r>
              <a:rPr lang="en-US" b="1" dirty="0">
                <a:solidFill>
                  <a:schemeClr val="bg1"/>
                </a:solidFill>
                <a:effectLst>
                  <a:outerShdw blurRad="38100" dist="38100" dir="2700000" algn="tl">
                    <a:srgbClr val="000000">
                      <a:alpha val="43137"/>
                    </a:srgbClr>
                  </a:outerShdw>
                </a:effectLst>
              </a:rPr>
              <a:t>, and my cheeks to them that plucked off the hair: I hid not my face from shame and spitting</a:t>
            </a:r>
            <a:r>
              <a:rPr lang="es-ES" b="1" dirty="0">
                <a:solidFill>
                  <a:schemeClr val="bg1"/>
                </a:solidFill>
                <a:effectLst>
                  <a:outerShdw blurRad="38100" dist="38100" dir="2700000" algn="tl">
                    <a:srgbClr val="000000">
                      <a:alpha val="43137"/>
                    </a:srgbClr>
                  </a:outerShdw>
                </a:effectLst>
              </a:rPr>
              <a:t>. </a:t>
            </a:r>
          </a:p>
          <a:p>
            <a:pPr algn="ct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50:6)</a:t>
            </a:r>
          </a:p>
        </p:txBody>
      </p:sp>
      <p:sp>
        <p:nvSpPr>
          <p:cNvPr id="12" name="CuadroTexto 11">
            <a:extLst>
              <a:ext uri="{FF2B5EF4-FFF2-40B4-BE49-F238E27FC236}">
                <a16:creationId xmlns:a16="http://schemas.microsoft.com/office/drawing/2014/main" id="{5B412380-3309-1E90-1961-5B786A9F2261}"/>
              </a:ext>
            </a:extLst>
          </p:cNvPr>
          <p:cNvSpPr txBox="1"/>
          <p:nvPr/>
        </p:nvSpPr>
        <p:spPr>
          <a:xfrm>
            <a:off x="9926074" y="5254064"/>
            <a:ext cx="2227924" cy="1477328"/>
          </a:xfrm>
          <a:prstGeom prst="rect">
            <a:avLst/>
          </a:prstGeom>
          <a:noFill/>
        </p:spPr>
        <p:txBody>
          <a:bodyPr wrap="square">
            <a:spAutoFit/>
          </a:bodyPr>
          <a:lstStyle/>
          <a:p>
            <a:pPr algn="ctr"/>
            <a:r>
              <a:rPr lang="en-US" b="1" dirty="0"/>
              <a:t>And they spit upon him, and took the reed, and smote him on the head.</a:t>
            </a:r>
            <a:br>
              <a:rPr lang="en-US" b="1" dirty="0"/>
            </a:br>
            <a:r>
              <a:rPr lang="es-ES" b="1" dirty="0"/>
              <a:t>(Matthew 27:30)</a:t>
            </a:r>
          </a:p>
        </p:txBody>
      </p:sp>
    </p:spTree>
    <p:extLst>
      <p:ext uri="{BB962C8B-B14F-4D97-AF65-F5344CB8AC3E}">
        <p14:creationId xmlns:p14="http://schemas.microsoft.com/office/powerpoint/2010/main" val="272380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0" grpId="0"/>
      <p:bldP spid="10" grpId="1"/>
      <p:bldP spid="12" grpId="0"/>
      <p:bldP spid="1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2C4AEC7-BABE-9A8A-343A-9D157B576046}"/>
              </a:ext>
            </a:extLst>
          </p:cNvPr>
          <p:cNvPicPr>
            <a:picLocks noChangeAspect="1"/>
          </p:cNvPicPr>
          <p:nvPr/>
        </p:nvPicPr>
        <p:blipFill>
          <a:blip r:embed="rId2"/>
          <a:stretch>
            <a:fillRect/>
          </a:stretch>
        </p:blipFill>
        <p:spPr>
          <a:xfrm>
            <a:off x="2600" y="-1463"/>
            <a:ext cx="12189399" cy="6859463"/>
          </a:xfrm>
          <a:prstGeom prst="rect">
            <a:avLst/>
          </a:prstGeom>
        </p:spPr>
      </p:pic>
      <p:sp>
        <p:nvSpPr>
          <p:cNvPr id="6" name="Diagrama de flujo: tarjeta 5">
            <a:extLst>
              <a:ext uri="{FF2B5EF4-FFF2-40B4-BE49-F238E27FC236}">
                <a16:creationId xmlns:a16="http://schemas.microsoft.com/office/drawing/2014/main" id="{738BD6A6-1FA7-F019-24C6-1B337AA98FA7}"/>
              </a:ext>
            </a:extLst>
          </p:cNvPr>
          <p:cNvSpPr/>
          <p:nvPr/>
        </p:nvSpPr>
        <p:spPr>
          <a:xfrm flipH="1">
            <a:off x="85527" y="4381501"/>
            <a:ext cx="4065131" cy="2396500"/>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7" name="Diagrama de flujo: tarjeta 6">
            <a:extLst>
              <a:ext uri="{FF2B5EF4-FFF2-40B4-BE49-F238E27FC236}">
                <a16:creationId xmlns:a16="http://schemas.microsoft.com/office/drawing/2014/main" id="{E9783977-D922-10C9-B0B3-73563588033C}"/>
              </a:ext>
            </a:extLst>
          </p:cNvPr>
          <p:cNvSpPr/>
          <p:nvPr/>
        </p:nvSpPr>
        <p:spPr>
          <a:xfrm>
            <a:off x="8831772" y="4957482"/>
            <a:ext cx="3284027" cy="1820518"/>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9" name="CuadroTexto 8">
            <a:extLst>
              <a:ext uri="{FF2B5EF4-FFF2-40B4-BE49-F238E27FC236}">
                <a16:creationId xmlns:a16="http://schemas.microsoft.com/office/drawing/2014/main" id="{ACC8430B-2ECC-54EC-7914-0ED6DAC020A5}"/>
              </a:ext>
            </a:extLst>
          </p:cNvPr>
          <p:cNvSpPr txBox="1"/>
          <p:nvPr/>
        </p:nvSpPr>
        <p:spPr>
          <a:xfrm>
            <a:off x="1554481" y="79106"/>
            <a:ext cx="9070848"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He Would Pray for His Persecutors</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1" name="CuadroTexto 10">
            <a:extLst>
              <a:ext uri="{FF2B5EF4-FFF2-40B4-BE49-F238E27FC236}">
                <a16:creationId xmlns:a16="http://schemas.microsoft.com/office/drawing/2014/main" id="{24150009-F319-9DB6-29B6-7C638CDE23D7}"/>
              </a:ext>
            </a:extLst>
          </p:cNvPr>
          <p:cNvSpPr txBox="1"/>
          <p:nvPr/>
        </p:nvSpPr>
        <p:spPr>
          <a:xfrm>
            <a:off x="85527" y="4509677"/>
            <a:ext cx="3904128" cy="2308324"/>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Therefore will I divide him a portion with the great, and he shall divide the spoil with the strong; because he hath poured out his soul unto death: and he was numbered with the transgressors; and he bare the sin of many, and made intercession for the transgressors.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53:12)</a:t>
            </a:r>
          </a:p>
        </p:txBody>
      </p:sp>
      <p:sp>
        <p:nvSpPr>
          <p:cNvPr id="13" name="CuadroTexto 12">
            <a:extLst>
              <a:ext uri="{FF2B5EF4-FFF2-40B4-BE49-F238E27FC236}">
                <a16:creationId xmlns:a16="http://schemas.microsoft.com/office/drawing/2014/main" id="{4BBCA67B-BD04-72BB-532A-4A7ABE94440F}"/>
              </a:ext>
            </a:extLst>
          </p:cNvPr>
          <p:cNvSpPr txBox="1"/>
          <p:nvPr/>
        </p:nvSpPr>
        <p:spPr>
          <a:xfrm>
            <a:off x="8898392" y="5114888"/>
            <a:ext cx="3181547" cy="1631216"/>
          </a:xfrm>
          <a:prstGeom prst="rect">
            <a:avLst/>
          </a:prstGeom>
          <a:noFill/>
        </p:spPr>
        <p:txBody>
          <a:bodyPr wrap="square">
            <a:spAutoFit/>
          </a:bodyPr>
          <a:lstStyle/>
          <a:p>
            <a:pPr algn="ctr"/>
            <a:r>
              <a:rPr lang="en-US" sz="2000" b="1" dirty="0"/>
              <a:t>Then said Jesus, Father, forgive them; for they know not what they do. And they parted his raiment, and cast lots.</a:t>
            </a:r>
            <a:r>
              <a:rPr lang="es-ES" sz="2000" b="1" dirty="0"/>
              <a:t> (Luke 23:34)</a:t>
            </a:r>
          </a:p>
        </p:txBody>
      </p:sp>
    </p:spTree>
    <p:extLst>
      <p:ext uri="{BB962C8B-B14F-4D97-AF65-F5344CB8AC3E}">
        <p14:creationId xmlns:p14="http://schemas.microsoft.com/office/powerpoint/2010/main" val="194378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3"/>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11" grpId="1"/>
      <p:bldP spid="13" grpId="0"/>
      <p:bldP spid="1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a caricatura de una playa&#10;&#10;Descripción generada automáticamente con confianza media">
            <a:extLst>
              <a:ext uri="{FF2B5EF4-FFF2-40B4-BE49-F238E27FC236}">
                <a16:creationId xmlns:a16="http://schemas.microsoft.com/office/drawing/2014/main" id="{AABB6D12-452F-3FD6-33DA-4EEF55E6D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pic>
        <p:nvPicPr>
          <p:cNvPr id="13" name="Imagen 12" descr="Un dibujo de una persona&#10;&#10;Descripción generada automáticamente con confianza baja">
            <a:extLst>
              <a:ext uri="{FF2B5EF4-FFF2-40B4-BE49-F238E27FC236}">
                <a16:creationId xmlns:a16="http://schemas.microsoft.com/office/drawing/2014/main" id="{E997964A-EA5E-89F0-3842-73687864D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708" y="1022556"/>
            <a:ext cx="3147060" cy="3055620"/>
          </a:xfrm>
          <a:prstGeom prst="rect">
            <a:avLst/>
          </a:prstGeom>
        </p:spPr>
      </p:pic>
      <p:pic>
        <p:nvPicPr>
          <p:cNvPr id="15" name="Imagen 14" descr="Imagen que contiene café, azul, tabla, gato&#10;&#10;Descripción generada automáticamente">
            <a:extLst>
              <a:ext uri="{FF2B5EF4-FFF2-40B4-BE49-F238E27FC236}">
                <a16:creationId xmlns:a16="http://schemas.microsoft.com/office/drawing/2014/main" id="{E8DAEEF5-B811-F31C-9661-696DD5AAA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3" y="1022556"/>
            <a:ext cx="3139440" cy="3147060"/>
          </a:xfrm>
          <a:prstGeom prst="rect">
            <a:avLst/>
          </a:prstGeom>
        </p:spPr>
      </p:pic>
      <p:sp>
        <p:nvSpPr>
          <p:cNvPr id="5" name="Diagrama de flujo: tarjeta 4">
            <a:extLst>
              <a:ext uri="{FF2B5EF4-FFF2-40B4-BE49-F238E27FC236}">
                <a16:creationId xmlns:a16="http://schemas.microsoft.com/office/drawing/2014/main" id="{BB8F8F82-6759-B603-F4AC-191DCF4A8434}"/>
              </a:ext>
            </a:extLst>
          </p:cNvPr>
          <p:cNvSpPr/>
          <p:nvPr/>
        </p:nvSpPr>
        <p:spPr>
          <a:xfrm flipH="1">
            <a:off x="242738" y="5083669"/>
            <a:ext cx="2824210" cy="1687021"/>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6" name="Diagrama de flujo: tarjeta 5">
            <a:extLst>
              <a:ext uri="{FF2B5EF4-FFF2-40B4-BE49-F238E27FC236}">
                <a16:creationId xmlns:a16="http://schemas.microsoft.com/office/drawing/2014/main" id="{1CB0280D-B1F4-17A5-3AA9-98FC4C7672DA}"/>
              </a:ext>
            </a:extLst>
          </p:cNvPr>
          <p:cNvSpPr/>
          <p:nvPr/>
        </p:nvSpPr>
        <p:spPr>
          <a:xfrm>
            <a:off x="8435789" y="4525696"/>
            <a:ext cx="3666980" cy="2244994"/>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7" name="CuadroTexto 6">
            <a:extLst>
              <a:ext uri="{FF2B5EF4-FFF2-40B4-BE49-F238E27FC236}">
                <a16:creationId xmlns:a16="http://schemas.microsoft.com/office/drawing/2014/main" id="{114B126D-EB4D-C6A0-57F4-57083B8ED3D4}"/>
              </a:ext>
            </a:extLst>
          </p:cNvPr>
          <p:cNvSpPr txBox="1"/>
          <p:nvPr/>
        </p:nvSpPr>
        <p:spPr>
          <a:xfrm>
            <a:off x="859536" y="0"/>
            <a:ext cx="10332720" cy="853107"/>
          </a:xfrm>
          <a:prstGeom prst="rect">
            <a:avLst/>
          </a:prstGeom>
          <a:noFill/>
          <a:effectLst>
            <a:outerShdw blurRad="50800" dist="50800" dir="5400000" algn="ctr" rotWithShape="0">
              <a:schemeClr val="tx1"/>
            </a:outerShdw>
          </a:effectLst>
        </p:spPr>
        <p:txBody>
          <a:bodyPr wrap="square">
            <a:prstTxWarp prst="textTriangle">
              <a:avLst>
                <a:gd name="adj" fmla="val 34368"/>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They Would Pierce His Hands and Feet</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CuadroTexto 9">
            <a:extLst>
              <a:ext uri="{FF2B5EF4-FFF2-40B4-BE49-F238E27FC236}">
                <a16:creationId xmlns:a16="http://schemas.microsoft.com/office/drawing/2014/main" id="{35DE0521-5FE4-FFBF-8242-540E76F124F8}"/>
              </a:ext>
            </a:extLst>
          </p:cNvPr>
          <p:cNvSpPr txBox="1"/>
          <p:nvPr/>
        </p:nvSpPr>
        <p:spPr>
          <a:xfrm>
            <a:off x="250794" y="5269198"/>
            <a:ext cx="2744526" cy="1477328"/>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For dogs have compassed me: the assembly of the wicked have </a:t>
            </a:r>
            <a:r>
              <a:rPr lang="en-US" b="1" dirty="0" err="1">
                <a:solidFill>
                  <a:schemeClr val="bg1"/>
                </a:solidFill>
                <a:effectLst>
                  <a:outerShdw blurRad="38100" dist="38100" dir="2700000" algn="tl">
                    <a:srgbClr val="000000">
                      <a:alpha val="43137"/>
                    </a:srgbClr>
                  </a:outerShdw>
                </a:effectLst>
              </a:rPr>
              <a:t>inclosed</a:t>
            </a:r>
            <a:r>
              <a:rPr lang="en-US" b="1" dirty="0">
                <a:solidFill>
                  <a:schemeClr val="bg1"/>
                </a:solidFill>
                <a:effectLst>
                  <a:outerShdw blurRad="38100" dist="38100" dir="2700000" algn="tl">
                    <a:srgbClr val="000000">
                      <a:alpha val="43137"/>
                    </a:srgbClr>
                  </a:outerShdw>
                </a:effectLst>
              </a:rPr>
              <a:t> me: they pierced my hands and my feet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22:16)</a:t>
            </a:r>
          </a:p>
        </p:txBody>
      </p:sp>
      <p:sp>
        <p:nvSpPr>
          <p:cNvPr id="12" name="CuadroTexto 11">
            <a:extLst>
              <a:ext uri="{FF2B5EF4-FFF2-40B4-BE49-F238E27FC236}">
                <a16:creationId xmlns:a16="http://schemas.microsoft.com/office/drawing/2014/main" id="{4C4A71BF-425B-FE58-F4B6-6CB448D82AF5}"/>
              </a:ext>
            </a:extLst>
          </p:cNvPr>
          <p:cNvSpPr txBox="1"/>
          <p:nvPr/>
        </p:nvSpPr>
        <p:spPr>
          <a:xfrm>
            <a:off x="8480181" y="4512827"/>
            <a:ext cx="3622587" cy="2308324"/>
          </a:xfrm>
          <a:prstGeom prst="rect">
            <a:avLst/>
          </a:prstGeom>
          <a:noFill/>
        </p:spPr>
        <p:txBody>
          <a:bodyPr wrap="square">
            <a:spAutoFit/>
          </a:bodyPr>
          <a:lstStyle/>
          <a:p>
            <a:pPr algn="ctr"/>
            <a:r>
              <a:rPr lang="en-US" b="1" dirty="0"/>
              <a:t>            The other disciples therefore said unto him, We have seen the Lord. But he said unto them, Except I shall see in his hands the print of the nails, and put my finger into the print of the nails, and thrust my hand into his side, I will not believe.</a:t>
            </a:r>
            <a:r>
              <a:rPr lang="es-ES" b="1" dirty="0"/>
              <a:t> (John 20:25)</a:t>
            </a:r>
          </a:p>
        </p:txBody>
      </p:sp>
    </p:spTree>
    <p:extLst>
      <p:ext uri="{BB962C8B-B14F-4D97-AF65-F5344CB8AC3E}">
        <p14:creationId xmlns:p14="http://schemas.microsoft.com/office/powerpoint/2010/main" val="275755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p:bldP spid="10"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pasto, bebé, pequeño, celular&#10;&#10;Descripción generada automáticamente">
            <a:extLst>
              <a:ext uri="{FF2B5EF4-FFF2-40B4-BE49-F238E27FC236}">
                <a16:creationId xmlns:a16="http://schemas.microsoft.com/office/drawing/2014/main" id="{978EAA7F-FDA5-88A7-4B2F-E6D956194AD0}"/>
              </a:ext>
            </a:extLst>
          </p:cNvPr>
          <p:cNvPicPr>
            <a:picLocks noChangeAspect="1"/>
          </p:cNvPicPr>
          <p:nvPr/>
        </p:nvPicPr>
        <p:blipFill rotWithShape="1">
          <a:blip r:embed="rId2">
            <a:extLst>
              <a:ext uri="{28A0092B-C50C-407E-A947-70E740481C1C}">
                <a14:useLocalDpi xmlns:a14="http://schemas.microsoft.com/office/drawing/2010/main" val="0"/>
              </a:ext>
            </a:extLst>
          </a:blip>
          <a:srcRect t="14458" b="7242"/>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88BBDCE-4789-B751-5403-2D94B4581A63}"/>
              </a:ext>
            </a:extLst>
          </p:cNvPr>
          <p:cNvSpPr txBox="1"/>
          <p:nvPr/>
        </p:nvSpPr>
        <p:spPr>
          <a:xfrm>
            <a:off x="0" y="5167779"/>
            <a:ext cx="12192000" cy="1323439"/>
          </a:xfrm>
          <a:prstGeom prst="rect">
            <a:avLst/>
          </a:prstGeom>
          <a:solidFill>
            <a:schemeClr val="bg1">
              <a:alpha val="44000"/>
            </a:schemeClr>
          </a:solidFill>
        </p:spPr>
        <p:txBody>
          <a:bodyPr wrap="square">
            <a:spAutoFit/>
            <a:scene3d>
              <a:camera prst="orthographicFront"/>
              <a:lightRig rig="threePt" dir="t"/>
            </a:scene3d>
            <a:sp3d extrusionH="57150">
              <a:bevelT w="38100" h="38100"/>
            </a:sp3d>
          </a:bodyPr>
          <a:lstStyle/>
          <a:p>
            <a:pPr algn="ctr"/>
            <a:r>
              <a:rPr lang="es-ES" sz="8000" b="1" spc="600" dirty="0">
                <a:ln w="9525">
                  <a:solidFill>
                    <a:schemeClr val="bg1"/>
                  </a:solidFill>
                  <a:prstDash val="solid"/>
                </a:ln>
                <a:solidFill>
                  <a:schemeClr val="accent5"/>
                </a:solidFill>
                <a:effectLst>
                  <a:outerShdw blurRad="12700" dist="25400" dir="2700000" algn="tl" rotWithShape="0">
                    <a:srgbClr val="FFC000"/>
                  </a:outerShdw>
                </a:effectLst>
              </a:rPr>
              <a:t>HIS BIRTH</a:t>
            </a:r>
          </a:p>
        </p:txBody>
      </p:sp>
    </p:spTree>
    <p:extLst>
      <p:ext uri="{BB962C8B-B14F-4D97-AF65-F5344CB8AC3E}">
        <p14:creationId xmlns:p14="http://schemas.microsoft.com/office/powerpoint/2010/main" val="29145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0" presetClass="emph" presetSubtype="0" fill="hold" grpId="1" nodeType="afterEffect">
                                  <p:stCondLst>
                                    <p:cond delay="0"/>
                                  </p:stCondLst>
                                  <p:childTnLst>
                                    <p:animClr clrSpc="hsl" dir="cw">
                                      <p:cBhvr override="childStyle">
                                        <p:cTn id="11" dur="500" fill="hold"/>
                                        <p:tgtEl>
                                          <p:spTgt spid="3"/>
                                        </p:tgtEl>
                                        <p:attrNameLst>
                                          <p:attrName>style.color</p:attrName>
                                        </p:attrNameLst>
                                      </p:cBhvr>
                                      <p:by>
                                        <p:hsl h="0" s="12549" l="25098"/>
                                      </p:by>
                                    </p:animClr>
                                    <p:animClr clrSpc="hsl" dir="cw">
                                      <p:cBhvr>
                                        <p:cTn id="12" dur="500" fill="hold"/>
                                        <p:tgtEl>
                                          <p:spTgt spid="3"/>
                                        </p:tgtEl>
                                        <p:attrNameLst>
                                          <p:attrName>fillcolor</p:attrName>
                                        </p:attrNameLst>
                                      </p:cBhvr>
                                      <p:by>
                                        <p:hsl h="0" s="12549" l="25098"/>
                                      </p:by>
                                    </p:animClr>
                                    <p:animClr clrSpc="hsl" dir="cw">
                                      <p:cBhvr>
                                        <p:cTn id="13" dur="500" fill="hold"/>
                                        <p:tgtEl>
                                          <p:spTgt spid="3"/>
                                        </p:tgtEl>
                                        <p:attrNameLst>
                                          <p:attrName>stroke.color</p:attrName>
                                        </p:attrNameLst>
                                      </p:cBhvr>
                                      <p:by>
                                        <p:hsl h="0" s="12549" l="25098"/>
                                      </p:by>
                                    </p:animClr>
                                    <p:set>
                                      <p:cBhvr>
                                        <p:cTn id="14"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exterior, gente, grupo&#10;&#10;Descripción generada automáticamente">
            <a:extLst>
              <a:ext uri="{FF2B5EF4-FFF2-40B4-BE49-F238E27FC236}">
                <a16:creationId xmlns:a16="http://schemas.microsoft.com/office/drawing/2014/main" id="{FBF3631B-7729-7243-6288-88FC24740D93}"/>
              </a:ext>
            </a:extLst>
          </p:cNvPr>
          <p:cNvPicPr>
            <a:picLocks noChangeAspect="1"/>
          </p:cNvPicPr>
          <p:nvPr/>
        </p:nvPicPr>
        <p:blipFill rotWithShape="1">
          <a:blip r:embed="rId2">
            <a:extLst>
              <a:ext uri="{28A0092B-C50C-407E-A947-70E740481C1C}">
                <a14:useLocalDpi xmlns:a14="http://schemas.microsoft.com/office/drawing/2010/main" val="0"/>
              </a:ext>
            </a:extLst>
          </a:blip>
          <a:srcRect b="9062"/>
          <a:stretch/>
        </p:blipFill>
        <p:spPr>
          <a:xfrm>
            <a:off x="0" y="1"/>
            <a:ext cx="12192000" cy="6857999"/>
          </a:xfrm>
          <a:prstGeom prst="rect">
            <a:avLst/>
          </a:prstGeom>
        </p:spPr>
      </p:pic>
      <p:sp>
        <p:nvSpPr>
          <p:cNvPr id="6" name="Diagrama de flujo: tarjeta 5">
            <a:extLst>
              <a:ext uri="{FF2B5EF4-FFF2-40B4-BE49-F238E27FC236}">
                <a16:creationId xmlns:a16="http://schemas.microsoft.com/office/drawing/2014/main" id="{81AE470C-C363-9E2E-3877-8503D92363A5}"/>
              </a:ext>
            </a:extLst>
          </p:cNvPr>
          <p:cNvSpPr/>
          <p:nvPr/>
        </p:nvSpPr>
        <p:spPr>
          <a:xfrm flipH="1">
            <a:off x="156183" y="4533901"/>
            <a:ext cx="4550287" cy="2178320"/>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7" name="Diagrama de flujo: tarjeta 6">
            <a:extLst>
              <a:ext uri="{FF2B5EF4-FFF2-40B4-BE49-F238E27FC236}">
                <a16:creationId xmlns:a16="http://schemas.microsoft.com/office/drawing/2014/main" id="{D6BD96A8-FCD0-B6F6-9B7B-6B946E335DE6}"/>
              </a:ext>
            </a:extLst>
          </p:cNvPr>
          <p:cNvSpPr/>
          <p:nvPr/>
        </p:nvSpPr>
        <p:spPr>
          <a:xfrm>
            <a:off x="8915399" y="5324474"/>
            <a:ext cx="3120417" cy="1421083"/>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8" name="CuadroTexto 7">
            <a:extLst>
              <a:ext uri="{FF2B5EF4-FFF2-40B4-BE49-F238E27FC236}">
                <a16:creationId xmlns:a16="http://schemas.microsoft.com/office/drawing/2014/main" id="{8021F4EE-3FDA-D6E4-80AF-A60A110422B7}"/>
              </a:ext>
            </a:extLst>
          </p:cNvPr>
          <p:cNvSpPr txBox="1"/>
          <p:nvPr/>
        </p:nvSpPr>
        <p:spPr>
          <a:xfrm>
            <a:off x="786384" y="112443"/>
            <a:ext cx="10442447" cy="689325"/>
          </a:xfrm>
          <a:prstGeom prst="rect">
            <a:avLst/>
          </a:prstGeom>
          <a:noFill/>
          <a:effectLst>
            <a:outerShdw blurRad="50800" dist="50800" dir="5400000" algn="ctr" rotWithShape="0">
              <a:schemeClr val="tx1"/>
            </a:outerShdw>
          </a:effectLst>
        </p:spPr>
        <p:txBody>
          <a:bodyPr wrap="square">
            <a:prstTxWarp prst="textTriangle">
              <a:avLst>
                <a:gd name="adj" fmla="val 22459"/>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He Would Be Crucified Among Thieves</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CuadroTexto 9">
            <a:extLst>
              <a:ext uri="{FF2B5EF4-FFF2-40B4-BE49-F238E27FC236}">
                <a16:creationId xmlns:a16="http://schemas.microsoft.com/office/drawing/2014/main" id="{D668864C-D66C-0817-7DA0-6FC4166C7FF9}"/>
              </a:ext>
            </a:extLst>
          </p:cNvPr>
          <p:cNvSpPr txBox="1"/>
          <p:nvPr/>
        </p:nvSpPr>
        <p:spPr>
          <a:xfrm>
            <a:off x="107644" y="4680896"/>
            <a:ext cx="4350055" cy="2031325"/>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Therefore will I divide him a portion with the great, and he shall divide the spoil with the strong; because he hath poured out his soul unto death: and he was numbered with the transgressors; and he bare the sin of many, and made intercession for the transgressors.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53:12)</a:t>
            </a:r>
          </a:p>
        </p:txBody>
      </p:sp>
      <p:sp>
        <p:nvSpPr>
          <p:cNvPr id="12" name="CuadroTexto 11">
            <a:extLst>
              <a:ext uri="{FF2B5EF4-FFF2-40B4-BE49-F238E27FC236}">
                <a16:creationId xmlns:a16="http://schemas.microsoft.com/office/drawing/2014/main" id="{853904D9-10E9-3D6D-5D56-281B385FD3FA}"/>
              </a:ext>
            </a:extLst>
          </p:cNvPr>
          <p:cNvSpPr txBox="1"/>
          <p:nvPr/>
        </p:nvSpPr>
        <p:spPr>
          <a:xfrm>
            <a:off x="8993072" y="5502367"/>
            <a:ext cx="3036789" cy="1200329"/>
          </a:xfrm>
          <a:prstGeom prst="rect">
            <a:avLst/>
          </a:prstGeom>
          <a:noFill/>
        </p:spPr>
        <p:txBody>
          <a:bodyPr wrap="square">
            <a:spAutoFit/>
          </a:bodyPr>
          <a:lstStyle/>
          <a:p>
            <a:pPr algn="ctr"/>
            <a:r>
              <a:rPr lang="en-US" b="1" dirty="0"/>
              <a:t>Then were there two thieves crucified with him, one on the right hand, and another on the left </a:t>
            </a:r>
            <a:r>
              <a:rPr lang="es-ES" b="1" dirty="0"/>
              <a:t>(Matthew 27:38)</a:t>
            </a:r>
          </a:p>
        </p:txBody>
      </p:sp>
    </p:spTree>
    <p:extLst>
      <p:ext uri="{BB962C8B-B14F-4D97-AF65-F5344CB8AC3E}">
        <p14:creationId xmlns:p14="http://schemas.microsoft.com/office/powerpoint/2010/main" val="12078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25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25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0" grpId="1"/>
      <p:bldP spid="12" grpId="0"/>
      <p:bldP spid="12"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9271"/>
        </a:solidFill>
        <a:effectLst/>
      </p:bgPr>
    </p:bg>
    <p:spTree>
      <p:nvGrpSpPr>
        <p:cNvPr id="1" name=""/>
        <p:cNvGrpSpPr/>
        <p:nvPr/>
      </p:nvGrpSpPr>
      <p:grpSpPr>
        <a:xfrm>
          <a:off x="0" y="0"/>
          <a:ext cx="0" cy="0"/>
          <a:chOff x="0" y="0"/>
          <a:chExt cx="0" cy="0"/>
        </a:xfrm>
      </p:grpSpPr>
      <p:pic>
        <p:nvPicPr>
          <p:cNvPr id="5" name="Imagen 4" descr="Imagen que contiene pasto, hombre, agua, gente&#10;&#10;Descripción generada automáticamente">
            <a:extLst>
              <a:ext uri="{FF2B5EF4-FFF2-40B4-BE49-F238E27FC236}">
                <a16:creationId xmlns:a16="http://schemas.microsoft.com/office/drawing/2014/main" id="{24C5C44E-24A0-E3B2-ABE5-E4DEE4AFF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32132" cy="6859806"/>
          </a:xfrm>
          <a:prstGeom prst="rect">
            <a:avLst/>
          </a:prstGeom>
          <a:ln>
            <a:noFill/>
          </a:ln>
          <a:effectLst>
            <a:softEdge rad="112500"/>
          </a:effectLst>
        </p:spPr>
      </p:pic>
      <p:sp>
        <p:nvSpPr>
          <p:cNvPr id="6" name="Diagrama de flujo: tarjeta 5">
            <a:extLst>
              <a:ext uri="{FF2B5EF4-FFF2-40B4-BE49-F238E27FC236}">
                <a16:creationId xmlns:a16="http://schemas.microsoft.com/office/drawing/2014/main" id="{5E37F899-A39D-F229-B696-2846637FA323}"/>
              </a:ext>
            </a:extLst>
          </p:cNvPr>
          <p:cNvSpPr/>
          <p:nvPr/>
        </p:nvSpPr>
        <p:spPr>
          <a:xfrm flipH="1">
            <a:off x="9203555" y="28575"/>
            <a:ext cx="2935909" cy="1273589"/>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7" name="Diagrama de flujo: tarjeta 6">
            <a:extLst>
              <a:ext uri="{FF2B5EF4-FFF2-40B4-BE49-F238E27FC236}">
                <a16:creationId xmlns:a16="http://schemas.microsoft.com/office/drawing/2014/main" id="{D92B30F9-6D0C-AFBA-8C3D-AD10F821C377}"/>
              </a:ext>
            </a:extLst>
          </p:cNvPr>
          <p:cNvSpPr/>
          <p:nvPr/>
        </p:nvSpPr>
        <p:spPr>
          <a:xfrm>
            <a:off x="9196241" y="1331623"/>
            <a:ext cx="2935909" cy="545311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637 w 10000"/>
              <a:gd name="connsiteY1" fmla="*/ 69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35 h 10035"/>
              <a:gd name="connsiteX1" fmla="*/ 572 w 10000"/>
              <a:gd name="connsiteY1" fmla="*/ 0 h 10035"/>
              <a:gd name="connsiteX2" fmla="*/ 10000 w 10000"/>
              <a:gd name="connsiteY2" fmla="*/ 35 h 10035"/>
              <a:gd name="connsiteX3" fmla="*/ 10000 w 10000"/>
              <a:gd name="connsiteY3" fmla="*/ 10035 h 10035"/>
              <a:gd name="connsiteX4" fmla="*/ 0 w 10000"/>
              <a:gd name="connsiteY4" fmla="*/ 10035 h 10035"/>
              <a:gd name="connsiteX5" fmla="*/ 0 w 10000"/>
              <a:gd name="connsiteY5" fmla="*/ 2035 h 10035"/>
              <a:gd name="connsiteX0" fmla="*/ 0 w 10000"/>
              <a:gd name="connsiteY0" fmla="*/ 2000 h 10000"/>
              <a:gd name="connsiteX1" fmla="*/ 507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2000"/>
                </a:moveTo>
                <a:lnTo>
                  <a:pt x="507" y="0"/>
                </a:lnTo>
                <a:lnTo>
                  <a:pt x="10000" y="0"/>
                </a:lnTo>
                <a:lnTo>
                  <a:pt x="10000" y="10000"/>
                </a:lnTo>
                <a:lnTo>
                  <a:pt x="0" y="10000"/>
                </a:lnTo>
                <a:lnTo>
                  <a:pt x="0" y="2000"/>
                </a:lnTo>
                <a:close/>
              </a:path>
            </a:pathLst>
          </a:cu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8" name="CuadroTexto 7">
            <a:extLst>
              <a:ext uri="{FF2B5EF4-FFF2-40B4-BE49-F238E27FC236}">
                <a16:creationId xmlns:a16="http://schemas.microsoft.com/office/drawing/2014/main" id="{AE359631-4345-BA12-CFE0-93211EA1FE54}"/>
              </a:ext>
            </a:extLst>
          </p:cNvPr>
          <p:cNvSpPr txBox="1"/>
          <p:nvPr/>
        </p:nvSpPr>
        <p:spPr>
          <a:xfrm>
            <a:off x="339089" y="98084"/>
            <a:ext cx="8201407"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They Would Cast Lots on His Garments</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CuadroTexto 9">
            <a:extLst>
              <a:ext uri="{FF2B5EF4-FFF2-40B4-BE49-F238E27FC236}">
                <a16:creationId xmlns:a16="http://schemas.microsoft.com/office/drawing/2014/main" id="{E2705249-4440-4E98-58E4-6567D55D535A}"/>
              </a:ext>
            </a:extLst>
          </p:cNvPr>
          <p:cNvSpPr txBox="1"/>
          <p:nvPr/>
        </p:nvSpPr>
        <p:spPr>
          <a:xfrm>
            <a:off x="9313240" y="101835"/>
            <a:ext cx="2745409" cy="1200329"/>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They part my garments among them, and cast lots upon my vesture.</a:t>
            </a:r>
            <a:br>
              <a:rPr lang="es-ES" b="1" dirty="0">
                <a:solidFill>
                  <a:schemeClr val="bg1"/>
                </a:solidFill>
                <a:effectLst>
                  <a:outerShdw blurRad="38100" dist="38100" dir="2700000" algn="tl">
                    <a:srgbClr val="000000">
                      <a:alpha val="43137"/>
                    </a:srgbClr>
                  </a:outerShdw>
                </a:effectLst>
              </a:rPr>
            </a:b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22:18)</a:t>
            </a:r>
          </a:p>
        </p:txBody>
      </p:sp>
      <p:sp>
        <p:nvSpPr>
          <p:cNvPr id="12" name="CuadroTexto 11">
            <a:extLst>
              <a:ext uri="{FF2B5EF4-FFF2-40B4-BE49-F238E27FC236}">
                <a16:creationId xmlns:a16="http://schemas.microsoft.com/office/drawing/2014/main" id="{ADB1DBC1-1DF9-80A1-2F83-FF09B4463361}"/>
              </a:ext>
            </a:extLst>
          </p:cNvPr>
          <p:cNvSpPr txBox="1"/>
          <p:nvPr/>
        </p:nvSpPr>
        <p:spPr>
          <a:xfrm>
            <a:off x="9248970" y="1438965"/>
            <a:ext cx="2900019" cy="5355312"/>
          </a:xfrm>
          <a:prstGeom prst="rect">
            <a:avLst/>
          </a:prstGeom>
          <a:noFill/>
        </p:spPr>
        <p:txBody>
          <a:bodyPr wrap="square">
            <a:spAutoFit/>
          </a:bodyPr>
          <a:lstStyle/>
          <a:p>
            <a:pPr algn="ctr"/>
            <a:r>
              <a:rPr lang="es-ES" b="1" dirty="0"/>
              <a:t>      </a:t>
            </a:r>
            <a:r>
              <a:rPr lang="en-US" b="1" dirty="0"/>
              <a:t>Then the soldiers, when they had crucified Jesus, took his garments, and made four parts, to every soldier a part; and also his coat: now the coat was without seam, woven from the top throughout. They said therefore among themselves, Let us not rend it, but cast lots for it, whose it shall be: that the scripture might be fulfilled, which saith, They parted my raiment among them, and for my vesture they did cast lots. These things therefore the soldiers did. </a:t>
            </a:r>
            <a:br>
              <a:rPr lang="en-US" b="1" dirty="0"/>
            </a:br>
            <a:r>
              <a:rPr lang="es-ES" b="1" dirty="0"/>
              <a:t>(John 19:23-24)</a:t>
            </a:r>
          </a:p>
        </p:txBody>
      </p:sp>
    </p:spTree>
    <p:extLst>
      <p:ext uri="{BB962C8B-B14F-4D97-AF65-F5344CB8AC3E}">
        <p14:creationId xmlns:p14="http://schemas.microsoft.com/office/powerpoint/2010/main" val="166871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0" grpId="1"/>
      <p:bldP spid="12" grpId="0"/>
      <p:bldP spid="1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Hombre en el aire&#10;&#10;Descripción generada automáticamente con confianza media">
            <a:extLst>
              <a:ext uri="{FF2B5EF4-FFF2-40B4-BE49-F238E27FC236}">
                <a16:creationId xmlns:a16="http://schemas.microsoft.com/office/drawing/2014/main" id="{3B201E30-A33D-15FD-15DB-E2DBD0EBD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64" y="0"/>
            <a:ext cx="12192000" cy="6858000"/>
          </a:xfrm>
          <a:prstGeom prst="rect">
            <a:avLst/>
          </a:prstGeom>
        </p:spPr>
      </p:pic>
      <p:sp>
        <p:nvSpPr>
          <p:cNvPr id="5" name="Diagrama de flujo: tarjeta 4">
            <a:extLst>
              <a:ext uri="{FF2B5EF4-FFF2-40B4-BE49-F238E27FC236}">
                <a16:creationId xmlns:a16="http://schemas.microsoft.com/office/drawing/2014/main" id="{2C96DEE4-C083-A01A-3157-A56A21404413}"/>
              </a:ext>
            </a:extLst>
          </p:cNvPr>
          <p:cNvSpPr/>
          <p:nvPr/>
        </p:nvSpPr>
        <p:spPr>
          <a:xfrm flipH="1">
            <a:off x="142064" y="2348752"/>
            <a:ext cx="3115486" cy="1322359"/>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6" name="Diagrama de flujo: tarjeta 5">
            <a:extLst>
              <a:ext uri="{FF2B5EF4-FFF2-40B4-BE49-F238E27FC236}">
                <a16:creationId xmlns:a16="http://schemas.microsoft.com/office/drawing/2014/main" id="{F3E648C2-4F11-187C-EB46-0CD4EBC0A9AB}"/>
              </a:ext>
            </a:extLst>
          </p:cNvPr>
          <p:cNvSpPr/>
          <p:nvPr/>
        </p:nvSpPr>
        <p:spPr>
          <a:xfrm>
            <a:off x="142064" y="4200525"/>
            <a:ext cx="3201771" cy="2575736"/>
          </a:xfrm>
          <a:prstGeom prst="flowChartPunchedCard">
            <a:avLst/>
          </a:pr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7" name="CuadroTexto 6">
            <a:extLst>
              <a:ext uri="{FF2B5EF4-FFF2-40B4-BE49-F238E27FC236}">
                <a16:creationId xmlns:a16="http://schemas.microsoft.com/office/drawing/2014/main" id="{121DFAE3-872E-A594-4EA8-6E7CB3EAC4BE}"/>
              </a:ext>
            </a:extLst>
          </p:cNvPr>
          <p:cNvSpPr txBox="1"/>
          <p:nvPr/>
        </p:nvSpPr>
        <p:spPr>
          <a:xfrm>
            <a:off x="0" y="45163"/>
            <a:ext cx="9257206"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They Would Give Him Gall and Vinegar to Drink</a:t>
            </a:r>
            <a:endParaRPr lang="es-ES" sz="3200" b="1" dirty="0">
              <a:ln/>
              <a:solidFill>
                <a:srgbClr val="E8F75B"/>
              </a:solidFill>
              <a:effectLst>
                <a:outerShdw blurRad="50800" dist="38100" dir="2700000" algn="tl" rotWithShape="0">
                  <a:prstClr val="black">
                    <a:alpha val="40000"/>
                  </a:prstClr>
                </a:outerShdw>
              </a:effectLst>
            </a:endParaRPr>
          </a:p>
        </p:txBody>
      </p:sp>
      <p:sp>
        <p:nvSpPr>
          <p:cNvPr id="9" name="CuadroTexto 8">
            <a:extLst>
              <a:ext uri="{FF2B5EF4-FFF2-40B4-BE49-F238E27FC236}">
                <a16:creationId xmlns:a16="http://schemas.microsoft.com/office/drawing/2014/main" id="{9F3A39F6-FDA2-DCB4-6D8E-66C5351A8B86}"/>
              </a:ext>
            </a:extLst>
          </p:cNvPr>
          <p:cNvSpPr txBox="1"/>
          <p:nvPr/>
        </p:nvSpPr>
        <p:spPr>
          <a:xfrm>
            <a:off x="212408" y="2400801"/>
            <a:ext cx="2867220" cy="1200329"/>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They gave me also gall for my meat; and in my thirst they gave me vinegar to drink.</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69:21)</a:t>
            </a:r>
          </a:p>
        </p:txBody>
      </p:sp>
      <p:sp>
        <p:nvSpPr>
          <p:cNvPr id="12" name="CuadroTexto 11">
            <a:extLst>
              <a:ext uri="{FF2B5EF4-FFF2-40B4-BE49-F238E27FC236}">
                <a16:creationId xmlns:a16="http://schemas.microsoft.com/office/drawing/2014/main" id="{56AD3F21-D444-A15B-F071-6D4285AA5340}"/>
              </a:ext>
            </a:extLst>
          </p:cNvPr>
          <p:cNvSpPr txBox="1"/>
          <p:nvPr/>
        </p:nvSpPr>
        <p:spPr>
          <a:xfrm>
            <a:off x="327956" y="4361126"/>
            <a:ext cx="2929594" cy="2308324"/>
          </a:xfrm>
          <a:prstGeom prst="rect">
            <a:avLst/>
          </a:prstGeom>
          <a:noFill/>
        </p:spPr>
        <p:txBody>
          <a:bodyPr wrap="square">
            <a:spAutoFit/>
          </a:bodyPr>
          <a:lstStyle/>
          <a:p>
            <a:pPr algn="ctr"/>
            <a:r>
              <a:rPr lang="es-ES" b="1" dirty="0"/>
              <a:t> </a:t>
            </a:r>
            <a:r>
              <a:rPr lang="en-US" b="1" dirty="0"/>
              <a:t>And when they were come unto a place called Golgotha, that is to say, a place of a skull, They gave him vinegar to drink mingled with gall: and when he had tasted thereof, he would not drink</a:t>
            </a:r>
            <a:r>
              <a:rPr lang="es-ES" b="1" dirty="0"/>
              <a:t>. (Matthew 27:33-34)</a:t>
            </a:r>
          </a:p>
        </p:txBody>
      </p:sp>
    </p:spTree>
    <p:extLst>
      <p:ext uri="{BB962C8B-B14F-4D97-AF65-F5344CB8AC3E}">
        <p14:creationId xmlns:p14="http://schemas.microsoft.com/office/powerpoint/2010/main" val="80856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P spid="9" grpId="1"/>
      <p:bldP spid="12" grpId="0"/>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05969"/>
        </a:solidFill>
        <a:effectLst/>
      </p:bgPr>
    </p:bg>
    <p:spTree>
      <p:nvGrpSpPr>
        <p:cNvPr id="1" name=""/>
        <p:cNvGrpSpPr/>
        <p:nvPr/>
      </p:nvGrpSpPr>
      <p:grpSpPr>
        <a:xfrm>
          <a:off x="0" y="0"/>
          <a:ext cx="0" cy="0"/>
          <a:chOff x="0" y="0"/>
          <a:chExt cx="0" cy="0"/>
        </a:xfrm>
      </p:grpSpPr>
      <p:pic>
        <p:nvPicPr>
          <p:cNvPr id="20" name="Imagen 19" descr="Imagen que contiene persona, exterior, hombre, gente&#10;&#10;Descripción generada automáticamente">
            <a:extLst>
              <a:ext uri="{FF2B5EF4-FFF2-40B4-BE49-F238E27FC236}">
                <a16:creationId xmlns:a16="http://schemas.microsoft.com/office/drawing/2014/main" id="{A95FA08C-1DD9-075E-543D-26062EB28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463" y="959988"/>
            <a:ext cx="3814762" cy="293766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Imagen 6" descr="Imagen que contiene exterior, hombre, parado, mujer&#10;&#10;Descripción generada automáticamente">
            <a:extLst>
              <a:ext uri="{FF2B5EF4-FFF2-40B4-BE49-F238E27FC236}">
                <a16:creationId xmlns:a16="http://schemas.microsoft.com/office/drawing/2014/main" id="{565E81F7-4CA9-EF36-7088-B313C2107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30"/>
            <a:ext cx="5832909" cy="6750564"/>
          </a:xfrm>
          <a:prstGeom prst="rect">
            <a:avLst/>
          </a:prstGeom>
          <a:ln>
            <a:noFill/>
          </a:ln>
          <a:effectLst>
            <a:softEdge rad="112500"/>
          </a:effectLst>
        </p:spPr>
      </p:pic>
      <p:sp>
        <p:nvSpPr>
          <p:cNvPr id="5" name="Diagrama de flujo: tarjeta 4">
            <a:extLst>
              <a:ext uri="{FF2B5EF4-FFF2-40B4-BE49-F238E27FC236}">
                <a16:creationId xmlns:a16="http://schemas.microsoft.com/office/drawing/2014/main" id="{F4CC9EF5-CD94-B794-B7A5-3E5CCFC3B510}"/>
              </a:ext>
            </a:extLst>
          </p:cNvPr>
          <p:cNvSpPr/>
          <p:nvPr/>
        </p:nvSpPr>
        <p:spPr>
          <a:xfrm flipH="1">
            <a:off x="5679790" y="2465294"/>
            <a:ext cx="2089340" cy="1506794"/>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6" name="Diagrama de flujo: tarjeta 5">
            <a:extLst>
              <a:ext uri="{FF2B5EF4-FFF2-40B4-BE49-F238E27FC236}">
                <a16:creationId xmlns:a16="http://schemas.microsoft.com/office/drawing/2014/main" id="{6E5B6508-0105-2D0A-C246-925395D44807}"/>
              </a:ext>
            </a:extLst>
          </p:cNvPr>
          <p:cNvSpPr/>
          <p:nvPr/>
        </p:nvSpPr>
        <p:spPr>
          <a:xfrm>
            <a:off x="5832909" y="4048124"/>
            <a:ext cx="6235265" cy="268966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133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2000"/>
                </a:moveTo>
                <a:lnTo>
                  <a:pt x="1133" y="0"/>
                </a:lnTo>
                <a:lnTo>
                  <a:pt x="10000" y="0"/>
                </a:lnTo>
                <a:lnTo>
                  <a:pt x="10000" y="10000"/>
                </a:lnTo>
                <a:lnTo>
                  <a:pt x="0" y="10000"/>
                </a:lnTo>
                <a:lnTo>
                  <a:pt x="0" y="2000"/>
                </a:lnTo>
                <a:close/>
              </a:path>
            </a:pathLst>
          </a:cu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8" name="CuadroTexto 7">
            <a:extLst>
              <a:ext uri="{FF2B5EF4-FFF2-40B4-BE49-F238E27FC236}">
                <a16:creationId xmlns:a16="http://schemas.microsoft.com/office/drawing/2014/main" id="{2E96A61E-4D95-C4E2-4E9F-E99E1FF73292}"/>
              </a:ext>
            </a:extLst>
          </p:cNvPr>
          <p:cNvSpPr txBox="1"/>
          <p:nvPr/>
        </p:nvSpPr>
        <p:spPr>
          <a:xfrm>
            <a:off x="3511297" y="4029"/>
            <a:ext cx="7922514"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They Wouldn’t Break His Bones</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CuadroTexto 9">
            <a:extLst>
              <a:ext uri="{FF2B5EF4-FFF2-40B4-BE49-F238E27FC236}">
                <a16:creationId xmlns:a16="http://schemas.microsoft.com/office/drawing/2014/main" id="{EFBA8737-9D18-38E8-1836-D845AB8F5477}"/>
              </a:ext>
            </a:extLst>
          </p:cNvPr>
          <p:cNvSpPr txBox="1"/>
          <p:nvPr/>
        </p:nvSpPr>
        <p:spPr>
          <a:xfrm>
            <a:off x="5661860" y="2601104"/>
            <a:ext cx="2089340" cy="1323439"/>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He </a:t>
            </a:r>
            <a:r>
              <a:rPr lang="en-US" sz="2000" b="1" dirty="0" err="1">
                <a:solidFill>
                  <a:schemeClr val="bg1"/>
                </a:solidFill>
                <a:effectLst>
                  <a:outerShdw blurRad="38100" dist="38100" dir="2700000" algn="tl">
                    <a:srgbClr val="000000">
                      <a:alpha val="43137"/>
                    </a:srgbClr>
                  </a:outerShdw>
                </a:effectLst>
              </a:rPr>
              <a:t>keepeth</a:t>
            </a:r>
            <a:r>
              <a:rPr lang="en-US" sz="2000" b="1" dirty="0">
                <a:solidFill>
                  <a:schemeClr val="bg1"/>
                </a:solidFill>
                <a:effectLst>
                  <a:outerShdw blurRad="38100" dist="38100" dir="2700000" algn="tl">
                    <a:srgbClr val="000000">
                      <a:alpha val="43137"/>
                    </a:srgbClr>
                  </a:outerShdw>
                </a:effectLst>
              </a:rPr>
              <a:t> all his bones: not one of them is broken.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Psalms</a:t>
            </a:r>
            <a:r>
              <a:rPr lang="es-ES" sz="2000" b="1" dirty="0">
                <a:solidFill>
                  <a:schemeClr val="bg1"/>
                </a:solidFill>
                <a:effectLst>
                  <a:outerShdw blurRad="38100" dist="38100" dir="2700000" algn="tl">
                    <a:srgbClr val="000000">
                      <a:alpha val="43137"/>
                    </a:srgbClr>
                  </a:outerShdw>
                </a:effectLst>
              </a:rPr>
              <a:t> 34:20)</a:t>
            </a:r>
          </a:p>
        </p:txBody>
      </p:sp>
      <p:sp>
        <p:nvSpPr>
          <p:cNvPr id="12" name="CuadroTexto 11">
            <a:extLst>
              <a:ext uri="{FF2B5EF4-FFF2-40B4-BE49-F238E27FC236}">
                <a16:creationId xmlns:a16="http://schemas.microsoft.com/office/drawing/2014/main" id="{B89957D8-9385-0661-A9FF-A568C950D5F1}"/>
              </a:ext>
            </a:extLst>
          </p:cNvPr>
          <p:cNvSpPr txBox="1"/>
          <p:nvPr/>
        </p:nvSpPr>
        <p:spPr>
          <a:xfrm>
            <a:off x="5964453" y="4152469"/>
            <a:ext cx="5972176" cy="2585323"/>
          </a:xfrm>
          <a:prstGeom prst="rect">
            <a:avLst/>
          </a:prstGeom>
          <a:noFill/>
        </p:spPr>
        <p:txBody>
          <a:bodyPr wrap="square">
            <a:spAutoFit/>
          </a:bodyPr>
          <a:lstStyle/>
          <a:p>
            <a:pPr algn="ctr"/>
            <a:r>
              <a:rPr lang="en-US" b="1" dirty="0"/>
              <a:t>         Then came the soldiers, and brake the legs of the first, and of the other which was crucified with him. But when they came to Jesus, and saw that he was dead already, they brake not his legs: But one of the soldiers with a spear pierced his side, and forthwith came there out blood and water. And he that saw it bare record, and his record is true: and he </a:t>
            </a:r>
            <a:r>
              <a:rPr lang="en-US" b="1" dirty="0" err="1"/>
              <a:t>knoweth</a:t>
            </a:r>
            <a:r>
              <a:rPr lang="en-US" b="1" dirty="0"/>
              <a:t> that he saith true, that ye might believe. For these things were done, that the scripture should be fulfilled, A bone of him shall not be broken</a:t>
            </a:r>
            <a:r>
              <a:rPr lang="es-ES" b="1" dirty="0"/>
              <a:t>. (John 19:32-36)</a:t>
            </a:r>
          </a:p>
        </p:txBody>
      </p:sp>
    </p:spTree>
    <p:extLst>
      <p:ext uri="{BB962C8B-B14F-4D97-AF65-F5344CB8AC3E}">
        <p14:creationId xmlns:p14="http://schemas.microsoft.com/office/powerpoint/2010/main" val="146296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50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25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0" grpId="0"/>
      <p:bldP spid="10" grpId="1"/>
      <p:bldP spid="12" grpId="0"/>
      <p:bldP spid="12"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3E61"/>
        </a:solidFill>
        <a:effectLst/>
      </p:bgPr>
    </p:bg>
    <p:spTree>
      <p:nvGrpSpPr>
        <p:cNvPr id="1" name=""/>
        <p:cNvGrpSpPr/>
        <p:nvPr/>
      </p:nvGrpSpPr>
      <p:grpSpPr>
        <a:xfrm>
          <a:off x="0" y="0"/>
          <a:ext cx="0" cy="0"/>
          <a:chOff x="0" y="0"/>
          <a:chExt cx="0" cy="0"/>
        </a:xfrm>
      </p:grpSpPr>
      <p:pic>
        <p:nvPicPr>
          <p:cNvPr id="21" name="Imagen 20" descr="Imagen que contiene parado, cuarto, hecho de madera, hombre&#10;&#10;Descripción generada automáticamente">
            <a:extLst>
              <a:ext uri="{FF2B5EF4-FFF2-40B4-BE49-F238E27FC236}">
                <a16:creationId xmlns:a16="http://schemas.microsoft.com/office/drawing/2014/main" id="{6B5C811D-087F-0EAA-61FB-5E7E940B9578}"/>
              </a:ext>
            </a:extLst>
          </p:cNvPr>
          <p:cNvPicPr>
            <a:picLocks noChangeAspect="1"/>
          </p:cNvPicPr>
          <p:nvPr/>
        </p:nvPicPr>
        <p:blipFill rotWithShape="1">
          <a:blip r:embed="rId2">
            <a:extLst>
              <a:ext uri="{28A0092B-C50C-407E-A947-70E740481C1C}">
                <a14:useLocalDpi xmlns:a14="http://schemas.microsoft.com/office/drawing/2010/main" val="0"/>
              </a:ext>
            </a:extLst>
          </a:blip>
          <a:srcRect b="22386"/>
          <a:stretch/>
        </p:blipFill>
        <p:spPr>
          <a:xfrm>
            <a:off x="7141945" y="0"/>
            <a:ext cx="5050055" cy="6880990"/>
          </a:xfrm>
          <a:prstGeom prst="rect">
            <a:avLst/>
          </a:prstGeom>
          <a:ln>
            <a:noFill/>
          </a:ln>
          <a:effectLst>
            <a:softEdge rad="112500"/>
          </a:effectLst>
        </p:spPr>
      </p:pic>
      <p:sp>
        <p:nvSpPr>
          <p:cNvPr id="5" name="Diagrama de flujo: tarjeta 4">
            <a:extLst>
              <a:ext uri="{FF2B5EF4-FFF2-40B4-BE49-F238E27FC236}">
                <a16:creationId xmlns:a16="http://schemas.microsoft.com/office/drawing/2014/main" id="{92A6006E-7C3D-3324-A76C-4A1BE1ADAE01}"/>
              </a:ext>
            </a:extLst>
          </p:cNvPr>
          <p:cNvSpPr/>
          <p:nvPr/>
        </p:nvSpPr>
        <p:spPr>
          <a:xfrm flipH="1">
            <a:off x="2831846" y="1114426"/>
            <a:ext cx="4244647" cy="2585322"/>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396 w 10000"/>
              <a:gd name="connsiteY1" fmla="*/ 52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723 w 10000"/>
              <a:gd name="connsiteY1" fmla="*/ 52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50 w 10000"/>
              <a:gd name="connsiteY0" fmla="*/ 1506 h 10000"/>
              <a:gd name="connsiteX1" fmla="*/ 723 w 10000"/>
              <a:gd name="connsiteY1" fmla="*/ 52 h 10000"/>
              <a:gd name="connsiteX2" fmla="*/ 10000 w 10000"/>
              <a:gd name="connsiteY2" fmla="*/ 0 h 10000"/>
              <a:gd name="connsiteX3" fmla="*/ 10000 w 10000"/>
              <a:gd name="connsiteY3" fmla="*/ 10000 h 10000"/>
              <a:gd name="connsiteX4" fmla="*/ 0 w 10000"/>
              <a:gd name="connsiteY4" fmla="*/ 10000 h 10000"/>
              <a:gd name="connsiteX5" fmla="*/ 50 w 10000"/>
              <a:gd name="connsiteY5" fmla="*/ 15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50" y="1506"/>
                </a:moveTo>
                <a:lnTo>
                  <a:pt x="723" y="52"/>
                </a:lnTo>
                <a:lnTo>
                  <a:pt x="10000" y="0"/>
                </a:lnTo>
                <a:lnTo>
                  <a:pt x="10000" y="10000"/>
                </a:lnTo>
                <a:lnTo>
                  <a:pt x="0" y="10000"/>
                </a:lnTo>
                <a:cubicBezTo>
                  <a:pt x="17" y="7169"/>
                  <a:pt x="33" y="4337"/>
                  <a:pt x="50" y="1506"/>
                </a:cubicBezTo>
                <a:close/>
              </a:path>
            </a:pathLst>
          </a:cu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6" name="Diagrama de flujo: tarjeta 5">
            <a:extLst>
              <a:ext uri="{FF2B5EF4-FFF2-40B4-BE49-F238E27FC236}">
                <a16:creationId xmlns:a16="http://schemas.microsoft.com/office/drawing/2014/main" id="{99F09B5A-5A20-ED90-0082-656CD438DD0B}"/>
              </a:ext>
            </a:extLst>
          </p:cNvPr>
          <p:cNvSpPr/>
          <p:nvPr/>
        </p:nvSpPr>
        <p:spPr>
          <a:xfrm>
            <a:off x="2761637" y="3771900"/>
            <a:ext cx="4454950" cy="294769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046 w 10000"/>
              <a:gd name="connsiteY1" fmla="*/ 444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1556 h 9556"/>
              <a:gd name="connsiteX1" fmla="*/ 1046 w 10000"/>
              <a:gd name="connsiteY1" fmla="*/ 0 h 9556"/>
              <a:gd name="connsiteX2" fmla="*/ 10000 w 10000"/>
              <a:gd name="connsiteY2" fmla="*/ 40 h 9556"/>
              <a:gd name="connsiteX3" fmla="*/ 10000 w 10000"/>
              <a:gd name="connsiteY3" fmla="*/ 9556 h 9556"/>
              <a:gd name="connsiteX4" fmla="*/ 0 w 10000"/>
              <a:gd name="connsiteY4" fmla="*/ 9556 h 9556"/>
              <a:gd name="connsiteX5" fmla="*/ 0 w 10000"/>
              <a:gd name="connsiteY5" fmla="*/ 1556 h 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556">
                <a:moveTo>
                  <a:pt x="0" y="1556"/>
                </a:moveTo>
                <a:lnTo>
                  <a:pt x="1046" y="0"/>
                </a:lnTo>
                <a:lnTo>
                  <a:pt x="10000" y="40"/>
                </a:lnTo>
                <a:lnTo>
                  <a:pt x="10000" y="9556"/>
                </a:lnTo>
                <a:lnTo>
                  <a:pt x="0" y="9556"/>
                </a:lnTo>
                <a:lnTo>
                  <a:pt x="0" y="1556"/>
                </a:lnTo>
                <a:close/>
              </a:path>
            </a:pathLst>
          </a:cu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7" name="CuadroTexto 6">
            <a:extLst>
              <a:ext uri="{FF2B5EF4-FFF2-40B4-BE49-F238E27FC236}">
                <a16:creationId xmlns:a16="http://schemas.microsoft.com/office/drawing/2014/main" id="{AA5B7377-BB76-4DB6-33B5-08A76A9AEED5}"/>
              </a:ext>
            </a:extLst>
          </p:cNvPr>
          <p:cNvSpPr txBox="1"/>
          <p:nvPr/>
        </p:nvSpPr>
        <p:spPr>
          <a:xfrm>
            <a:off x="443864" y="57994"/>
            <a:ext cx="7627621"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E8F75B"/>
                </a:solidFill>
                <a:effectLst>
                  <a:outerShdw blurRad="50800" dist="38100" dir="2700000" algn="tl" rotWithShape="0">
                    <a:prstClr val="black">
                      <a:alpha val="40000"/>
                    </a:prstClr>
                  </a:outerShdw>
                </a:effectLst>
              </a:rPr>
              <a:t>They Would Pierce His Side</a:t>
            </a:r>
            <a:endParaRPr lang="es-ES" sz="3200" b="1" dirty="0">
              <a:ln/>
              <a:solidFill>
                <a:srgbClr val="E8F75B"/>
              </a:solidFill>
              <a:effectLst>
                <a:outerShdw blurRad="50800" dist="38100" dir="2700000" algn="tl" rotWithShape="0">
                  <a:prstClr val="black">
                    <a:alpha val="40000"/>
                  </a:prstClr>
                </a:outerShdw>
              </a:effectLst>
            </a:endParaRPr>
          </a:p>
        </p:txBody>
      </p:sp>
      <p:sp>
        <p:nvSpPr>
          <p:cNvPr id="9" name="CuadroTexto 8">
            <a:extLst>
              <a:ext uri="{FF2B5EF4-FFF2-40B4-BE49-F238E27FC236}">
                <a16:creationId xmlns:a16="http://schemas.microsoft.com/office/drawing/2014/main" id="{AB848D1F-D9AC-6853-5D5C-987BACDD75F4}"/>
              </a:ext>
            </a:extLst>
          </p:cNvPr>
          <p:cNvSpPr txBox="1"/>
          <p:nvPr/>
        </p:nvSpPr>
        <p:spPr>
          <a:xfrm>
            <a:off x="2831846" y="1150501"/>
            <a:ext cx="4078962" cy="2585323"/>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And I will pour upon the house of David, and upon the inhabitants of Jerusalem, the spirit of grace and of supplications: and they shall look upon me whom they have pierced, and they shall mourn for him, as one </a:t>
            </a:r>
            <a:r>
              <a:rPr lang="en-US" b="1" dirty="0" err="1">
                <a:solidFill>
                  <a:schemeClr val="bg1"/>
                </a:solidFill>
                <a:effectLst>
                  <a:outerShdw blurRad="38100" dist="38100" dir="2700000" algn="tl">
                    <a:srgbClr val="000000">
                      <a:alpha val="43137"/>
                    </a:srgbClr>
                  </a:outerShdw>
                </a:effectLst>
              </a:rPr>
              <a:t>mourneth</a:t>
            </a:r>
            <a:r>
              <a:rPr lang="en-US" b="1" dirty="0">
                <a:solidFill>
                  <a:schemeClr val="bg1"/>
                </a:solidFill>
                <a:effectLst>
                  <a:outerShdw blurRad="38100" dist="38100" dir="2700000" algn="tl">
                    <a:srgbClr val="000000">
                      <a:alpha val="43137"/>
                    </a:srgbClr>
                  </a:outerShdw>
                </a:effectLst>
              </a:rPr>
              <a:t> for his only son, and shall be in bitterness for him, as one that is in bitterness for his firstborn.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Zechariah</a:t>
            </a:r>
            <a:r>
              <a:rPr lang="es-ES" b="1" dirty="0">
                <a:solidFill>
                  <a:schemeClr val="bg1"/>
                </a:solidFill>
                <a:effectLst>
                  <a:outerShdw blurRad="38100" dist="38100" dir="2700000" algn="tl">
                    <a:srgbClr val="000000">
                      <a:alpha val="43137"/>
                    </a:srgbClr>
                  </a:outerShdw>
                </a:effectLst>
              </a:rPr>
              <a:t> 12:10)</a:t>
            </a:r>
          </a:p>
        </p:txBody>
      </p:sp>
      <p:sp>
        <p:nvSpPr>
          <p:cNvPr id="11" name="CuadroTexto 10">
            <a:extLst>
              <a:ext uri="{FF2B5EF4-FFF2-40B4-BE49-F238E27FC236}">
                <a16:creationId xmlns:a16="http://schemas.microsoft.com/office/drawing/2014/main" id="{9F4E68AF-6E7D-127F-5DD8-94A581F9AD07}"/>
              </a:ext>
            </a:extLst>
          </p:cNvPr>
          <p:cNvSpPr txBox="1"/>
          <p:nvPr/>
        </p:nvSpPr>
        <p:spPr>
          <a:xfrm>
            <a:off x="2791816" y="3857268"/>
            <a:ext cx="4460631" cy="2862322"/>
          </a:xfrm>
          <a:prstGeom prst="rect">
            <a:avLst/>
          </a:prstGeom>
          <a:noFill/>
        </p:spPr>
        <p:txBody>
          <a:bodyPr wrap="square">
            <a:spAutoFit/>
          </a:bodyPr>
          <a:lstStyle/>
          <a:p>
            <a:pPr algn="ctr"/>
            <a:r>
              <a:rPr lang="en-US" b="1" dirty="0"/>
              <a:t>     But one of the soldiers with a spear pierced his side, and forthwith came there out blood and water. And he that saw it bare record, and his record is true: and he </a:t>
            </a:r>
            <a:r>
              <a:rPr lang="en-US" b="1" dirty="0" err="1"/>
              <a:t>knoweth</a:t>
            </a:r>
            <a:r>
              <a:rPr lang="en-US" b="1" dirty="0"/>
              <a:t> that he saith true, that ye might believe. For these things were done, that the scripture should be fulfilled, A bone of him shall not be broken. And again another scripture saith, They shall look on him whom they pierced.</a:t>
            </a:r>
            <a:r>
              <a:rPr lang="es-ES" b="1" dirty="0"/>
              <a:t> (John 19:34-37)</a:t>
            </a:r>
          </a:p>
        </p:txBody>
      </p:sp>
      <p:pic>
        <p:nvPicPr>
          <p:cNvPr id="13" name="Imagen 12" descr="Imagen que contiene jugando, hombre, pelota, mujer&#10;&#10;Descripción generada automáticamente">
            <a:extLst>
              <a:ext uri="{FF2B5EF4-FFF2-40B4-BE49-F238E27FC236}">
                <a16:creationId xmlns:a16="http://schemas.microsoft.com/office/drawing/2014/main" id="{09EB4BF2-F52D-6BAC-282C-8948AB50B313}"/>
              </a:ext>
            </a:extLst>
          </p:cNvPr>
          <p:cNvPicPr>
            <a:picLocks noChangeAspect="1"/>
          </p:cNvPicPr>
          <p:nvPr/>
        </p:nvPicPr>
        <p:blipFill rotWithShape="1">
          <a:blip r:embed="rId3">
            <a:extLst>
              <a:ext uri="{28A0092B-C50C-407E-A947-70E740481C1C}">
                <a14:useLocalDpi xmlns:a14="http://schemas.microsoft.com/office/drawing/2010/main" val="0"/>
              </a:ext>
            </a:extLst>
          </a:blip>
          <a:srcRect l="339" r="11706"/>
          <a:stretch/>
        </p:blipFill>
        <p:spPr>
          <a:xfrm>
            <a:off x="85726" y="1114425"/>
            <a:ext cx="2604780" cy="5605165"/>
          </a:xfrm>
          <a:prstGeom prst="rect">
            <a:avLst/>
          </a:prstGeom>
          <a:ln w="28575">
            <a:solidFill>
              <a:schemeClr val="bg1"/>
            </a:solidFill>
          </a:ln>
        </p:spPr>
      </p:pic>
    </p:spTree>
    <p:extLst>
      <p:ext uri="{BB962C8B-B14F-4D97-AF65-F5344CB8AC3E}">
        <p14:creationId xmlns:p14="http://schemas.microsoft.com/office/powerpoint/2010/main" val="174705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250" fill="hold"/>
                                        <p:tgtEl>
                                          <p:spTgt spid="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25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P spid="9" grpId="1"/>
      <p:bldP spid="11" grpId="0"/>
      <p:bldP spid="11"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5A170"/>
        </a:solidFill>
        <a:effectLst/>
      </p:bgPr>
    </p:bg>
    <p:spTree>
      <p:nvGrpSpPr>
        <p:cNvPr id="1" name=""/>
        <p:cNvGrpSpPr/>
        <p:nvPr/>
      </p:nvGrpSpPr>
      <p:grpSpPr>
        <a:xfrm>
          <a:off x="0" y="0"/>
          <a:ext cx="0" cy="0"/>
          <a:chOff x="0" y="0"/>
          <a:chExt cx="0" cy="0"/>
        </a:xfrm>
      </p:grpSpPr>
      <p:pic>
        <p:nvPicPr>
          <p:cNvPr id="5" name="Imagen 4" descr="Imagen que contiene exterior, pasto, hombre, parado&#10;&#10;Descripción generada automáticamente">
            <a:extLst>
              <a:ext uri="{FF2B5EF4-FFF2-40B4-BE49-F238E27FC236}">
                <a16:creationId xmlns:a16="http://schemas.microsoft.com/office/drawing/2014/main" id="{A2B90CEC-A7CE-C4DD-B4D4-7B8D17F8A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12"/>
            <a:ext cx="9258106" cy="6853788"/>
          </a:xfrm>
          <a:prstGeom prst="rect">
            <a:avLst/>
          </a:prstGeom>
          <a:ln>
            <a:noFill/>
          </a:ln>
          <a:effectLst>
            <a:softEdge rad="112500"/>
          </a:effectLst>
        </p:spPr>
      </p:pic>
      <p:sp>
        <p:nvSpPr>
          <p:cNvPr id="6" name="Diagrama de flujo: tarjeta 5">
            <a:extLst>
              <a:ext uri="{FF2B5EF4-FFF2-40B4-BE49-F238E27FC236}">
                <a16:creationId xmlns:a16="http://schemas.microsoft.com/office/drawing/2014/main" id="{6A591E05-232C-C7C9-2F07-BFDC8ACD8D03}"/>
              </a:ext>
            </a:extLst>
          </p:cNvPr>
          <p:cNvSpPr/>
          <p:nvPr/>
        </p:nvSpPr>
        <p:spPr>
          <a:xfrm flipH="1">
            <a:off x="9186005" y="25158"/>
            <a:ext cx="2943935" cy="2159964"/>
          </a:xfrm>
          <a:prstGeom prst="flowChartPunchedCard">
            <a:avLst/>
          </a:prstGeom>
          <a:solidFill>
            <a:srgbClr val="699A08"/>
          </a:solidFill>
          <a:ln w="19050">
            <a:solidFill>
              <a:srgbClr val="FF7930"/>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FFFF00"/>
                </a:solidFill>
              </a:ln>
              <a:solidFill>
                <a:srgbClr val="773717"/>
              </a:solidFill>
            </a:endParaRPr>
          </a:p>
        </p:txBody>
      </p:sp>
      <p:sp>
        <p:nvSpPr>
          <p:cNvPr id="7" name="Diagrama de flujo: tarjeta 6">
            <a:extLst>
              <a:ext uri="{FF2B5EF4-FFF2-40B4-BE49-F238E27FC236}">
                <a16:creationId xmlns:a16="http://schemas.microsoft.com/office/drawing/2014/main" id="{F6DFA951-1808-C9BC-F6BC-98CBC5F37125}"/>
              </a:ext>
            </a:extLst>
          </p:cNvPr>
          <p:cNvSpPr/>
          <p:nvPr/>
        </p:nvSpPr>
        <p:spPr>
          <a:xfrm>
            <a:off x="8973671" y="2220407"/>
            <a:ext cx="3156269" cy="4555285"/>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97 w 10000"/>
              <a:gd name="connsiteY0" fmla="*/ 1979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97 w 10000"/>
              <a:gd name="connsiteY5" fmla="*/ 1979 h 10000"/>
              <a:gd name="connsiteX0" fmla="*/ 32 w 10000"/>
              <a:gd name="connsiteY0" fmla="*/ 1456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32 w 10000"/>
              <a:gd name="connsiteY5" fmla="*/ 1456 h 10000"/>
              <a:gd name="connsiteX0" fmla="*/ 32 w 10000"/>
              <a:gd name="connsiteY0" fmla="*/ 1456 h 10000"/>
              <a:gd name="connsiteX1" fmla="*/ 1029 w 10000"/>
              <a:gd name="connsiteY1" fmla="*/ 42 h 10000"/>
              <a:gd name="connsiteX2" fmla="*/ 10000 w 10000"/>
              <a:gd name="connsiteY2" fmla="*/ 0 h 10000"/>
              <a:gd name="connsiteX3" fmla="*/ 10000 w 10000"/>
              <a:gd name="connsiteY3" fmla="*/ 10000 h 10000"/>
              <a:gd name="connsiteX4" fmla="*/ 0 w 10000"/>
              <a:gd name="connsiteY4" fmla="*/ 10000 h 10000"/>
              <a:gd name="connsiteX5" fmla="*/ 32 w 10000"/>
              <a:gd name="connsiteY5" fmla="*/ 145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2" y="1456"/>
                </a:moveTo>
                <a:lnTo>
                  <a:pt x="1029" y="42"/>
                </a:lnTo>
                <a:lnTo>
                  <a:pt x="10000" y="0"/>
                </a:lnTo>
                <a:lnTo>
                  <a:pt x="10000" y="10000"/>
                </a:lnTo>
                <a:lnTo>
                  <a:pt x="0" y="10000"/>
                </a:lnTo>
                <a:cubicBezTo>
                  <a:pt x="32" y="7326"/>
                  <a:pt x="0" y="4130"/>
                  <a:pt x="32" y="1456"/>
                </a:cubicBezTo>
                <a:close/>
              </a:path>
            </a:pathLst>
          </a:custGeom>
          <a:solidFill>
            <a:srgbClr val="FFA54B"/>
          </a:solidFill>
          <a:ln w="19050">
            <a:solidFill>
              <a:srgbClr val="72A50D"/>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8" name="CuadroTexto 7">
            <a:extLst>
              <a:ext uri="{FF2B5EF4-FFF2-40B4-BE49-F238E27FC236}">
                <a16:creationId xmlns:a16="http://schemas.microsoft.com/office/drawing/2014/main" id="{A167BEB0-99BB-E338-854E-E36A45A0C08F}"/>
              </a:ext>
            </a:extLst>
          </p:cNvPr>
          <p:cNvSpPr txBox="1"/>
          <p:nvPr/>
        </p:nvSpPr>
        <p:spPr>
          <a:xfrm>
            <a:off x="755379" y="5795141"/>
            <a:ext cx="7627621" cy="853107"/>
          </a:xfrm>
          <a:prstGeom prst="rect">
            <a:avLst/>
          </a:prstGeom>
          <a:noFill/>
          <a:effectLst>
            <a:outerShdw blurRad="50800" dist="50800" dir="5400000" algn="ctr" rotWithShape="0">
              <a:schemeClr val="tx1"/>
            </a:outerShdw>
          </a:effectLst>
        </p:spPr>
        <p:txBody>
          <a:bodyPr wrap="square">
            <a:prstTxWarp prst="textTriangle">
              <a:avLst>
                <a:gd name="adj" fmla="val 39951"/>
              </a:avLst>
            </a:prstTxWarp>
            <a:spAutoFit/>
            <a:scene3d>
              <a:camera prst="orthographicFront"/>
              <a:lightRig rig="soft" dir="t">
                <a:rot lat="0" lon="0" rev="15600000"/>
              </a:lightRig>
            </a:scene3d>
            <a:sp3d extrusionH="57150" prstMaterial="softEdge">
              <a:bevelT w="25400" h="38100"/>
            </a:sp3d>
          </a:bodyPr>
          <a:lstStyle/>
          <a:p>
            <a:pPr algn="ctr"/>
            <a:r>
              <a:rPr lang="es-ES" sz="3200" b="1" dirty="0" err="1">
                <a:ln/>
                <a:solidFill>
                  <a:srgbClr val="E8F75B"/>
                </a:solidFill>
                <a:effectLst>
                  <a:outerShdw blurRad="50800" dist="38100" dir="2700000" algn="tl" rotWithShape="0">
                    <a:prstClr val="black">
                      <a:alpha val="40000"/>
                    </a:prstClr>
                  </a:outerShdw>
                </a:effectLst>
              </a:rPr>
              <a:t>Buried</a:t>
            </a:r>
            <a:r>
              <a:rPr lang="es-ES" sz="3200" b="1" dirty="0">
                <a:ln/>
                <a:solidFill>
                  <a:srgbClr val="E8F75B"/>
                </a:solidFill>
                <a:effectLst>
                  <a:outerShdw blurRad="50800" dist="38100" dir="2700000" algn="tl" rotWithShape="0">
                    <a:prstClr val="black">
                      <a:alpha val="40000"/>
                    </a:prstClr>
                  </a:outerShdw>
                </a:effectLst>
              </a:rPr>
              <a:t> </a:t>
            </a:r>
            <a:r>
              <a:rPr lang="es-ES" sz="3200" b="1" dirty="0" err="1">
                <a:ln/>
                <a:solidFill>
                  <a:srgbClr val="E8F75B"/>
                </a:solidFill>
                <a:effectLst>
                  <a:outerShdw blurRad="50800" dist="38100" dir="2700000" algn="tl" rotWithShape="0">
                    <a:prstClr val="black">
                      <a:alpha val="40000"/>
                    </a:prstClr>
                  </a:outerShdw>
                </a:effectLst>
              </a:rPr>
              <a:t>With</a:t>
            </a:r>
            <a:r>
              <a:rPr lang="es-ES" sz="3200" b="1" dirty="0">
                <a:ln/>
                <a:solidFill>
                  <a:srgbClr val="E8F75B"/>
                </a:solidFill>
                <a:effectLst>
                  <a:outerShdw blurRad="50800" dist="38100" dir="2700000" algn="tl" rotWithShape="0">
                    <a:prstClr val="black">
                      <a:alpha val="40000"/>
                    </a:prstClr>
                  </a:outerShdw>
                </a:effectLst>
              </a:rPr>
              <a:t> the </a:t>
            </a:r>
            <a:r>
              <a:rPr lang="es-ES" sz="3200" b="1" dirty="0" err="1">
                <a:ln/>
                <a:solidFill>
                  <a:srgbClr val="E8F75B"/>
                </a:solidFill>
                <a:effectLst>
                  <a:outerShdw blurRad="50800" dist="38100" dir="2700000" algn="tl" rotWithShape="0">
                    <a:prstClr val="black">
                      <a:alpha val="40000"/>
                    </a:prstClr>
                  </a:outerShdw>
                </a:effectLst>
              </a:rPr>
              <a:t>Rich</a:t>
            </a:r>
            <a:endParaRPr lang="es-ES" sz="3200" b="1" dirty="0">
              <a:ln/>
              <a:solidFill>
                <a:srgbClr val="E8F75B"/>
              </a:solidFill>
              <a:effectLst>
                <a:outerShdw blurRad="50800" dist="38100" dir="2700000" algn="tl" rotWithShape="0">
                  <a:prstClr val="black">
                    <a:alpha val="40000"/>
                  </a:prstClr>
                </a:outerShdw>
              </a:effectLst>
            </a:endParaRPr>
          </a:p>
        </p:txBody>
      </p:sp>
      <p:sp>
        <p:nvSpPr>
          <p:cNvPr id="10" name="CuadroTexto 9">
            <a:extLst>
              <a:ext uri="{FF2B5EF4-FFF2-40B4-BE49-F238E27FC236}">
                <a16:creationId xmlns:a16="http://schemas.microsoft.com/office/drawing/2014/main" id="{7EC69FB6-FC8B-7F6B-FF03-9A4171202060}"/>
              </a:ext>
            </a:extLst>
          </p:cNvPr>
          <p:cNvSpPr txBox="1"/>
          <p:nvPr/>
        </p:nvSpPr>
        <p:spPr>
          <a:xfrm>
            <a:off x="9310087" y="155954"/>
            <a:ext cx="2695770" cy="2031325"/>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 And he made his grave with the wicked, and with the rich in his death; because he had done no violence, neither was any deceit in his mouth.</a:t>
            </a:r>
            <a:br>
              <a:rPr lang="es-ES" b="1" dirty="0">
                <a:solidFill>
                  <a:schemeClr val="bg1"/>
                </a:solidFill>
                <a:effectLst>
                  <a:outerShdw blurRad="38100" dist="38100" dir="2700000" algn="tl">
                    <a:srgbClr val="000000">
                      <a:alpha val="43137"/>
                    </a:srgbClr>
                  </a:outerShdw>
                </a:effectLst>
              </a:rPr>
            </a:b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Isaiah</a:t>
            </a:r>
            <a:r>
              <a:rPr lang="es-ES" b="1" dirty="0">
                <a:solidFill>
                  <a:schemeClr val="bg1"/>
                </a:solidFill>
                <a:effectLst>
                  <a:outerShdw blurRad="38100" dist="38100" dir="2700000" algn="tl">
                    <a:srgbClr val="000000">
                      <a:alpha val="43137"/>
                    </a:srgbClr>
                  </a:outerShdw>
                </a:effectLst>
              </a:rPr>
              <a:t> 53:9)</a:t>
            </a:r>
          </a:p>
        </p:txBody>
      </p:sp>
      <p:sp>
        <p:nvSpPr>
          <p:cNvPr id="12" name="CuadroTexto 11">
            <a:extLst>
              <a:ext uri="{FF2B5EF4-FFF2-40B4-BE49-F238E27FC236}">
                <a16:creationId xmlns:a16="http://schemas.microsoft.com/office/drawing/2014/main" id="{CB121295-9CFD-2F5A-4E18-9549452DB2C7}"/>
              </a:ext>
            </a:extLst>
          </p:cNvPr>
          <p:cNvSpPr txBox="1"/>
          <p:nvPr/>
        </p:nvSpPr>
        <p:spPr>
          <a:xfrm>
            <a:off x="8973671" y="2286662"/>
            <a:ext cx="3187201" cy="4524315"/>
          </a:xfrm>
          <a:prstGeom prst="rect">
            <a:avLst/>
          </a:prstGeom>
          <a:noFill/>
        </p:spPr>
        <p:txBody>
          <a:bodyPr wrap="square">
            <a:spAutoFit/>
          </a:bodyPr>
          <a:lstStyle/>
          <a:p>
            <a:pPr algn="ctr"/>
            <a:r>
              <a:rPr lang="es-ES" b="1" dirty="0"/>
              <a:t>    </a:t>
            </a:r>
            <a:r>
              <a:rPr lang="en-US" b="1" dirty="0"/>
              <a:t>When the even was come, there came a rich man of </a:t>
            </a:r>
            <a:r>
              <a:rPr lang="en-US" b="1" dirty="0" err="1"/>
              <a:t>Arimathaea</a:t>
            </a:r>
            <a:r>
              <a:rPr lang="en-US" b="1" dirty="0"/>
              <a:t>, named Joseph, who also himself was Jesus' disciple: He went to Pilate, and begged the body of Jesus. Then Pilate commanded the body to be delivered. And when Joseph had taken the body, he wrapped it in a clean linen cloth, And laid it in his own new tomb, which he had hewn out in the rock: and he rolled a great stone to the door of the </a:t>
            </a:r>
            <a:r>
              <a:rPr lang="en-US" b="1" dirty="0" err="1"/>
              <a:t>sepulchre</a:t>
            </a:r>
            <a:r>
              <a:rPr lang="en-US" b="1" dirty="0"/>
              <a:t>, and departed. </a:t>
            </a:r>
            <a:r>
              <a:rPr lang="es-ES" b="1" dirty="0"/>
              <a:t> </a:t>
            </a:r>
            <a:br>
              <a:rPr lang="es-ES" b="1" dirty="0"/>
            </a:br>
            <a:r>
              <a:rPr lang="es-ES" b="1" dirty="0"/>
              <a:t>(Matthew 27:57-60)</a:t>
            </a:r>
          </a:p>
        </p:txBody>
      </p:sp>
    </p:spTree>
    <p:extLst>
      <p:ext uri="{BB962C8B-B14F-4D97-AF65-F5344CB8AC3E}">
        <p14:creationId xmlns:p14="http://schemas.microsoft.com/office/powerpoint/2010/main" val="7638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type="wd">
                                    <p:tmAbs val="0"/>
                                  </p:iterate>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500"/>
                            </p:stCondLst>
                            <p:childTnLst>
                              <p:par>
                                <p:cTn id="25" presetID="8" presetClass="emph" presetSubtype="0" fill="hold" grpId="1" nodeType="afterEffect">
                                  <p:stCondLst>
                                    <p:cond delay="0"/>
                                  </p:stCondLst>
                                  <p:iterate type="wd">
                                    <p:tmPct val="2000"/>
                                  </p:iterate>
                                  <p:childTnLst>
                                    <p:animRot by="21600000">
                                      <p:cBhvr>
                                        <p:cTn id="26" dur="250" fill="hold"/>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iterate type="wd">
                                    <p:tmAbs val="0"/>
                                  </p:iterate>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8" presetClass="emph" presetSubtype="0" fill="hold" grpId="1" nodeType="afterEffect">
                                  <p:stCondLst>
                                    <p:cond delay="0"/>
                                  </p:stCondLst>
                                  <p:iterate type="wd">
                                    <p:tmPct val="2000"/>
                                  </p:iterate>
                                  <p:childTnLst>
                                    <p:animRot by="21600000">
                                      <p:cBhvr>
                                        <p:cTn id="38" dur="25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0" grpId="1"/>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upo de personas en un escenario&#10;&#10;Descripción generada automáticamente con confianza media">
            <a:extLst>
              <a:ext uri="{FF2B5EF4-FFF2-40B4-BE49-F238E27FC236}">
                <a16:creationId xmlns:a16="http://schemas.microsoft.com/office/drawing/2014/main" id="{1027E110-C402-D6D5-86F3-570118EC2A05}"/>
              </a:ext>
            </a:extLst>
          </p:cNvPr>
          <p:cNvPicPr>
            <a:picLocks noChangeAspect="1"/>
          </p:cNvPicPr>
          <p:nvPr/>
        </p:nvPicPr>
        <p:blipFill rotWithShape="1">
          <a:blip r:embed="rId2">
            <a:extLst>
              <a:ext uri="{28A0092B-C50C-407E-A947-70E740481C1C}">
                <a14:useLocalDpi xmlns:a14="http://schemas.microsoft.com/office/drawing/2010/main" val="0"/>
              </a:ext>
            </a:extLst>
          </a:blip>
          <a:srcRect t="15143" b="4998"/>
          <a:stretch/>
        </p:blipFill>
        <p:spPr>
          <a:xfrm>
            <a:off x="0" y="0"/>
            <a:ext cx="12192000" cy="6857999"/>
          </a:xfrm>
          <a:prstGeom prst="rect">
            <a:avLst/>
          </a:prstGeom>
        </p:spPr>
      </p:pic>
      <p:sp>
        <p:nvSpPr>
          <p:cNvPr id="5" name="CuadroTexto 4">
            <a:extLst>
              <a:ext uri="{FF2B5EF4-FFF2-40B4-BE49-F238E27FC236}">
                <a16:creationId xmlns:a16="http://schemas.microsoft.com/office/drawing/2014/main" id="{60D0B702-5D7B-1310-BB33-CE29926FC83D}"/>
              </a:ext>
            </a:extLst>
          </p:cNvPr>
          <p:cNvSpPr txBox="1"/>
          <p:nvPr/>
        </p:nvSpPr>
        <p:spPr>
          <a:xfrm>
            <a:off x="0" y="5167779"/>
            <a:ext cx="12192000" cy="1323439"/>
          </a:xfrm>
          <a:prstGeom prst="rect">
            <a:avLst/>
          </a:prstGeom>
          <a:solidFill>
            <a:schemeClr val="bg1">
              <a:alpha val="68000"/>
            </a:schemeClr>
          </a:solidFill>
        </p:spPr>
        <p:txBody>
          <a:bodyPr wrap="square">
            <a:spAutoFit/>
            <a:scene3d>
              <a:camera prst="orthographicFront"/>
              <a:lightRig rig="threePt" dir="t"/>
            </a:scene3d>
            <a:sp3d extrusionH="57150">
              <a:bevelT w="38100" h="38100"/>
            </a:sp3d>
          </a:bodyPr>
          <a:lstStyle/>
          <a:p>
            <a:pPr algn="ctr"/>
            <a:r>
              <a:rPr lang="es-ES" sz="8000" b="1" spc="600" dirty="0">
                <a:ln w="9525">
                  <a:solidFill>
                    <a:schemeClr val="bg1"/>
                  </a:solidFill>
                  <a:prstDash val="solid"/>
                </a:ln>
                <a:solidFill>
                  <a:schemeClr val="accent2">
                    <a:lumMod val="60000"/>
                    <a:lumOff val="40000"/>
                  </a:schemeClr>
                </a:solidFill>
                <a:effectLst>
                  <a:outerShdw blurRad="12700" dist="25400" dir="2700000" algn="tl" rotWithShape="0">
                    <a:srgbClr val="5382B6"/>
                  </a:outerShdw>
                </a:effectLst>
              </a:rPr>
              <a:t>HIS GLORIFICATION</a:t>
            </a:r>
          </a:p>
        </p:txBody>
      </p:sp>
    </p:spTree>
    <p:extLst>
      <p:ext uri="{BB962C8B-B14F-4D97-AF65-F5344CB8AC3E}">
        <p14:creationId xmlns:p14="http://schemas.microsoft.com/office/powerpoint/2010/main" val="257816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0" presetClass="emph" presetSubtype="0" fill="hold" grpId="1" nodeType="afterEffect">
                                  <p:stCondLst>
                                    <p:cond delay="0"/>
                                  </p:stCondLst>
                                  <p:childTnLst>
                                    <p:animClr clrSpc="hsl" dir="cw">
                                      <p:cBhvr override="childStyle">
                                        <p:cTn id="11" dur="500" fill="hold"/>
                                        <p:tgtEl>
                                          <p:spTgt spid="5"/>
                                        </p:tgtEl>
                                        <p:attrNameLst>
                                          <p:attrName>style.color</p:attrName>
                                        </p:attrNameLst>
                                      </p:cBhvr>
                                      <p:by>
                                        <p:hsl h="0" s="12549" l="25098"/>
                                      </p:by>
                                    </p:animClr>
                                    <p:animClr clrSpc="hsl" dir="cw">
                                      <p:cBhvr>
                                        <p:cTn id="12" dur="500" fill="hold"/>
                                        <p:tgtEl>
                                          <p:spTgt spid="5"/>
                                        </p:tgtEl>
                                        <p:attrNameLst>
                                          <p:attrName>fillcolor</p:attrName>
                                        </p:attrNameLst>
                                      </p:cBhvr>
                                      <p:by>
                                        <p:hsl h="0" s="12549" l="25098"/>
                                      </p:by>
                                    </p:animClr>
                                    <p:animClr clrSpc="hsl" dir="cw">
                                      <p:cBhvr>
                                        <p:cTn id="13" dur="500" fill="hold"/>
                                        <p:tgtEl>
                                          <p:spTgt spid="5"/>
                                        </p:tgtEl>
                                        <p:attrNameLst>
                                          <p:attrName>stroke.color</p:attrName>
                                        </p:attrNameLst>
                                      </p:cBhvr>
                                      <p:by>
                                        <p:hsl h="0" s="12549" l="25098"/>
                                      </p:by>
                                    </p:animClr>
                                    <p:set>
                                      <p:cBhvr>
                                        <p:cTn id="14"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71928"/>
        </a:solidFill>
        <a:effectLst/>
      </p:bgPr>
    </p:bg>
    <p:spTree>
      <p:nvGrpSpPr>
        <p:cNvPr id="1" name=""/>
        <p:cNvGrpSpPr/>
        <p:nvPr/>
      </p:nvGrpSpPr>
      <p:grpSpPr>
        <a:xfrm>
          <a:off x="0" y="0"/>
          <a:ext cx="0" cy="0"/>
          <a:chOff x="0" y="0"/>
          <a:chExt cx="0" cy="0"/>
        </a:xfrm>
      </p:grpSpPr>
      <p:pic>
        <p:nvPicPr>
          <p:cNvPr id="16" name="Imagen 15" descr="Imagen que contiene interior, tabla, gato, mujer&#10;&#10;Descripción generada automáticamente">
            <a:extLst>
              <a:ext uri="{FF2B5EF4-FFF2-40B4-BE49-F238E27FC236}">
                <a16:creationId xmlns:a16="http://schemas.microsoft.com/office/drawing/2014/main" id="{FE6B8CF4-A423-5FFB-ADDF-2B8D0B11E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149" y="1507940"/>
            <a:ext cx="4899026" cy="3674270"/>
          </a:xfrm>
          <a:prstGeom prst="rect">
            <a:avLst/>
          </a:prstGeom>
          <a:ln w="28575">
            <a:solidFill>
              <a:schemeClr val="bg1"/>
            </a:solidFill>
          </a:ln>
        </p:spPr>
      </p:pic>
      <p:pic>
        <p:nvPicPr>
          <p:cNvPr id="6" name="Imagen 5" descr="Mujer con vestido de novia&#10;&#10;Descripción generada automáticamente con confianza baja">
            <a:extLst>
              <a:ext uri="{FF2B5EF4-FFF2-40B4-BE49-F238E27FC236}">
                <a16:creationId xmlns:a16="http://schemas.microsoft.com/office/drawing/2014/main" id="{7E03C47B-F513-18B1-5C02-AC4050F39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041199" cy="6858000"/>
          </a:xfrm>
          <a:prstGeom prst="rect">
            <a:avLst/>
          </a:prstGeom>
          <a:ln>
            <a:noFill/>
          </a:ln>
          <a:effectLst>
            <a:softEdge rad="112500"/>
          </a:effectLst>
        </p:spPr>
      </p:pic>
      <p:grpSp>
        <p:nvGrpSpPr>
          <p:cNvPr id="2" name="Grupo 1">
            <a:extLst>
              <a:ext uri="{FF2B5EF4-FFF2-40B4-BE49-F238E27FC236}">
                <a16:creationId xmlns:a16="http://schemas.microsoft.com/office/drawing/2014/main" id="{49825730-5D88-3F60-F824-A6A88161365A}"/>
              </a:ext>
            </a:extLst>
          </p:cNvPr>
          <p:cNvGrpSpPr/>
          <p:nvPr/>
        </p:nvGrpSpPr>
        <p:grpSpPr>
          <a:xfrm>
            <a:off x="7781924" y="67798"/>
            <a:ext cx="3819525" cy="1313327"/>
            <a:chOff x="7781924" y="67798"/>
            <a:chExt cx="3819525" cy="1313327"/>
          </a:xfrm>
        </p:grpSpPr>
        <p:sp>
          <p:nvSpPr>
            <p:cNvPr id="9" name="Diagrama de flujo: tarjeta 8">
              <a:extLst>
                <a:ext uri="{FF2B5EF4-FFF2-40B4-BE49-F238E27FC236}">
                  <a16:creationId xmlns:a16="http://schemas.microsoft.com/office/drawing/2014/main" id="{3CE2FC8C-D750-4803-2B99-B2B0B688BECE}"/>
                </a:ext>
              </a:extLst>
            </p:cNvPr>
            <p:cNvSpPr/>
            <p:nvPr/>
          </p:nvSpPr>
          <p:spPr>
            <a:xfrm>
              <a:off x="7781924" y="67798"/>
              <a:ext cx="3819525" cy="1313327"/>
            </a:xfrm>
            <a:prstGeom prst="flowChartPunchedCard">
              <a:avLst/>
            </a:prstGeom>
            <a:solidFill>
              <a:srgbClr val="00729A"/>
            </a:solidFill>
            <a:ln w="19050">
              <a:solidFill>
                <a:srgbClr val="F2FF99"/>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ln>
                  <a:solidFill>
                    <a:srgbClr val="FFFF00"/>
                  </a:solidFill>
                </a:ln>
                <a:solidFill>
                  <a:srgbClr val="773717"/>
                </a:solidFill>
              </a:endParaRPr>
            </a:p>
          </p:txBody>
        </p:sp>
        <p:sp>
          <p:nvSpPr>
            <p:cNvPr id="12" name="CuadroTexto 11">
              <a:extLst>
                <a:ext uri="{FF2B5EF4-FFF2-40B4-BE49-F238E27FC236}">
                  <a16:creationId xmlns:a16="http://schemas.microsoft.com/office/drawing/2014/main" id="{F51BAE71-8039-9F79-E8DE-16CABDF6D0EA}"/>
                </a:ext>
              </a:extLst>
            </p:cNvPr>
            <p:cNvSpPr txBox="1"/>
            <p:nvPr/>
          </p:nvSpPr>
          <p:spPr>
            <a:xfrm>
              <a:off x="7781924" y="324709"/>
              <a:ext cx="3819524"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For thou wilt not leave my soul in hell; neither wilt thou suffer thine Holy One to see corruption.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16:10)</a:t>
              </a:r>
            </a:p>
          </p:txBody>
        </p:sp>
      </p:grpSp>
      <p:grpSp>
        <p:nvGrpSpPr>
          <p:cNvPr id="3" name="Grupo 2">
            <a:extLst>
              <a:ext uri="{FF2B5EF4-FFF2-40B4-BE49-F238E27FC236}">
                <a16:creationId xmlns:a16="http://schemas.microsoft.com/office/drawing/2014/main" id="{EE358226-0729-1F9A-F8AA-8EEE1EB2B906}"/>
              </a:ext>
            </a:extLst>
          </p:cNvPr>
          <p:cNvGrpSpPr/>
          <p:nvPr/>
        </p:nvGrpSpPr>
        <p:grpSpPr>
          <a:xfrm>
            <a:off x="7579433" y="5279557"/>
            <a:ext cx="4224506" cy="1500249"/>
            <a:chOff x="7579433" y="5279557"/>
            <a:chExt cx="4224506" cy="1500249"/>
          </a:xfrm>
        </p:grpSpPr>
        <p:sp>
          <p:nvSpPr>
            <p:cNvPr id="10" name="Diagrama de flujo: tarjeta 9">
              <a:extLst>
                <a:ext uri="{FF2B5EF4-FFF2-40B4-BE49-F238E27FC236}">
                  <a16:creationId xmlns:a16="http://schemas.microsoft.com/office/drawing/2014/main" id="{D8514E6E-9AC0-5058-19A6-5218BCC0F050}"/>
                </a:ext>
              </a:extLst>
            </p:cNvPr>
            <p:cNvSpPr/>
            <p:nvPr/>
          </p:nvSpPr>
          <p:spPr>
            <a:xfrm flipH="1">
              <a:off x="7579433" y="5279557"/>
              <a:ext cx="4224506" cy="1498330"/>
            </a:xfrm>
            <a:prstGeom prst="flowChartPunchedCard">
              <a:avLst/>
            </a:prstGeom>
            <a:solidFill>
              <a:srgbClr val="E4FC8E"/>
            </a:solidFill>
            <a:ln w="19050">
              <a:solidFill>
                <a:srgbClr val="5B8CC2"/>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4" name="CuadroTexto 13">
              <a:extLst>
                <a:ext uri="{FF2B5EF4-FFF2-40B4-BE49-F238E27FC236}">
                  <a16:creationId xmlns:a16="http://schemas.microsoft.com/office/drawing/2014/main" id="{76F39469-DB39-C954-D1D0-C4B481CFA0B3}"/>
                </a:ext>
              </a:extLst>
            </p:cNvPr>
            <p:cNvSpPr txBox="1"/>
            <p:nvPr/>
          </p:nvSpPr>
          <p:spPr>
            <a:xfrm>
              <a:off x="7641345" y="5302478"/>
              <a:ext cx="4100681" cy="1477328"/>
            </a:xfrm>
            <a:prstGeom prst="rect">
              <a:avLst/>
            </a:prstGeom>
            <a:noFill/>
          </p:spPr>
          <p:txBody>
            <a:bodyPr wrap="square">
              <a:spAutoFit/>
            </a:bodyPr>
            <a:lstStyle/>
            <a:p>
              <a:pPr algn="ctr"/>
              <a:r>
                <a:rPr lang="en-US" b="1" dirty="0"/>
                <a:t>And he saith unto them, Be not affrighted: Ye seek Jesus of Nazareth, which was crucified: he is risen; he is not here: behold the place where they laid him.</a:t>
              </a:r>
              <a:r>
                <a:rPr lang="es-ES" b="1" dirty="0"/>
                <a:t> (Mark 16:6)</a:t>
              </a:r>
            </a:p>
          </p:txBody>
        </p:sp>
      </p:grpSp>
      <p:sp>
        <p:nvSpPr>
          <p:cNvPr id="17" name="CuadroTexto 16">
            <a:extLst>
              <a:ext uri="{FF2B5EF4-FFF2-40B4-BE49-F238E27FC236}">
                <a16:creationId xmlns:a16="http://schemas.microsoft.com/office/drawing/2014/main" id="{2B97CA66-2663-C9D1-9CE4-A2FF6DF1A4AC}"/>
              </a:ext>
            </a:extLst>
          </p:cNvPr>
          <p:cNvSpPr txBox="1"/>
          <p:nvPr/>
        </p:nvSpPr>
        <p:spPr>
          <a:xfrm>
            <a:off x="704850" y="252495"/>
            <a:ext cx="6019800" cy="708244"/>
          </a:xfrm>
          <a:prstGeom prst="rect">
            <a:avLst/>
          </a:prstGeom>
          <a:noFill/>
        </p:spPr>
        <p:txBody>
          <a:bodyPr wrap="square" numCol="1">
            <a:prstTxWarp prst="textDeflateBottom">
              <a:avLst/>
            </a:prstTxWarp>
            <a:spAutoFit/>
          </a:bodyPr>
          <a:lstStyle>
            <a:defPPr>
              <a:defRPr lang="es-ES"/>
            </a:defPPr>
            <a:lvl1pPr>
              <a:defRPr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alpha val="40000"/>
                    </a:prstClr>
                  </a:outerShdw>
                </a:effectLst>
              </a:defRPr>
            </a:lvl1pPr>
          </a:lstStyle>
          <a:p>
            <a:r>
              <a:rPr lang="en-US" dirty="0">
                <a:effectLst>
                  <a:glow rad="63500">
                    <a:srgbClr val="593949"/>
                  </a:glow>
                  <a:outerShdw blurRad="50800" dist="38100" dir="2700000" algn="tl" rotWithShape="0">
                    <a:prstClr val="black">
                      <a:alpha val="40000"/>
                    </a:prstClr>
                  </a:outerShdw>
                </a:effectLst>
              </a:rPr>
              <a:t>HE WOULD RISE FROM THE DEAD</a:t>
            </a:r>
            <a:endParaRPr lang="es-ES" dirty="0">
              <a:effectLst>
                <a:glow rad="63500">
                  <a:srgbClr val="593949"/>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00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fltVal val="0.5"/>
                                          </p:val>
                                        </p:tav>
                                        <p:tav tm="100000">
                                          <p:val>
                                            <p:strVal val="#ppt_x"/>
                                          </p:val>
                                        </p:tav>
                                      </p:tavLst>
                                    </p:anim>
                                    <p:anim calcmode="lin" valueType="num">
                                      <p:cBhvr>
                                        <p:cTn id="20" dur="10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fltVal val="0.5"/>
                                          </p:val>
                                        </p:tav>
                                        <p:tav tm="100000">
                                          <p:val>
                                            <p:strVal val="#ppt_x"/>
                                          </p:val>
                                        </p:tav>
                                      </p:tavLst>
                                    </p:anim>
                                    <p:anim calcmode="lin" valueType="num">
                                      <p:cBhvr>
                                        <p:cTn id="29" dur="1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C0E920A-1B91-186C-702C-3536384464E2}"/>
              </a:ext>
            </a:extLst>
          </p:cNvPr>
          <p:cNvPicPr>
            <a:picLocks noChangeAspect="1"/>
          </p:cNvPicPr>
          <p:nvPr/>
        </p:nvPicPr>
        <p:blipFill>
          <a:blip r:embed="rId2"/>
          <a:stretch>
            <a:fillRect/>
          </a:stretch>
        </p:blipFill>
        <p:spPr>
          <a:xfrm>
            <a:off x="9525" y="0"/>
            <a:ext cx="12192000" cy="6864096"/>
          </a:xfrm>
          <a:prstGeom prst="rect">
            <a:avLst/>
          </a:prstGeom>
        </p:spPr>
      </p:pic>
      <p:sp>
        <p:nvSpPr>
          <p:cNvPr id="18" name="CuadroTexto 17">
            <a:extLst>
              <a:ext uri="{FF2B5EF4-FFF2-40B4-BE49-F238E27FC236}">
                <a16:creationId xmlns:a16="http://schemas.microsoft.com/office/drawing/2014/main" id="{EF083078-5823-E852-9F3D-EB3C5C30913B}"/>
              </a:ext>
            </a:extLst>
          </p:cNvPr>
          <p:cNvSpPr txBox="1"/>
          <p:nvPr/>
        </p:nvSpPr>
        <p:spPr>
          <a:xfrm>
            <a:off x="4634753" y="100095"/>
            <a:ext cx="7114032" cy="708244"/>
          </a:xfrm>
          <a:prstGeom prst="rect">
            <a:avLst/>
          </a:prstGeom>
          <a:noFill/>
        </p:spPr>
        <p:txBody>
          <a:bodyPr wrap="square" numCol="1">
            <a:prstTxWarp prst="textDeflateBottom">
              <a:avLst/>
            </a:prstTxWarp>
            <a:spAutoFit/>
          </a:bodyPr>
          <a:lstStyle>
            <a:defPPr>
              <a:defRPr lang="es-ES"/>
            </a:defPPr>
            <a:lvl1pPr>
              <a:defRPr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alpha val="40000"/>
                    </a:prstClr>
                  </a:outerShdw>
                </a:effectLst>
              </a:defRPr>
            </a:lvl1pPr>
          </a:lstStyle>
          <a:p>
            <a:r>
              <a:rPr lang="en-US" dirty="0">
                <a:effectLst>
                  <a:glow rad="63500">
                    <a:srgbClr val="5CB5F1"/>
                  </a:glow>
                  <a:outerShdw blurRad="50800" dist="38100" dir="2700000" algn="tl" rotWithShape="0">
                    <a:prstClr val="black">
                      <a:alpha val="40000"/>
                    </a:prstClr>
                  </a:outerShdw>
                </a:effectLst>
              </a:rPr>
              <a:t>He Would Ascend to the Heavens</a:t>
            </a:r>
            <a:endParaRPr lang="es-ES" dirty="0">
              <a:effectLst>
                <a:glow rad="63500">
                  <a:srgbClr val="5CB5F1"/>
                </a:glow>
                <a:outerShdw blurRad="50800" dist="38100" dir="2700000" algn="tl" rotWithShape="0">
                  <a:prstClr val="black">
                    <a:alpha val="40000"/>
                  </a:prstClr>
                </a:outerShdw>
              </a:effectLst>
            </a:endParaRPr>
          </a:p>
        </p:txBody>
      </p:sp>
      <p:grpSp>
        <p:nvGrpSpPr>
          <p:cNvPr id="2" name="Grupo 1">
            <a:extLst>
              <a:ext uri="{FF2B5EF4-FFF2-40B4-BE49-F238E27FC236}">
                <a16:creationId xmlns:a16="http://schemas.microsoft.com/office/drawing/2014/main" id="{772DFAB0-6E58-5998-97EF-64F4DE724B8E}"/>
              </a:ext>
            </a:extLst>
          </p:cNvPr>
          <p:cNvGrpSpPr/>
          <p:nvPr/>
        </p:nvGrpSpPr>
        <p:grpSpPr>
          <a:xfrm>
            <a:off x="9526" y="151676"/>
            <a:ext cx="4150098" cy="1648549"/>
            <a:chOff x="9526" y="151676"/>
            <a:chExt cx="4150098" cy="1648549"/>
          </a:xfrm>
        </p:grpSpPr>
        <p:sp>
          <p:nvSpPr>
            <p:cNvPr id="16" name="Diagrama de flujo: tarjeta 15">
              <a:extLst>
                <a:ext uri="{FF2B5EF4-FFF2-40B4-BE49-F238E27FC236}">
                  <a16:creationId xmlns:a16="http://schemas.microsoft.com/office/drawing/2014/main" id="{C2873FB1-DFF7-A422-3D88-BE5310806BAF}"/>
                </a:ext>
              </a:extLst>
            </p:cNvPr>
            <p:cNvSpPr/>
            <p:nvPr/>
          </p:nvSpPr>
          <p:spPr>
            <a:xfrm>
              <a:off x="110740" y="151676"/>
              <a:ext cx="4048884" cy="1648549"/>
            </a:xfrm>
            <a:prstGeom prst="flowChartPunchedCard">
              <a:avLst/>
            </a:prstGeom>
            <a:solidFill>
              <a:srgbClr val="00729A"/>
            </a:solidFill>
            <a:ln w="19050">
              <a:solidFill>
                <a:srgbClr val="F2FF99"/>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ln>
                  <a:solidFill>
                    <a:srgbClr val="FFFF00"/>
                  </a:solidFill>
                </a:ln>
                <a:solidFill>
                  <a:srgbClr val="773717"/>
                </a:solidFill>
              </a:endParaRPr>
            </a:p>
          </p:txBody>
        </p:sp>
        <p:sp>
          <p:nvSpPr>
            <p:cNvPr id="20" name="CuadroTexto 19">
              <a:extLst>
                <a:ext uri="{FF2B5EF4-FFF2-40B4-BE49-F238E27FC236}">
                  <a16:creationId xmlns:a16="http://schemas.microsoft.com/office/drawing/2014/main" id="{F4767597-CC82-1F8E-5555-F1F7AEB61B29}"/>
                </a:ext>
              </a:extLst>
            </p:cNvPr>
            <p:cNvSpPr txBox="1"/>
            <p:nvPr/>
          </p:nvSpPr>
          <p:spPr>
            <a:xfrm>
              <a:off x="9526" y="265861"/>
              <a:ext cx="4150098" cy="1477328"/>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        Thou hast ascended on high, thou hast led captivity captive: thou hast received gifts for men; yea, for the rebellious also, that the Lord God might dwell among them.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68:18)</a:t>
              </a:r>
            </a:p>
          </p:txBody>
        </p:sp>
      </p:grpSp>
      <p:grpSp>
        <p:nvGrpSpPr>
          <p:cNvPr id="3" name="Grupo 2">
            <a:extLst>
              <a:ext uri="{FF2B5EF4-FFF2-40B4-BE49-F238E27FC236}">
                <a16:creationId xmlns:a16="http://schemas.microsoft.com/office/drawing/2014/main" id="{FF03CDD5-7F0E-F314-35CE-3F5FDE902EEB}"/>
              </a:ext>
            </a:extLst>
          </p:cNvPr>
          <p:cNvGrpSpPr/>
          <p:nvPr/>
        </p:nvGrpSpPr>
        <p:grpSpPr>
          <a:xfrm>
            <a:off x="8150933" y="5646473"/>
            <a:ext cx="3936292" cy="1221947"/>
            <a:chOff x="8150933" y="5646473"/>
            <a:chExt cx="3936292" cy="1221947"/>
          </a:xfrm>
        </p:grpSpPr>
        <p:sp>
          <p:nvSpPr>
            <p:cNvPr id="17" name="Diagrama de flujo: tarjeta 16">
              <a:extLst>
                <a:ext uri="{FF2B5EF4-FFF2-40B4-BE49-F238E27FC236}">
                  <a16:creationId xmlns:a16="http://schemas.microsoft.com/office/drawing/2014/main" id="{2FCA7528-493C-886C-55D9-9FA9D5DD04B4}"/>
                </a:ext>
              </a:extLst>
            </p:cNvPr>
            <p:cNvSpPr/>
            <p:nvPr/>
          </p:nvSpPr>
          <p:spPr>
            <a:xfrm flipH="1">
              <a:off x="8150933" y="5646473"/>
              <a:ext cx="3936292" cy="1208975"/>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73 w 10000"/>
                <a:gd name="connsiteY0" fmla="*/ 1584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73 w 10000"/>
                <a:gd name="connsiteY5" fmla="*/ 1584 h 10000"/>
                <a:gd name="connsiteX0" fmla="*/ 73 w 10000"/>
                <a:gd name="connsiteY0" fmla="*/ 1833 h 10249"/>
                <a:gd name="connsiteX1" fmla="*/ 1419 w 10000"/>
                <a:gd name="connsiteY1" fmla="*/ 0 h 10249"/>
                <a:gd name="connsiteX2" fmla="*/ 10000 w 10000"/>
                <a:gd name="connsiteY2" fmla="*/ 249 h 10249"/>
                <a:gd name="connsiteX3" fmla="*/ 10000 w 10000"/>
                <a:gd name="connsiteY3" fmla="*/ 10249 h 10249"/>
                <a:gd name="connsiteX4" fmla="*/ 0 w 10000"/>
                <a:gd name="connsiteY4" fmla="*/ 10249 h 10249"/>
                <a:gd name="connsiteX5" fmla="*/ 73 w 10000"/>
                <a:gd name="connsiteY5" fmla="*/ 1833 h 10249"/>
                <a:gd name="connsiteX0" fmla="*/ 73 w 10000"/>
                <a:gd name="connsiteY0" fmla="*/ 1584 h 10000"/>
                <a:gd name="connsiteX1" fmla="*/ 1322 w 10000"/>
                <a:gd name="connsiteY1" fmla="*/ 250 h 10000"/>
                <a:gd name="connsiteX2" fmla="*/ 10000 w 10000"/>
                <a:gd name="connsiteY2" fmla="*/ 0 h 10000"/>
                <a:gd name="connsiteX3" fmla="*/ 10000 w 10000"/>
                <a:gd name="connsiteY3" fmla="*/ 10000 h 10000"/>
                <a:gd name="connsiteX4" fmla="*/ 0 w 10000"/>
                <a:gd name="connsiteY4" fmla="*/ 10000 h 10000"/>
                <a:gd name="connsiteX5" fmla="*/ 73 w 10000"/>
                <a:gd name="connsiteY5" fmla="*/ 15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3" y="1584"/>
                  </a:moveTo>
                  <a:lnTo>
                    <a:pt x="1322" y="250"/>
                  </a:lnTo>
                  <a:lnTo>
                    <a:pt x="10000" y="0"/>
                  </a:lnTo>
                  <a:lnTo>
                    <a:pt x="10000" y="10000"/>
                  </a:lnTo>
                  <a:lnTo>
                    <a:pt x="0" y="10000"/>
                  </a:lnTo>
                  <a:cubicBezTo>
                    <a:pt x="24" y="7195"/>
                    <a:pt x="49" y="4389"/>
                    <a:pt x="73" y="1584"/>
                  </a:cubicBezTo>
                  <a:close/>
                </a:path>
              </a:pathLst>
            </a:custGeom>
            <a:solidFill>
              <a:srgbClr val="E4FC8E"/>
            </a:solidFill>
            <a:ln w="19050">
              <a:solidFill>
                <a:srgbClr val="5B8CC2"/>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22" name="CuadroTexto 21">
              <a:extLst>
                <a:ext uri="{FF2B5EF4-FFF2-40B4-BE49-F238E27FC236}">
                  <a16:creationId xmlns:a16="http://schemas.microsoft.com/office/drawing/2014/main" id="{E3C6A23E-6C32-7C14-2C6D-7584743FE823}"/>
                </a:ext>
              </a:extLst>
            </p:cNvPr>
            <p:cNvSpPr txBox="1"/>
            <p:nvPr/>
          </p:nvSpPr>
          <p:spPr>
            <a:xfrm>
              <a:off x="8191769" y="5668091"/>
              <a:ext cx="3799021" cy="1200329"/>
            </a:xfrm>
            <a:prstGeom prst="rect">
              <a:avLst/>
            </a:prstGeom>
            <a:noFill/>
          </p:spPr>
          <p:txBody>
            <a:bodyPr wrap="square">
              <a:spAutoFit/>
            </a:bodyPr>
            <a:lstStyle/>
            <a:p>
              <a:pPr algn="ctr"/>
              <a:r>
                <a:rPr lang="en-US" b="1" dirty="0"/>
                <a:t>And when he had spoken these things, while they beheld, he was taken up; and a cloud received him out of their sight. </a:t>
              </a:r>
              <a:r>
                <a:rPr lang="es-ES" b="1" dirty="0"/>
                <a:t>(</a:t>
              </a:r>
              <a:r>
                <a:rPr lang="es-ES" b="1" dirty="0" err="1"/>
                <a:t>Acts</a:t>
              </a:r>
              <a:r>
                <a:rPr lang="es-ES" b="1" dirty="0"/>
                <a:t> 1:9)</a:t>
              </a:r>
            </a:p>
          </p:txBody>
        </p:sp>
      </p:grpSp>
    </p:spTree>
    <p:extLst>
      <p:ext uri="{BB962C8B-B14F-4D97-AF65-F5344CB8AC3E}">
        <p14:creationId xmlns:p14="http://schemas.microsoft.com/office/powerpoint/2010/main" val="11536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fltVal val="0.5"/>
                                          </p:val>
                                        </p:tav>
                                        <p:tav tm="100000">
                                          <p:val>
                                            <p:strVal val="#ppt_x"/>
                                          </p:val>
                                        </p:tav>
                                      </p:tavLst>
                                    </p:anim>
                                    <p:anim calcmode="lin" valueType="num">
                                      <p:cBhvr>
                                        <p:cTn id="20" dur="10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fltVal val="0.5"/>
                                          </p:val>
                                        </p:tav>
                                        <p:tav tm="100000">
                                          <p:val>
                                            <p:strVal val="#ppt_x"/>
                                          </p:val>
                                        </p:tav>
                                      </p:tavLst>
                                    </p:anim>
                                    <p:anim calcmode="lin" valueType="num">
                                      <p:cBhvr>
                                        <p:cTn id="29" dur="1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71800"/>
        </a:solidFill>
        <a:effectLst/>
      </p:bgPr>
    </p:bg>
    <p:spTree>
      <p:nvGrpSpPr>
        <p:cNvPr id="1" name=""/>
        <p:cNvGrpSpPr/>
        <p:nvPr/>
      </p:nvGrpSpPr>
      <p:grpSpPr>
        <a:xfrm>
          <a:off x="0" y="0"/>
          <a:ext cx="0" cy="0"/>
          <a:chOff x="0" y="0"/>
          <a:chExt cx="0" cy="0"/>
        </a:xfrm>
      </p:grpSpPr>
      <p:pic>
        <p:nvPicPr>
          <p:cNvPr id="8" name="Imagen 7" descr="Dibujo de una persona&#10;&#10;Descripción generada automáticamente con confianza media">
            <a:extLst>
              <a:ext uri="{FF2B5EF4-FFF2-40B4-BE49-F238E27FC236}">
                <a16:creationId xmlns:a16="http://schemas.microsoft.com/office/drawing/2014/main" id="{D13EABB3-E6B8-8FFB-BF56-DF36A1A7872A}"/>
              </a:ext>
            </a:extLst>
          </p:cNvPr>
          <p:cNvPicPr>
            <a:picLocks noChangeAspect="1"/>
          </p:cNvPicPr>
          <p:nvPr/>
        </p:nvPicPr>
        <p:blipFill rotWithShape="1">
          <a:blip r:embed="rId2">
            <a:extLst>
              <a:ext uri="{28A0092B-C50C-407E-A947-70E740481C1C}">
                <a14:useLocalDpi xmlns:a14="http://schemas.microsoft.com/office/drawing/2010/main" val="0"/>
              </a:ext>
            </a:extLst>
          </a:blip>
          <a:srcRect l="8985" r="8437"/>
          <a:stretch/>
        </p:blipFill>
        <p:spPr>
          <a:xfrm>
            <a:off x="0" y="913987"/>
            <a:ext cx="12191999" cy="5944014"/>
          </a:xfrm>
          <a:prstGeom prst="rect">
            <a:avLst/>
          </a:prstGeom>
          <a:ln>
            <a:noFill/>
          </a:ln>
          <a:effectLst>
            <a:softEdge rad="112500"/>
          </a:effectLst>
        </p:spPr>
      </p:pic>
      <p:sp>
        <p:nvSpPr>
          <p:cNvPr id="11" name="CuadroTexto 10">
            <a:extLst>
              <a:ext uri="{FF2B5EF4-FFF2-40B4-BE49-F238E27FC236}">
                <a16:creationId xmlns:a16="http://schemas.microsoft.com/office/drawing/2014/main" id="{A36316B8-4566-5B8D-1ECA-2DE250304C6C}"/>
              </a:ext>
            </a:extLst>
          </p:cNvPr>
          <p:cNvSpPr txBox="1"/>
          <p:nvPr/>
        </p:nvSpPr>
        <p:spPr>
          <a:xfrm>
            <a:off x="2393298" y="210011"/>
            <a:ext cx="6993004" cy="708244"/>
          </a:xfrm>
          <a:prstGeom prst="rect">
            <a:avLst/>
          </a:prstGeom>
          <a:noFill/>
        </p:spPr>
        <p:txBody>
          <a:bodyPr wrap="square" numCol="1">
            <a:prstTxWarp prst="textDeflateBottom">
              <a:avLst/>
            </a:prstTxWarp>
            <a:spAutoFit/>
          </a:bodyPr>
          <a:lstStyle>
            <a:defPPr>
              <a:defRPr lang="es-ES"/>
            </a:defPPr>
            <a:lvl1pPr>
              <a:defRPr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alpha val="40000"/>
                    </a:prstClr>
                  </a:outerShdw>
                </a:effectLst>
              </a:defRPr>
            </a:lvl1pPr>
          </a:lstStyle>
          <a:p>
            <a:r>
              <a:rPr lang="en-US" dirty="0">
                <a:effectLst>
                  <a:glow rad="63500">
                    <a:srgbClr val="798225"/>
                  </a:glow>
                  <a:outerShdw blurRad="50800" dist="38100" dir="2700000" algn="tl" rotWithShape="0">
                    <a:prstClr val="black">
                      <a:alpha val="40000"/>
                    </a:prstClr>
                  </a:outerShdw>
                </a:effectLst>
              </a:rPr>
              <a:t>He Would Sit at the Right Hand of God</a:t>
            </a:r>
            <a:endParaRPr lang="es-ES" dirty="0">
              <a:effectLst>
                <a:glow rad="63500">
                  <a:srgbClr val="798225"/>
                </a:glow>
                <a:outerShdw blurRad="50800" dist="38100" dir="2700000" algn="tl" rotWithShape="0">
                  <a:prstClr val="black">
                    <a:alpha val="40000"/>
                  </a:prstClr>
                </a:outerShdw>
              </a:effectLst>
            </a:endParaRPr>
          </a:p>
        </p:txBody>
      </p:sp>
      <p:grpSp>
        <p:nvGrpSpPr>
          <p:cNvPr id="3" name="Grupo 2">
            <a:extLst>
              <a:ext uri="{FF2B5EF4-FFF2-40B4-BE49-F238E27FC236}">
                <a16:creationId xmlns:a16="http://schemas.microsoft.com/office/drawing/2014/main" id="{7F4A6487-34EF-F088-3696-24868F19A623}"/>
              </a:ext>
            </a:extLst>
          </p:cNvPr>
          <p:cNvGrpSpPr/>
          <p:nvPr/>
        </p:nvGrpSpPr>
        <p:grpSpPr>
          <a:xfrm>
            <a:off x="9575833" y="93640"/>
            <a:ext cx="2554254" cy="3335360"/>
            <a:chOff x="9575833" y="93640"/>
            <a:chExt cx="2554254" cy="3335360"/>
          </a:xfrm>
        </p:grpSpPr>
        <p:sp>
          <p:nvSpPr>
            <p:cNvPr id="10" name="Diagrama de flujo: tarjeta 9">
              <a:extLst>
                <a:ext uri="{FF2B5EF4-FFF2-40B4-BE49-F238E27FC236}">
                  <a16:creationId xmlns:a16="http://schemas.microsoft.com/office/drawing/2014/main" id="{E68C14DA-D077-F71F-A011-2B3D05147501}"/>
                </a:ext>
              </a:extLst>
            </p:cNvPr>
            <p:cNvSpPr/>
            <p:nvPr/>
          </p:nvSpPr>
          <p:spPr>
            <a:xfrm>
              <a:off x="9575833" y="93640"/>
              <a:ext cx="2514600" cy="3335360"/>
            </a:xfrm>
            <a:prstGeom prst="flowChartPunchedCard">
              <a:avLst/>
            </a:prstGeom>
            <a:solidFill>
              <a:srgbClr val="E4FC8E"/>
            </a:solidFill>
            <a:ln w="19050">
              <a:solidFill>
                <a:srgbClr val="5B8CC2"/>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3" name="CuadroTexto 12">
              <a:extLst>
                <a:ext uri="{FF2B5EF4-FFF2-40B4-BE49-F238E27FC236}">
                  <a16:creationId xmlns:a16="http://schemas.microsoft.com/office/drawing/2014/main" id="{6C4C3DA2-671E-584C-E491-A09290DF01DC}"/>
                </a:ext>
              </a:extLst>
            </p:cNvPr>
            <p:cNvSpPr txBox="1"/>
            <p:nvPr/>
          </p:nvSpPr>
          <p:spPr>
            <a:xfrm>
              <a:off x="9615487" y="226925"/>
              <a:ext cx="2514600" cy="3139321"/>
            </a:xfrm>
            <a:prstGeom prst="rect">
              <a:avLst/>
            </a:prstGeom>
            <a:noFill/>
          </p:spPr>
          <p:txBody>
            <a:bodyPr wrap="square">
              <a:spAutoFit/>
            </a:bodyPr>
            <a:lstStyle/>
            <a:p>
              <a:pPr algn="ctr"/>
              <a:r>
                <a:rPr lang="en-US" b="1" dirty="0"/>
                <a:t>Who being the brightness of his glory, and the express image of his person, and upholding all things by the word of his power, when he had by himself purged our sins, sat down on the right hand of the Majesty on high.</a:t>
              </a:r>
              <a:endParaRPr lang="es-ES" b="1" dirty="0"/>
            </a:p>
            <a:p>
              <a:pPr algn="ctr"/>
              <a:r>
                <a:rPr lang="es-ES" b="1" dirty="0"/>
                <a:t>(</a:t>
              </a:r>
              <a:r>
                <a:rPr lang="es-ES" b="1" dirty="0" err="1"/>
                <a:t>Hebrews</a:t>
              </a:r>
              <a:r>
                <a:rPr lang="es-ES" b="1" dirty="0"/>
                <a:t> 1:3)</a:t>
              </a:r>
            </a:p>
          </p:txBody>
        </p:sp>
      </p:grpSp>
      <p:grpSp>
        <p:nvGrpSpPr>
          <p:cNvPr id="2" name="Grupo 1">
            <a:extLst>
              <a:ext uri="{FF2B5EF4-FFF2-40B4-BE49-F238E27FC236}">
                <a16:creationId xmlns:a16="http://schemas.microsoft.com/office/drawing/2014/main" id="{43BA5119-0F23-C7CB-D762-F1A1455BF94F}"/>
              </a:ext>
            </a:extLst>
          </p:cNvPr>
          <p:cNvGrpSpPr/>
          <p:nvPr/>
        </p:nvGrpSpPr>
        <p:grpSpPr>
          <a:xfrm>
            <a:off x="44136" y="93640"/>
            <a:ext cx="2189477" cy="2209113"/>
            <a:chOff x="44136" y="93640"/>
            <a:chExt cx="2189477" cy="2209113"/>
          </a:xfrm>
        </p:grpSpPr>
        <p:sp>
          <p:nvSpPr>
            <p:cNvPr id="9" name="Diagrama de flujo: tarjeta 8">
              <a:extLst>
                <a:ext uri="{FF2B5EF4-FFF2-40B4-BE49-F238E27FC236}">
                  <a16:creationId xmlns:a16="http://schemas.microsoft.com/office/drawing/2014/main" id="{28BBBE64-11A8-7301-2DF0-F0594CE0CDA0}"/>
                </a:ext>
              </a:extLst>
            </p:cNvPr>
            <p:cNvSpPr/>
            <p:nvPr/>
          </p:nvSpPr>
          <p:spPr>
            <a:xfrm flipH="1">
              <a:off x="61913" y="93640"/>
              <a:ext cx="2171700" cy="2209113"/>
            </a:xfrm>
            <a:prstGeom prst="flowChartPunchedCard">
              <a:avLst/>
            </a:prstGeom>
            <a:solidFill>
              <a:srgbClr val="00729A"/>
            </a:solidFill>
            <a:ln w="19050">
              <a:solidFill>
                <a:srgbClr val="F2FF99"/>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ln>
                  <a:solidFill>
                    <a:srgbClr val="FFFF00"/>
                  </a:solidFill>
                </a:ln>
                <a:solidFill>
                  <a:srgbClr val="773717"/>
                </a:solidFill>
              </a:endParaRPr>
            </a:p>
          </p:txBody>
        </p:sp>
        <p:sp>
          <p:nvSpPr>
            <p:cNvPr id="15" name="CuadroTexto 14">
              <a:extLst>
                <a:ext uri="{FF2B5EF4-FFF2-40B4-BE49-F238E27FC236}">
                  <a16:creationId xmlns:a16="http://schemas.microsoft.com/office/drawing/2014/main" id="{26E7A787-9F22-FE05-B4C1-EBB173347AAD}"/>
                </a:ext>
              </a:extLst>
            </p:cNvPr>
            <p:cNvSpPr txBox="1"/>
            <p:nvPr/>
          </p:nvSpPr>
          <p:spPr>
            <a:xfrm>
              <a:off x="44136" y="214278"/>
              <a:ext cx="2117758" cy="2031325"/>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 Lord said unto my Lord, Sit thou at my right hand, until I make thine enemies thy footstool</a:t>
              </a:r>
              <a:r>
                <a:rPr lang="es-ES" b="1" dirty="0">
                  <a:solidFill>
                    <a:schemeClr val="bg1"/>
                  </a:solidFill>
                  <a:effectLst>
                    <a:outerShdw blurRad="38100" dist="38100" dir="2700000" algn="tl">
                      <a:srgbClr val="000000">
                        <a:alpha val="43137"/>
                      </a:srgbClr>
                    </a:outerShdw>
                  </a:effectLst>
                </a:rPr>
                <a:t>.</a:t>
              </a:r>
              <a:br>
                <a:rPr lang="es-ES" b="1" dirty="0">
                  <a:solidFill>
                    <a:schemeClr val="bg1"/>
                  </a:solidFill>
                  <a:effectLst>
                    <a:outerShdw blurRad="38100" dist="38100" dir="2700000" algn="tl">
                      <a:srgbClr val="000000">
                        <a:alpha val="43137"/>
                      </a:srgbClr>
                    </a:outerShdw>
                  </a:effectLst>
                </a:rPr>
              </a:br>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110:1)</a:t>
              </a:r>
            </a:p>
          </p:txBody>
        </p:sp>
      </p:grpSp>
    </p:spTree>
    <p:extLst>
      <p:ext uri="{BB962C8B-B14F-4D97-AF65-F5344CB8AC3E}">
        <p14:creationId xmlns:p14="http://schemas.microsoft.com/office/powerpoint/2010/main" val="221300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fltVal val="0.5"/>
                                          </p:val>
                                        </p:tav>
                                        <p:tav tm="100000">
                                          <p:val>
                                            <p:strVal val="#ppt_x"/>
                                          </p:val>
                                        </p:tav>
                                      </p:tavLst>
                                    </p:anim>
                                    <p:anim calcmode="lin" valueType="num">
                                      <p:cBhvr>
                                        <p:cTn id="20" dur="10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fltVal val="0.5"/>
                                          </p:val>
                                        </p:tav>
                                        <p:tav tm="100000">
                                          <p:val>
                                            <p:strVal val="#ppt_x"/>
                                          </p:val>
                                        </p:tav>
                                      </p:tavLst>
                                    </p:anim>
                                    <p:anim calcmode="lin" valueType="num">
                                      <p:cBhvr>
                                        <p:cTn id="29" dur="1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16C4C"/>
        </a:solidFill>
        <a:effectLst/>
      </p:bgPr>
    </p:bg>
    <p:spTree>
      <p:nvGrpSpPr>
        <p:cNvPr id="1" name=""/>
        <p:cNvGrpSpPr/>
        <p:nvPr/>
      </p:nvGrpSpPr>
      <p:grpSpPr>
        <a:xfrm>
          <a:off x="0" y="0"/>
          <a:ext cx="0" cy="0"/>
          <a:chOff x="0" y="0"/>
          <a:chExt cx="0" cy="0"/>
        </a:xfrm>
      </p:grpSpPr>
      <p:sp>
        <p:nvSpPr>
          <p:cNvPr id="15" name="Rectángulo: esquinas superiores, una redondeada y la otra cortada 14">
            <a:extLst>
              <a:ext uri="{FF2B5EF4-FFF2-40B4-BE49-F238E27FC236}">
                <a16:creationId xmlns:a16="http://schemas.microsoft.com/office/drawing/2014/main" id="{26052B7B-27BE-F71A-4B07-AED1338B23F4}"/>
              </a:ext>
            </a:extLst>
          </p:cNvPr>
          <p:cNvSpPr/>
          <p:nvPr/>
        </p:nvSpPr>
        <p:spPr>
          <a:xfrm flipV="1">
            <a:off x="8609351" y="4914899"/>
            <a:ext cx="3529129" cy="1792213"/>
          </a:xfrm>
          <a:prstGeom prst="snipRoundRect">
            <a:avLst/>
          </a:prstGeom>
          <a:solidFill>
            <a:srgbClr val="F4C417"/>
          </a:solidFill>
          <a:ln w="19050">
            <a:solidFill>
              <a:srgbClr val="4F523C"/>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6" name="Rectángulo: esquinas superiores, una redondeada y la otra cortada 15">
            <a:extLst>
              <a:ext uri="{FF2B5EF4-FFF2-40B4-BE49-F238E27FC236}">
                <a16:creationId xmlns:a16="http://schemas.microsoft.com/office/drawing/2014/main" id="{01A99BDB-4F1F-25EE-8FD1-0AD677986C3D}"/>
              </a:ext>
            </a:extLst>
          </p:cNvPr>
          <p:cNvSpPr/>
          <p:nvPr/>
        </p:nvSpPr>
        <p:spPr>
          <a:xfrm>
            <a:off x="8596255" y="137236"/>
            <a:ext cx="3529129" cy="4669055"/>
          </a:xfrm>
          <a:prstGeom prst="snipRoundRect">
            <a:avLst/>
          </a:prstGeom>
          <a:solidFill>
            <a:srgbClr val="664345"/>
          </a:solidFill>
          <a:ln w="19050">
            <a:solidFill>
              <a:srgbClr val="EDB84C"/>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bg1"/>
              </a:solidFill>
            </a:endParaRPr>
          </a:p>
        </p:txBody>
      </p:sp>
      <p:pic>
        <p:nvPicPr>
          <p:cNvPr id="6" name="Imagen 5" descr="Un grupo de personas con humo saliendo&#10;&#10;Descripción generada automáticamente con confianza media">
            <a:extLst>
              <a:ext uri="{FF2B5EF4-FFF2-40B4-BE49-F238E27FC236}">
                <a16:creationId xmlns:a16="http://schemas.microsoft.com/office/drawing/2014/main" id="{723B1D25-17ED-696E-1877-A7B72851E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7" y="137236"/>
            <a:ext cx="8280092" cy="6569876"/>
          </a:xfrm>
          <a:prstGeom prst="rect">
            <a:avLst/>
          </a:prstGeom>
          <a:ln w="88900" cap="sq" cmpd="thickThin">
            <a:solidFill>
              <a:schemeClr val="bg1"/>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1D152F92-93E3-A55B-5DFA-89DC85D2E651}"/>
              </a:ext>
            </a:extLst>
          </p:cNvPr>
          <p:cNvSpPr txBox="1"/>
          <p:nvPr/>
        </p:nvSpPr>
        <p:spPr>
          <a:xfrm>
            <a:off x="493775" y="425049"/>
            <a:ext cx="7607295" cy="646331"/>
          </a:xfrm>
          <a:prstGeom prst="rect">
            <a:avLst/>
          </a:prstGeom>
          <a:noFill/>
        </p:spPr>
        <p:txBody>
          <a:bodyPr wrap="square">
            <a:prstTxWarp prst="textChevron">
              <a:avLst>
                <a:gd name="adj" fmla="val 26415"/>
              </a:avLst>
            </a:prstTxWarp>
            <a:spAutoFit/>
            <a:scene3d>
              <a:camera prst="orthographicFront"/>
              <a:lightRig rig="threePt" dir="t"/>
            </a:scene3d>
            <a:sp3d extrusionH="57150">
              <a:bevelT h="25400" prst="softRound"/>
            </a:sp3d>
          </a:bodyPr>
          <a:lstStyle/>
          <a:p>
            <a:pPr algn="ctr"/>
            <a:r>
              <a:rPr lang="es-ES" sz="3600" b="1" dirty="0" err="1">
                <a:solidFill>
                  <a:schemeClr val="accent4">
                    <a:lumMod val="60000"/>
                    <a:lumOff val="40000"/>
                  </a:schemeClr>
                </a:solidFill>
                <a:effectLst>
                  <a:outerShdw blurRad="38100" dist="38100" dir="2700000" algn="tl">
                    <a:srgbClr val="000000">
                      <a:alpha val="43137"/>
                    </a:srgbClr>
                  </a:outerShdw>
                </a:effectLst>
              </a:rPr>
              <a:t>Descendant</a:t>
            </a:r>
            <a:r>
              <a:rPr lang="es-ES" sz="3600" b="1" dirty="0">
                <a:solidFill>
                  <a:schemeClr val="accent4">
                    <a:lumMod val="60000"/>
                    <a:lumOff val="40000"/>
                  </a:schemeClr>
                </a:solidFill>
                <a:effectLst>
                  <a:outerShdw blurRad="38100" dist="38100" dir="2700000" algn="tl">
                    <a:srgbClr val="000000">
                      <a:alpha val="43137"/>
                    </a:srgbClr>
                  </a:outerShdw>
                </a:effectLst>
              </a:rPr>
              <a:t> </a:t>
            </a:r>
            <a:r>
              <a:rPr lang="es-ES" sz="3600" b="1" dirty="0" err="1">
                <a:solidFill>
                  <a:schemeClr val="accent4">
                    <a:lumMod val="60000"/>
                    <a:lumOff val="40000"/>
                  </a:schemeClr>
                </a:solidFill>
                <a:effectLst>
                  <a:outerShdw blurRad="38100" dist="38100" dir="2700000" algn="tl">
                    <a:srgbClr val="000000">
                      <a:alpha val="43137"/>
                    </a:srgbClr>
                  </a:outerShdw>
                </a:effectLst>
              </a:rPr>
              <a:t>of</a:t>
            </a:r>
            <a:r>
              <a:rPr lang="es-ES" sz="3600" b="1" dirty="0">
                <a:solidFill>
                  <a:schemeClr val="accent4">
                    <a:lumMod val="60000"/>
                    <a:lumOff val="40000"/>
                  </a:schemeClr>
                </a:solidFill>
                <a:effectLst>
                  <a:outerShdw blurRad="38100" dist="38100" dir="2700000" algn="tl">
                    <a:srgbClr val="000000">
                      <a:alpha val="43137"/>
                    </a:srgbClr>
                  </a:outerShdw>
                </a:effectLst>
              </a:rPr>
              <a:t> Abraham</a:t>
            </a:r>
          </a:p>
        </p:txBody>
      </p:sp>
      <p:sp>
        <p:nvSpPr>
          <p:cNvPr id="12" name="CuadroTexto 11">
            <a:extLst>
              <a:ext uri="{FF2B5EF4-FFF2-40B4-BE49-F238E27FC236}">
                <a16:creationId xmlns:a16="http://schemas.microsoft.com/office/drawing/2014/main" id="{A3408E91-A3D0-A6DA-3325-2F9BE01295AA}"/>
              </a:ext>
            </a:extLst>
          </p:cNvPr>
          <p:cNvSpPr txBox="1"/>
          <p:nvPr/>
        </p:nvSpPr>
        <p:spPr>
          <a:xfrm>
            <a:off x="8686175" y="271160"/>
            <a:ext cx="3452305" cy="4401205"/>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Now the Lord had said unto Abram, Get thee out of thy country, and from thy kindred, and from thy father's house, unto a land that I will shew thee: And I will make of thee a great nation, and I will bless thee, and make thy name great; and thou shalt be a blessing: And I will bless them that bless thee, and curse him that </a:t>
            </a:r>
            <a:r>
              <a:rPr lang="en-US" sz="2000" b="1" dirty="0" err="1">
                <a:solidFill>
                  <a:schemeClr val="bg1"/>
                </a:solidFill>
                <a:effectLst>
                  <a:outerShdw blurRad="38100" dist="38100" dir="2700000" algn="tl">
                    <a:srgbClr val="000000">
                      <a:alpha val="43137"/>
                    </a:srgbClr>
                  </a:outerShdw>
                </a:effectLst>
              </a:rPr>
              <a:t>curseth</a:t>
            </a:r>
            <a:r>
              <a:rPr lang="en-US" sz="2000" b="1" dirty="0">
                <a:solidFill>
                  <a:schemeClr val="bg1"/>
                </a:solidFill>
                <a:effectLst>
                  <a:outerShdw blurRad="38100" dist="38100" dir="2700000" algn="tl">
                    <a:srgbClr val="000000">
                      <a:alpha val="43137"/>
                    </a:srgbClr>
                  </a:outerShdw>
                </a:effectLst>
              </a:rPr>
              <a:t> thee: and in thee shall all families of the earth be blessed. </a:t>
            </a:r>
            <a:r>
              <a:rPr lang="es-ES" sz="2000" b="1" dirty="0">
                <a:solidFill>
                  <a:schemeClr val="bg1"/>
                </a:solidFill>
                <a:effectLst>
                  <a:outerShdw blurRad="38100" dist="38100" dir="2700000" algn="tl">
                    <a:srgbClr val="000000">
                      <a:alpha val="43137"/>
                    </a:srgbClr>
                  </a:outerShdw>
                </a:effectLst>
              </a:rPr>
              <a:t>(Genesis 12:1-3)</a:t>
            </a:r>
          </a:p>
        </p:txBody>
      </p:sp>
      <p:sp>
        <p:nvSpPr>
          <p:cNvPr id="14" name="CuadroTexto 13">
            <a:extLst>
              <a:ext uri="{FF2B5EF4-FFF2-40B4-BE49-F238E27FC236}">
                <a16:creationId xmlns:a16="http://schemas.microsoft.com/office/drawing/2014/main" id="{BB4559A7-E246-A3E0-AB90-414B519BA198}"/>
              </a:ext>
            </a:extLst>
          </p:cNvPr>
          <p:cNvSpPr txBox="1"/>
          <p:nvPr/>
        </p:nvSpPr>
        <p:spPr>
          <a:xfrm>
            <a:off x="8609351" y="5048825"/>
            <a:ext cx="3529129" cy="1508105"/>
          </a:xfrm>
          <a:prstGeom prst="rect">
            <a:avLst/>
          </a:prstGeom>
          <a:noFill/>
        </p:spPr>
        <p:txBody>
          <a:bodyPr wrap="square">
            <a:spAutoFit/>
          </a:bodyPr>
          <a:lstStyle/>
          <a:p>
            <a:pPr algn="ctr"/>
            <a:r>
              <a:rPr lang="en-US" sz="2300" b="1" dirty="0"/>
              <a:t>The book of the generation of Jesus Christ, the son of David, the son of Abraham</a:t>
            </a:r>
            <a:r>
              <a:rPr lang="es-ES" sz="2300" b="1" dirty="0"/>
              <a:t>. (Matthew 1:1)</a:t>
            </a:r>
          </a:p>
        </p:txBody>
      </p:sp>
    </p:spTree>
    <p:extLst>
      <p:ext uri="{BB962C8B-B14F-4D97-AF65-F5344CB8AC3E}">
        <p14:creationId xmlns:p14="http://schemas.microsoft.com/office/powerpoint/2010/main" val="347562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wd">
                                    <p:tmPct val="2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par>
                          <p:cTn id="29" fill="hold">
                            <p:stCondLst>
                              <p:cond delay="500"/>
                            </p:stCondLst>
                            <p:childTnLst>
                              <p:par>
                                <p:cTn id="30" presetID="45" presetClass="entr" presetSubtype="0" fill="hold" grpId="0" nodeType="afterEffect">
                                  <p:stCondLst>
                                    <p:cond delay="0"/>
                                  </p:stCondLst>
                                  <p:iterate type="wd">
                                    <p:tmPct val="2000"/>
                                  </p:iterate>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anim calcmode="lin" valueType="num">
                                      <p:cBhvr>
                                        <p:cTn id="33" dur="500" fill="hold"/>
                                        <p:tgtEl>
                                          <p:spTgt spid="14"/>
                                        </p:tgtEl>
                                        <p:attrNameLst>
                                          <p:attrName>ppt_w</p:attrName>
                                        </p:attrNameLst>
                                      </p:cBhvr>
                                      <p:tavLst>
                                        <p:tav tm="0" fmla="#ppt_w*sin(2.5*pi*$)">
                                          <p:val>
                                            <p:fltVal val="0"/>
                                          </p:val>
                                        </p:tav>
                                        <p:tav tm="100000">
                                          <p:val>
                                            <p:fltVal val="1"/>
                                          </p:val>
                                        </p:tav>
                                      </p:tavLst>
                                    </p:anim>
                                    <p:anim calcmode="lin" valueType="num">
                                      <p:cBhvr>
                                        <p:cTn id="3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 grpId="0"/>
      <p:bldP spid="12"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persona, interior, pastel, sostener&#10;&#10;Descripción generada automáticamente">
            <a:extLst>
              <a:ext uri="{FF2B5EF4-FFF2-40B4-BE49-F238E27FC236}">
                <a16:creationId xmlns:a16="http://schemas.microsoft.com/office/drawing/2014/main" id="{7E52DB9F-D173-D682-0C84-153F9883D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582" y="1539737"/>
            <a:ext cx="1779885" cy="3730443"/>
          </a:xfrm>
          <a:prstGeom prst="rect">
            <a:avLst/>
          </a:prstGeom>
        </p:spPr>
      </p:pic>
      <p:pic>
        <p:nvPicPr>
          <p:cNvPr id="4" name="Imagen 3" descr="Un florero con flores junto a una ventana&#10;&#10;Descripción generada automáticamente con confianza media">
            <a:extLst>
              <a:ext uri="{FF2B5EF4-FFF2-40B4-BE49-F238E27FC236}">
                <a16:creationId xmlns:a16="http://schemas.microsoft.com/office/drawing/2014/main" id="{7337F1DE-0262-799B-94D3-CEB661BB8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17429" cy="6858000"/>
          </a:xfrm>
          <a:prstGeom prst="rect">
            <a:avLst/>
          </a:prstGeom>
        </p:spPr>
      </p:pic>
      <p:sp>
        <p:nvSpPr>
          <p:cNvPr id="9" name="CuadroTexto 8">
            <a:extLst>
              <a:ext uri="{FF2B5EF4-FFF2-40B4-BE49-F238E27FC236}">
                <a16:creationId xmlns:a16="http://schemas.microsoft.com/office/drawing/2014/main" id="{2419C817-428E-AAB3-E0C1-4451313CA5B2}"/>
              </a:ext>
            </a:extLst>
          </p:cNvPr>
          <p:cNvSpPr txBox="1"/>
          <p:nvPr/>
        </p:nvSpPr>
        <p:spPr>
          <a:xfrm>
            <a:off x="133351" y="114085"/>
            <a:ext cx="8360227" cy="708244"/>
          </a:xfrm>
          <a:prstGeom prst="rect">
            <a:avLst/>
          </a:prstGeom>
          <a:noFill/>
        </p:spPr>
        <p:txBody>
          <a:bodyPr wrap="square" numCol="1">
            <a:prstTxWarp prst="textDeflateBottom">
              <a:avLst/>
            </a:prstTxWarp>
            <a:spAutoFit/>
          </a:bodyPr>
          <a:lstStyle>
            <a:defPPr>
              <a:defRPr lang="es-ES"/>
            </a:defPPr>
            <a:lvl1pPr>
              <a:defRPr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alpha val="40000"/>
                    </a:prstClr>
                  </a:outerShdw>
                </a:effectLst>
              </a:defRPr>
            </a:lvl1pPr>
          </a:lstStyle>
          <a:p>
            <a:r>
              <a:rPr lang="en-US" dirty="0">
                <a:effectLst>
                  <a:glow rad="63500">
                    <a:srgbClr val="593949"/>
                  </a:glow>
                  <a:outerShdw blurRad="50800" dist="38100" dir="2700000" algn="tl" rotWithShape="0">
                    <a:prstClr val="black">
                      <a:alpha val="40000"/>
                    </a:prstClr>
                  </a:outerShdw>
                </a:effectLst>
              </a:rPr>
              <a:t>He Would Be a Priest After the Order of Melchizedek</a:t>
            </a:r>
            <a:endParaRPr lang="es-ES" dirty="0">
              <a:effectLst>
                <a:glow rad="63500">
                  <a:srgbClr val="593949"/>
                </a:glow>
                <a:outerShdw blurRad="50800" dist="38100" dir="2700000" algn="tl" rotWithShape="0">
                  <a:prstClr val="black">
                    <a:alpha val="40000"/>
                  </a:prstClr>
                </a:outerShdw>
              </a:effectLst>
            </a:endParaRPr>
          </a:p>
        </p:txBody>
      </p:sp>
      <p:grpSp>
        <p:nvGrpSpPr>
          <p:cNvPr id="2" name="Grupo 1">
            <a:extLst>
              <a:ext uri="{FF2B5EF4-FFF2-40B4-BE49-F238E27FC236}">
                <a16:creationId xmlns:a16="http://schemas.microsoft.com/office/drawing/2014/main" id="{79C756C2-7522-2BAD-E239-3280BDD506D7}"/>
              </a:ext>
            </a:extLst>
          </p:cNvPr>
          <p:cNvGrpSpPr/>
          <p:nvPr/>
        </p:nvGrpSpPr>
        <p:grpSpPr>
          <a:xfrm>
            <a:off x="8610599" y="114085"/>
            <a:ext cx="3467099" cy="1313327"/>
            <a:chOff x="8610599" y="114085"/>
            <a:chExt cx="3467099" cy="1313327"/>
          </a:xfrm>
        </p:grpSpPr>
        <p:sp>
          <p:nvSpPr>
            <p:cNvPr id="5" name="Diagrama de flujo: tarjeta 4">
              <a:extLst>
                <a:ext uri="{FF2B5EF4-FFF2-40B4-BE49-F238E27FC236}">
                  <a16:creationId xmlns:a16="http://schemas.microsoft.com/office/drawing/2014/main" id="{D2FEADB6-3CD5-79E8-C3C8-0E7655AB8ED7}"/>
                </a:ext>
              </a:extLst>
            </p:cNvPr>
            <p:cNvSpPr/>
            <p:nvPr/>
          </p:nvSpPr>
          <p:spPr>
            <a:xfrm>
              <a:off x="8610599" y="114085"/>
              <a:ext cx="3448050" cy="131332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318 w 10000"/>
                <a:gd name="connsiteY1" fmla="*/ 73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2000"/>
                  </a:moveTo>
                  <a:lnTo>
                    <a:pt x="1318" y="73"/>
                  </a:lnTo>
                  <a:lnTo>
                    <a:pt x="10000" y="0"/>
                  </a:lnTo>
                  <a:lnTo>
                    <a:pt x="10000" y="10000"/>
                  </a:lnTo>
                  <a:lnTo>
                    <a:pt x="0" y="10000"/>
                  </a:lnTo>
                  <a:lnTo>
                    <a:pt x="0" y="2000"/>
                  </a:lnTo>
                  <a:close/>
                </a:path>
              </a:pathLst>
            </a:custGeom>
            <a:solidFill>
              <a:srgbClr val="00729A"/>
            </a:solidFill>
            <a:ln w="19050">
              <a:solidFill>
                <a:srgbClr val="F2FF99"/>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ln>
                  <a:solidFill>
                    <a:srgbClr val="FFFF00"/>
                  </a:solidFill>
                </a:ln>
                <a:solidFill>
                  <a:srgbClr val="773717"/>
                </a:solidFill>
              </a:endParaRPr>
            </a:p>
          </p:txBody>
        </p:sp>
        <p:sp>
          <p:nvSpPr>
            <p:cNvPr id="11" name="CuadroTexto 10">
              <a:extLst>
                <a:ext uri="{FF2B5EF4-FFF2-40B4-BE49-F238E27FC236}">
                  <a16:creationId xmlns:a16="http://schemas.microsoft.com/office/drawing/2014/main" id="{3FDEDC5F-9293-D623-0E7F-14E226119771}"/>
                </a:ext>
              </a:extLst>
            </p:cNvPr>
            <p:cNvSpPr txBox="1"/>
            <p:nvPr/>
          </p:nvSpPr>
          <p:spPr>
            <a:xfrm>
              <a:off x="8648699" y="227083"/>
              <a:ext cx="3428999" cy="1200329"/>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The Lord hath sworn, and will not repent, Thou art a priest for ever after the order of Melchizedek.</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Psalms</a:t>
              </a:r>
              <a:r>
                <a:rPr lang="es-ES" b="1" dirty="0">
                  <a:solidFill>
                    <a:schemeClr val="bg1"/>
                  </a:solidFill>
                  <a:effectLst>
                    <a:outerShdw blurRad="38100" dist="38100" dir="2700000" algn="tl">
                      <a:srgbClr val="000000">
                        <a:alpha val="43137"/>
                      </a:srgbClr>
                    </a:outerShdw>
                  </a:effectLst>
                </a:rPr>
                <a:t> 110:4)</a:t>
              </a:r>
            </a:p>
          </p:txBody>
        </p:sp>
      </p:grpSp>
      <p:grpSp>
        <p:nvGrpSpPr>
          <p:cNvPr id="3" name="Grupo 2">
            <a:extLst>
              <a:ext uri="{FF2B5EF4-FFF2-40B4-BE49-F238E27FC236}">
                <a16:creationId xmlns:a16="http://schemas.microsoft.com/office/drawing/2014/main" id="{6E0A2B48-2DA9-3237-527C-38B2CE4C90BC}"/>
              </a:ext>
            </a:extLst>
          </p:cNvPr>
          <p:cNvGrpSpPr/>
          <p:nvPr/>
        </p:nvGrpSpPr>
        <p:grpSpPr>
          <a:xfrm>
            <a:off x="8924922" y="5261215"/>
            <a:ext cx="3124201" cy="1477328"/>
            <a:chOff x="8924922" y="5261215"/>
            <a:chExt cx="3124201" cy="1477328"/>
          </a:xfrm>
        </p:grpSpPr>
        <p:sp>
          <p:nvSpPr>
            <p:cNvPr id="6" name="Diagrama de flujo: tarjeta 5">
              <a:extLst>
                <a:ext uri="{FF2B5EF4-FFF2-40B4-BE49-F238E27FC236}">
                  <a16:creationId xmlns:a16="http://schemas.microsoft.com/office/drawing/2014/main" id="{EA3419D1-8FD7-3F1A-5709-4AF4EFCD2374}"/>
                </a:ext>
              </a:extLst>
            </p:cNvPr>
            <p:cNvSpPr/>
            <p:nvPr/>
          </p:nvSpPr>
          <p:spPr>
            <a:xfrm flipH="1">
              <a:off x="8924922" y="5330407"/>
              <a:ext cx="3124201" cy="139445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14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2000"/>
                  </a:moveTo>
                  <a:lnTo>
                    <a:pt x="1421" y="0"/>
                  </a:lnTo>
                  <a:lnTo>
                    <a:pt x="10000" y="0"/>
                  </a:lnTo>
                  <a:lnTo>
                    <a:pt x="10000" y="10000"/>
                  </a:lnTo>
                  <a:lnTo>
                    <a:pt x="0" y="10000"/>
                  </a:lnTo>
                  <a:lnTo>
                    <a:pt x="0" y="2000"/>
                  </a:lnTo>
                  <a:close/>
                </a:path>
              </a:pathLst>
            </a:custGeom>
            <a:solidFill>
              <a:srgbClr val="E4FC8E"/>
            </a:solidFill>
            <a:ln w="19050">
              <a:solidFill>
                <a:srgbClr val="5B8CC2"/>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a:solidFill>
                    <a:srgbClr val="8A61B0"/>
                  </a:solidFill>
                </a:ln>
                <a:solidFill>
                  <a:srgbClr val="773717"/>
                </a:solidFill>
              </a:endParaRPr>
            </a:p>
          </p:txBody>
        </p:sp>
        <p:sp>
          <p:nvSpPr>
            <p:cNvPr id="13" name="CuadroTexto 12">
              <a:extLst>
                <a:ext uri="{FF2B5EF4-FFF2-40B4-BE49-F238E27FC236}">
                  <a16:creationId xmlns:a16="http://schemas.microsoft.com/office/drawing/2014/main" id="{7A473A49-C47B-D355-5D35-3AF17389513B}"/>
                </a:ext>
              </a:extLst>
            </p:cNvPr>
            <p:cNvSpPr txBox="1"/>
            <p:nvPr/>
          </p:nvSpPr>
          <p:spPr>
            <a:xfrm>
              <a:off x="8924922" y="5261215"/>
              <a:ext cx="2953634" cy="1477328"/>
            </a:xfrm>
            <a:prstGeom prst="rect">
              <a:avLst/>
            </a:prstGeom>
            <a:noFill/>
          </p:spPr>
          <p:txBody>
            <a:bodyPr wrap="square">
              <a:spAutoFit/>
            </a:bodyPr>
            <a:lstStyle/>
            <a:p>
              <a:pPr algn="ctr"/>
              <a:r>
                <a:rPr lang="en-US" b="1" dirty="0"/>
                <a:t>Whither the forerunner is for us entered, even Jesus, made an high priest for ever after the order of </a:t>
              </a:r>
              <a:r>
                <a:rPr lang="en-US" b="1" dirty="0" err="1"/>
                <a:t>Melchisedec</a:t>
              </a:r>
              <a:r>
                <a:rPr lang="en-US" b="1" dirty="0"/>
                <a:t>.</a:t>
              </a:r>
              <a:r>
                <a:rPr lang="es-ES" b="1" dirty="0"/>
                <a:t> (</a:t>
              </a:r>
              <a:r>
                <a:rPr lang="es-ES" b="1" dirty="0" err="1"/>
                <a:t>Hebrews</a:t>
              </a:r>
              <a:r>
                <a:rPr lang="es-ES" b="1" dirty="0"/>
                <a:t> 6:20)</a:t>
              </a:r>
            </a:p>
          </p:txBody>
        </p:sp>
      </p:grpSp>
    </p:spTree>
    <p:extLst>
      <p:ext uri="{BB962C8B-B14F-4D97-AF65-F5344CB8AC3E}">
        <p14:creationId xmlns:p14="http://schemas.microsoft.com/office/powerpoint/2010/main" val="389209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fltVal val="0.5"/>
                                          </p:val>
                                        </p:tav>
                                        <p:tav tm="100000">
                                          <p:val>
                                            <p:strVal val="#ppt_x"/>
                                          </p:val>
                                        </p:tav>
                                      </p:tavLst>
                                    </p:anim>
                                    <p:anim calcmode="lin" valueType="num">
                                      <p:cBhvr>
                                        <p:cTn id="20" dur="10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fltVal val="0.5"/>
                                          </p:val>
                                        </p:tav>
                                        <p:tav tm="100000">
                                          <p:val>
                                            <p:strVal val="#ppt_x"/>
                                          </p:val>
                                        </p:tav>
                                      </p:tavLst>
                                    </p:anim>
                                    <p:anim calcmode="lin" valueType="num">
                                      <p:cBhvr>
                                        <p:cTn id="29" dur="1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 y="6408741"/>
            <a:ext cx="12191998" cy="457202"/>
          </a:xfrm>
          <a:prstGeom prst="rect">
            <a:avLst/>
          </a:prstGeom>
          <a:solidFill>
            <a:srgbClr val="CD8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6" y="6408742"/>
            <a:ext cx="6293801" cy="449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par de personas de pie&#10;&#10;Descripción generada automáticamente con confianza media">
            <a:extLst>
              <a:ext uri="{FF2B5EF4-FFF2-40B4-BE49-F238E27FC236}">
                <a16:creationId xmlns:a16="http://schemas.microsoft.com/office/drawing/2014/main" id="{E419B6B5-28A0-980D-1793-AC7C23207728}"/>
              </a:ext>
            </a:extLst>
          </p:cNvPr>
          <p:cNvPicPr>
            <a:picLocks noChangeAspect="1"/>
          </p:cNvPicPr>
          <p:nvPr/>
        </p:nvPicPr>
        <p:blipFill rotWithShape="1">
          <a:blip r:embed="rId2">
            <a:extLst>
              <a:ext uri="{28A0092B-C50C-407E-A947-70E740481C1C}">
                <a14:useLocalDpi xmlns:a14="http://schemas.microsoft.com/office/drawing/2010/main" val="0"/>
              </a:ext>
            </a:extLst>
          </a:blip>
          <a:srcRect l="22860"/>
          <a:stretch/>
        </p:blipFill>
        <p:spPr>
          <a:xfrm>
            <a:off x="-39727" y="155447"/>
            <a:ext cx="5965039" cy="6097848"/>
          </a:xfrm>
          <a:prstGeom prst="rect">
            <a:avLst/>
          </a:prstGeom>
          <a:ln>
            <a:noFill/>
          </a:ln>
          <a:effectLst>
            <a:softEdge rad="112500"/>
          </a:effectLst>
        </p:spPr>
      </p:pic>
      <p:sp>
        <p:nvSpPr>
          <p:cNvPr id="5" name="CuadroTexto 4">
            <a:extLst>
              <a:ext uri="{FF2B5EF4-FFF2-40B4-BE49-F238E27FC236}">
                <a16:creationId xmlns:a16="http://schemas.microsoft.com/office/drawing/2014/main" id="{5CBFD283-BC96-4B57-4366-7FED8BE2E7B6}"/>
              </a:ext>
            </a:extLst>
          </p:cNvPr>
          <p:cNvSpPr txBox="1"/>
          <p:nvPr/>
        </p:nvSpPr>
        <p:spPr>
          <a:xfrm>
            <a:off x="5925312" y="0"/>
            <a:ext cx="6280915" cy="6447919"/>
          </a:xfrm>
          <a:prstGeom prst="rect">
            <a:avLst/>
          </a:prstGeom>
          <a:noFill/>
        </p:spPr>
        <p:txBody>
          <a:bodyPr wrap="square">
            <a:spAutoFit/>
          </a:bodyPr>
          <a:lstStyle/>
          <a:p>
            <a:pPr>
              <a:spcBef>
                <a:spcPts val="600"/>
              </a:spcBef>
            </a:pPr>
            <a:r>
              <a:rPr lang="en-US" b="1" dirty="0"/>
              <a:t>As we have seen, Jesus Christ is the promised Messiah</a:t>
            </a:r>
            <a:r>
              <a:rPr lang="es-ES" b="1" dirty="0"/>
              <a:t>.</a:t>
            </a:r>
          </a:p>
          <a:p>
            <a:pPr>
              <a:spcBef>
                <a:spcPts val="600"/>
              </a:spcBef>
            </a:pPr>
            <a:r>
              <a:rPr lang="en-US" b="1" dirty="0"/>
              <a:t>He is the child who was born in a manger; the One who died to save us; the One who is risen and is seated at the right hand of God; the One who intercedes for us; and the One who will one day come to look for us so that we can be </a:t>
            </a:r>
            <a:r>
              <a:rPr lang="en-US" b="1"/>
              <a:t>with Him </a:t>
            </a:r>
            <a:r>
              <a:rPr lang="en-US" b="1" dirty="0"/>
              <a:t>for eternity</a:t>
            </a:r>
            <a:r>
              <a:rPr lang="es-ES" b="1" dirty="0"/>
              <a:t>.</a:t>
            </a:r>
          </a:p>
          <a:p>
            <a:pPr>
              <a:spcBef>
                <a:spcPts val="600"/>
              </a:spcBef>
            </a:pPr>
            <a:r>
              <a:rPr lang="es-ES" b="1" dirty="0"/>
              <a:t>“</a:t>
            </a:r>
            <a:r>
              <a:rPr lang="en-US" b="1" dirty="0"/>
              <a:t>He that believeth on the Son hath everlasting life: and he that believeth not the Son shall not see life; but the wrath of God </a:t>
            </a:r>
            <a:r>
              <a:rPr lang="en-US" b="1" dirty="0" err="1"/>
              <a:t>abideth</a:t>
            </a:r>
            <a:r>
              <a:rPr lang="en-US" b="1" dirty="0"/>
              <a:t> on him</a:t>
            </a:r>
            <a:r>
              <a:rPr lang="es-ES" b="1" dirty="0"/>
              <a:t>” (John 3:36).</a:t>
            </a:r>
          </a:p>
          <a:p>
            <a:pPr>
              <a:spcBef>
                <a:spcPts val="600"/>
              </a:spcBef>
            </a:pPr>
            <a:r>
              <a:rPr lang="es-ES" b="1" dirty="0"/>
              <a:t>“</a:t>
            </a:r>
            <a:r>
              <a:rPr lang="en-US" b="1" dirty="0"/>
              <a:t>And this is the will of him that sent me, that every one which </a:t>
            </a:r>
            <a:r>
              <a:rPr lang="en-US" b="1" dirty="0" err="1"/>
              <a:t>seeth</a:t>
            </a:r>
            <a:r>
              <a:rPr lang="en-US" b="1" dirty="0"/>
              <a:t> the Son, and believeth on him, may have everlasting life: and I will raise him up at the last day</a:t>
            </a:r>
            <a:r>
              <a:rPr lang="es-ES" b="1" dirty="0"/>
              <a:t>” (John 6:40).</a:t>
            </a:r>
          </a:p>
          <a:p>
            <a:pPr>
              <a:spcBef>
                <a:spcPts val="600"/>
              </a:spcBef>
            </a:pPr>
            <a:r>
              <a:rPr lang="es-ES" b="1" dirty="0"/>
              <a:t>“</a:t>
            </a:r>
            <a:r>
              <a:rPr lang="en-US" b="1" dirty="0"/>
              <a:t>Verily, verily, I say unto you, He that believeth on me hath everlasting life</a:t>
            </a:r>
            <a:r>
              <a:rPr lang="es-ES" b="1" dirty="0"/>
              <a:t>” (John 6:47).</a:t>
            </a:r>
          </a:p>
          <a:p>
            <a:pPr>
              <a:spcBef>
                <a:spcPts val="600"/>
              </a:spcBef>
            </a:pPr>
            <a:r>
              <a:rPr lang="es-ES" b="1" dirty="0"/>
              <a:t>“</a:t>
            </a:r>
            <a:r>
              <a:rPr lang="en-US" b="1" dirty="0"/>
              <a:t>Who is he that </a:t>
            </a:r>
            <a:r>
              <a:rPr lang="en-US" b="1" dirty="0" err="1"/>
              <a:t>overcometh</a:t>
            </a:r>
            <a:r>
              <a:rPr lang="en-US" b="1" dirty="0"/>
              <a:t> the world, but he that believeth that Jesus is the Son of God</a:t>
            </a:r>
            <a:r>
              <a:rPr lang="es-ES" b="1" dirty="0"/>
              <a:t>?” (1 John 5:5)</a:t>
            </a:r>
          </a:p>
          <a:p>
            <a:pPr>
              <a:spcBef>
                <a:spcPts val="600"/>
              </a:spcBef>
            </a:pPr>
            <a:r>
              <a:rPr lang="es-ES" b="1" dirty="0"/>
              <a:t>“</a:t>
            </a:r>
            <a:r>
              <a:rPr lang="en-US" b="1" dirty="0"/>
              <a:t>For God so loved the world, that he gave his only begotten Son, that whosoever believeth in him should not perish, but have everlasting life</a:t>
            </a:r>
            <a:r>
              <a:rPr lang="es-ES" b="1" dirty="0"/>
              <a:t>” (John 3:16).</a:t>
            </a:r>
          </a:p>
          <a:p>
            <a:pPr>
              <a:spcBef>
                <a:spcPts val="600"/>
              </a:spcBef>
            </a:pPr>
            <a:r>
              <a:rPr lang="en-US" b="1" dirty="0"/>
              <a:t>It is urgent that you take a stand and make a choice on your part. Accept Jesus Christ as your Savior and assume Him as your Lord and Owner</a:t>
            </a:r>
            <a:r>
              <a:rPr lang="es-ES" b="1" dirty="0"/>
              <a:t>.</a:t>
            </a:r>
          </a:p>
        </p:txBody>
      </p:sp>
    </p:spTree>
    <p:extLst>
      <p:ext uri="{BB962C8B-B14F-4D97-AF65-F5344CB8AC3E}">
        <p14:creationId xmlns:p14="http://schemas.microsoft.com/office/powerpoint/2010/main" val="63473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1190C"/>
        </a:solidFill>
        <a:effectLst/>
      </p:bgPr>
    </p:bg>
    <p:spTree>
      <p:nvGrpSpPr>
        <p:cNvPr id="1" name=""/>
        <p:cNvGrpSpPr/>
        <p:nvPr/>
      </p:nvGrpSpPr>
      <p:grpSpPr>
        <a:xfrm>
          <a:off x="0" y="0"/>
          <a:ext cx="0" cy="0"/>
          <a:chOff x="0" y="0"/>
          <a:chExt cx="0" cy="0"/>
        </a:xfrm>
      </p:grpSpPr>
      <p:sp>
        <p:nvSpPr>
          <p:cNvPr id="14" name="Rectángulo: esquinas superiores, una redondeada y la otra cortada 13">
            <a:extLst>
              <a:ext uri="{FF2B5EF4-FFF2-40B4-BE49-F238E27FC236}">
                <a16:creationId xmlns:a16="http://schemas.microsoft.com/office/drawing/2014/main" id="{CC3721DD-3186-AD37-1F30-1304DE2027A3}"/>
              </a:ext>
            </a:extLst>
          </p:cNvPr>
          <p:cNvSpPr/>
          <p:nvPr/>
        </p:nvSpPr>
        <p:spPr>
          <a:xfrm flipV="1">
            <a:off x="50059" y="1890753"/>
            <a:ext cx="4916387" cy="4905285"/>
          </a:xfrm>
          <a:prstGeom prst="snipRoundRect">
            <a:avLst/>
          </a:prstGeom>
          <a:solidFill>
            <a:srgbClr val="EDB84C"/>
          </a:solidFill>
          <a:ln w="19050">
            <a:solidFill>
              <a:srgbClr val="474A35"/>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3" name="Rectángulo: esquinas superiores, una redondeada y la otra cortada 12">
            <a:extLst>
              <a:ext uri="{FF2B5EF4-FFF2-40B4-BE49-F238E27FC236}">
                <a16:creationId xmlns:a16="http://schemas.microsoft.com/office/drawing/2014/main" id="{36B85E9B-DCE4-09D9-141B-844ECFA99B0A}"/>
              </a:ext>
            </a:extLst>
          </p:cNvPr>
          <p:cNvSpPr/>
          <p:nvPr/>
        </p:nvSpPr>
        <p:spPr>
          <a:xfrm>
            <a:off x="34834" y="148470"/>
            <a:ext cx="4931612" cy="1631216"/>
          </a:xfrm>
          <a:prstGeom prst="snipRoundRect">
            <a:avLst/>
          </a:prstGeom>
          <a:solidFill>
            <a:srgbClr val="474A35"/>
          </a:solidFill>
          <a:ln w="19050">
            <a:solidFill>
              <a:srgbClr val="EDB84C"/>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bg1"/>
              </a:solidFill>
            </a:endParaRPr>
          </a:p>
        </p:txBody>
      </p:sp>
      <p:pic>
        <p:nvPicPr>
          <p:cNvPr id="4" name="Imagen 3" descr="Mujer hablando por teléfono en la mano&#10;&#10;Descripción generada automáticamente con confianza baja">
            <a:extLst>
              <a:ext uri="{FF2B5EF4-FFF2-40B4-BE49-F238E27FC236}">
                <a16:creationId xmlns:a16="http://schemas.microsoft.com/office/drawing/2014/main" id="{2CCCF499-6973-0851-1CA5-9310324F5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383" y="1283182"/>
            <a:ext cx="6963406" cy="5426348"/>
          </a:xfrm>
          <a:prstGeom prst="rect">
            <a:avLst/>
          </a:prstGeom>
          <a:ln w="88900" cap="sq" cmpd="thickThin">
            <a:solidFill>
              <a:srgbClr val="FFFFFB"/>
            </a:solidFill>
            <a:prstDash val="solid"/>
            <a:miter lim="800000"/>
          </a:ln>
          <a:effectLst>
            <a:innerShdw blurRad="114300">
              <a:prstClr val="black"/>
            </a:innerShdw>
          </a:effectLst>
        </p:spPr>
      </p:pic>
      <p:sp>
        <p:nvSpPr>
          <p:cNvPr id="5" name="CuadroTexto 4">
            <a:extLst>
              <a:ext uri="{FF2B5EF4-FFF2-40B4-BE49-F238E27FC236}">
                <a16:creationId xmlns:a16="http://schemas.microsoft.com/office/drawing/2014/main" id="{2223500F-8CC6-3761-6B43-D1E89A8903F7}"/>
              </a:ext>
            </a:extLst>
          </p:cNvPr>
          <p:cNvSpPr txBox="1"/>
          <p:nvPr/>
        </p:nvSpPr>
        <p:spPr>
          <a:xfrm>
            <a:off x="5438775" y="148470"/>
            <a:ext cx="6219826" cy="646331"/>
          </a:xfrm>
          <a:prstGeom prst="rect">
            <a:avLst/>
          </a:prstGeom>
          <a:noFill/>
        </p:spPr>
        <p:txBody>
          <a:bodyPr wrap="square">
            <a:prstTxWarp prst="textChevron">
              <a:avLst/>
            </a:prstTxWarp>
            <a:spAutoFit/>
            <a:scene3d>
              <a:camera prst="orthographicFront"/>
              <a:lightRig rig="threePt" dir="t"/>
            </a:scene3d>
            <a:sp3d extrusionH="57150">
              <a:bevelT h="25400" prst="softRound"/>
            </a:sp3d>
          </a:bodyPr>
          <a:lstStyle/>
          <a:p>
            <a:pPr algn="ctr"/>
            <a:r>
              <a:rPr lang="es-ES" sz="3600" b="1" dirty="0">
                <a:solidFill>
                  <a:schemeClr val="accent4">
                    <a:lumMod val="60000"/>
                    <a:lumOff val="40000"/>
                  </a:schemeClr>
                </a:solidFill>
                <a:effectLst>
                  <a:outerShdw blurRad="38100" dist="38100" dir="2700000" algn="tl">
                    <a:srgbClr val="000000">
                      <a:alpha val="43137"/>
                    </a:srgbClr>
                  </a:outerShdw>
                </a:effectLst>
              </a:rPr>
              <a:t>Born </a:t>
            </a:r>
            <a:r>
              <a:rPr lang="es-ES" sz="3600" b="1" dirty="0" err="1">
                <a:solidFill>
                  <a:schemeClr val="accent4">
                    <a:lumMod val="60000"/>
                    <a:lumOff val="40000"/>
                  </a:schemeClr>
                </a:solidFill>
                <a:effectLst>
                  <a:outerShdw blurRad="38100" dist="38100" dir="2700000" algn="tl">
                    <a:srgbClr val="000000">
                      <a:alpha val="43137"/>
                    </a:srgbClr>
                  </a:outerShdw>
                </a:effectLst>
              </a:rPr>
              <a:t>of</a:t>
            </a:r>
            <a:r>
              <a:rPr lang="es-ES" sz="3600" b="1" dirty="0">
                <a:solidFill>
                  <a:schemeClr val="accent4">
                    <a:lumMod val="60000"/>
                    <a:lumOff val="40000"/>
                  </a:schemeClr>
                </a:solidFill>
                <a:effectLst>
                  <a:outerShdw blurRad="38100" dist="38100" dir="2700000" algn="tl">
                    <a:srgbClr val="000000">
                      <a:alpha val="43137"/>
                    </a:srgbClr>
                  </a:outerShdw>
                </a:effectLst>
              </a:rPr>
              <a:t> a </a:t>
            </a:r>
            <a:r>
              <a:rPr lang="es-ES" sz="3600" b="1" dirty="0" err="1">
                <a:solidFill>
                  <a:schemeClr val="accent4">
                    <a:lumMod val="60000"/>
                    <a:lumOff val="40000"/>
                  </a:schemeClr>
                </a:solidFill>
                <a:effectLst>
                  <a:outerShdw blurRad="38100" dist="38100" dir="2700000" algn="tl">
                    <a:srgbClr val="000000">
                      <a:alpha val="43137"/>
                    </a:srgbClr>
                  </a:outerShdw>
                </a:effectLst>
              </a:rPr>
              <a:t>Virgin</a:t>
            </a:r>
            <a:endParaRPr lang="es-ES" sz="3600" b="1" dirty="0">
              <a:solidFill>
                <a:schemeClr val="accent4">
                  <a:lumMod val="60000"/>
                  <a:lumOff val="40000"/>
                </a:schemeClr>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40D3B266-987C-FB2D-6CF6-FB1BA4F4E6CF}"/>
              </a:ext>
            </a:extLst>
          </p:cNvPr>
          <p:cNvSpPr txBox="1"/>
          <p:nvPr/>
        </p:nvSpPr>
        <p:spPr>
          <a:xfrm>
            <a:off x="113211" y="210025"/>
            <a:ext cx="4715036" cy="1508105"/>
          </a:xfrm>
          <a:prstGeom prst="rect">
            <a:avLst/>
          </a:prstGeom>
          <a:noFill/>
        </p:spPr>
        <p:txBody>
          <a:bodyPr wrap="square">
            <a:spAutoFit/>
          </a:bodyPr>
          <a:lstStyle/>
          <a:p>
            <a:pPr algn="ctr"/>
            <a:r>
              <a:rPr lang="en-US" sz="2300" b="1" dirty="0">
                <a:solidFill>
                  <a:schemeClr val="bg1"/>
                </a:solidFill>
                <a:effectLst>
                  <a:outerShdw blurRad="38100" dist="38100" dir="2700000" algn="tl">
                    <a:srgbClr val="000000">
                      <a:alpha val="43137"/>
                    </a:srgbClr>
                  </a:outerShdw>
                </a:effectLst>
              </a:rPr>
              <a:t>Therefore the Lord himself shall give you a sign; Behold, a virgin shall conceive, and bear a son, and shall call his name Immanuel</a:t>
            </a:r>
            <a:r>
              <a:rPr lang="es-ES" sz="2300" b="1" dirty="0">
                <a:solidFill>
                  <a:schemeClr val="bg1"/>
                </a:solidFill>
                <a:effectLst>
                  <a:outerShdw blurRad="38100" dist="38100" dir="2700000" algn="tl">
                    <a:srgbClr val="000000">
                      <a:alpha val="43137"/>
                    </a:srgbClr>
                  </a:outerShdw>
                </a:effectLst>
              </a:rPr>
              <a:t>. (</a:t>
            </a:r>
            <a:r>
              <a:rPr lang="es-ES" sz="2300" b="1" dirty="0" err="1">
                <a:solidFill>
                  <a:schemeClr val="bg1"/>
                </a:solidFill>
                <a:effectLst>
                  <a:outerShdw blurRad="38100" dist="38100" dir="2700000" algn="tl">
                    <a:srgbClr val="000000">
                      <a:alpha val="43137"/>
                    </a:srgbClr>
                  </a:outerShdw>
                </a:effectLst>
              </a:rPr>
              <a:t>Isaiah</a:t>
            </a:r>
            <a:r>
              <a:rPr lang="es-ES" sz="2300" b="1" dirty="0">
                <a:solidFill>
                  <a:schemeClr val="bg1"/>
                </a:solidFill>
                <a:effectLst>
                  <a:outerShdw blurRad="38100" dist="38100" dir="2700000" algn="tl">
                    <a:srgbClr val="000000">
                      <a:alpha val="43137"/>
                    </a:srgbClr>
                  </a:outerShdw>
                </a:effectLst>
              </a:rPr>
              <a:t> 7:14)</a:t>
            </a:r>
          </a:p>
        </p:txBody>
      </p:sp>
      <p:sp>
        <p:nvSpPr>
          <p:cNvPr id="9" name="CuadroTexto 8">
            <a:extLst>
              <a:ext uri="{FF2B5EF4-FFF2-40B4-BE49-F238E27FC236}">
                <a16:creationId xmlns:a16="http://schemas.microsoft.com/office/drawing/2014/main" id="{853E4981-A9FC-922F-6FBD-60667EE57549}"/>
              </a:ext>
            </a:extLst>
          </p:cNvPr>
          <p:cNvSpPr txBox="1"/>
          <p:nvPr/>
        </p:nvSpPr>
        <p:spPr>
          <a:xfrm>
            <a:off x="50059" y="1811933"/>
            <a:ext cx="4916386" cy="5062924"/>
          </a:xfrm>
          <a:prstGeom prst="rect">
            <a:avLst/>
          </a:prstGeom>
          <a:noFill/>
        </p:spPr>
        <p:txBody>
          <a:bodyPr wrap="square">
            <a:spAutoFit/>
          </a:bodyPr>
          <a:lstStyle/>
          <a:p>
            <a:pPr algn="ctr"/>
            <a:endParaRPr lang="en-US" sz="1700" b="1" dirty="0"/>
          </a:p>
          <a:p>
            <a:pPr algn="ctr"/>
            <a:r>
              <a:rPr lang="en-US" sz="1700" b="1" dirty="0"/>
              <a:t>Now the birth of Jesus Christ was on this wise: When as his mother Mary was espoused to Joseph, before they came together, she was found with child of the Holy Ghost. Then Joseph her husband, being a just man, and not willing to make her a public example, was minded to put her away privily. But while he thought on these things, behold, the angel of the Lord appeared unto him in a dream, saying, Joseph, thou son of David, fear not to take unto thee Mary thy wife: for that which is conceived in her is of the Holy Ghost. And she shall bring forth a son, and thou shalt call his name JESUS: for he shall save his people from their sins. Now all this was done, that it might be fulfilled which was spoken of the Lord by the prophet, saying, Behold, a virgin shall be with child, and shall bring forth a son, and they shall call his name Emmanuel, which being interpreted is, </a:t>
            </a:r>
            <a:br>
              <a:rPr lang="en-US" sz="1700" b="1" dirty="0"/>
            </a:br>
            <a:r>
              <a:rPr lang="en-US" sz="1700" b="1" dirty="0"/>
              <a:t>God with us</a:t>
            </a:r>
            <a:r>
              <a:rPr lang="es-ES" sz="1700" b="1" dirty="0"/>
              <a:t>. (Matthew 1:18-23)</a:t>
            </a:r>
          </a:p>
        </p:txBody>
      </p:sp>
    </p:spTree>
    <p:extLst>
      <p:ext uri="{BB962C8B-B14F-4D97-AF65-F5344CB8AC3E}">
        <p14:creationId xmlns:p14="http://schemas.microsoft.com/office/powerpoint/2010/main" val="152446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wd">
                                    <p:tmPct val="2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45" presetClass="entr" presetSubtype="0" fill="hold" grpId="0" nodeType="afterEffect">
                                  <p:stCondLst>
                                    <p:cond delay="0"/>
                                  </p:stCondLst>
                                  <p:iterate type="wd">
                                    <p:tmPct val="5000"/>
                                  </p:iterate>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anim calcmode="lin" valueType="num">
                                      <p:cBhvr>
                                        <p:cTn id="33" dur="250" fill="hold"/>
                                        <p:tgtEl>
                                          <p:spTgt spid="9"/>
                                        </p:tgtEl>
                                        <p:attrNameLst>
                                          <p:attrName>ppt_w</p:attrName>
                                        </p:attrNameLst>
                                      </p:cBhvr>
                                      <p:tavLst>
                                        <p:tav tm="0" fmla="#ppt_w*sin(2.5*pi*$)">
                                          <p:val>
                                            <p:fltVal val="0"/>
                                          </p:val>
                                        </p:tav>
                                        <p:tav tm="100000">
                                          <p:val>
                                            <p:fltVal val="1"/>
                                          </p:val>
                                        </p:tav>
                                      </p:tavLst>
                                    </p:anim>
                                    <p:anim calcmode="lin" valueType="num">
                                      <p:cBhvr>
                                        <p:cTn id="34" dur="25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5"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A3C14"/>
        </a:solidFill>
        <a:effectLst/>
      </p:bgPr>
    </p:bg>
    <p:spTree>
      <p:nvGrpSpPr>
        <p:cNvPr id="1" name=""/>
        <p:cNvGrpSpPr/>
        <p:nvPr/>
      </p:nvGrpSpPr>
      <p:grpSpPr>
        <a:xfrm>
          <a:off x="0" y="0"/>
          <a:ext cx="0" cy="0"/>
          <a:chOff x="0" y="0"/>
          <a:chExt cx="0" cy="0"/>
        </a:xfrm>
      </p:grpSpPr>
      <p:pic>
        <p:nvPicPr>
          <p:cNvPr id="13" name="Imagen 12" descr="Un grupo de personas disfrazadas&#10;&#10;Descripción generada automáticamente con confianza media">
            <a:extLst>
              <a:ext uri="{FF2B5EF4-FFF2-40B4-BE49-F238E27FC236}">
                <a16:creationId xmlns:a16="http://schemas.microsoft.com/office/drawing/2014/main" id="{BC02B62A-FAD7-2600-EC1C-F6FAFAE95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35" y="254297"/>
            <a:ext cx="8265499" cy="6349406"/>
          </a:xfrm>
          <a:prstGeom prst="rect">
            <a:avLst/>
          </a:prstGeom>
          <a:ln w="88900" cap="sq" cmpd="thickThin">
            <a:solidFill>
              <a:schemeClr val="bg1"/>
            </a:solidFill>
            <a:prstDash val="solid"/>
            <a:miter lim="800000"/>
          </a:ln>
          <a:effectLst>
            <a:innerShdw blurRad="76200">
              <a:srgbClr val="000000"/>
            </a:innerShdw>
          </a:effectLst>
        </p:spPr>
      </p:pic>
      <p:sp>
        <p:nvSpPr>
          <p:cNvPr id="14" name="Rectángulo: esquinas superiores, una redondeada y la otra cortada 13">
            <a:extLst>
              <a:ext uri="{FF2B5EF4-FFF2-40B4-BE49-F238E27FC236}">
                <a16:creationId xmlns:a16="http://schemas.microsoft.com/office/drawing/2014/main" id="{56AB525A-6D04-207B-10AE-67C36DAFCA35}"/>
              </a:ext>
            </a:extLst>
          </p:cNvPr>
          <p:cNvSpPr/>
          <p:nvPr/>
        </p:nvSpPr>
        <p:spPr>
          <a:xfrm flipV="1">
            <a:off x="8609112" y="2291931"/>
            <a:ext cx="3494714" cy="4464150"/>
          </a:xfrm>
          <a:prstGeom prst="snipRoundRect">
            <a:avLst/>
          </a:prstGeom>
          <a:solidFill>
            <a:srgbClr val="EDB84C"/>
          </a:solidFill>
          <a:ln w="19050">
            <a:solidFill>
              <a:srgbClr val="474A35"/>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5" name="Rectángulo: esquinas superiores, una redondeada y la otra cortada 14">
            <a:extLst>
              <a:ext uri="{FF2B5EF4-FFF2-40B4-BE49-F238E27FC236}">
                <a16:creationId xmlns:a16="http://schemas.microsoft.com/office/drawing/2014/main" id="{E4A1BCE8-BEBE-BDF3-5196-CD3B4550828E}"/>
              </a:ext>
            </a:extLst>
          </p:cNvPr>
          <p:cNvSpPr/>
          <p:nvPr/>
        </p:nvSpPr>
        <p:spPr>
          <a:xfrm>
            <a:off x="8615082" y="105112"/>
            <a:ext cx="3494714" cy="2127232"/>
          </a:xfrm>
          <a:prstGeom prst="snipRoundRect">
            <a:avLst/>
          </a:prstGeom>
          <a:solidFill>
            <a:srgbClr val="691C06"/>
          </a:solidFill>
          <a:ln w="19050">
            <a:solidFill>
              <a:srgbClr val="EDB84C"/>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bg1"/>
              </a:solidFill>
            </a:endParaRPr>
          </a:p>
        </p:txBody>
      </p:sp>
      <p:sp>
        <p:nvSpPr>
          <p:cNvPr id="16" name="CuadroTexto 15">
            <a:extLst>
              <a:ext uri="{FF2B5EF4-FFF2-40B4-BE49-F238E27FC236}">
                <a16:creationId xmlns:a16="http://schemas.microsoft.com/office/drawing/2014/main" id="{DFDB20E7-7D3A-439A-39BC-BC04A3BCC720}"/>
              </a:ext>
            </a:extLst>
          </p:cNvPr>
          <p:cNvSpPr txBox="1"/>
          <p:nvPr/>
        </p:nvSpPr>
        <p:spPr>
          <a:xfrm>
            <a:off x="1188818" y="164699"/>
            <a:ext cx="6219826" cy="646331"/>
          </a:xfrm>
          <a:prstGeom prst="rect">
            <a:avLst/>
          </a:prstGeom>
          <a:noFill/>
        </p:spPr>
        <p:txBody>
          <a:bodyPr wrap="square">
            <a:prstTxWarp prst="textChevron">
              <a:avLst/>
            </a:prstTxWarp>
            <a:spAutoFit/>
            <a:scene3d>
              <a:camera prst="orthographicFront"/>
              <a:lightRig rig="threePt" dir="t"/>
            </a:scene3d>
            <a:sp3d extrusionH="57150">
              <a:bevelT h="25400" prst="softRound"/>
            </a:sp3d>
          </a:bodyPr>
          <a:lstStyle/>
          <a:p>
            <a:pPr algn="ctr"/>
            <a:r>
              <a:rPr lang="es-ES" sz="3600" b="1" dirty="0">
                <a:solidFill>
                  <a:schemeClr val="accent4">
                    <a:lumMod val="60000"/>
                    <a:lumOff val="40000"/>
                  </a:schemeClr>
                </a:solidFill>
                <a:effectLst>
                  <a:outerShdw blurRad="38100" dist="38100" dir="2700000" algn="tl">
                    <a:srgbClr val="000000">
                      <a:alpha val="43137"/>
                    </a:srgbClr>
                  </a:outerShdw>
                </a:effectLst>
              </a:rPr>
              <a:t>Born in </a:t>
            </a:r>
            <a:r>
              <a:rPr lang="es-ES" sz="3600" b="1" dirty="0" err="1">
                <a:solidFill>
                  <a:schemeClr val="accent4">
                    <a:lumMod val="60000"/>
                    <a:lumOff val="40000"/>
                  </a:schemeClr>
                </a:solidFill>
                <a:effectLst>
                  <a:outerShdw blurRad="38100" dist="38100" dir="2700000" algn="tl">
                    <a:srgbClr val="000000">
                      <a:alpha val="43137"/>
                    </a:srgbClr>
                  </a:outerShdw>
                </a:effectLst>
              </a:rPr>
              <a:t>Bethlehem</a:t>
            </a:r>
            <a:endParaRPr lang="es-ES" sz="3600" b="1" dirty="0">
              <a:solidFill>
                <a:schemeClr val="accent4">
                  <a:lumMod val="60000"/>
                  <a:lumOff val="40000"/>
                </a:schemeClr>
              </a:solidFill>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61488D1E-A0A0-B4F2-EC7F-8C033169E79B}"/>
              </a:ext>
            </a:extLst>
          </p:cNvPr>
          <p:cNvSpPr txBox="1"/>
          <p:nvPr/>
        </p:nvSpPr>
        <p:spPr>
          <a:xfrm>
            <a:off x="8520938" y="164699"/>
            <a:ext cx="3671062" cy="2031325"/>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But thou, Bethlehem </a:t>
            </a:r>
            <a:r>
              <a:rPr lang="en-US" b="1" dirty="0" err="1">
                <a:solidFill>
                  <a:schemeClr val="bg1"/>
                </a:solidFill>
                <a:effectLst>
                  <a:outerShdw blurRad="38100" dist="38100" dir="2700000" algn="tl">
                    <a:srgbClr val="000000">
                      <a:alpha val="43137"/>
                    </a:srgbClr>
                  </a:outerShdw>
                </a:effectLst>
              </a:rPr>
              <a:t>Ephratah</a:t>
            </a:r>
            <a:r>
              <a:rPr lang="en-US" b="1" dirty="0">
                <a:solidFill>
                  <a:schemeClr val="bg1"/>
                </a:solidFill>
                <a:effectLst>
                  <a:outerShdw blurRad="38100" dist="38100" dir="2700000" algn="tl">
                    <a:srgbClr val="000000">
                      <a:alpha val="43137"/>
                    </a:srgbClr>
                  </a:outerShdw>
                </a:effectLst>
              </a:rPr>
              <a:t>, though thou be little among the thousands of Judah, yet out of thee shall he come forth unto me that is to be ruler in Israel; whose goings forth have been from of old, from everlasting.</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Micah</a:t>
            </a:r>
            <a:r>
              <a:rPr lang="es-ES" b="1" dirty="0">
                <a:solidFill>
                  <a:schemeClr val="bg1"/>
                </a:solidFill>
                <a:effectLst>
                  <a:outerShdw blurRad="38100" dist="38100" dir="2700000" algn="tl">
                    <a:srgbClr val="000000">
                      <a:alpha val="43137"/>
                    </a:srgbClr>
                  </a:outerShdw>
                </a:effectLst>
              </a:rPr>
              <a:t> 5:2)</a:t>
            </a:r>
          </a:p>
        </p:txBody>
      </p:sp>
      <p:sp>
        <p:nvSpPr>
          <p:cNvPr id="19" name="CuadroTexto 18">
            <a:extLst>
              <a:ext uri="{FF2B5EF4-FFF2-40B4-BE49-F238E27FC236}">
                <a16:creationId xmlns:a16="http://schemas.microsoft.com/office/drawing/2014/main" id="{69142900-1FE1-DC36-F6A7-78A4C0AAEFA0}"/>
              </a:ext>
            </a:extLst>
          </p:cNvPr>
          <p:cNvSpPr txBox="1"/>
          <p:nvPr/>
        </p:nvSpPr>
        <p:spPr>
          <a:xfrm>
            <a:off x="8534400" y="2252576"/>
            <a:ext cx="3513764" cy="4524315"/>
          </a:xfrm>
          <a:prstGeom prst="rect">
            <a:avLst/>
          </a:prstGeom>
          <a:noFill/>
        </p:spPr>
        <p:txBody>
          <a:bodyPr wrap="square">
            <a:spAutoFit/>
          </a:bodyPr>
          <a:lstStyle/>
          <a:p>
            <a:pPr algn="ctr"/>
            <a:r>
              <a:rPr lang="en-US" b="1" dirty="0"/>
              <a:t>And Joseph also went up from Galilee, out of the city of Nazareth, into Judaea, unto the city of David, which is called Bethlehem; (because he was of the house and lineage of David:) To be taxed with Mary his espoused wife, being great with child. And so it was, that, while they were there, the days were accomplished that she should be delivered. And she brought forth her firstborn son, and wrapped him in swaddling clothes, and laid him in a manger; because there was no room for them in the inn.</a:t>
            </a:r>
            <a:r>
              <a:rPr lang="es-ES" b="1" dirty="0"/>
              <a:t> (Luke 2:4-7)</a:t>
            </a:r>
          </a:p>
        </p:txBody>
      </p:sp>
    </p:spTree>
    <p:extLst>
      <p:ext uri="{BB962C8B-B14F-4D97-AF65-F5344CB8AC3E}">
        <p14:creationId xmlns:p14="http://schemas.microsoft.com/office/powerpoint/2010/main" val="3292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wd">
                                    <p:tmPct val="2000"/>
                                  </p:iterate>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7"/>
                                        </p:tgtEl>
                                        <p:attrNameLst>
                                          <p:attrName>ppt_y</p:attrName>
                                        </p:attrNameLst>
                                      </p:cBhvr>
                                      <p:tavLst>
                                        <p:tav tm="0">
                                          <p:val>
                                            <p:strVal val="#ppt_y"/>
                                          </p:val>
                                        </p:tav>
                                        <p:tav tm="100000">
                                          <p:val>
                                            <p:strVal val="#ppt_y"/>
                                          </p:val>
                                        </p:tav>
                                      </p:tavLst>
                                    </p:anim>
                                    <p:anim calcmode="lin" valueType="num">
                                      <p:cBhvr>
                                        <p:cTn id="21"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45" presetClass="entr" presetSubtype="0" fill="hold" grpId="0" nodeType="afterEffect">
                                  <p:stCondLst>
                                    <p:cond delay="0"/>
                                  </p:stCondLst>
                                  <p:iterate type="wd">
                                    <p:tmPct val="2000"/>
                                  </p:iterate>
                                  <p:childTnLst>
                                    <p:set>
                                      <p:cBhvr>
                                        <p:cTn id="31" dur="1" fill="hold">
                                          <p:stCondLst>
                                            <p:cond delay="0"/>
                                          </p:stCondLst>
                                        </p:cTn>
                                        <p:tgtEl>
                                          <p:spTgt spid="19"/>
                                        </p:tgtEl>
                                        <p:attrNameLst>
                                          <p:attrName>style.visibility</p:attrName>
                                        </p:attrNameLst>
                                      </p:cBhvr>
                                      <p:to>
                                        <p:strVal val="visible"/>
                                      </p:to>
                                    </p:set>
                                    <p:animEffect transition="in" filter="fade">
                                      <p:cBhvr>
                                        <p:cTn id="32" dur="250"/>
                                        <p:tgtEl>
                                          <p:spTgt spid="19"/>
                                        </p:tgtEl>
                                      </p:cBhvr>
                                    </p:animEffect>
                                    <p:anim calcmode="lin" valueType="num">
                                      <p:cBhvr>
                                        <p:cTn id="33" dur="250" fill="hold"/>
                                        <p:tgtEl>
                                          <p:spTgt spid="19"/>
                                        </p:tgtEl>
                                        <p:attrNameLst>
                                          <p:attrName>ppt_w</p:attrName>
                                        </p:attrNameLst>
                                      </p:cBhvr>
                                      <p:tavLst>
                                        <p:tav tm="0" fmla="#ppt_w*sin(2.5*pi*$)">
                                          <p:val>
                                            <p:fltVal val="0"/>
                                          </p:val>
                                        </p:tav>
                                        <p:tav tm="100000">
                                          <p:val>
                                            <p:fltVal val="1"/>
                                          </p:val>
                                        </p:tav>
                                      </p:tavLst>
                                    </p:anim>
                                    <p:anim calcmode="lin" valueType="num">
                                      <p:cBhvr>
                                        <p:cTn id="34" dur="25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415A"/>
        </a:solidFill>
        <a:effectLst/>
      </p:bgPr>
    </p:bg>
    <p:spTree>
      <p:nvGrpSpPr>
        <p:cNvPr id="1" name=""/>
        <p:cNvGrpSpPr/>
        <p:nvPr/>
      </p:nvGrpSpPr>
      <p:grpSpPr>
        <a:xfrm>
          <a:off x="0" y="0"/>
          <a:ext cx="0" cy="0"/>
          <a:chOff x="0" y="0"/>
          <a:chExt cx="0" cy="0"/>
        </a:xfrm>
      </p:grpSpPr>
      <p:pic>
        <p:nvPicPr>
          <p:cNvPr id="7" name="Imagen 6" descr="Imagen que contiene edificio, arco, interior, viendo&#10;&#10;Descripción generada automáticamente">
            <a:extLst>
              <a:ext uri="{FF2B5EF4-FFF2-40B4-BE49-F238E27FC236}">
                <a16:creationId xmlns:a16="http://schemas.microsoft.com/office/drawing/2014/main" id="{903B26E6-F4FA-95F7-272E-580625906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7912" y="131812"/>
            <a:ext cx="11951907" cy="6594378"/>
          </a:xfrm>
          <a:prstGeom prst="rect">
            <a:avLst/>
          </a:prstGeom>
          <a:ln w="88900" cap="sq" cmpd="thickThin">
            <a:solidFill>
              <a:schemeClr val="bg1"/>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39E332EF-32C2-84D5-5543-80636A6C0011}"/>
              </a:ext>
            </a:extLst>
          </p:cNvPr>
          <p:cNvSpPr txBox="1"/>
          <p:nvPr/>
        </p:nvSpPr>
        <p:spPr>
          <a:xfrm>
            <a:off x="4191286" y="355436"/>
            <a:ext cx="7067756" cy="646331"/>
          </a:xfrm>
          <a:prstGeom prst="rect">
            <a:avLst/>
          </a:prstGeom>
          <a:noFill/>
        </p:spPr>
        <p:txBody>
          <a:bodyPr wrap="square">
            <a:prstTxWarp prst="textChevron">
              <a:avLst/>
            </a:prstTxWarp>
            <a:spAutoFit/>
            <a:scene3d>
              <a:camera prst="orthographicFront"/>
              <a:lightRig rig="threePt" dir="t"/>
            </a:scene3d>
            <a:sp3d extrusionH="57150">
              <a:bevelT h="25400" prst="softRound"/>
            </a:sp3d>
          </a:bodyPr>
          <a:lstStyle/>
          <a:p>
            <a:pPr algn="ctr"/>
            <a:r>
              <a:rPr lang="es-ES" sz="3600" b="1" dirty="0" err="1">
                <a:solidFill>
                  <a:schemeClr val="accent4">
                    <a:lumMod val="60000"/>
                    <a:lumOff val="40000"/>
                  </a:schemeClr>
                </a:solidFill>
                <a:effectLst>
                  <a:outerShdw blurRad="38100" dist="38100" dir="2700000" algn="tl">
                    <a:srgbClr val="000000">
                      <a:alpha val="43137"/>
                    </a:srgbClr>
                  </a:outerShdw>
                </a:effectLst>
              </a:rPr>
              <a:t>Announced</a:t>
            </a:r>
            <a:r>
              <a:rPr lang="es-ES" sz="3600" b="1" dirty="0">
                <a:solidFill>
                  <a:schemeClr val="accent4">
                    <a:lumMod val="60000"/>
                    <a:lumOff val="40000"/>
                  </a:schemeClr>
                </a:solidFill>
                <a:effectLst>
                  <a:outerShdw blurRad="38100" dist="38100" dir="2700000" algn="tl">
                    <a:srgbClr val="000000">
                      <a:alpha val="43137"/>
                    </a:srgbClr>
                  </a:outerShdw>
                </a:effectLst>
              </a:rPr>
              <a:t> </a:t>
            </a:r>
            <a:r>
              <a:rPr lang="es-ES" sz="3600" b="1" dirty="0" err="1">
                <a:solidFill>
                  <a:schemeClr val="accent4">
                    <a:lumMod val="60000"/>
                    <a:lumOff val="40000"/>
                  </a:schemeClr>
                </a:solidFill>
                <a:effectLst>
                  <a:outerShdw blurRad="38100" dist="38100" dir="2700000" algn="tl">
                    <a:srgbClr val="000000">
                      <a:alpha val="43137"/>
                    </a:srgbClr>
                  </a:outerShdw>
                </a:effectLst>
              </a:rPr>
              <a:t>by</a:t>
            </a:r>
            <a:r>
              <a:rPr lang="es-ES" sz="3600" b="1" dirty="0">
                <a:solidFill>
                  <a:schemeClr val="accent4">
                    <a:lumMod val="60000"/>
                    <a:lumOff val="40000"/>
                  </a:schemeClr>
                </a:solidFill>
                <a:effectLst>
                  <a:outerShdw blurRad="38100" dist="38100" dir="2700000" algn="tl">
                    <a:srgbClr val="000000">
                      <a:alpha val="43137"/>
                    </a:srgbClr>
                  </a:outerShdw>
                </a:effectLst>
              </a:rPr>
              <a:t> a </a:t>
            </a:r>
            <a:r>
              <a:rPr lang="es-ES" sz="3600" b="1" dirty="0" err="1">
                <a:solidFill>
                  <a:schemeClr val="accent4">
                    <a:lumMod val="60000"/>
                    <a:lumOff val="40000"/>
                  </a:schemeClr>
                </a:solidFill>
                <a:effectLst>
                  <a:outerShdw blurRad="38100" dist="38100" dir="2700000" algn="tl">
                    <a:srgbClr val="000000">
                      <a:alpha val="43137"/>
                    </a:srgbClr>
                  </a:outerShdw>
                </a:effectLst>
              </a:rPr>
              <a:t>star</a:t>
            </a:r>
            <a:endParaRPr lang="es-ES" sz="3600" b="1" dirty="0">
              <a:solidFill>
                <a:schemeClr val="accent4">
                  <a:lumMod val="60000"/>
                  <a:lumOff val="40000"/>
                </a:schemeClr>
              </a:solidFill>
              <a:effectLst>
                <a:outerShdw blurRad="38100" dist="38100" dir="2700000" algn="tl">
                  <a:srgbClr val="000000">
                    <a:alpha val="43137"/>
                  </a:srgbClr>
                </a:outerShdw>
              </a:effectLst>
            </a:endParaRPr>
          </a:p>
        </p:txBody>
      </p:sp>
      <p:sp>
        <p:nvSpPr>
          <p:cNvPr id="4" name="Rectángulo: esquinas superiores, una redondeada y la otra cortada 3">
            <a:extLst>
              <a:ext uri="{FF2B5EF4-FFF2-40B4-BE49-F238E27FC236}">
                <a16:creationId xmlns:a16="http://schemas.microsoft.com/office/drawing/2014/main" id="{BDAE81C5-1278-66EA-E56A-A16C43995979}"/>
              </a:ext>
            </a:extLst>
          </p:cNvPr>
          <p:cNvSpPr/>
          <p:nvPr/>
        </p:nvSpPr>
        <p:spPr>
          <a:xfrm flipV="1">
            <a:off x="200025" y="4760321"/>
            <a:ext cx="2821520" cy="1893674"/>
          </a:xfrm>
          <a:prstGeom prst="snipRoundRect">
            <a:avLst/>
          </a:prstGeom>
          <a:solidFill>
            <a:srgbClr val="EDB84C"/>
          </a:solidFill>
          <a:ln w="19050">
            <a:solidFill>
              <a:srgbClr val="3D5C7C"/>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6" name="Rectángulo: esquinas superiores, una redondeada y la otra cortada 5">
            <a:extLst>
              <a:ext uri="{FF2B5EF4-FFF2-40B4-BE49-F238E27FC236}">
                <a16:creationId xmlns:a16="http://schemas.microsoft.com/office/drawing/2014/main" id="{C0DB1CFA-5E10-8FBC-814C-291683A63D12}"/>
              </a:ext>
            </a:extLst>
          </p:cNvPr>
          <p:cNvSpPr/>
          <p:nvPr/>
        </p:nvSpPr>
        <p:spPr>
          <a:xfrm>
            <a:off x="200025" y="205466"/>
            <a:ext cx="2973481" cy="4509774"/>
          </a:xfrm>
          <a:prstGeom prst="snipRoundRect">
            <a:avLst>
              <a:gd name="adj1" fmla="val 10034"/>
              <a:gd name="adj2" fmla="val 13049"/>
            </a:avLst>
          </a:prstGeom>
          <a:solidFill>
            <a:srgbClr val="365473"/>
          </a:solidFill>
          <a:ln w="19050">
            <a:solidFill>
              <a:srgbClr val="EDB84C"/>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bg1"/>
              </a:solidFill>
            </a:endParaRPr>
          </a:p>
        </p:txBody>
      </p:sp>
      <p:sp>
        <p:nvSpPr>
          <p:cNvPr id="8" name="CuadroTexto 7">
            <a:extLst>
              <a:ext uri="{FF2B5EF4-FFF2-40B4-BE49-F238E27FC236}">
                <a16:creationId xmlns:a16="http://schemas.microsoft.com/office/drawing/2014/main" id="{D7E35DF6-CF37-6A57-235A-08E544976CC7}"/>
              </a:ext>
            </a:extLst>
          </p:cNvPr>
          <p:cNvSpPr txBox="1"/>
          <p:nvPr/>
        </p:nvSpPr>
        <p:spPr>
          <a:xfrm>
            <a:off x="245068" y="249190"/>
            <a:ext cx="2731434" cy="4539704"/>
          </a:xfrm>
          <a:prstGeom prst="rect">
            <a:avLst/>
          </a:prstGeom>
          <a:noFill/>
        </p:spPr>
        <p:txBody>
          <a:bodyPr wrap="square">
            <a:spAutoFit/>
          </a:bodyPr>
          <a:lstStyle/>
          <a:p>
            <a:pPr algn="ctr"/>
            <a:r>
              <a:rPr lang="en-US" sz="1700" b="1" dirty="0">
                <a:solidFill>
                  <a:schemeClr val="bg1"/>
                </a:solidFill>
                <a:effectLst>
                  <a:outerShdw blurRad="38100" dist="38100" dir="2700000" algn="tl">
                    <a:srgbClr val="000000">
                      <a:alpha val="43137"/>
                    </a:srgbClr>
                  </a:outerShdw>
                </a:effectLst>
              </a:rPr>
              <a:t>I shall see him, but not now: I shall behold him, but not nigh: there shall come a Star out of Jacob, and a </a:t>
            </a:r>
            <a:r>
              <a:rPr lang="en-US" sz="1700" b="1" dirty="0" err="1">
                <a:solidFill>
                  <a:schemeClr val="bg1"/>
                </a:solidFill>
                <a:effectLst>
                  <a:outerShdw blurRad="38100" dist="38100" dir="2700000" algn="tl">
                    <a:srgbClr val="000000">
                      <a:alpha val="43137"/>
                    </a:srgbClr>
                  </a:outerShdw>
                </a:effectLst>
              </a:rPr>
              <a:t>Sceptre</a:t>
            </a:r>
            <a:r>
              <a:rPr lang="en-US" sz="1700" b="1" dirty="0">
                <a:solidFill>
                  <a:schemeClr val="bg1"/>
                </a:solidFill>
                <a:effectLst>
                  <a:outerShdw blurRad="38100" dist="38100" dir="2700000" algn="tl">
                    <a:srgbClr val="000000">
                      <a:alpha val="43137"/>
                    </a:srgbClr>
                  </a:outerShdw>
                </a:effectLst>
              </a:rPr>
              <a:t> shall rise out of Israel, and shall smite the corners of Moab, and destroy all the children of Sheth. And Edom shall be a possession, Seir also shall be a possession for his enemies; and Israel shall do valiantly. Out of Jacob shall come he that shall have dominion, and shall destroy him that </a:t>
            </a:r>
            <a:r>
              <a:rPr lang="en-US" sz="1700" b="1" dirty="0" err="1">
                <a:solidFill>
                  <a:schemeClr val="bg1"/>
                </a:solidFill>
                <a:effectLst>
                  <a:outerShdw blurRad="38100" dist="38100" dir="2700000" algn="tl">
                    <a:srgbClr val="000000">
                      <a:alpha val="43137"/>
                    </a:srgbClr>
                  </a:outerShdw>
                </a:effectLst>
              </a:rPr>
              <a:t>remaineth</a:t>
            </a:r>
            <a:r>
              <a:rPr lang="en-US" sz="1700" b="1" dirty="0">
                <a:solidFill>
                  <a:schemeClr val="bg1"/>
                </a:solidFill>
                <a:effectLst>
                  <a:outerShdw blurRad="38100" dist="38100" dir="2700000" algn="tl">
                    <a:srgbClr val="000000">
                      <a:alpha val="43137"/>
                    </a:srgbClr>
                  </a:outerShdw>
                </a:effectLst>
              </a:rPr>
              <a:t> of the city.</a:t>
            </a:r>
            <a:r>
              <a:rPr lang="es-ES" sz="1700" b="1" dirty="0">
                <a:solidFill>
                  <a:schemeClr val="bg1"/>
                </a:solidFill>
                <a:effectLst>
                  <a:outerShdw blurRad="38100" dist="38100" dir="2700000" algn="tl">
                    <a:srgbClr val="000000">
                      <a:alpha val="43137"/>
                    </a:srgbClr>
                  </a:outerShdw>
                </a:effectLst>
              </a:rPr>
              <a:t> (</a:t>
            </a:r>
            <a:r>
              <a:rPr lang="es-ES" sz="1700" b="1" dirty="0" err="1">
                <a:solidFill>
                  <a:schemeClr val="bg1"/>
                </a:solidFill>
                <a:effectLst>
                  <a:outerShdw blurRad="38100" dist="38100" dir="2700000" algn="tl">
                    <a:srgbClr val="000000">
                      <a:alpha val="43137"/>
                    </a:srgbClr>
                  </a:outerShdw>
                </a:effectLst>
              </a:rPr>
              <a:t>Numbers</a:t>
            </a:r>
            <a:r>
              <a:rPr lang="es-ES" sz="1700" b="1" dirty="0">
                <a:solidFill>
                  <a:schemeClr val="bg1"/>
                </a:solidFill>
                <a:effectLst>
                  <a:outerShdw blurRad="38100" dist="38100" dir="2700000" algn="tl">
                    <a:srgbClr val="000000">
                      <a:alpha val="43137"/>
                    </a:srgbClr>
                  </a:outerShdw>
                </a:effectLst>
              </a:rPr>
              <a:t> 24:17-19)</a:t>
            </a:r>
          </a:p>
        </p:txBody>
      </p:sp>
      <p:sp>
        <p:nvSpPr>
          <p:cNvPr id="10" name="CuadroTexto 9">
            <a:extLst>
              <a:ext uri="{FF2B5EF4-FFF2-40B4-BE49-F238E27FC236}">
                <a16:creationId xmlns:a16="http://schemas.microsoft.com/office/drawing/2014/main" id="{C28C554B-EA0E-0212-4FC6-7B44DD7E44C1}"/>
              </a:ext>
            </a:extLst>
          </p:cNvPr>
          <p:cNvSpPr txBox="1"/>
          <p:nvPr/>
        </p:nvSpPr>
        <p:spPr>
          <a:xfrm>
            <a:off x="293534" y="4774306"/>
            <a:ext cx="2638564" cy="1846659"/>
          </a:xfrm>
          <a:prstGeom prst="rect">
            <a:avLst/>
          </a:prstGeom>
          <a:noFill/>
        </p:spPr>
        <p:txBody>
          <a:bodyPr wrap="square">
            <a:spAutoFit/>
          </a:bodyPr>
          <a:lstStyle/>
          <a:p>
            <a:pPr algn="ctr"/>
            <a:r>
              <a:rPr lang="en-US" sz="1900" b="1" dirty="0"/>
              <a:t>Saying, Where is he that is born King of the Jews? for we have seen his star in the east, and are come to worship him.</a:t>
            </a:r>
            <a:r>
              <a:rPr lang="es-ES" sz="1900" b="1" dirty="0"/>
              <a:t> (Matthew 2:2)</a:t>
            </a:r>
          </a:p>
        </p:txBody>
      </p:sp>
    </p:spTree>
    <p:extLst>
      <p:ext uri="{BB962C8B-B14F-4D97-AF65-F5344CB8AC3E}">
        <p14:creationId xmlns:p14="http://schemas.microsoft.com/office/powerpoint/2010/main" val="172000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wd">
                                    <p:tmPct val="2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par>
                          <p:cTn id="29" fill="hold">
                            <p:stCondLst>
                              <p:cond delay="500"/>
                            </p:stCondLst>
                            <p:childTnLst>
                              <p:par>
                                <p:cTn id="30" presetID="45" presetClass="entr" presetSubtype="0" fill="hold" grpId="0" nodeType="afterEffect">
                                  <p:stCondLst>
                                    <p:cond delay="0"/>
                                  </p:stCondLst>
                                  <p:iterate type="wd">
                                    <p:tmPct val="2000"/>
                                  </p:iterate>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ppt_w</p:attrName>
                                        </p:attrNameLst>
                                      </p:cBhvr>
                                      <p:tavLst>
                                        <p:tav tm="0" fmla="#ppt_w*sin(2.5*pi*$)">
                                          <p:val>
                                            <p:fltVal val="0"/>
                                          </p:val>
                                        </p:tav>
                                        <p:tav tm="100000">
                                          <p:val>
                                            <p:fltVal val="1"/>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54441"/>
        </a:solidFill>
        <a:effectLst/>
      </p:bgPr>
    </p:bg>
    <p:spTree>
      <p:nvGrpSpPr>
        <p:cNvPr id="1" name=""/>
        <p:cNvGrpSpPr/>
        <p:nvPr/>
      </p:nvGrpSpPr>
      <p:grpSpPr>
        <a:xfrm>
          <a:off x="0" y="0"/>
          <a:ext cx="0" cy="0"/>
          <a:chOff x="0" y="0"/>
          <a:chExt cx="0" cy="0"/>
        </a:xfrm>
      </p:grpSpPr>
      <p:pic>
        <p:nvPicPr>
          <p:cNvPr id="24" name="Imagen 23" descr="Una persona caminando con un paraguas&#10;&#10;Descripción generada automáticamente con confianza media">
            <a:extLst>
              <a:ext uri="{FF2B5EF4-FFF2-40B4-BE49-F238E27FC236}">
                <a16:creationId xmlns:a16="http://schemas.microsoft.com/office/drawing/2014/main" id="{92444681-AFC3-C0FF-5D51-1B534FC85C25}"/>
              </a:ext>
            </a:extLst>
          </p:cNvPr>
          <p:cNvPicPr>
            <a:picLocks noChangeAspect="1"/>
          </p:cNvPicPr>
          <p:nvPr/>
        </p:nvPicPr>
        <p:blipFill rotWithShape="1">
          <a:blip r:embed="rId2">
            <a:extLst>
              <a:ext uri="{28A0092B-C50C-407E-A947-70E740481C1C}">
                <a14:useLocalDpi xmlns:a14="http://schemas.microsoft.com/office/drawing/2010/main" val="0"/>
              </a:ext>
            </a:extLst>
          </a:blip>
          <a:srcRect l="31142" t="26957" r="4185"/>
          <a:stretch/>
        </p:blipFill>
        <p:spPr>
          <a:xfrm>
            <a:off x="5479497" y="83623"/>
            <a:ext cx="3236391" cy="2885608"/>
          </a:xfrm>
          <a:prstGeom prst="rect">
            <a:avLst/>
          </a:prstGeom>
          <a:ln w="28575" cap="sq" cmpd="thickThin">
            <a:solidFill>
              <a:schemeClr val="bg1"/>
            </a:solidFill>
            <a:prstDash val="solid"/>
            <a:miter lim="800000"/>
          </a:ln>
          <a:effectLst>
            <a:innerShdw blurRad="76200">
              <a:srgbClr val="000000"/>
            </a:innerShdw>
          </a:effectLst>
        </p:spPr>
      </p:pic>
      <p:pic>
        <p:nvPicPr>
          <p:cNvPr id="11" name="Imagen 10" descr="Imagen que contiene persona, hombre, interior, ventana&#10;&#10;Descripción generada automáticamente">
            <a:extLst>
              <a:ext uri="{FF2B5EF4-FFF2-40B4-BE49-F238E27FC236}">
                <a16:creationId xmlns:a16="http://schemas.microsoft.com/office/drawing/2014/main" id="{9CD974BE-189F-C5F0-DBCE-34F0F7EA1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3" y="83623"/>
            <a:ext cx="5318170" cy="6711632"/>
          </a:xfrm>
          <a:prstGeom prst="rect">
            <a:avLst/>
          </a:prstGeom>
          <a:ln w="28575" cap="sq" cmpd="thickThin">
            <a:solidFill>
              <a:schemeClr val="bg1"/>
            </a:solidFill>
            <a:prstDash val="solid"/>
            <a:miter lim="800000"/>
          </a:ln>
          <a:effectLst>
            <a:innerShdw blurRad="76200">
              <a:srgbClr val="000000"/>
            </a:innerShdw>
          </a:effectLst>
        </p:spPr>
      </p:pic>
      <p:pic>
        <p:nvPicPr>
          <p:cNvPr id="15" name="Imagen 14" descr="Imagen que contiene ropa, vestido, mujer, camiseta&#10;&#10;Descripción generada automáticamente">
            <a:extLst>
              <a:ext uri="{FF2B5EF4-FFF2-40B4-BE49-F238E27FC236}">
                <a16:creationId xmlns:a16="http://schemas.microsoft.com/office/drawing/2014/main" id="{592D321C-E252-A2FA-3B4C-6C436A5B4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022" y="3103554"/>
            <a:ext cx="3236391" cy="3691701"/>
          </a:xfrm>
          <a:prstGeom prst="rect">
            <a:avLst/>
          </a:prstGeom>
          <a:ln w="28575" cap="sq" cmpd="thickThin">
            <a:solidFill>
              <a:schemeClr val="bg1"/>
            </a:solidFill>
            <a:prstDash val="solid"/>
            <a:miter lim="800000"/>
          </a:ln>
          <a:effectLst>
            <a:innerShdw blurRad="76200">
              <a:srgbClr val="000000"/>
            </a:innerShdw>
          </a:effectLst>
        </p:spPr>
      </p:pic>
      <p:sp>
        <p:nvSpPr>
          <p:cNvPr id="16" name="Rectángulo: esquinas superiores, una redondeada y la otra cortada 15">
            <a:extLst>
              <a:ext uri="{FF2B5EF4-FFF2-40B4-BE49-F238E27FC236}">
                <a16:creationId xmlns:a16="http://schemas.microsoft.com/office/drawing/2014/main" id="{9BB4C813-90E8-C185-27F7-24CF44A44FB0}"/>
              </a:ext>
            </a:extLst>
          </p:cNvPr>
          <p:cNvSpPr/>
          <p:nvPr/>
        </p:nvSpPr>
        <p:spPr>
          <a:xfrm flipV="1">
            <a:off x="8803532" y="2328248"/>
            <a:ext cx="3306264" cy="4428907"/>
          </a:xfrm>
          <a:prstGeom prst="snipRoundRect">
            <a:avLst>
              <a:gd name="adj1" fmla="val 16667"/>
              <a:gd name="adj2" fmla="val 11786"/>
            </a:avLst>
          </a:prstGeom>
          <a:solidFill>
            <a:srgbClr val="EDB84C"/>
          </a:solidFill>
          <a:ln w="19050">
            <a:solidFill>
              <a:srgbClr val="940505"/>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7" name="Rectángulo: esquinas superiores, una redondeada y la otra cortada 16">
            <a:extLst>
              <a:ext uri="{FF2B5EF4-FFF2-40B4-BE49-F238E27FC236}">
                <a16:creationId xmlns:a16="http://schemas.microsoft.com/office/drawing/2014/main" id="{60B9A696-BA74-DCFF-10D2-DB53A78BB2C3}"/>
              </a:ext>
            </a:extLst>
          </p:cNvPr>
          <p:cNvSpPr/>
          <p:nvPr/>
        </p:nvSpPr>
        <p:spPr>
          <a:xfrm>
            <a:off x="8803532" y="105112"/>
            <a:ext cx="3306264" cy="2127232"/>
          </a:xfrm>
          <a:prstGeom prst="snipRoundRect">
            <a:avLst>
              <a:gd name="adj1" fmla="val 16667"/>
              <a:gd name="adj2" fmla="val 12453"/>
            </a:avLst>
          </a:prstGeom>
          <a:solidFill>
            <a:srgbClr val="8A0000"/>
          </a:solidFill>
          <a:ln w="19050">
            <a:solidFill>
              <a:srgbClr val="EDB84C"/>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bg1"/>
              </a:solidFill>
            </a:endParaRPr>
          </a:p>
        </p:txBody>
      </p:sp>
      <p:sp>
        <p:nvSpPr>
          <p:cNvPr id="18" name="CuadroTexto 17">
            <a:extLst>
              <a:ext uri="{FF2B5EF4-FFF2-40B4-BE49-F238E27FC236}">
                <a16:creationId xmlns:a16="http://schemas.microsoft.com/office/drawing/2014/main" id="{580A9C9F-8EF6-4FA8-6F4A-32215765804B}"/>
              </a:ext>
            </a:extLst>
          </p:cNvPr>
          <p:cNvSpPr txBox="1"/>
          <p:nvPr/>
        </p:nvSpPr>
        <p:spPr>
          <a:xfrm>
            <a:off x="1188818" y="190500"/>
            <a:ext cx="7241950" cy="620530"/>
          </a:xfrm>
          <a:prstGeom prst="rect">
            <a:avLst/>
          </a:prstGeom>
          <a:noFill/>
        </p:spPr>
        <p:txBody>
          <a:bodyPr wrap="square">
            <a:prstTxWarp prst="textChevron">
              <a:avLst/>
            </a:prstTxWarp>
            <a:spAutoFit/>
            <a:scene3d>
              <a:camera prst="orthographicFront"/>
              <a:lightRig rig="threePt" dir="t"/>
            </a:scene3d>
            <a:sp3d extrusionH="57150">
              <a:bevelT h="25400" prst="softRound"/>
            </a:sp3d>
          </a:bodyPr>
          <a:lstStyle/>
          <a:p>
            <a:pPr algn="ctr"/>
            <a:r>
              <a:rPr lang="en-US" sz="3600" b="1" dirty="0">
                <a:solidFill>
                  <a:schemeClr val="accent4">
                    <a:lumMod val="60000"/>
                    <a:lumOff val="40000"/>
                  </a:schemeClr>
                </a:solidFill>
                <a:effectLst>
                  <a:outerShdw blurRad="38100" dist="38100" dir="2700000" algn="tl">
                    <a:srgbClr val="000000">
                      <a:alpha val="43137"/>
                    </a:srgbClr>
                  </a:outerShdw>
                </a:effectLst>
              </a:rPr>
              <a:t>Death of the children of Bethlehem</a:t>
            </a:r>
            <a:endParaRPr lang="es-ES" sz="3600" b="1" dirty="0">
              <a:solidFill>
                <a:schemeClr val="accent4">
                  <a:lumMod val="60000"/>
                  <a:lumOff val="40000"/>
                </a:schemeClr>
              </a:solidFill>
              <a:effectLst>
                <a:outerShdw blurRad="38100" dist="38100" dir="2700000" algn="tl">
                  <a:srgbClr val="000000">
                    <a:alpha val="43137"/>
                  </a:srgbClr>
                </a:outerShdw>
              </a:effectLst>
            </a:endParaRPr>
          </a:p>
        </p:txBody>
      </p:sp>
      <p:sp>
        <p:nvSpPr>
          <p:cNvPr id="20" name="CuadroTexto 19">
            <a:extLst>
              <a:ext uri="{FF2B5EF4-FFF2-40B4-BE49-F238E27FC236}">
                <a16:creationId xmlns:a16="http://schemas.microsoft.com/office/drawing/2014/main" id="{C507B48D-67FD-621F-31BC-EBE40AC02252}"/>
              </a:ext>
            </a:extLst>
          </p:cNvPr>
          <p:cNvSpPr txBox="1"/>
          <p:nvPr/>
        </p:nvSpPr>
        <p:spPr>
          <a:xfrm>
            <a:off x="8803532" y="190500"/>
            <a:ext cx="3353889" cy="2031325"/>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Thus saith the Lord; A voice was heard in Ramah, lamentation, and bitter weeping; Rachel weeping for her children refused to be comforted for her children, because they were not</a:t>
            </a:r>
            <a:r>
              <a:rPr lang="es-ES" b="1" dirty="0">
                <a:solidFill>
                  <a:schemeClr val="bg1"/>
                </a:solidFill>
                <a:effectLst>
                  <a:outerShdw blurRad="38100" dist="38100" dir="2700000" algn="tl">
                    <a:srgbClr val="000000">
                      <a:alpha val="43137"/>
                    </a:srgbClr>
                  </a:outerShdw>
                </a:effectLst>
              </a:rPr>
              <a:t> .</a:t>
            </a:r>
          </a:p>
          <a:p>
            <a:pPr algn="ctr"/>
            <a:r>
              <a:rPr lang="es-ES" b="1" dirty="0">
                <a:solidFill>
                  <a:schemeClr val="bg1"/>
                </a:solidFill>
                <a:effectLst>
                  <a:outerShdw blurRad="38100" dist="38100" dir="2700000" algn="tl">
                    <a:srgbClr val="000000">
                      <a:alpha val="43137"/>
                    </a:srgbClr>
                  </a:outerShdw>
                </a:effectLst>
              </a:rPr>
              <a:t>(Jeremiah 31:15)</a:t>
            </a:r>
          </a:p>
        </p:txBody>
      </p:sp>
      <p:sp>
        <p:nvSpPr>
          <p:cNvPr id="22" name="CuadroTexto 21">
            <a:extLst>
              <a:ext uri="{FF2B5EF4-FFF2-40B4-BE49-F238E27FC236}">
                <a16:creationId xmlns:a16="http://schemas.microsoft.com/office/drawing/2014/main" id="{AB49FF6A-AA65-9FA5-AF12-A96D052147A3}"/>
              </a:ext>
            </a:extLst>
          </p:cNvPr>
          <p:cNvSpPr txBox="1"/>
          <p:nvPr/>
        </p:nvSpPr>
        <p:spPr>
          <a:xfrm>
            <a:off x="8796522" y="2281814"/>
            <a:ext cx="3285935" cy="4539704"/>
          </a:xfrm>
          <a:prstGeom prst="rect">
            <a:avLst/>
          </a:prstGeom>
          <a:noFill/>
        </p:spPr>
        <p:txBody>
          <a:bodyPr wrap="square">
            <a:spAutoFit/>
          </a:bodyPr>
          <a:lstStyle/>
          <a:p>
            <a:pPr algn="ctr"/>
            <a:r>
              <a:rPr lang="en-US" sz="1700" b="1" dirty="0"/>
              <a:t>Then Herod, when he saw that he was mocked of the wise men, was exceeding wroth, and sent forth, and slew all the children that were in Bethlehem, and in all the coasts thereof, from two years old and under, according to the time which he had diligently enquired of the wise men. Then was fulfilled that which was spoken by Jeremiah the prophet, saying, In Rama was there a voice heard, lamentation, and weeping, and great mourning, Rachel weeping for her children, and would not be comforted, because they are not. </a:t>
            </a:r>
            <a:r>
              <a:rPr lang="es-ES" sz="1700" b="1" dirty="0"/>
              <a:t> (Matthew 2:16-18)</a:t>
            </a:r>
          </a:p>
        </p:txBody>
      </p:sp>
    </p:spTree>
    <p:extLst>
      <p:ext uri="{BB962C8B-B14F-4D97-AF65-F5344CB8AC3E}">
        <p14:creationId xmlns:p14="http://schemas.microsoft.com/office/powerpoint/2010/main" val="225264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wd">
                                    <p:tmPct val="2000"/>
                                  </p:iterate>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500"/>
                            </p:stCondLst>
                            <p:childTnLst>
                              <p:par>
                                <p:cTn id="30" presetID="45" presetClass="entr" presetSubtype="0" fill="hold" grpId="0" nodeType="afterEffect">
                                  <p:stCondLst>
                                    <p:cond delay="0"/>
                                  </p:stCondLst>
                                  <p:iterate type="wd">
                                    <p:tmPct val="2000"/>
                                  </p:iterate>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anim calcmode="lin" valueType="num">
                                      <p:cBhvr>
                                        <p:cTn id="33" dur="250" fill="hold"/>
                                        <p:tgtEl>
                                          <p:spTgt spid="22"/>
                                        </p:tgtEl>
                                        <p:attrNameLst>
                                          <p:attrName>ppt_w</p:attrName>
                                        </p:attrNameLst>
                                      </p:cBhvr>
                                      <p:tavLst>
                                        <p:tav tm="0" fmla="#ppt_w*sin(2.5*pi*$)">
                                          <p:val>
                                            <p:fltVal val="0"/>
                                          </p:val>
                                        </p:tav>
                                        <p:tav tm="100000">
                                          <p:val>
                                            <p:fltVal val="1"/>
                                          </p:val>
                                        </p:tav>
                                      </p:tavLst>
                                    </p:anim>
                                    <p:anim calcmode="lin" valueType="num">
                                      <p:cBhvr>
                                        <p:cTn id="34" dur="25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7D23"/>
        </a:solidFill>
        <a:effectLst/>
      </p:bgPr>
    </p:bg>
    <p:spTree>
      <p:nvGrpSpPr>
        <p:cNvPr id="1" name=""/>
        <p:cNvGrpSpPr/>
        <p:nvPr/>
      </p:nvGrpSpPr>
      <p:grpSpPr>
        <a:xfrm>
          <a:off x="0" y="0"/>
          <a:ext cx="0" cy="0"/>
          <a:chOff x="0" y="0"/>
          <a:chExt cx="0" cy="0"/>
        </a:xfrm>
      </p:grpSpPr>
      <p:pic>
        <p:nvPicPr>
          <p:cNvPr id="7" name="Imagen 6" descr="Imagen que contiene exterior, montaña, caballo, edificio&#10;&#10;Descripción generada automáticamente">
            <a:extLst>
              <a:ext uri="{FF2B5EF4-FFF2-40B4-BE49-F238E27FC236}">
                <a16:creationId xmlns:a16="http://schemas.microsoft.com/office/drawing/2014/main" id="{03D9691E-F203-0973-1F9E-CAE15AF23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381" y="147473"/>
            <a:ext cx="8685309" cy="6593148"/>
          </a:xfrm>
          <a:prstGeom prst="rect">
            <a:avLst/>
          </a:prstGeom>
          <a:ln w="88900" cap="sq" cmpd="thickThin">
            <a:solidFill>
              <a:schemeClr val="bg1"/>
            </a:solidFill>
            <a:prstDash val="solid"/>
            <a:miter lim="800000"/>
          </a:ln>
          <a:effectLst>
            <a:innerShdw blurRad="76200">
              <a:srgbClr val="000000"/>
            </a:innerShdw>
          </a:effectLst>
        </p:spPr>
      </p:pic>
      <p:sp>
        <p:nvSpPr>
          <p:cNvPr id="2" name="Rectángulo: esquinas superiores, una redondeada y la otra cortada 1">
            <a:extLst>
              <a:ext uri="{FF2B5EF4-FFF2-40B4-BE49-F238E27FC236}">
                <a16:creationId xmlns:a16="http://schemas.microsoft.com/office/drawing/2014/main" id="{64EF831D-A82C-EFAD-1DAD-4351D63C32B8}"/>
              </a:ext>
            </a:extLst>
          </p:cNvPr>
          <p:cNvSpPr/>
          <p:nvPr/>
        </p:nvSpPr>
        <p:spPr>
          <a:xfrm flipV="1">
            <a:off x="97682" y="1780915"/>
            <a:ext cx="3131293" cy="4966713"/>
          </a:xfrm>
          <a:prstGeom prst="snipRoundRect">
            <a:avLst/>
          </a:prstGeom>
          <a:solidFill>
            <a:srgbClr val="EDB84C"/>
          </a:solidFill>
          <a:ln w="19050">
            <a:solidFill>
              <a:srgbClr val="823F1D"/>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4" name="Rectángulo: esquinas superiores, una redondeada y la otra cortada 3">
            <a:extLst>
              <a:ext uri="{FF2B5EF4-FFF2-40B4-BE49-F238E27FC236}">
                <a16:creationId xmlns:a16="http://schemas.microsoft.com/office/drawing/2014/main" id="{85CCE864-3708-69A2-4A15-25E7FDF39EF7}"/>
              </a:ext>
            </a:extLst>
          </p:cNvPr>
          <p:cNvSpPr/>
          <p:nvPr/>
        </p:nvSpPr>
        <p:spPr>
          <a:xfrm>
            <a:off x="97682" y="95587"/>
            <a:ext cx="3131293" cy="1523663"/>
          </a:xfrm>
          <a:prstGeom prst="snipRoundRect">
            <a:avLst/>
          </a:prstGeom>
          <a:solidFill>
            <a:srgbClr val="783817"/>
          </a:solidFill>
          <a:ln w="19050">
            <a:solidFill>
              <a:srgbClr val="EDB84C"/>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rgbClr val="773717"/>
              </a:solidFill>
            </a:endParaRPr>
          </a:p>
        </p:txBody>
      </p:sp>
      <p:sp>
        <p:nvSpPr>
          <p:cNvPr id="6" name="CuadroTexto 5">
            <a:extLst>
              <a:ext uri="{FF2B5EF4-FFF2-40B4-BE49-F238E27FC236}">
                <a16:creationId xmlns:a16="http://schemas.microsoft.com/office/drawing/2014/main" id="{98FEEA92-D57D-E184-E19D-137F756F3A45}"/>
              </a:ext>
            </a:extLst>
          </p:cNvPr>
          <p:cNvSpPr txBox="1"/>
          <p:nvPr/>
        </p:nvSpPr>
        <p:spPr>
          <a:xfrm>
            <a:off x="4531045" y="303553"/>
            <a:ext cx="6365980" cy="646331"/>
          </a:xfrm>
          <a:prstGeom prst="rect">
            <a:avLst/>
          </a:prstGeom>
          <a:noFill/>
        </p:spPr>
        <p:txBody>
          <a:bodyPr wrap="square">
            <a:prstTxWarp prst="textChevron">
              <a:avLst/>
            </a:prstTxWarp>
            <a:spAutoFit/>
            <a:scene3d>
              <a:camera prst="orthographicFront"/>
              <a:lightRig rig="threePt" dir="t"/>
            </a:scene3d>
            <a:sp3d extrusionH="57150">
              <a:bevelT h="25400" prst="softRound"/>
            </a:sp3d>
          </a:bodyPr>
          <a:lstStyle/>
          <a:p>
            <a:pPr algn="ctr"/>
            <a:r>
              <a:rPr lang="es-ES" sz="3600" b="1" dirty="0" err="1">
                <a:solidFill>
                  <a:schemeClr val="accent4">
                    <a:lumMod val="60000"/>
                    <a:lumOff val="40000"/>
                  </a:schemeClr>
                </a:solidFill>
                <a:effectLst>
                  <a:outerShdw blurRad="38100" dist="38100" dir="2700000" algn="tl">
                    <a:srgbClr val="000000">
                      <a:alpha val="43137"/>
                    </a:srgbClr>
                  </a:outerShdw>
                </a:effectLst>
              </a:rPr>
              <a:t>Taken</a:t>
            </a:r>
            <a:r>
              <a:rPr lang="es-ES" sz="3600" b="1" dirty="0">
                <a:solidFill>
                  <a:schemeClr val="accent4">
                    <a:lumMod val="60000"/>
                    <a:lumOff val="40000"/>
                  </a:schemeClr>
                </a:solidFill>
                <a:effectLst>
                  <a:outerShdw blurRad="38100" dist="38100" dir="2700000" algn="tl">
                    <a:srgbClr val="000000">
                      <a:alpha val="43137"/>
                    </a:srgbClr>
                  </a:outerShdw>
                </a:effectLst>
              </a:rPr>
              <a:t> </a:t>
            </a:r>
            <a:r>
              <a:rPr lang="es-ES" sz="3600" b="1" dirty="0" err="1">
                <a:solidFill>
                  <a:schemeClr val="accent4">
                    <a:lumMod val="60000"/>
                    <a:lumOff val="40000"/>
                  </a:schemeClr>
                </a:solidFill>
                <a:effectLst>
                  <a:outerShdw blurRad="38100" dist="38100" dir="2700000" algn="tl">
                    <a:srgbClr val="000000">
                      <a:alpha val="43137"/>
                    </a:srgbClr>
                  </a:outerShdw>
                </a:effectLst>
              </a:rPr>
              <a:t>to</a:t>
            </a:r>
            <a:r>
              <a:rPr lang="es-ES" sz="3600" b="1" dirty="0">
                <a:solidFill>
                  <a:schemeClr val="accent4">
                    <a:lumMod val="60000"/>
                    <a:lumOff val="40000"/>
                  </a:schemeClr>
                </a:solidFill>
                <a:effectLst>
                  <a:outerShdw blurRad="38100" dist="38100" dir="2700000" algn="tl">
                    <a:srgbClr val="000000">
                      <a:alpha val="43137"/>
                    </a:srgbClr>
                  </a:outerShdw>
                </a:effectLst>
              </a:rPr>
              <a:t> </a:t>
            </a:r>
            <a:r>
              <a:rPr lang="es-ES" sz="3600" b="1" dirty="0" err="1">
                <a:solidFill>
                  <a:schemeClr val="accent4">
                    <a:lumMod val="60000"/>
                    <a:lumOff val="40000"/>
                  </a:schemeClr>
                </a:solidFill>
                <a:effectLst>
                  <a:outerShdw blurRad="38100" dist="38100" dir="2700000" algn="tl">
                    <a:srgbClr val="000000">
                      <a:alpha val="43137"/>
                    </a:srgbClr>
                  </a:outerShdw>
                </a:effectLst>
              </a:rPr>
              <a:t>Egypt</a:t>
            </a:r>
            <a:endParaRPr lang="es-ES" sz="3600" b="1" dirty="0">
              <a:solidFill>
                <a:schemeClr val="accent4">
                  <a:lumMod val="60000"/>
                  <a:lumOff val="40000"/>
                </a:schemeClr>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8273E261-6F59-D573-C134-1AEC03C4AD26}"/>
              </a:ext>
            </a:extLst>
          </p:cNvPr>
          <p:cNvSpPr txBox="1"/>
          <p:nvPr/>
        </p:nvSpPr>
        <p:spPr>
          <a:xfrm>
            <a:off x="267915" y="257253"/>
            <a:ext cx="2790825" cy="1323439"/>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When Israel was a child, then I loved him, and called my son out of Egypt.</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Hosea</a:t>
            </a:r>
            <a:r>
              <a:rPr lang="es-ES" sz="2000" b="1" dirty="0">
                <a:solidFill>
                  <a:schemeClr val="bg1"/>
                </a:solidFill>
                <a:effectLst>
                  <a:outerShdw blurRad="38100" dist="38100" dir="2700000" algn="tl">
                    <a:srgbClr val="000000">
                      <a:alpha val="43137"/>
                    </a:srgbClr>
                  </a:outerShdw>
                </a:effectLst>
              </a:rPr>
              <a:t> 11:1)</a:t>
            </a:r>
          </a:p>
        </p:txBody>
      </p:sp>
      <p:sp>
        <p:nvSpPr>
          <p:cNvPr id="11" name="CuadroTexto 10">
            <a:extLst>
              <a:ext uri="{FF2B5EF4-FFF2-40B4-BE49-F238E27FC236}">
                <a16:creationId xmlns:a16="http://schemas.microsoft.com/office/drawing/2014/main" id="{9ED9DDAA-B025-D89C-F82B-BE0D3111EEFE}"/>
              </a:ext>
            </a:extLst>
          </p:cNvPr>
          <p:cNvSpPr txBox="1"/>
          <p:nvPr/>
        </p:nvSpPr>
        <p:spPr>
          <a:xfrm>
            <a:off x="35860" y="1996875"/>
            <a:ext cx="3228975" cy="4524315"/>
          </a:xfrm>
          <a:prstGeom prst="rect">
            <a:avLst/>
          </a:prstGeom>
          <a:noFill/>
        </p:spPr>
        <p:txBody>
          <a:bodyPr wrap="square">
            <a:spAutoFit/>
          </a:bodyPr>
          <a:lstStyle/>
          <a:p>
            <a:pPr algn="ctr"/>
            <a:r>
              <a:rPr lang="en-US" sz="2400" b="1" dirty="0"/>
              <a:t>When he arose, he took the young child and his mother by night, and departed into Egypt: And was there until the death of Herod: that it might be fulfilled which was spoken of the Lord by the prophet, saying, Out of Egypt have I called my son</a:t>
            </a:r>
            <a:r>
              <a:rPr lang="es-ES" sz="2400" b="1" dirty="0"/>
              <a:t>. (Matthew 2:14-15)</a:t>
            </a:r>
          </a:p>
        </p:txBody>
      </p:sp>
    </p:spTree>
    <p:extLst>
      <p:ext uri="{BB962C8B-B14F-4D97-AF65-F5344CB8AC3E}">
        <p14:creationId xmlns:p14="http://schemas.microsoft.com/office/powerpoint/2010/main" val="141175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wd">
                                    <p:tmPct val="2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anim calcmode="lin" valueType="num">
                                      <p:cBhvr>
                                        <p:cTn id="2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500"/>
                                        <p:tgtEl>
                                          <p:spTgt spid="2"/>
                                        </p:tgtEl>
                                      </p:cBhvr>
                                    </p:animEffect>
                                  </p:childTnLst>
                                </p:cTn>
                              </p:par>
                            </p:childTnLst>
                          </p:cTn>
                        </p:par>
                        <p:par>
                          <p:cTn id="29" fill="hold">
                            <p:stCondLst>
                              <p:cond delay="500"/>
                            </p:stCondLst>
                            <p:childTnLst>
                              <p:par>
                                <p:cTn id="30" presetID="45" presetClass="entr" presetSubtype="0" fill="hold" grpId="0" nodeType="afterEffect">
                                  <p:stCondLst>
                                    <p:cond delay="0"/>
                                  </p:stCondLst>
                                  <p:iterate type="wd">
                                    <p:tmPct val="200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anim calcmode="lin" valueType="num">
                                      <p:cBhvr>
                                        <p:cTn id="33" dur="250" fill="hold"/>
                                        <p:tgtEl>
                                          <p:spTgt spid="11"/>
                                        </p:tgtEl>
                                        <p:attrNameLst>
                                          <p:attrName>ppt_w</p:attrName>
                                        </p:attrNameLst>
                                      </p:cBhvr>
                                      <p:tavLst>
                                        <p:tav tm="0" fmla="#ppt_w*sin(2.5*pi*$)">
                                          <p:val>
                                            <p:fltVal val="0"/>
                                          </p:val>
                                        </p:tav>
                                        <p:tav tm="100000">
                                          <p:val>
                                            <p:fltVal val="1"/>
                                          </p:val>
                                        </p:tav>
                                      </p:tavLst>
                                    </p:anim>
                                    <p:anim calcmode="lin" valueType="num">
                                      <p:cBhvr>
                                        <p:cTn id="34" dur="2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9" grpId="0"/>
      <p:bldP spid="11"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TotalTime>
  <Words>4631</Words>
  <Application>Microsoft Office PowerPoint</Application>
  <PresentationFormat>Panorámica</PresentationFormat>
  <Paragraphs>129</Paragraphs>
  <Slides>41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41</vt:i4>
      </vt:variant>
    </vt:vector>
  </HeadingPairs>
  <TitlesOfParts>
    <vt:vector size="45"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292</cp:revision>
  <dcterms:created xsi:type="dcterms:W3CDTF">2023-01-21T15:55:18Z</dcterms:created>
  <dcterms:modified xsi:type="dcterms:W3CDTF">2024-11-17T14:03:46Z</dcterms:modified>
</cp:coreProperties>
</file>