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61" r:id="rId3"/>
    <p:sldId id="257" r:id="rId4"/>
    <p:sldId id="259" r:id="rId5"/>
    <p:sldId id="262" r:id="rId6"/>
    <p:sldId id="264" r:id="rId7"/>
    <p:sldId id="258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DEA900"/>
    <a:srgbClr val="6D2A26"/>
    <a:srgbClr val="002D51"/>
    <a:srgbClr val="D1E0E5"/>
    <a:srgbClr val="7D9DA0"/>
    <a:srgbClr val="D1CFD6"/>
    <a:srgbClr val="AAAAAA"/>
    <a:srgbClr val="C33C00"/>
    <a:srgbClr val="EEB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5D51A-0240-4AFB-8DFD-6BB7AD3A96F2}" v="9" dt="2024-08-12T20:07:00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landa Desarme" userId="da06884b4d1911c2" providerId="LiveId" clId="{C295D51A-0240-4AFB-8DFD-6BB7AD3A96F2}"/>
    <pc:docChg chg="undo custSel modSld">
      <pc:chgData name="Yolanda Desarme" userId="da06884b4d1911c2" providerId="LiveId" clId="{C295D51A-0240-4AFB-8DFD-6BB7AD3A96F2}" dt="2024-08-12T20:07:18.695" v="103" actId="27107"/>
      <pc:docMkLst>
        <pc:docMk/>
      </pc:docMkLst>
      <pc:sldChg chg="modSp mod">
        <pc:chgData name="Yolanda Desarme" userId="da06884b4d1911c2" providerId="LiveId" clId="{C295D51A-0240-4AFB-8DFD-6BB7AD3A96F2}" dt="2024-08-12T19:10:51.531" v="2"/>
        <pc:sldMkLst>
          <pc:docMk/>
          <pc:sldMk cId="4190726738" sldId="257"/>
        </pc:sldMkLst>
        <pc:spChg chg="mod">
          <ac:chgData name="Yolanda Desarme" userId="da06884b4d1911c2" providerId="LiveId" clId="{C295D51A-0240-4AFB-8DFD-6BB7AD3A96F2}" dt="2024-08-12T19:10:51.531" v="2"/>
          <ac:spMkLst>
            <pc:docMk/>
            <pc:sldMk cId="4190726738" sldId="257"/>
            <ac:spMk id="7" creationId="{B7EE1FFE-E2DC-A42C-77C0-88AF5415045C}"/>
          </ac:spMkLst>
        </pc:spChg>
      </pc:sldChg>
      <pc:sldChg chg="modSp mod">
        <pc:chgData name="Yolanda Desarme" userId="da06884b4d1911c2" providerId="LiveId" clId="{C295D51A-0240-4AFB-8DFD-6BB7AD3A96F2}" dt="2024-08-12T19:12:32.007" v="8"/>
        <pc:sldMkLst>
          <pc:docMk/>
          <pc:sldMk cId="783658333" sldId="258"/>
        </pc:sldMkLst>
        <pc:spChg chg="mod">
          <ac:chgData name="Yolanda Desarme" userId="da06884b4d1911c2" providerId="LiveId" clId="{C295D51A-0240-4AFB-8DFD-6BB7AD3A96F2}" dt="2024-08-12T19:12:32.007" v="8"/>
          <ac:spMkLst>
            <pc:docMk/>
            <pc:sldMk cId="783658333" sldId="258"/>
            <ac:spMk id="4" creationId="{8A85DECF-957E-FD75-6156-81980F9F57AD}"/>
          </ac:spMkLst>
        </pc:spChg>
      </pc:sldChg>
      <pc:sldChg chg="modSp mod">
        <pc:chgData name="Yolanda Desarme" userId="da06884b4d1911c2" providerId="LiveId" clId="{C295D51A-0240-4AFB-8DFD-6BB7AD3A96F2}" dt="2024-08-12T20:02:15.298" v="75" actId="1076"/>
        <pc:sldMkLst>
          <pc:docMk/>
          <pc:sldMk cId="2911945396" sldId="259"/>
        </pc:sldMkLst>
        <pc:spChg chg="mod">
          <ac:chgData name="Yolanda Desarme" userId="da06884b4d1911c2" providerId="LiveId" clId="{C295D51A-0240-4AFB-8DFD-6BB7AD3A96F2}" dt="2024-08-12T20:02:15.298" v="75" actId="1076"/>
          <ac:spMkLst>
            <pc:docMk/>
            <pc:sldMk cId="2911945396" sldId="259"/>
            <ac:spMk id="10" creationId="{01CC448C-9850-474D-B106-3B91DCAD8E36}"/>
          </ac:spMkLst>
        </pc:spChg>
      </pc:sldChg>
      <pc:sldChg chg="modSp mod">
        <pc:chgData name="Yolanda Desarme" userId="da06884b4d1911c2" providerId="LiveId" clId="{C295D51A-0240-4AFB-8DFD-6BB7AD3A96F2}" dt="2024-08-12T20:02:56.042" v="78" actId="14100"/>
        <pc:sldMkLst>
          <pc:docMk/>
          <pc:sldMk cId="2842185870" sldId="260"/>
        </pc:sldMkLst>
        <pc:spChg chg="mod">
          <ac:chgData name="Yolanda Desarme" userId="da06884b4d1911c2" providerId="LiveId" clId="{C295D51A-0240-4AFB-8DFD-6BB7AD3A96F2}" dt="2024-08-12T20:02:56.042" v="78" actId="14100"/>
          <ac:spMkLst>
            <pc:docMk/>
            <pc:sldMk cId="2842185870" sldId="260"/>
            <ac:spMk id="2" creationId="{7B396975-8351-AB41-913E-77E4220EB244}"/>
          </ac:spMkLst>
        </pc:spChg>
      </pc:sldChg>
      <pc:sldChg chg="modSp mod">
        <pc:chgData name="Yolanda Desarme" userId="da06884b4d1911c2" providerId="LiveId" clId="{C295D51A-0240-4AFB-8DFD-6BB7AD3A96F2}" dt="2024-08-12T19:10:28.668" v="1" actId="255"/>
        <pc:sldMkLst>
          <pc:docMk/>
          <pc:sldMk cId="369284728" sldId="261"/>
        </pc:sldMkLst>
        <pc:spChg chg="mod">
          <ac:chgData name="Yolanda Desarme" userId="da06884b4d1911c2" providerId="LiveId" clId="{C295D51A-0240-4AFB-8DFD-6BB7AD3A96F2}" dt="2024-08-12T19:10:28.668" v="1" actId="255"/>
          <ac:spMkLst>
            <pc:docMk/>
            <pc:sldMk cId="369284728" sldId="261"/>
            <ac:spMk id="4" creationId="{BDE3CC23-8F55-BD99-4BC5-4CD4EF9C9023}"/>
          </ac:spMkLst>
        </pc:spChg>
      </pc:sldChg>
      <pc:sldChg chg="modSp mod">
        <pc:chgData name="Yolanda Desarme" userId="da06884b4d1911c2" providerId="LiveId" clId="{C295D51A-0240-4AFB-8DFD-6BB7AD3A96F2}" dt="2024-08-12T20:02:26.457" v="76" actId="27107"/>
        <pc:sldMkLst>
          <pc:docMk/>
          <pc:sldMk cId="2069935686" sldId="262"/>
        </pc:sldMkLst>
        <pc:spChg chg="mod">
          <ac:chgData name="Yolanda Desarme" userId="da06884b4d1911c2" providerId="LiveId" clId="{C295D51A-0240-4AFB-8DFD-6BB7AD3A96F2}" dt="2024-08-12T20:02:26.457" v="76" actId="27107"/>
          <ac:spMkLst>
            <pc:docMk/>
            <pc:sldMk cId="2069935686" sldId="262"/>
            <ac:spMk id="7" creationId="{4FEEE684-57A2-41B9-8460-35538EB02BDF}"/>
          </ac:spMkLst>
        </pc:spChg>
      </pc:sldChg>
      <pc:sldChg chg="modSp mod">
        <pc:chgData name="Yolanda Desarme" userId="da06884b4d1911c2" providerId="LiveId" clId="{C295D51A-0240-4AFB-8DFD-6BB7AD3A96F2}" dt="2024-08-12T19:12:08.619" v="7" actId="1076"/>
        <pc:sldMkLst>
          <pc:docMk/>
          <pc:sldMk cId="3007603874" sldId="264"/>
        </pc:sldMkLst>
        <pc:spChg chg="mod">
          <ac:chgData name="Yolanda Desarme" userId="da06884b4d1911c2" providerId="LiveId" clId="{C295D51A-0240-4AFB-8DFD-6BB7AD3A96F2}" dt="2024-08-12T19:12:08.619" v="7" actId="1076"/>
          <ac:spMkLst>
            <pc:docMk/>
            <pc:sldMk cId="3007603874" sldId="264"/>
            <ac:spMk id="4" creationId="{A5F653C5-BF38-2C5A-B439-F136E4F01C9E}"/>
          </ac:spMkLst>
        </pc:spChg>
      </pc:sldChg>
      <pc:sldChg chg="modSp mod">
        <pc:chgData name="Yolanda Desarme" userId="da06884b4d1911c2" providerId="LiveId" clId="{C295D51A-0240-4AFB-8DFD-6BB7AD3A96F2}" dt="2024-08-12T19:13:29.495" v="13" actId="14100"/>
        <pc:sldMkLst>
          <pc:docMk/>
          <pc:sldMk cId="1792895465" sldId="266"/>
        </pc:sldMkLst>
        <pc:spChg chg="mod">
          <ac:chgData name="Yolanda Desarme" userId="da06884b4d1911c2" providerId="LiveId" clId="{C295D51A-0240-4AFB-8DFD-6BB7AD3A96F2}" dt="2024-08-12T19:13:29.495" v="13" actId="14100"/>
          <ac:spMkLst>
            <pc:docMk/>
            <pc:sldMk cId="1792895465" sldId="266"/>
            <ac:spMk id="2" creationId="{E6B85418-92EC-4B11-B8F5-63F55B3827C2}"/>
          </ac:spMkLst>
        </pc:spChg>
      </pc:sldChg>
      <pc:sldChg chg="modSp mod">
        <pc:chgData name="Yolanda Desarme" userId="da06884b4d1911c2" providerId="LiveId" clId="{C295D51A-0240-4AFB-8DFD-6BB7AD3A96F2}" dt="2024-08-12T19:13:52.756" v="14"/>
        <pc:sldMkLst>
          <pc:docMk/>
          <pc:sldMk cId="1265456976" sldId="267"/>
        </pc:sldMkLst>
        <pc:spChg chg="mod">
          <ac:chgData name="Yolanda Desarme" userId="da06884b4d1911c2" providerId="LiveId" clId="{C295D51A-0240-4AFB-8DFD-6BB7AD3A96F2}" dt="2024-08-12T19:13:52.756" v="14"/>
          <ac:spMkLst>
            <pc:docMk/>
            <pc:sldMk cId="1265456976" sldId="267"/>
            <ac:spMk id="3" creationId="{D5DA9151-855B-3EBA-9383-43A7E681DFCA}"/>
          </ac:spMkLst>
        </pc:spChg>
      </pc:sldChg>
      <pc:sldChg chg="modSp mod">
        <pc:chgData name="Yolanda Desarme" userId="da06884b4d1911c2" providerId="LiveId" clId="{C295D51A-0240-4AFB-8DFD-6BB7AD3A96F2}" dt="2024-08-12T19:14:22.079" v="17" actId="1076"/>
        <pc:sldMkLst>
          <pc:docMk/>
          <pc:sldMk cId="2058367280" sldId="268"/>
        </pc:sldMkLst>
        <pc:spChg chg="mod">
          <ac:chgData name="Yolanda Desarme" userId="da06884b4d1911c2" providerId="LiveId" clId="{C295D51A-0240-4AFB-8DFD-6BB7AD3A96F2}" dt="2024-08-12T19:14:22.079" v="17" actId="1076"/>
          <ac:spMkLst>
            <pc:docMk/>
            <pc:sldMk cId="2058367280" sldId="268"/>
            <ac:spMk id="2" creationId="{A02FE867-F9B9-2F3E-2AD6-3B02B5D04D5D}"/>
          </ac:spMkLst>
        </pc:spChg>
      </pc:sldChg>
      <pc:sldChg chg="modSp mod">
        <pc:chgData name="Yolanda Desarme" userId="da06884b4d1911c2" providerId="LiveId" clId="{C295D51A-0240-4AFB-8DFD-6BB7AD3A96F2}" dt="2024-08-12T19:14:41.330" v="18"/>
        <pc:sldMkLst>
          <pc:docMk/>
          <pc:sldMk cId="1770711469" sldId="269"/>
        </pc:sldMkLst>
        <pc:spChg chg="mod">
          <ac:chgData name="Yolanda Desarme" userId="da06884b4d1911c2" providerId="LiveId" clId="{C295D51A-0240-4AFB-8DFD-6BB7AD3A96F2}" dt="2024-08-12T19:14:41.330" v="18"/>
          <ac:spMkLst>
            <pc:docMk/>
            <pc:sldMk cId="1770711469" sldId="269"/>
            <ac:spMk id="2" creationId="{0791ABAA-B974-120C-85D6-F80504338D5D}"/>
          </ac:spMkLst>
        </pc:spChg>
      </pc:sldChg>
      <pc:sldChg chg="modSp mod">
        <pc:chgData name="Yolanda Desarme" userId="da06884b4d1911c2" providerId="LiveId" clId="{C295D51A-0240-4AFB-8DFD-6BB7AD3A96F2}" dt="2024-08-12T19:15:03.790" v="20" actId="14100"/>
        <pc:sldMkLst>
          <pc:docMk/>
          <pc:sldMk cId="877044793" sldId="270"/>
        </pc:sldMkLst>
        <pc:spChg chg="mod">
          <ac:chgData name="Yolanda Desarme" userId="da06884b4d1911c2" providerId="LiveId" clId="{C295D51A-0240-4AFB-8DFD-6BB7AD3A96F2}" dt="2024-08-12T19:15:03.790" v="20" actId="14100"/>
          <ac:spMkLst>
            <pc:docMk/>
            <pc:sldMk cId="877044793" sldId="270"/>
            <ac:spMk id="2" creationId="{26C535A5-64DE-92CA-56C5-9449F215D5D7}"/>
          </ac:spMkLst>
        </pc:spChg>
      </pc:sldChg>
      <pc:sldChg chg="modSp mod">
        <pc:chgData name="Yolanda Desarme" userId="da06884b4d1911c2" providerId="LiveId" clId="{C295D51A-0240-4AFB-8DFD-6BB7AD3A96F2}" dt="2024-08-12T20:03:46.897" v="82" actId="14100"/>
        <pc:sldMkLst>
          <pc:docMk/>
          <pc:sldMk cId="1613907818" sldId="271"/>
        </pc:sldMkLst>
        <pc:spChg chg="mod">
          <ac:chgData name="Yolanda Desarme" userId="da06884b4d1911c2" providerId="LiveId" clId="{C295D51A-0240-4AFB-8DFD-6BB7AD3A96F2}" dt="2024-08-12T20:03:46.897" v="82" actId="14100"/>
          <ac:spMkLst>
            <pc:docMk/>
            <pc:sldMk cId="1613907818" sldId="271"/>
            <ac:spMk id="2" creationId="{00D320AE-DC1D-BE39-AEAC-56F884CDB625}"/>
          </ac:spMkLst>
        </pc:spChg>
      </pc:sldChg>
      <pc:sldChg chg="modSp mod">
        <pc:chgData name="Yolanda Desarme" userId="da06884b4d1911c2" providerId="LiveId" clId="{C295D51A-0240-4AFB-8DFD-6BB7AD3A96F2}" dt="2024-08-12T20:03:56.218" v="83" actId="14100"/>
        <pc:sldMkLst>
          <pc:docMk/>
          <pc:sldMk cId="1958383402" sldId="273"/>
        </pc:sldMkLst>
        <pc:spChg chg="mod">
          <ac:chgData name="Yolanda Desarme" userId="da06884b4d1911c2" providerId="LiveId" clId="{C295D51A-0240-4AFB-8DFD-6BB7AD3A96F2}" dt="2024-08-12T20:03:56.218" v="83" actId="14100"/>
          <ac:spMkLst>
            <pc:docMk/>
            <pc:sldMk cId="1958383402" sldId="273"/>
            <ac:spMk id="2" creationId="{6880EA68-D1E6-BB6B-B389-359AEEF68D5A}"/>
          </ac:spMkLst>
        </pc:spChg>
      </pc:sldChg>
      <pc:sldChg chg="modSp mod">
        <pc:chgData name="Yolanda Desarme" userId="da06884b4d1911c2" providerId="LiveId" clId="{C295D51A-0240-4AFB-8DFD-6BB7AD3A96F2}" dt="2024-08-12T20:04:25.285" v="89"/>
        <pc:sldMkLst>
          <pc:docMk/>
          <pc:sldMk cId="223150374" sldId="275"/>
        </pc:sldMkLst>
        <pc:spChg chg="mod">
          <ac:chgData name="Yolanda Desarme" userId="da06884b4d1911c2" providerId="LiveId" clId="{C295D51A-0240-4AFB-8DFD-6BB7AD3A96F2}" dt="2024-08-12T20:04:25.285" v="89"/>
          <ac:spMkLst>
            <pc:docMk/>
            <pc:sldMk cId="223150374" sldId="275"/>
            <ac:spMk id="2" creationId="{58FDB347-9FA0-1ADC-4889-51362DB39A8A}"/>
          </ac:spMkLst>
        </pc:spChg>
      </pc:sldChg>
      <pc:sldChg chg="modSp mod">
        <pc:chgData name="Yolanda Desarme" userId="da06884b4d1911c2" providerId="LiveId" clId="{C295D51A-0240-4AFB-8DFD-6BB7AD3A96F2}" dt="2024-08-12T20:04:37.881" v="90" actId="1076"/>
        <pc:sldMkLst>
          <pc:docMk/>
          <pc:sldMk cId="1010175314" sldId="276"/>
        </pc:sldMkLst>
        <pc:spChg chg="mod">
          <ac:chgData name="Yolanda Desarme" userId="da06884b4d1911c2" providerId="LiveId" clId="{C295D51A-0240-4AFB-8DFD-6BB7AD3A96F2}" dt="2024-08-12T20:04:37.881" v="90" actId="1076"/>
          <ac:spMkLst>
            <pc:docMk/>
            <pc:sldMk cId="1010175314" sldId="276"/>
            <ac:spMk id="2" creationId="{E15760F8-911B-D3A9-1FEC-8F2079AA04D4}"/>
          </ac:spMkLst>
        </pc:spChg>
      </pc:sldChg>
      <pc:sldChg chg="modSp mod">
        <pc:chgData name="Yolanda Desarme" userId="da06884b4d1911c2" providerId="LiveId" clId="{C295D51A-0240-4AFB-8DFD-6BB7AD3A96F2}" dt="2024-08-12T20:04:57.995" v="91" actId="14100"/>
        <pc:sldMkLst>
          <pc:docMk/>
          <pc:sldMk cId="1466565669" sldId="277"/>
        </pc:sldMkLst>
        <pc:spChg chg="mod">
          <ac:chgData name="Yolanda Desarme" userId="da06884b4d1911c2" providerId="LiveId" clId="{C295D51A-0240-4AFB-8DFD-6BB7AD3A96F2}" dt="2024-08-12T20:04:57.995" v="91" actId="14100"/>
          <ac:spMkLst>
            <pc:docMk/>
            <pc:sldMk cId="1466565669" sldId="277"/>
            <ac:spMk id="2" creationId="{509F54BD-541E-650D-6985-70AAF0346078}"/>
          </ac:spMkLst>
        </pc:spChg>
      </pc:sldChg>
      <pc:sldChg chg="modSp mod">
        <pc:chgData name="Yolanda Desarme" userId="da06884b4d1911c2" providerId="LiveId" clId="{C295D51A-0240-4AFB-8DFD-6BB7AD3A96F2}" dt="2024-08-12T19:17:42.145" v="27"/>
        <pc:sldMkLst>
          <pc:docMk/>
          <pc:sldMk cId="1696750624" sldId="278"/>
        </pc:sldMkLst>
        <pc:spChg chg="mod">
          <ac:chgData name="Yolanda Desarme" userId="da06884b4d1911c2" providerId="LiveId" clId="{C295D51A-0240-4AFB-8DFD-6BB7AD3A96F2}" dt="2024-08-12T19:17:42.145" v="27"/>
          <ac:spMkLst>
            <pc:docMk/>
            <pc:sldMk cId="1696750624" sldId="278"/>
            <ac:spMk id="2" creationId="{0E2F2D45-778B-C863-93AA-DE1E627871EE}"/>
          </ac:spMkLst>
        </pc:spChg>
      </pc:sldChg>
      <pc:sldChg chg="modSp mod">
        <pc:chgData name="Yolanda Desarme" userId="da06884b4d1911c2" providerId="LiveId" clId="{C295D51A-0240-4AFB-8DFD-6BB7AD3A96F2}" dt="2024-08-12T20:05:18.629" v="93" actId="122"/>
        <pc:sldMkLst>
          <pc:docMk/>
          <pc:sldMk cId="3719577089" sldId="279"/>
        </pc:sldMkLst>
        <pc:spChg chg="mod">
          <ac:chgData name="Yolanda Desarme" userId="da06884b4d1911c2" providerId="LiveId" clId="{C295D51A-0240-4AFB-8DFD-6BB7AD3A96F2}" dt="2024-08-12T20:05:18.629" v="93" actId="122"/>
          <ac:spMkLst>
            <pc:docMk/>
            <pc:sldMk cId="3719577089" sldId="279"/>
            <ac:spMk id="2" creationId="{97913A53-8DDF-381C-1116-49B8271CD532}"/>
          </ac:spMkLst>
        </pc:spChg>
      </pc:sldChg>
      <pc:sldChg chg="modSp mod">
        <pc:chgData name="Yolanda Desarme" userId="da06884b4d1911c2" providerId="LiveId" clId="{C295D51A-0240-4AFB-8DFD-6BB7AD3A96F2}" dt="2024-08-12T19:19:15.183" v="41" actId="14100"/>
        <pc:sldMkLst>
          <pc:docMk/>
          <pc:sldMk cId="602614918" sldId="280"/>
        </pc:sldMkLst>
        <pc:spChg chg="mod">
          <ac:chgData name="Yolanda Desarme" userId="da06884b4d1911c2" providerId="LiveId" clId="{C295D51A-0240-4AFB-8DFD-6BB7AD3A96F2}" dt="2024-08-12T19:19:15.183" v="41" actId="14100"/>
          <ac:spMkLst>
            <pc:docMk/>
            <pc:sldMk cId="602614918" sldId="280"/>
            <ac:spMk id="2" creationId="{41E80DC7-0B42-297A-6C70-F21011FE1C6D}"/>
          </ac:spMkLst>
        </pc:spChg>
      </pc:sldChg>
      <pc:sldChg chg="modSp mod">
        <pc:chgData name="Yolanda Desarme" userId="da06884b4d1911c2" providerId="LiveId" clId="{C295D51A-0240-4AFB-8DFD-6BB7AD3A96F2}" dt="2024-08-12T20:05:44.513" v="97" actId="14100"/>
        <pc:sldMkLst>
          <pc:docMk/>
          <pc:sldMk cId="4137914564" sldId="281"/>
        </pc:sldMkLst>
        <pc:spChg chg="mod">
          <ac:chgData name="Yolanda Desarme" userId="da06884b4d1911c2" providerId="LiveId" clId="{C295D51A-0240-4AFB-8DFD-6BB7AD3A96F2}" dt="2024-08-12T20:05:44.513" v="97" actId="14100"/>
          <ac:spMkLst>
            <pc:docMk/>
            <pc:sldMk cId="4137914564" sldId="281"/>
            <ac:spMk id="2" creationId="{16069463-5D7E-D87C-859F-98226385B1D4}"/>
          </ac:spMkLst>
        </pc:spChg>
      </pc:sldChg>
      <pc:sldChg chg="modSp mod">
        <pc:chgData name="Yolanda Desarme" userId="da06884b4d1911c2" providerId="LiveId" clId="{C295D51A-0240-4AFB-8DFD-6BB7AD3A96F2}" dt="2024-08-12T20:06:03.659" v="100" actId="14100"/>
        <pc:sldMkLst>
          <pc:docMk/>
          <pc:sldMk cId="1792324202" sldId="282"/>
        </pc:sldMkLst>
        <pc:spChg chg="mod">
          <ac:chgData name="Yolanda Desarme" userId="da06884b4d1911c2" providerId="LiveId" clId="{C295D51A-0240-4AFB-8DFD-6BB7AD3A96F2}" dt="2024-08-12T20:06:03.659" v="100" actId="14100"/>
          <ac:spMkLst>
            <pc:docMk/>
            <pc:sldMk cId="1792324202" sldId="282"/>
            <ac:spMk id="2" creationId="{2D917CCC-6CFA-1DEF-813B-9839AA517E7E}"/>
          </ac:spMkLst>
        </pc:spChg>
      </pc:sldChg>
      <pc:sldChg chg="modSp mod">
        <pc:chgData name="Yolanda Desarme" userId="da06884b4d1911c2" providerId="LiveId" clId="{C295D51A-0240-4AFB-8DFD-6BB7AD3A96F2}" dt="2024-08-12T19:20:29.393" v="46"/>
        <pc:sldMkLst>
          <pc:docMk/>
          <pc:sldMk cId="3402812361" sldId="283"/>
        </pc:sldMkLst>
        <pc:spChg chg="mod">
          <ac:chgData name="Yolanda Desarme" userId="da06884b4d1911c2" providerId="LiveId" clId="{C295D51A-0240-4AFB-8DFD-6BB7AD3A96F2}" dt="2024-08-12T19:20:29.393" v="46"/>
          <ac:spMkLst>
            <pc:docMk/>
            <pc:sldMk cId="3402812361" sldId="283"/>
            <ac:spMk id="2" creationId="{363B186D-B5C4-757C-29BF-420B5E9C15B6}"/>
          </ac:spMkLst>
        </pc:spChg>
      </pc:sldChg>
      <pc:sldChg chg="modSp mod">
        <pc:chgData name="Yolanda Desarme" userId="da06884b4d1911c2" providerId="LiveId" clId="{C295D51A-0240-4AFB-8DFD-6BB7AD3A96F2}" dt="2024-08-12T19:21:12.404" v="51" actId="122"/>
        <pc:sldMkLst>
          <pc:docMk/>
          <pc:sldMk cId="1514965400" sldId="284"/>
        </pc:sldMkLst>
        <pc:spChg chg="mod">
          <ac:chgData name="Yolanda Desarme" userId="da06884b4d1911c2" providerId="LiveId" clId="{C295D51A-0240-4AFB-8DFD-6BB7AD3A96F2}" dt="2024-08-12T19:21:12.404" v="51" actId="122"/>
          <ac:spMkLst>
            <pc:docMk/>
            <pc:sldMk cId="1514965400" sldId="284"/>
            <ac:spMk id="2" creationId="{DA447857-4F9F-58D9-A4F0-78FBB0340800}"/>
          </ac:spMkLst>
        </pc:spChg>
      </pc:sldChg>
      <pc:sldChg chg="modSp mod">
        <pc:chgData name="Yolanda Desarme" userId="da06884b4d1911c2" providerId="LiveId" clId="{C295D51A-0240-4AFB-8DFD-6BB7AD3A96F2}" dt="2024-08-12T19:21:29.954" v="52"/>
        <pc:sldMkLst>
          <pc:docMk/>
          <pc:sldMk cId="606107920" sldId="285"/>
        </pc:sldMkLst>
        <pc:spChg chg="mod">
          <ac:chgData name="Yolanda Desarme" userId="da06884b4d1911c2" providerId="LiveId" clId="{C295D51A-0240-4AFB-8DFD-6BB7AD3A96F2}" dt="2024-08-12T19:21:29.954" v="52"/>
          <ac:spMkLst>
            <pc:docMk/>
            <pc:sldMk cId="606107920" sldId="285"/>
            <ac:spMk id="2" creationId="{F0AE2579-129D-AA5F-9B47-EDE747575EF8}"/>
          </ac:spMkLst>
        </pc:spChg>
      </pc:sldChg>
      <pc:sldChg chg="modSp mod">
        <pc:chgData name="Yolanda Desarme" userId="da06884b4d1911c2" providerId="LiveId" clId="{C295D51A-0240-4AFB-8DFD-6BB7AD3A96F2}" dt="2024-08-12T19:21:50.936" v="53"/>
        <pc:sldMkLst>
          <pc:docMk/>
          <pc:sldMk cId="13849378" sldId="286"/>
        </pc:sldMkLst>
        <pc:spChg chg="mod">
          <ac:chgData name="Yolanda Desarme" userId="da06884b4d1911c2" providerId="LiveId" clId="{C295D51A-0240-4AFB-8DFD-6BB7AD3A96F2}" dt="2024-08-12T19:21:50.936" v="53"/>
          <ac:spMkLst>
            <pc:docMk/>
            <pc:sldMk cId="13849378" sldId="286"/>
            <ac:spMk id="2" creationId="{D5771B63-F987-E07C-EF37-1E2A2022543D}"/>
          </ac:spMkLst>
        </pc:spChg>
      </pc:sldChg>
      <pc:sldChg chg="modSp mod">
        <pc:chgData name="Yolanda Desarme" userId="da06884b4d1911c2" providerId="LiveId" clId="{C295D51A-0240-4AFB-8DFD-6BB7AD3A96F2}" dt="2024-08-12T19:22:09.159" v="54"/>
        <pc:sldMkLst>
          <pc:docMk/>
          <pc:sldMk cId="1324909" sldId="287"/>
        </pc:sldMkLst>
        <pc:spChg chg="mod">
          <ac:chgData name="Yolanda Desarme" userId="da06884b4d1911c2" providerId="LiveId" clId="{C295D51A-0240-4AFB-8DFD-6BB7AD3A96F2}" dt="2024-08-12T19:22:09.159" v="54"/>
          <ac:spMkLst>
            <pc:docMk/>
            <pc:sldMk cId="1324909" sldId="287"/>
            <ac:spMk id="2" creationId="{5399AB8F-64F7-68B2-EA46-53E0CD4ACF4F}"/>
          </ac:spMkLst>
        </pc:spChg>
      </pc:sldChg>
      <pc:sldChg chg="modSp mod">
        <pc:chgData name="Yolanda Desarme" userId="da06884b4d1911c2" providerId="LiveId" clId="{C295D51A-0240-4AFB-8DFD-6BB7AD3A96F2}" dt="2024-08-12T20:06:26.164" v="101" actId="27107"/>
        <pc:sldMkLst>
          <pc:docMk/>
          <pc:sldMk cId="2220191380" sldId="288"/>
        </pc:sldMkLst>
        <pc:spChg chg="mod">
          <ac:chgData name="Yolanda Desarme" userId="da06884b4d1911c2" providerId="LiveId" clId="{C295D51A-0240-4AFB-8DFD-6BB7AD3A96F2}" dt="2024-08-12T20:06:26.164" v="101" actId="27107"/>
          <ac:spMkLst>
            <pc:docMk/>
            <pc:sldMk cId="2220191380" sldId="288"/>
            <ac:spMk id="2" creationId="{59DD0D49-A275-984B-5813-734695C6B698}"/>
          </ac:spMkLst>
        </pc:spChg>
      </pc:sldChg>
      <pc:sldChg chg="modSp mod">
        <pc:chgData name="Yolanda Desarme" userId="da06884b4d1911c2" providerId="LiveId" clId="{C295D51A-0240-4AFB-8DFD-6BB7AD3A96F2}" dt="2024-08-12T19:23:02.991" v="56"/>
        <pc:sldMkLst>
          <pc:docMk/>
          <pc:sldMk cId="457846301" sldId="289"/>
        </pc:sldMkLst>
        <pc:spChg chg="mod">
          <ac:chgData name="Yolanda Desarme" userId="da06884b4d1911c2" providerId="LiveId" clId="{C295D51A-0240-4AFB-8DFD-6BB7AD3A96F2}" dt="2024-08-12T19:23:02.991" v="56"/>
          <ac:spMkLst>
            <pc:docMk/>
            <pc:sldMk cId="457846301" sldId="289"/>
            <ac:spMk id="2" creationId="{80C0565A-AD60-D0D8-3253-48E0F29CCEB2}"/>
          </ac:spMkLst>
        </pc:spChg>
      </pc:sldChg>
      <pc:sldChg chg="modSp mod">
        <pc:chgData name="Yolanda Desarme" userId="da06884b4d1911c2" providerId="LiveId" clId="{C295D51A-0240-4AFB-8DFD-6BB7AD3A96F2}" dt="2024-08-12T20:06:43.808" v="102" actId="1076"/>
        <pc:sldMkLst>
          <pc:docMk/>
          <pc:sldMk cId="3427341361" sldId="290"/>
        </pc:sldMkLst>
        <pc:spChg chg="mod">
          <ac:chgData name="Yolanda Desarme" userId="da06884b4d1911c2" providerId="LiveId" clId="{C295D51A-0240-4AFB-8DFD-6BB7AD3A96F2}" dt="2024-08-12T20:06:43.808" v="102" actId="1076"/>
          <ac:spMkLst>
            <pc:docMk/>
            <pc:sldMk cId="3427341361" sldId="290"/>
            <ac:spMk id="2" creationId="{AEA5D59A-542C-DFB5-9DBE-CEF228AB1E8A}"/>
          </ac:spMkLst>
        </pc:spChg>
      </pc:sldChg>
      <pc:sldChg chg="modSp mod">
        <pc:chgData name="Yolanda Desarme" userId="da06884b4d1911c2" providerId="LiveId" clId="{C295D51A-0240-4AFB-8DFD-6BB7AD3A96F2}" dt="2024-08-12T19:23:56.188" v="60"/>
        <pc:sldMkLst>
          <pc:docMk/>
          <pc:sldMk cId="371782509" sldId="291"/>
        </pc:sldMkLst>
        <pc:spChg chg="mod">
          <ac:chgData name="Yolanda Desarme" userId="da06884b4d1911c2" providerId="LiveId" clId="{C295D51A-0240-4AFB-8DFD-6BB7AD3A96F2}" dt="2024-08-12T19:23:56.188" v="60"/>
          <ac:spMkLst>
            <pc:docMk/>
            <pc:sldMk cId="371782509" sldId="291"/>
            <ac:spMk id="2" creationId="{50ADC6A3-D938-7166-5568-8361992B2595}"/>
          </ac:spMkLst>
        </pc:spChg>
      </pc:sldChg>
      <pc:sldChg chg="modSp mod">
        <pc:chgData name="Yolanda Desarme" userId="da06884b4d1911c2" providerId="LiveId" clId="{C295D51A-0240-4AFB-8DFD-6BB7AD3A96F2}" dt="2024-08-12T19:24:13.237" v="61"/>
        <pc:sldMkLst>
          <pc:docMk/>
          <pc:sldMk cId="2076139372" sldId="292"/>
        </pc:sldMkLst>
        <pc:spChg chg="mod">
          <ac:chgData name="Yolanda Desarme" userId="da06884b4d1911c2" providerId="LiveId" clId="{C295D51A-0240-4AFB-8DFD-6BB7AD3A96F2}" dt="2024-08-12T19:24:13.237" v="61"/>
          <ac:spMkLst>
            <pc:docMk/>
            <pc:sldMk cId="2076139372" sldId="292"/>
            <ac:spMk id="2" creationId="{B3301070-5E28-C54C-D0DB-C277DBB11C39}"/>
          </ac:spMkLst>
        </pc:spChg>
      </pc:sldChg>
      <pc:sldChg chg="modSp mod">
        <pc:chgData name="Yolanda Desarme" userId="da06884b4d1911c2" providerId="LiveId" clId="{C295D51A-0240-4AFB-8DFD-6BB7AD3A96F2}" dt="2024-08-12T19:24:39.590" v="64" actId="122"/>
        <pc:sldMkLst>
          <pc:docMk/>
          <pc:sldMk cId="481832237" sldId="293"/>
        </pc:sldMkLst>
        <pc:spChg chg="mod">
          <ac:chgData name="Yolanda Desarme" userId="da06884b4d1911c2" providerId="LiveId" clId="{C295D51A-0240-4AFB-8DFD-6BB7AD3A96F2}" dt="2024-08-12T19:24:39.590" v="64" actId="122"/>
          <ac:spMkLst>
            <pc:docMk/>
            <pc:sldMk cId="481832237" sldId="293"/>
            <ac:spMk id="2" creationId="{2B3BF54D-ACFD-DF6A-C68C-70F3A8BE773B}"/>
          </ac:spMkLst>
        </pc:spChg>
      </pc:sldChg>
      <pc:sldChg chg="modSp mod">
        <pc:chgData name="Yolanda Desarme" userId="da06884b4d1911c2" providerId="LiveId" clId="{C295D51A-0240-4AFB-8DFD-6BB7AD3A96F2}" dt="2024-08-12T19:25:00.149" v="66" actId="122"/>
        <pc:sldMkLst>
          <pc:docMk/>
          <pc:sldMk cId="388386957" sldId="294"/>
        </pc:sldMkLst>
        <pc:spChg chg="mod">
          <ac:chgData name="Yolanda Desarme" userId="da06884b4d1911c2" providerId="LiveId" clId="{C295D51A-0240-4AFB-8DFD-6BB7AD3A96F2}" dt="2024-08-12T19:25:00.149" v="66" actId="122"/>
          <ac:spMkLst>
            <pc:docMk/>
            <pc:sldMk cId="388386957" sldId="294"/>
            <ac:spMk id="2" creationId="{62786635-955C-1B85-9580-454A9B7B7907}"/>
          </ac:spMkLst>
        </pc:spChg>
      </pc:sldChg>
      <pc:sldChg chg="modSp mod">
        <pc:chgData name="Yolanda Desarme" userId="da06884b4d1911c2" providerId="LiveId" clId="{C295D51A-0240-4AFB-8DFD-6BB7AD3A96F2}" dt="2024-08-12T20:07:18.695" v="103" actId="27107"/>
        <pc:sldMkLst>
          <pc:docMk/>
          <pc:sldMk cId="53824273" sldId="295"/>
        </pc:sldMkLst>
        <pc:spChg chg="mod">
          <ac:chgData name="Yolanda Desarme" userId="da06884b4d1911c2" providerId="LiveId" clId="{C295D51A-0240-4AFB-8DFD-6BB7AD3A96F2}" dt="2024-08-12T20:07:18.695" v="103" actId="27107"/>
          <ac:spMkLst>
            <pc:docMk/>
            <pc:sldMk cId="53824273" sldId="295"/>
            <ac:spMk id="2" creationId="{6BEA0AAA-743F-D62D-62BD-4F4C62AA1AE3}"/>
          </ac:spMkLst>
        </pc:spChg>
      </pc:sldChg>
      <pc:sldChg chg="modSp mod">
        <pc:chgData name="Yolanda Desarme" userId="da06884b4d1911c2" providerId="LiveId" clId="{C295D51A-0240-4AFB-8DFD-6BB7AD3A96F2}" dt="2024-08-12T19:25:59.083" v="71" actId="14100"/>
        <pc:sldMkLst>
          <pc:docMk/>
          <pc:sldMk cId="4085227426" sldId="296"/>
        </pc:sldMkLst>
        <pc:spChg chg="mod">
          <ac:chgData name="Yolanda Desarme" userId="da06884b4d1911c2" providerId="LiveId" clId="{C295D51A-0240-4AFB-8DFD-6BB7AD3A96F2}" dt="2024-08-12T19:25:59.083" v="71" actId="14100"/>
          <ac:spMkLst>
            <pc:docMk/>
            <pc:sldMk cId="4085227426" sldId="296"/>
            <ac:spMk id="2" creationId="{3D79DC02-1AEC-736B-72EB-2AC9C09143C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270CA-8FF3-061E-593B-435FAC205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76F778-71A6-6191-82B2-F1DC0871B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3FE1C9-D1A7-E1AB-E90C-91E95011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D7ED9-B698-7F9A-AA79-17B814D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E4E9C5-3C99-A81E-A30D-A7DE6D1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2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B636-382C-0CCA-D032-0461E875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63AE33-7AEB-422B-3008-DAA6D7D2F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120E11-EE9B-6E7B-79A4-CBC7587F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22F6EC-8935-6E77-93C8-C42B7D03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4BD059-0B0F-572A-82B7-4944DB83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5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23A95E-E568-6847-F71B-C237C7B39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2B4D3F-9F2E-6D69-64BC-7335AD30D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2D5665-51C5-818E-A616-89DD9DCA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A6CA2C-1746-407A-DC11-96EB3CA3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BF7997-EB9A-BF2D-45BA-B97ED6E5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05B0C-7880-C9EF-6C55-421A3E49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F34DA-E9D7-F4DC-B067-9D1532977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F96D5-BA87-0BFC-E324-F6E77A2C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6EF9D0-863A-EC41-ABFE-DE06FDD6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E2F52-E0FD-9493-8C99-FE4CA1F4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6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AE559-F490-C7E0-F3F3-B5A8DB02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269154-4AF0-E10B-188C-BE2A9582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56203-F53E-CB01-7B60-128443CE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8FA57A-49C1-74F2-AA60-EC59C3D8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B844FC-B20A-A4E9-235C-3D07237D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8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DE8B4-5BCF-7787-11C7-2CD87D4C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733DF-C303-AF07-8E64-5AD991E58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0BCE1C-2529-EAD9-DA08-48CA3E102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FFDDA9-694C-035D-1D62-85B461FB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FB4952-B260-8477-273C-F2EDF8A6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DFE503-6259-E5F9-3ECA-0F756538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D63FF-862E-07B7-7F7A-A4260333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69B7DE-9A1B-3A1E-9F3C-BA00EA53B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0C65D5-7CDF-353F-7ED8-D19B13F2D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39B135-96CE-C05F-6DFE-2444146F1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6D7B13-3549-3FCA-F8ED-2A1CC2B29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9DE1A5-B33E-694B-F2EA-C169E7D1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A4752F-8B80-D157-70F1-37213CD7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CA2F57-6C94-4A14-52BA-C15C2086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C6D85-0DD9-C4C5-55D2-3B8737AF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EF80D-872D-0557-5124-785E49B8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E61FC8-10C7-4069-D3F6-3F62C3DA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6A6625-FCCD-F22A-07CD-5C845E36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3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8B3BF4-DACF-FFAA-54AC-DD22887F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4D4202-FB96-7602-1056-1BC16A9D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40A419-78A4-DE73-D472-75508F54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8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67249-A552-69C2-9B3B-82EC2960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3366C-14FE-FA3B-7C70-986E564F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69827B-9C78-92CC-5086-D8FB5A821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CA9D3B-EED8-1823-1C24-0D30D8B7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F9481-E8F1-FB11-61E0-E3EFD935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31C1D5-EBB0-385C-9F13-E6794365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1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C7C2D-25F6-F108-69E0-5BEB9604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78BF75B-28B1-E870-BF6A-4763D82D3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149E11-C2BF-046F-CDAF-4194EC1EA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138FE9-F0BA-A0C6-9FE2-E1CBF4F2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8DEB06-C0B5-69BF-54DA-855244F9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2D79B1-7BD4-4B23-E84D-C65DA3C7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1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312BF52-C083-1884-7AD3-48E68B50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58F8C9-3AD4-7E8F-6056-E526FBFE3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B4F87-EC85-F5F5-AE1F-F02759D39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030B-6F0B-4BFB-B834-1D849993A1E9}" type="datetimeFigureOut">
              <a:rPr lang="es-ES" smtClean="0"/>
              <a:t>15/08/2024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1581C-A73F-BDD6-8BE5-4EBD45226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0987CB-D547-87E0-CB16-73D9765BE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38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83648DB-9637-46EC-A4D0-97B77CD1D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3" y="475129"/>
            <a:ext cx="5164376" cy="5970495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1CE6CA23-EC3F-A8C5-1027-147F65078AEF}"/>
              </a:ext>
            </a:extLst>
          </p:cNvPr>
          <p:cNvSpPr/>
          <p:nvPr/>
        </p:nvSpPr>
        <p:spPr>
          <a:xfrm>
            <a:off x="10757646" y="6449071"/>
            <a:ext cx="140746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Psalm 104</a:t>
            </a:r>
            <a:endParaRPr lang="es-ES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D5DA9151-855B-3EBA-9383-43A7E681DFCA}"/>
              </a:ext>
            </a:extLst>
          </p:cNvPr>
          <p:cNvSpPr/>
          <p:nvPr/>
        </p:nvSpPr>
        <p:spPr>
          <a:xfrm>
            <a:off x="293682" y="-16094"/>
            <a:ext cx="11759773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Thou hast set a bound that they may not pass over; that they turn not again to cover the earth.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02FE867-F9B9-2F3E-2AD6-3B02B5D04D5D}"/>
              </a:ext>
            </a:extLst>
          </p:cNvPr>
          <p:cNvSpPr/>
          <p:nvPr/>
        </p:nvSpPr>
        <p:spPr>
          <a:xfrm>
            <a:off x="4731026" y="5545325"/>
            <a:ext cx="730194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He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sendeth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the springs into the valleys, which run among the hills.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791ABAA-B974-120C-85D6-F80504338D5D}"/>
              </a:ext>
            </a:extLst>
          </p:cNvPr>
          <p:cNvSpPr/>
          <p:nvPr/>
        </p:nvSpPr>
        <p:spPr>
          <a:xfrm>
            <a:off x="123290" y="146573"/>
            <a:ext cx="3565133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They give drink to every beast of the field: the wild asses quench their thirst.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6C535A5-64DE-92CA-56C5-9449F215D5D7}"/>
              </a:ext>
            </a:extLst>
          </p:cNvPr>
          <p:cNvSpPr/>
          <p:nvPr/>
        </p:nvSpPr>
        <p:spPr>
          <a:xfrm>
            <a:off x="1639663" y="143937"/>
            <a:ext cx="901508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By them shall the fowls of the heaven have their habitation, which sing among the branches.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0D320AE-DC1D-BE39-AEAC-56F884CDB625}"/>
              </a:ext>
            </a:extLst>
          </p:cNvPr>
          <p:cNvSpPr/>
          <p:nvPr/>
        </p:nvSpPr>
        <p:spPr>
          <a:xfrm>
            <a:off x="1319515" y="140647"/>
            <a:ext cx="10872486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He </a:t>
            </a:r>
            <a:r>
              <a:rPr lang="en-US" sz="36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watereth</a:t>
            </a:r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the hills from his chambers: the earth is satisfied with the fruit of thy works.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880EA68-D1E6-BB6B-B389-359AEEF68D5A}"/>
              </a:ext>
            </a:extLst>
          </p:cNvPr>
          <p:cNvSpPr/>
          <p:nvPr/>
        </p:nvSpPr>
        <p:spPr>
          <a:xfrm>
            <a:off x="1613755" y="161365"/>
            <a:ext cx="938219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He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causeth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the grass to grow for the cattle, and herb for the service of man: that he may bring forth food out of the earth;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8FDB347-9FA0-1ADC-4889-51362DB39A8A}"/>
              </a:ext>
            </a:extLst>
          </p:cNvPr>
          <p:cNvSpPr/>
          <p:nvPr/>
        </p:nvSpPr>
        <p:spPr>
          <a:xfrm>
            <a:off x="179511" y="116632"/>
            <a:ext cx="7795445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wine that maketh glad the heart of man, and oil to make his face to shine, and bread which strengtheneth man's heart.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15760F8-911B-D3A9-1FEC-8F2079AA04D4}"/>
              </a:ext>
            </a:extLst>
          </p:cNvPr>
          <p:cNvSpPr/>
          <p:nvPr/>
        </p:nvSpPr>
        <p:spPr>
          <a:xfrm>
            <a:off x="0" y="150471"/>
            <a:ext cx="734750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The trees of the Lord are full of sap; the cedars of Lebanon, which he hath planted;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1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09F54BD-541E-650D-6985-70AAF0346078}"/>
              </a:ext>
            </a:extLst>
          </p:cNvPr>
          <p:cNvSpPr/>
          <p:nvPr/>
        </p:nvSpPr>
        <p:spPr>
          <a:xfrm>
            <a:off x="88180" y="156053"/>
            <a:ext cx="6821906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Where the birds make their nests: as for the stork, the fir trees are her house.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E2F2D45-778B-C863-93AA-DE1E627871EE}"/>
              </a:ext>
            </a:extLst>
          </p:cNvPr>
          <p:cNvSpPr/>
          <p:nvPr/>
        </p:nvSpPr>
        <p:spPr>
          <a:xfrm>
            <a:off x="8916851" y="153665"/>
            <a:ext cx="3275149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The high hills are a refuge for the wild goats; and the rocks for the conies.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ACFEF9C4-52A0-999B-191F-AB65DE7C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27" y="-272576"/>
            <a:ext cx="7621749" cy="8171234"/>
          </a:xfrm>
          <a:prstGeom prst="rect">
            <a:avLst/>
          </a:prstGeom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BDE3CC23-8F55-BD99-4BC5-4CD4EF9C9023}"/>
              </a:ext>
            </a:extLst>
          </p:cNvPr>
          <p:cNvSpPr/>
          <p:nvPr/>
        </p:nvSpPr>
        <p:spPr>
          <a:xfrm>
            <a:off x="401501" y="217833"/>
            <a:ext cx="4887675" cy="64535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Bless the Lord, O my soul. O Lord my God, thou art very great; thou art clothed with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honour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and majesty.</a:t>
            </a:r>
            <a:endParaRPr lang="es-ES" sz="4000" b="1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7913A53-8DDF-381C-1116-49B8271CD532}"/>
              </a:ext>
            </a:extLst>
          </p:cNvPr>
          <p:cNvSpPr/>
          <p:nvPr/>
        </p:nvSpPr>
        <p:spPr>
          <a:xfrm>
            <a:off x="6460436" y="196770"/>
            <a:ext cx="558813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He appointed the moon for seasons: the sun </a:t>
            </a:r>
            <a:r>
              <a:rPr lang="en-US" sz="3600" b="1" dirty="0" err="1">
                <a:solidFill>
                  <a:srgbClr val="FFFF00"/>
                </a:solidFill>
                <a:latin typeface="Comic Sans MS" pitchFamily="66" charset="0"/>
              </a:rPr>
              <a:t>knoweth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his going down.</a:t>
            </a:r>
            <a:endParaRPr lang="es-ES" sz="3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41E80DC7-0B42-297A-6C70-F21011FE1C6D}"/>
              </a:ext>
            </a:extLst>
          </p:cNvPr>
          <p:cNvSpPr/>
          <p:nvPr/>
        </p:nvSpPr>
        <p:spPr>
          <a:xfrm>
            <a:off x="278296" y="288316"/>
            <a:ext cx="1095292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Thou </a:t>
            </a:r>
            <a:r>
              <a:rPr lang="en-US" sz="36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makest</a:t>
            </a:r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darkness, and it is night: wherein all the beasts of the forest do creep forth.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16069463-5D7E-D87C-859F-98226385B1D4}"/>
              </a:ext>
            </a:extLst>
          </p:cNvPr>
          <p:cNvSpPr/>
          <p:nvPr/>
        </p:nvSpPr>
        <p:spPr>
          <a:xfrm>
            <a:off x="1666755" y="71719"/>
            <a:ext cx="875046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The young lions roar after their prey, and seek their meat from God.</a:t>
            </a:r>
            <a:endParaRPr lang="es-ES" sz="3600" b="1" dirty="0">
              <a:solidFill>
                <a:srgbClr val="F79646">
                  <a:lumMod val="60000"/>
                  <a:lumOff val="40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D917CCC-6CFA-1DEF-813B-9839AA517E7E}"/>
              </a:ext>
            </a:extLst>
          </p:cNvPr>
          <p:cNvSpPr/>
          <p:nvPr/>
        </p:nvSpPr>
        <p:spPr>
          <a:xfrm>
            <a:off x="162046" y="119269"/>
            <a:ext cx="4953964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The sun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ariseth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, they gather themselves together, and lay them down in their dens.</a:t>
            </a:r>
            <a:endParaRPr lang="es-ES" sz="3600" b="1" dirty="0">
              <a:solidFill>
                <a:srgbClr val="F79646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363B186D-B5C4-757C-29BF-420B5E9C15B6}"/>
              </a:ext>
            </a:extLst>
          </p:cNvPr>
          <p:cNvSpPr/>
          <p:nvPr/>
        </p:nvSpPr>
        <p:spPr>
          <a:xfrm>
            <a:off x="1524000" y="5711147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Man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goeth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forth unto his work and to his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labour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until the evening.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DA447857-4F9F-58D9-A4F0-78FBB0340800}"/>
              </a:ext>
            </a:extLst>
          </p:cNvPr>
          <p:cNvSpPr/>
          <p:nvPr/>
        </p:nvSpPr>
        <p:spPr>
          <a:xfrm>
            <a:off x="632124" y="1365879"/>
            <a:ext cx="4854276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O Lord, how manifold are thy works! in wisdom hast thou made them all: the earth is full of thy riches.</a:t>
            </a:r>
            <a:endParaRPr lang="es-ES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Imagen 5" descr="Imagen que contiene tabla, colorido, comida, agua&#10;&#10;Descripción generada automáticamente">
            <a:extLst>
              <a:ext uri="{FF2B5EF4-FFF2-40B4-BE49-F238E27FC236}">
                <a16:creationId xmlns:a16="http://schemas.microsoft.com/office/drawing/2014/main" id="{778FE8A7-724F-3F08-9EDC-CDF6486E2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65" y="0"/>
            <a:ext cx="65665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AE2579-129D-AA5F-9B47-EDE747575EF8}"/>
              </a:ext>
            </a:extLst>
          </p:cNvPr>
          <p:cNvSpPr/>
          <p:nvPr/>
        </p:nvSpPr>
        <p:spPr>
          <a:xfrm>
            <a:off x="0" y="4635477"/>
            <a:ext cx="6919192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So is this great and wide sea, wherein are things creeping innumerable, both small and great beasts.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D5771B63-F987-E07C-EF37-1E2A2022543D}"/>
              </a:ext>
            </a:extLst>
          </p:cNvPr>
          <p:cNvSpPr/>
          <p:nvPr/>
        </p:nvSpPr>
        <p:spPr>
          <a:xfrm>
            <a:off x="178905" y="120487"/>
            <a:ext cx="4890052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There go the ships: there is that leviathan, whom thou hast made to play therein.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399AB8F-64F7-68B2-EA46-53E0CD4ACF4F}"/>
              </a:ext>
            </a:extLst>
          </p:cNvPr>
          <p:cNvSpPr/>
          <p:nvPr/>
        </p:nvSpPr>
        <p:spPr>
          <a:xfrm>
            <a:off x="198069" y="238990"/>
            <a:ext cx="3208519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These wait all upon thee; that thou mayest give them their meat in due season.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9DD0D49-A275-984B-5813-734695C6B698}"/>
              </a:ext>
            </a:extLst>
          </p:cNvPr>
          <p:cNvSpPr/>
          <p:nvPr/>
        </p:nvSpPr>
        <p:spPr>
          <a:xfrm>
            <a:off x="304800" y="5646929"/>
            <a:ext cx="115824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C88500"/>
                </a:solidFill>
                <a:latin typeface="Comic Sans MS" pitchFamily="66" charset="0"/>
              </a:rPr>
              <a:t>That thou </a:t>
            </a:r>
            <a:r>
              <a:rPr lang="en-US" sz="3200" b="1" dirty="0" err="1">
                <a:solidFill>
                  <a:srgbClr val="C88500"/>
                </a:solidFill>
                <a:latin typeface="Comic Sans MS" pitchFamily="66" charset="0"/>
              </a:rPr>
              <a:t>givest</a:t>
            </a:r>
            <a:r>
              <a:rPr lang="en-US" sz="3200" b="1" dirty="0">
                <a:solidFill>
                  <a:srgbClr val="C88500"/>
                </a:solidFill>
                <a:latin typeface="Comic Sans MS" pitchFamily="66" charset="0"/>
              </a:rPr>
              <a:t> them they gather: thou openest thine hand, they are filled with good.</a:t>
            </a:r>
            <a:endParaRPr lang="es-ES" sz="3200" b="1" dirty="0">
              <a:solidFill>
                <a:srgbClr val="C885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bes blancas en el cielo&#10;&#10;Descripción generada automáticamente">
            <a:extLst>
              <a:ext uri="{FF2B5EF4-FFF2-40B4-BE49-F238E27FC236}">
                <a16:creationId xmlns:a16="http://schemas.microsoft.com/office/drawing/2014/main" id="{07FF87AF-3D39-0182-4B5B-DE13CA115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EE1FFE-E2DC-A42C-77C0-88AF5415045C}"/>
              </a:ext>
            </a:extLst>
          </p:cNvPr>
          <p:cNvSpPr txBox="1"/>
          <p:nvPr/>
        </p:nvSpPr>
        <p:spPr>
          <a:xfrm>
            <a:off x="143435" y="5657671"/>
            <a:ext cx="1190512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coverest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thyself with light as with a garment: who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stretchest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out the heavens like a curtain: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244776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80C0565A-AD60-D0D8-3253-48E0F29CCEB2}"/>
              </a:ext>
            </a:extLst>
          </p:cNvPr>
          <p:cNvSpPr/>
          <p:nvPr/>
        </p:nvSpPr>
        <p:spPr>
          <a:xfrm>
            <a:off x="1665394" y="0"/>
            <a:ext cx="886121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Thou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hidest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thy face, they are troubled: thou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takest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away their breath, they die, and return to their dust.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EA5D59A-542C-DFB5-9DBE-CEF228AB1E8A}"/>
              </a:ext>
            </a:extLst>
          </p:cNvPr>
          <p:cNvSpPr/>
          <p:nvPr/>
        </p:nvSpPr>
        <p:spPr>
          <a:xfrm>
            <a:off x="632834" y="5618736"/>
            <a:ext cx="10614991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Thou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sendest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forth thy spirit, they are created: and thou </a:t>
            </a:r>
            <a:r>
              <a:rPr lang="en-US" sz="3200" b="1" dirty="0" err="1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renewest</a:t>
            </a:r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the face of the earth.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0ADC6A3-D938-7166-5568-8361992B2595}"/>
              </a:ext>
            </a:extLst>
          </p:cNvPr>
          <p:cNvSpPr/>
          <p:nvPr/>
        </p:nvSpPr>
        <p:spPr>
          <a:xfrm>
            <a:off x="258417" y="474345"/>
            <a:ext cx="4618383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</a:rPr>
              <a:t>The glory of the Lord shall endure for ever: the Lord shall rejoice in his works.</a:t>
            </a:r>
            <a:endParaRPr lang="es-ES" sz="5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Imagen 5" descr="Imagen que contiene agua&#10;&#10;Descripción generada automáticamente">
            <a:extLst>
              <a:ext uri="{FF2B5EF4-FFF2-40B4-BE49-F238E27FC236}">
                <a16:creationId xmlns:a16="http://schemas.microsoft.com/office/drawing/2014/main" id="{A26EA495-4ED7-6824-ABCF-B1B55B2E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1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3301070-5E28-C54C-D0DB-C277DBB11C39}"/>
              </a:ext>
            </a:extLst>
          </p:cNvPr>
          <p:cNvSpPr/>
          <p:nvPr/>
        </p:nvSpPr>
        <p:spPr>
          <a:xfrm>
            <a:off x="6096000" y="200486"/>
            <a:ext cx="5999018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</a:sp3d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He looketh on the earth, and it trembleth: he toucheth the hills, and they smoke.</a:t>
            </a:r>
            <a:endParaRPr lang="es-ES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sostener, viendo&#10;&#10;Descripción generada automáticamente">
            <a:extLst>
              <a:ext uri="{FF2B5EF4-FFF2-40B4-BE49-F238E27FC236}">
                <a16:creationId xmlns:a16="http://schemas.microsoft.com/office/drawing/2014/main" id="{06FFC7F2-15BB-44BE-C80A-4406D805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51" y="-309088"/>
            <a:ext cx="10052570" cy="8000825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2B3BF54D-ACFD-DF6A-C68C-70F3A8BE773B}"/>
              </a:ext>
            </a:extLst>
          </p:cNvPr>
          <p:cNvSpPr/>
          <p:nvPr/>
        </p:nvSpPr>
        <p:spPr>
          <a:xfrm>
            <a:off x="347126" y="335845"/>
            <a:ext cx="3628525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 I will sing unto the Lord as long as I live: I will sing praise to my God while I have my being.</a:t>
            </a:r>
            <a:endParaRPr lang="es-ES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2786635-955C-1B85-9580-454A9B7B7907}"/>
              </a:ext>
            </a:extLst>
          </p:cNvPr>
          <p:cNvSpPr/>
          <p:nvPr/>
        </p:nvSpPr>
        <p:spPr>
          <a:xfrm>
            <a:off x="350453" y="1979684"/>
            <a:ext cx="3880888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F9017D"/>
                </a:solidFill>
                <a:latin typeface="Comic Sans MS" pitchFamily="66" charset="0"/>
              </a:rPr>
              <a:t>My meditation of him shall be sweet: I will be glad in the Lord.</a:t>
            </a:r>
            <a:endParaRPr lang="es-ES" sz="4800" b="1" dirty="0">
              <a:solidFill>
                <a:srgbClr val="F9017D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BEA0AAA-743F-D62D-62BD-4F4C62AA1AE3}"/>
              </a:ext>
            </a:extLst>
          </p:cNvPr>
          <p:cNvSpPr/>
          <p:nvPr/>
        </p:nvSpPr>
        <p:spPr>
          <a:xfrm>
            <a:off x="29716" y="44624"/>
            <a:ext cx="3896826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Let the sinners be consumed out of the earth, and let the wicked be no more.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3D79DC02-1AEC-736B-72EB-2AC9C09143CC}"/>
              </a:ext>
            </a:extLst>
          </p:cNvPr>
          <p:cNvSpPr/>
          <p:nvPr/>
        </p:nvSpPr>
        <p:spPr>
          <a:xfrm>
            <a:off x="6361043" y="1944677"/>
            <a:ext cx="4208386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Bless thou the Lord, O my soul. </a:t>
            </a:r>
          </a:p>
          <a:p>
            <a:pPr algn="ctr"/>
            <a:endParaRPr lang="en-U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rgbClr val="6D2A26"/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Praise ye the Lord.</a:t>
            </a:r>
            <a:endParaRPr lang="es-ES" sz="36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rgbClr val="6D2A26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 descr="Nubes en el cielo&#10;&#10;Descripción generada automáticamente">
            <a:extLst>
              <a:ext uri="{FF2B5EF4-FFF2-40B4-BE49-F238E27FC236}">
                <a16:creationId xmlns:a16="http://schemas.microsoft.com/office/drawing/2014/main" id="{1ECC9DAC-9762-0EC0-8DE2-38806AD9F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10" name="1 Rectángulo">
            <a:extLst>
              <a:ext uri="{FF2B5EF4-FFF2-40B4-BE49-F238E27FC236}">
                <a16:creationId xmlns:a16="http://schemas.microsoft.com/office/drawing/2014/main" id="{01CC448C-9850-474D-B106-3B91DCAD8E36}"/>
              </a:ext>
            </a:extLst>
          </p:cNvPr>
          <p:cNvSpPr/>
          <p:nvPr/>
        </p:nvSpPr>
        <p:spPr>
          <a:xfrm>
            <a:off x="730372" y="4943215"/>
            <a:ext cx="10729731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Who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layeth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the beams of his chambers in the waters: who maketh the clouds his chariot: who walketh upon the wings of the wind: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500">
              <a:srgbClr val="D9790B"/>
            </a:gs>
            <a:gs pos="71000">
              <a:srgbClr val="EEB615"/>
            </a:gs>
            <a:gs pos="35000">
              <a:srgbClr val="AAAAAA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80F9F28C-84E9-6240-9FE0-5DF828D3D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35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Rectángulo">
            <a:extLst>
              <a:ext uri="{FF2B5EF4-FFF2-40B4-BE49-F238E27FC236}">
                <a16:creationId xmlns:a16="http://schemas.microsoft.com/office/drawing/2014/main" id="{4FEEE684-57A2-41B9-8460-35538EB02BDF}"/>
              </a:ext>
            </a:extLst>
          </p:cNvPr>
          <p:cNvSpPr/>
          <p:nvPr/>
        </p:nvSpPr>
        <p:spPr>
          <a:xfrm>
            <a:off x="6186554" y="612844"/>
            <a:ext cx="5807867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en-US" sz="6000" b="1" dirty="0">
                <a:blipFill>
                  <a:blip r:embed="rId3"/>
                  <a:stretch>
                    <a:fillRect/>
                  </a:stretch>
                </a:blipFill>
                <a:effectLst/>
                <a:latin typeface="Comic Sans MS" pitchFamily="66" charset="0"/>
              </a:rPr>
              <a:t>Who maketh his angels spirits; his ministers a flaming fire:</a:t>
            </a:r>
            <a:endParaRPr lang="es-ES" sz="6000" b="1" dirty="0">
              <a:blipFill>
                <a:blip r:embed="rId3"/>
                <a:stretch>
                  <a:fillRect/>
                </a:stretch>
              </a:blip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r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>
            <a:extLst>
              <a:ext uri="{FF2B5EF4-FFF2-40B4-BE49-F238E27FC236}">
                <a16:creationId xmlns:a16="http://schemas.microsoft.com/office/drawing/2014/main" id="{A5F653C5-BF38-2C5A-B439-F136E4F01C9E}"/>
              </a:ext>
            </a:extLst>
          </p:cNvPr>
          <p:cNvSpPr/>
          <p:nvPr/>
        </p:nvSpPr>
        <p:spPr>
          <a:xfrm>
            <a:off x="222874" y="117693"/>
            <a:ext cx="4402914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</a:rPr>
              <a:t>Who laid the foundations of the earth, that it should not be removed for ever.</a:t>
            </a:r>
            <a:endParaRPr lang="es-ES" sz="5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sla en medio del agua&#10;&#10;Descripción generada automáticamente">
            <a:extLst>
              <a:ext uri="{FF2B5EF4-FFF2-40B4-BE49-F238E27FC236}">
                <a16:creationId xmlns:a16="http://schemas.microsoft.com/office/drawing/2014/main" id="{1BDA35DB-8018-CE12-DEF8-BC4796BDF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101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8A85DECF-957E-FD75-6156-81980F9F57AD}"/>
              </a:ext>
            </a:extLst>
          </p:cNvPr>
          <p:cNvSpPr/>
          <p:nvPr/>
        </p:nvSpPr>
        <p:spPr>
          <a:xfrm>
            <a:off x="126676" y="77713"/>
            <a:ext cx="695544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</a:sp3d>
          </a:bodyPr>
          <a:lstStyle/>
          <a:p>
            <a:r>
              <a:rPr lang="en-US" sz="4000" b="1" dirty="0">
                <a:solidFill>
                  <a:srgbClr val="663300"/>
                </a:solidFill>
                <a:latin typeface="Comic Sans MS" pitchFamily="66" charset="0"/>
              </a:rPr>
              <a:t>Thou coveredst it with the deep as with a garment: the waters stood above the mountains.</a:t>
            </a:r>
            <a:endParaRPr lang="es-ES" sz="4000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B396975-8351-AB41-913E-77E4220EB244}"/>
              </a:ext>
            </a:extLst>
          </p:cNvPr>
          <p:cNvSpPr/>
          <p:nvPr/>
        </p:nvSpPr>
        <p:spPr>
          <a:xfrm>
            <a:off x="0" y="147544"/>
            <a:ext cx="8113853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 At thy rebuke they fled; at the voice of thy thunder they hasted away.</a:t>
            </a:r>
            <a:endParaRPr lang="es-ES" sz="32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6B85418-92EC-4B11-B8F5-63F55B3827C2}"/>
              </a:ext>
            </a:extLst>
          </p:cNvPr>
          <p:cNvSpPr/>
          <p:nvPr/>
        </p:nvSpPr>
        <p:spPr>
          <a:xfrm>
            <a:off x="874643" y="0"/>
            <a:ext cx="10277061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n-US" sz="30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They go up by the mountains; they go down by the valleys unto the place which thou hast founded for them.</a:t>
            </a:r>
            <a:endParaRPr lang="es-ES" sz="3000" b="1" dirty="0">
              <a:ln w="6350">
                <a:noFill/>
              </a:ln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704</Words>
  <Application>Microsoft Office PowerPoint</Application>
  <PresentationFormat>Panorámica</PresentationFormat>
  <Paragraphs>39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113</cp:revision>
  <dcterms:created xsi:type="dcterms:W3CDTF">2022-09-27T12:28:23Z</dcterms:created>
  <dcterms:modified xsi:type="dcterms:W3CDTF">2024-08-15T17:09:04Z</dcterms:modified>
</cp:coreProperties>
</file>