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59" r:id="rId3"/>
    <p:sldId id="272" r:id="rId4"/>
    <p:sldId id="260" r:id="rId5"/>
    <p:sldId id="261" r:id="rId6"/>
    <p:sldId id="257"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bhaya Libre ExtraBold" panose="020B060402020202020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B42"/>
    <a:srgbClr val="82366C"/>
    <a:srgbClr val="59254A"/>
    <a:srgbClr val="A9458C"/>
    <a:srgbClr val="60511A"/>
    <a:srgbClr val="C3A435"/>
    <a:srgbClr val="05505F"/>
    <a:srgbClr val="760000"/>
    <a:srgbClr val="076477"/>
    <a:srgbClr val="087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4DC95-28BE-4E63-AE73-DF955162F8F2}" type="doc">
      <dgm:prSet loTypeId="urn:microsoft.com/office/officeart/2005/8/layout/lProcess3" loCatId="process" qsTypeId="urn:microsoft.com/office/officeart/2005/8/quickstyle/3d3" qsCatId="3D" csTypeId="urn:microsoft.com/office/officeart/2005/8/colors/colorful4" csCatId="colorful" phldr="1"/>
      <dgm:spPr/>
      <dgm:t>
        <a:bodyPr/>
        <a:lstStyle/>
        <a:p>
          <a:endParaRPr lang="es-ES"/>
        </a:p>
      </dgm:t>
    </dgm:pt>
    <dgm:pt modelId="{D89D8428-0910-4BBF-AD2F-C8F700AE706D}">
      <dgm:prSet custT="1"/>
      <dgm:spPr/>
      <dgm:t>
        <a:bodyPr/>
        <a:lstStyle/>
        <a:p>
          <a:r>
            <a:rPr lang="en-US" sz="2400" b="1" noProof="0" dirty="0">
              <a:solidFill>
                <a:schemeClr val="tx1"/>
              </a:solidFill>
            </a:rPr>
            <a:t>Jonah:</a:t>
          </a:r>
        </a:p>
      </dgm:t>
    </dgm:pt>
    <dgm:pt modelId="{718CB46C-2061-482E-9511-A975B7CAA8A5}" type="parTrans" cxnId="{F8EB4345-4158-4588-8CA0-F20A760AF7FB}">
      <dgm:prSet/>
      <dgm:spPr/>
      <dgm:t>
        <a:bodyPr/>
        <a:lstStyle/>
        <a:p>
          <a:endParaRPr lang="es-ES" sz="2000" b="1">
            <a:solidFill>
              <a:schemeClr val="tx1"/>
            </a:solidFill>
          </a:endParaRPr>
        </a:p>
      </dgm:t>
    </dgm:pt>
    <dgm:pt modelId="{906BD1A1-CE65-44B5-B9B1-C9A609379321}" type="sibTrans" cxnId="{F8EB4345-4158-4588-8CA0-F20A760AF7FB}">
      <dgm:prSet/>
      <dgm:spPr/>
      <dgm:t>
        <a:bodyPr/>
        <a:lstStyle/>
        <a:p>
          <a:endParaRPr lang="es-ES" sz="2000" b="1">
            <a:solidFill>
              <a:schemeClr val="tx1"/>
            </a:solidFill>
          </a:endParaRPr>
        </a:p>
      </dgm:t>
    </dgm:pt>
    <dgm:pt modelId="{205A5A4D-7CD0-4497-B47C-3996D17F7410}">
      <dgm:prSet custT="1"/>
      <dgm:spPr/>
      <dgm:t>
        <a:bodyPr/>
        <a:lstStyle/>
        <a:p>
          <a:r>
            <a:rPr lang="en-US" sz="2400" b="1" noProof="0" dirty="0">
              <a:solidFill>
                <a:schemeClr val="tx1"/>
              </a:solidFill>
            </a:rPr>
            <a:t>Amos:</a:t>
          </a:r>
        </a:p>
      </dgm:t>
    </dgm:pt>
    <dgm:pt modelId="{D9563105-B17A-471D-B0F2-EFA581703F18}" type="parTrans" cxnId="{2A656B59-32B5-4D8D-AFFB-35D887DC3FC7}">
      <dgm:prSet/>
      <dgm:spPr/>
      <dgm:t>
        <a:bodyPr/>
        <a:lstStyle/>
        <a:p>
          <a:endParaRPr lang="es-ES" sz="2000" b="1">
            <a:solidFill>
              <a:schemeClr val="tx1"/>
            </a:solidFill>
          </a:endParaRPr>
        </a:p>
      </dgm:t>
    </dgm:pt>
    <dgm:pt modelId="{42184E57-A6BA-4BD8-8AC7-03F7BC892A5B}" type="sibTrans" cxnId="{2A656B59-32B5-4D8D-AFFB-35D887DC3FC7}">
      <dgm:prSet/>
      <dgm:spPr/>
      <dgm:t>
        <a:bodyPr/>
        <a:lstStyle/>
        <a:p>
          <a:endParaRPr lang="es-ES" sz="2000" b="1">
            <a:solidFill>
              <a:schemeClr val="tx1"/>
            </a:solidFill>
          </a:endParaRPr>
        </a:p>
      </dgm:t>
    </dgm:pt>
    <dgm:pt modelId="{D62AB9F8-4842-4530-A343-A85FC46640DE}">
      <dgm:prSet custT="1"/>
      <dgm:spPr/>
      <dgm:t>
        <a:bodyPr/>
        <a:lstStyle/>
        <a:p>
          <a:r>
            <a:rPr lang="en-US" sz="2400" b="1" noProof="0" dirty="0">
              <a:solidFill>
                <a:schemeClr val="tx1"/>
              </a:solidFill>
            </a:rPr>
            <a:t>Hosea:</a:t>
          </a:r>
        </a:p>
      </dgm:t>
    </dgm:pt>
    <dgm:pt modelId="{BA069FCE-F66F-4B81-8315-1B14396D1364}" type="parTrans" cxnId="{55BE1077-1012-4FB8-835B-7D28BE98B99C}">
      <dgm:prSet/>
      <dgm:spPr/>
      <dgm:t>
        <a:bodyPr/>
        <a:lstStyle/>
        <a:p>
          <a:endParaRPr lang="es-ES" sz="2000" b="1">
            <a:solidFill>
              <a:schemeClr val="tx1"/>
            </a:solidFill>
          </a:endParaRPr>
        </a:p>
      </dgm:t>
    </dgm:pt>
    <dgm:pt modelId="{9A429172-D73C-4B1E-9FC1-61589DE63442}" type="sibTrans" cxnId="{55BE1077-1012-4FB8-835B-7D28BE98B99C}">
      <dgm:prSet/>
      <dgm:spPr/>
      <dgm:t>
        <a:bodyPr/>
        <a:lstStyle/>
        <a:p>
          <a:endParaRPr lang="es-ES" sz="2000" b="1">
            <a:solidFill>
              <a:schemeClr val="tx1"/>
            </a:solidFill>
          </a:endParaRPr>
        </a:p>
      </dgm:t>
    </dgm:pt>
    <dgm:pt modelId="{9B3B01B6-F32C-4C2B-B25E-0B3C9276EAAF}">
      <dgm:prSet custT="1"/>
      <dgm:spPr/>
      <dgm:t>
        <a:bodyPr/>
        <a:lstStyle/>
        <a:p>
          <a:r>
            <a:rPr lang="en-US" sz="2400" b="1" noProof="0" dirty="0">
              <a:solidFill>
                <a:schemeClr val="tx1"/>
              </a:solidFill>
            </a:rPr>
            <a:t>Micah:</a:t>
          </a:r>
        </a:p>
      </dgm:t>
    </dgm:pt>
    <dgm:pt modelId="{2A8E1E2B-6871-4EBB-9C38-B1454B8EAA5E}" type="parTrans" cxnId="{94CCD2DE-5A71-42A6-BE44-CBEAF04C444E}">
      <dgm:prSet/>
      <dgm:spPr/>
      <dgm:t>
        <a:bodyPr/>
        <a:lstStyle/>
        <a:p>
          <a:endParaRPr lang="es-ES" sz="2000" b="1">
            <a:solidFill>
              <a:schemeClr val="tx1"/>
            </a:solidFill>
          </a:endParaRPr>
        </a:p>
      </dgm:t>
    </dgm:pt>
    <dgm:pt modelId="{7937FBB1-A191-4082-B159-3A09B027FEF4}" type="sibTrans" cxnId="{94CCD2DE-5A71-42A6-BE44-CBEAF04C444E}">
      <dgm:prSet/>
      <dgm:spPr/>
      <dgm:t>
        <a:bodyPr/>
        <a:lstStyle/>
        <a:p>
          <a:endParaRPr lang="es-ES" sz="2000" b="1">
            <a:solidFill>
              <a:schemeClr val="tx1"/>
            </a:solidFill>
          </a:endParaRPr>
        </a:p>
      </dgm:t>
    </dgm:pt>
    <dgm:pt modelId="{5C26EED8-B649-44D5-BBA5-3382943CBD4F}">
      <dgm:prSet custT="1"/>
      <dgm:spPr/>
      <dgm:t>
        <a:bodyPr/>
        <a:lstStyle/>
        <a:p>
          <a:r>
            <a:rPr lang="en-US" sz="2400" b="1" noProof="0" dirty="0">
              <a:solidFill>
                <a:schemeClr val="tx1"/>
              </a:solidFill>
            </a:rPr>
            <a:t>Nahum:</a:t>
          </a:r>
        </a:p>
      </dgm:t>
    </dgm:pt>
    <dgm:pt modelId="{AA2E935B-1B13-44E9-B288-72C6A91A3CF7}" type="parTrans" cxnId="{0AD52741-4905-4C20-9AC5-7C196F94B6D1}">
      <dgm:prSet/>
      <dgm:spPr/>
      <dgm:t>
        <a:bodyPr/>
        <a:lstStyle/>
        <a:p>
          <a:endParaRPr lang="es-ES" sz="2000" b="1">
            <a:solidFill>
              <a:schemeClr val="tx1"/>
            </a:solidFill>
          </a:endParaRPr>
        </a:p>
      </dgm:t>
    </dgm:pt>
    <dgm:pt modelId="{8F2CD374-00DC-413B-BE52-2938FC644F59}" type="sibTrans" cxnId="{0AD52741-4905-4C20-9AC5-7C196F94B6D1}">
      <dgm:prSet/>
      <dgm:spPr/>
      <dgm:t>
        <a:bodyPr/>
        <a:lstStyle/>
        <a:p>
          <a:endParaRPr lang="es-ES" sz="2000" b="1">
            <a:solidFill>
              <a:schemeClr val="tx1"/>
            </a:solidFill>
          </a:endParaRPr>
        </a:p>
      </dgm:t>
    </dgm:pt>
    <dgm:pt modelId="{DA01A10E-7F19-4FCA-B14F-174F9B9B3CC9}">
      <dgm:prSet custT="1"/>
      <dgm:spPr/>
      <dgm:t>
        <a:bodyPr/>
        <a:lstStyle/>
        <a:p>
          <a:r>
            <a:rPr lang="en-US" sz="2400" b="1" noProof="0" dirty="0">
              <a:solidFill>
                <a:schemeClr val="tx1"/>
              </a:solidFill>
            </a:rPr>
            <a:t>Habakkuk:</a:t>
          </a:r>
        </a:p>
      </dgm:t>
    </dgm:pt>
    <dgm:pt modelId="{E3CE0D2C-3014-495F-8FD0-F19657E91DBA}" type="parTrans" cxnId="{645CE623-99CB-432C-9ECE-6009D54A4FE0}">
      <dgm:prSet/>
      <dgm:spPr/>
      <dgm:t>
        <a:bodyPr/>
        <a:lstStyle/>
        <a:p>
          <a:endParaRPr lang="es-ES" sz="2000" b="1">
            <a:solidFill>
              <a:schemeClr val="tx1"/>
            </a:solidFill>
          </a:endParaRPr>
        </a:p>
      </dgm:t>
    </dgm:pt>
    <dgm:pt modelId="{452B265B-5244-429E-A5E0-86096358FE52}" type="sibTrans" cxnId="{645CE623-99CB-432C-9ECE-6009D54A4FE0}">
      <dgm:prSet/>
      <dgm:spPr/>
      <dgm:t>
        <a:bodyPr/>
        <a:lstStyle/>
        <a:p>
          <a:endParaRPr lang="es-ES" sz="2000" b="1">
            <a:solidFill>
              <a:schemeClr val="tx1"/>
            </a:solidFill>
          </a:endParaRPr>
        </a:p>
      </dgm:t>
    </dgm:pt>
    <dgm:pt modelId="{559E4C3E-4A8A-43F4-A29E-881B0978EB51}">
      <dgm:prSet custT="1"/>
      <dgm:spPr/>
      <dgm:t>
        <a:bodyPr/>
        <a:lstStyle/>
        <a:p>
          <a:r>
            <a:rPr lang="en-US" sz="2400" b="1" noProof="0" dirty="0">
              <a:solidFill>
                <a:schemeClr val="tx1"/>
              </a:solidFill>
            </a:rPr>
            <a:t>Zephaniah:</a:t>
          </a:r>
        </a:p>
      </dgm:t>
    </dgm:pt>
    <dgm:pt modelId="{423DE108-A66A-4BAC-B06B-229A5AAEE2F6}" type="parTrans" cxnId="{FC331D30-818E-4B89-AD17-EBFD6804651D}">
      <dgm:prSet/>
      <dgm:spPr/>
      <dgm:t>
        <a:bodyPr/>
        <a:lstStyle/>
        <a:p>
          <a:endParaRPr lang="es-ES" sz="2000" b="1">
            <a:solidFill>
              <a:schemeClr val="tx1"/>
            </a:solidFill>
          </a:endParaRPr>
        </a:p>
      </dgm:t>
    </dgm:pt>
    <dgm:pt modelId="{F7C9E417-9E57-43E8-86A0-9E2EC3601E9A}" type="sibTrans" cxnId="{FC331D30-818E-4B89-AD17-EBFD6804651D}">
      <dgm:prSet/>
      <dgm:spPr/>
      <dgm:t>
        <a:bodyPr/>
        <a:lstStyle/>
        <a:p>
          <a:endParaRPr lang="es-ES" sz="2000" b="1">
            <a:solidFill>
              <a:schemeClr val="tx1"/>
            </a:solidFill>
          </a:endParaRPr>
        </a:p>
      </dgm:t>
    </dgm:pt>
    <dgm:pt modelId="{DB0A1A29-1E2F-4207-BE1B-30C3A33A6857}">
      <dgm:prSet custT="1"/>
      <dgm:spPr/>
      <dgm:t>
        <a:bodyPr/>
        <a:lstStyle/>
        <a:p>
          <a:r>
            <a:rPr lang="en-US" sz="2400" b="1" noProof="0" dirty="0">
              <a:solidFill>
                <a:schemeClr val="tx1"/>
              </a:solidFill>
            </a:rPr>
            <a:t>Joel:</a:t>
          </a:r>
        </a:p>
      </dgm:t>
    </dgm:pt>
    <dgm:pt modelId="{B18F1C32-5307-437D-8606-D185112A68EA}" type="parTrans" cxnId="{B9F01F81-CA1D-46DB-B523-C063F7A271D2}">
      <dgm:prSet/>
      <dgm:spPr/>
      <dgm:t>
        <a:bodyPr/>
        <a:lstStyle/>
        <a:p>
          <a:endParaRPr lang="es-ES" sz="2000" b="1">
            <a:solidFill>
              <a:schemeClr val="tx1"/>
            </a:solidFill>
          </a:endParaRPr>
        </a:p>
      </dgm:t>
    </dgm:pt>
    <dgm:pt modelId="{A3ACED90-90EC-4A7A-B46B-108A825388A8}" type="sibTrans" cxnId="{B9F01F81-CA1D-46DB-B523-C063F7A271D2}">
      <dgm:prSet/>
      <dgm:spPr/>
      <dgm:t>
        <a:bodyPr/>
        <a:lstStyle/>
        <a:p>
          <a:endParaRPr lang="es-ES" sz="2000" b="1">
            <a:solidFill>
              <a:schemeClr val="tx1"/>
            </a:solidFill>
          </a:endParaRPr>
        </a:p>
      </dgm:t>
    </dgm:pt>
    <dgm:pt modelId="{323B4CC5-5106-418C-8335-D0FBCA88E93A}">
      <dgm:prSet custT="1"/>
      <dgm:spPr/>
      <dgm:t>
        <a:bodyPr/>
        <a:lstStyle/>
        <a:p>
          <a:r>
            <a:rPr lang="en-US" sz="2400" b="1" noProof="0" dirty="0">
              <a:solidFill>
                <a:schemeClr val="tx1"/>
              </a:solidFill>
            </a:rPr>
            <a:t>Obadiah:</a:t>
          </a:r>
        </a:p>
      </dgm:t>
    </dgm:pt>
    <dgm:pt modelId="{B2098D22-D02F-433A-BD28-7669F9BE57F0}" type="parTrans" cxnId="{B67A33D5-0943-4F13-8A4E-D3BBEFD38F61}">
      <dgm:prSet/>
      <dgm:spPr/>
      <dgm:t>
        <a:bodyPr/>
        <a:lstStyle/>
        <a:p>
          <a:endParaRPr lang="es-ES" sz="2000" b="1">
            <a:solidFill>
              <a:schemeClr val="tx1"/>
            </a:solidFill>
          </a:endParaRPr>
        </a:p>
      </dgm:t>
    </dgm:pt>
    <dgm:pt modelId="{0654B73E-B841-4160-918D-DC6CA07918AB}" type="sibTrans" cxnId="{B67A33D5-0943-4F13-8A4E-D3BBEFD38F61}">
      <dgm:prSet/>
      <dgm:spPr/>
      <dgm:t>
        <a:bodyPr/>
        <a:lstStyle/>
        <a:p>
          <a:endParaRPr lang="es-ES" sz="2000" b="1">
            <a:solidFill>
              <a:schemeClr val="tx1"/>
            </a:solidFill>
          </a:endParaRPr>
        </a:p>
      </dgm:t>
    </dgm:pt>
    <dgm:pt modelId="{DA72973D-A1A8-4D60-A606-91796CE626D9}">
      <dgm:prSet custT="1"/>
      <dgm:spPr/>
      <dgm:t>
        <a:bodyPr/>
        <a:lstStyle/>
        <a:p>
          <a:r>
            <a:rPr lang="en-US" sz="2400" b="1" noProof="0" dirty="0">
              <a:solidFill>
                <a:schemeClr val="tx1"/>
              </a:solidFill>
            </a:rPr>
            <a:t>Haggai:</a:t>
          </a:r>
        </a:p>
      </dgm:t>
    </dgm:pt>
    <dgm:pt modelId="{9E4DF4A5-3160-4E9C-AF31-7AAC1CF71E83}" type="parTrans" cxnId="{19DEE686-DD18-4D98-AC0C-775E93FBA571}">
      <dgm:prSet/>
      <dgm:spPr/>
      <dgm:t>
        <a:bodyPr/>
        <a:lstStyle/>
        <a:p>
          <a:endParaRPr lang="es-ES" sz="2000" b="1">
            <a:solidFill>
              <a:schemeClr val="tx1"/>
            </a:solidFill>
          </a:endParaRPr>
        </a:p>
      </dgm:t>
    </dgm:pt>
    <dgm:pt modelId="{0E7641F1-CCD5-4A23-966C-AC5B9626D4DC}" type="sibTrans" cxnId="{19DEE686-DD18-4D98-AC0C-775E93FBA571}">
      <dgm:prSet/>
      <dgm:spPr/>
      <dgm:t>
        <a:bodyPr/>
        <a:lstStyle/>
        <a:p>
          <a:endParaRPr lang="es-ES" sz="2000" b="1">
            <a:solidFill>
              <a:schemeClr val="tx1"/>
            </a:solidFill>
          </a:endParaRPr>
        </a:p>
      </dgm:t>
    </dgm:pt>
    <dgm:pt modelId="{1980C058-0F98-4514-BF00-B4D3791F7E84}">
      <dgm:prSet custT="1"/>
      <dgm:spPr/>
      <dgm:t>
        <a:bodyPr/>
        <a:lstStyle/>
        <a:p>
          <a:r>
            <a:rPr lang="en-US" sz="2400" b="1" noProof="0" dirty="0">
              <a:solidFill>
                <a:schemeClr val="tx1"/>
              </a:solidFill>
            </a:rPr>
            <a:t>Zechariah:</a:t>
          </a:r>
        </a:p>
      </dgm:t>
    </dgm:pt>
    <dgm:pt modelId="{785B8C60-1DAB-4FC0-B945-D1CD6C5F47A1}" type="parTrans" cxnId="{6132FDD8-49B9-4705-87A7-D65545609B67}">
      <dgm:prSet/>
      <dgm:spPr/>
      <dgm:t>
        <a:bodyPr/>
        <a:lstStyle/>
        <a:p>
          <a:endParaRPr lang="es-ES" sz="2000" b="1">
            <a:solidFill>
              <a:schemeClr val="tx1"/>
            </a:solidFill>
          </a:endParaRPr>
        </a:p>
      </dgm:t>
    </dgm:pt>
    <dgm:pt modelId="{5A7AB3C8-6881-4ED1-BA9F-BD80A891E2F4}" type="sibTrans" cxnId="{6132FDD8-49B9-4705-87A7-D65545609B67}">
      <dgm:prSet/>
      <dgm:spPr/>
      <dgm:t>
        <a:bodyPr/>
        <a:lstStyle/>
        <a:p>
          <a:endParaRPr lang="es-ES" sz="2000" b="1">
            <a:solidFill>
              <a:schemeClr val="tx1"/>
            </a:solidFill>
          </a:endParaRPr>
        </a:p>
      </dgm:t>
    </dgm:pt>
    <dgm:pt modelId="{3F708D97-6A40-4046-BA8B-6A2D574EBDB8}">
      <dgm:prSet custT="1"/>
      <dgm:spPr/>
      <dgm:t>
        <a:bodyPr/>
        <a:lstStyle/>
        <a:p>
          <a:r>
            <a:rPr lang="en-US" sz="2400" b="1" noProof="0" dirty="0">
              <a:solidFill>
                <a:schemeClr val="tx1"/>
              </a:solidFill>
            </a:rPr>
            <a:t>Malachi:</a:t>
          </a:r>
        </a:p>
      </dgm:t>
    </dgm:pt>
    <dgm:pt modelId="{1C891598-BE0C-4D64-94D8-57EE4597DB59}" type="parTrans" cxnId="{BDEDF7AD-F9E3-4C18-9B48-D4CC103FC026}">
      <dgm:prSet/>
      <dgm:spPr/>
      <dgm:t>
        <a:bodyPr/>
        <a:lstStyle/>
        <a:p>
          <a:endParaRPr lang="es-ES" sz="2000" b="1">
            <a:solidFill>
              <a:schemeClr val="tx1"/>
            </a:solidFill>
          </a:endParaRPr>
        </a:p>
      </dgm:t>
    </dgm:pt>
    <dgm:pt modelId="{60E9EC87-E41D-44C8-B9C5-CF01FBD606E5}" type="sibTrans" cxnId="{BDEDF7AD-F9E3-4C18-9B48-D4CC103FC026}">
      <dgm:prSet/>
      <dgm:spPr/>
      <dgm:t>
        <a:bodyPr/>
        <a:lstStyle/>
        <a:p>
          <a:endParaRPr lang="es-ES" sz="2000" b="1">
            <a:solidFill>
              <a:schemeClr val="tx1"/>
            </a:solidFill>
          </a:endParaRPr>
        </a:p>
      </dgm:t>
    </dgm:pt>
    <dgm:pt modelId="{25F9344D-6176-4AD6-82B8-2CCB32701D53}">
      <dgm:prSet custT="1"/>
      <dgm:spPr>
        <a:solidFill>
          <a:schemeClr val="accent4">
            <a:tint val="40000"/>
            <a:hueOff val="0"/>
            <a:satOff val="0"/>
            <a:lumOff val="0"/>
          </a:schemeClr>
        </a:solidFill>
      </dgm:spPr>
      <dgm:t>
        <a:bodyPr/>
        <a:lstStyle/>
        <a:p>
          <a:r>
            <a:rPr lang="en-US" sz="2800" b="1" noProof="0" dirty="0">
              <a:solidFill>
                <a:schemeClr val="tx1"/>
              </a:solidFill>
            </a:rPr>
            <a:t>He forgives us.</a:t>
          </a:r>
        </a:p>
      </dgm:t>
    </dgm:pt>
    <dgm:pt modelId="{F4027CA6-FEF4-49CF-BFF1-97E591EB1651}" type="parTrans" cxnId="{AE993EBA-2CFE-426B-822D-0A03AB24BC9B}">
      <dgm:prSet/>
      <dgm:spPr/>
      <dgm:t>
        <a:bodyPr/>
        <a:lstStyle/>
        <a:p>
          <a:endParaRPr lang="es-ES" sz="2000" b="1">
            <a:solidFill>
              <a:schemeClr val="tx1"/>
            </a:solidFill>
          </a:endParaRPr>
        </a:p>
      </dgm:t>
    </dgm:pt>
    <dgm:pt modelId="{0A2495DF-750D-46B5-B9A6-8D9DFA74C326}" type="sibTrans" cxnId="{AE993EBA-2CFE-426B-822D-0A03AB24BC9B}">
      <dgm:prSet/>
      <dgm:spPr/>
      <dgm:t>
        <a:bodyPr/>
        <a:lstStyle/>
        <a:p>
          <a:endParaRPr lang="es-ES" sz="2000" b="1">
            <a:solidFill>
              <a:schemeClr val="tx1"/>
            </a:solidFill>
          </a:endParaRPr>
        </a:p>
      </dgm:t>
    </dgm:pt>
    <dgm:pt modelId="{9891C4FA-7124-4CB7-AEAB-A6A6306D8D8B}">
      <dgm:prSet custT="1"/>
      <dgm:spPr>
        <a:solidFill>
          <a:schemeClr val="accent4">
            <a:tint val="40000"/>
            <a:hueOff val="987448"/>
            <a:satOff val="-4659"/>
            <a:lumOff val="-168"/>
          </a:schemeClr>
        </a:solidFill>
      </dgm:spPr>
      <dgm:t>
        <a:bodyPr/>
        <a:lstStyle/>
        <a:p>
          <a:r>
            <a:rPr lang="en-US" sz="2800" b="1" noProof="0" dirty="0">
              <a:solidFill>
                <a:schemeClr val="tx1"/>
              </a:solidFill>
            </a:rPr>
            <a:t>He begs us to repent.</a:t>
          </a:r>
        </a:p>
      </dgm:t>
    </dgm:pt>
    <dgm:pt modelId="{9B9A72F5-AB49-4B01-A954-8F702E805DCE}" type="parTrans" cxnId="{BF427A56-F3AF-487C-9E43-C6FC127BEF6E}">
      <dgm:prSet/>
      <dgm:spPr/>
      <dgm:t>
        <a:bodyPr/>
        <a:lstStyle/>
        <a:p>
          <a:endParaRPr lang="es-ES" sz="2000" b="1">
            <a:solidFill>
              <a:schemeClr val="tx1"/>
            </a:solidFill>
          </a:endParaRPr>
        </a:p>
      </dgm:t>
    </dgm:pt>
    <dgm:pt modelId="{8DE01B97-78A7-4E90-9F37-5C7D5D157968}" type="sibTrans" cxnId="{BF427A56-F3AF-487C-9E43-C6FC127BEF6E}">
      <dgm:prSet/>
      <dgm:spPr/>
      <dgm:t>
        <a:bodyPr/>
        <a:lstStyle/>
        <a:p>
          <a:endParaRPr lang="es-ES" sz="2000" b="1">
            <a:solidFill>
              <a:schemeClr val="tx1"/>
            </a:solidFill>
          </a:endParaRPr>
        </a:p>
      </dgm:t>
    </dgm:pt>
    <dgm:pt modelId="{D4C2DA78-CD3E-4671-8678-441D9FAFC7F9}">
      <dgm:prSet custT="1"/>
      <dgm:spPr>
        <a:solidFill>
          <a:schemeClr val="accent4">
            <a:tint val="40000"/>
            <a:hueOff val="1974895"/>
            <a:satOff val="-9317"/>
            <a:lumOff val="-337"/>
          </a:schemeClr>
        </a:solidFill>
      </dgm:spPr>
      <dgm:t>
        <a:bodyPr/>
        <a:lstStyle/>
        <a:p>
          <a:r>
            <a:rPr lang="en-US" sz="2800" b="1" noProof="0" dirty="0">
              <a:solidFill>
                <a:schemeClr val="tx1"/>
              </a:solidFill>
            </a:rPr>
            <a:t>He loves us.</a:t>
          </a:r>
        </a:p>
      </dgm:t>
    </dgm:pt>
    <dgm:pt modelId="{49D24612-E2AD-4797-9022-CB0B6B3DB9C2}" type="parTrans" cxnId="{A9CD5244-5FD5-4C0A-9F56-A160B499A4E4}">
      <dgm:prSet/>
      <dgm:spPr/>
      <dgm:t>
        <a:bodyPr/>
        <a:lstStyle/>
        <a:p>
          <a:endParaRPr lang="es-ES" sz="2000" b="1">
            <a:solidFill>
              <a:schemeClr val="tx1"/>
            </a:solidFill>
          </a:endParaRPr>
        </a:p>
      </dgm:t>
    </dgm:pt>
    <dgm:pt modelId="{8128BD80-61E1-4921-B0FF-F9AB521999E8}" type="sibTrans" cxnId="{A9CD5244-5FD5-4C0A-9F56-A160B499A4E4}">
      <dgm:prSet/>
      <dgm:spPr/>
      <dgm:t>
        <a:bodyPr/>
        <a:lstStyle/>
        <a:p>
          <a:endParaRPr lang="es-ES" sz="2000" b="1">
            <a:solidFill>
              <a:schemeClr val="tx1"/>
            </a:solidFill>
          </a:endParaRPr>
        </a:p>
      </dgm:t>
    </dgm:pt>
    <dgm:pt modelId="{C1AA74C9-784B-4767-BCAE-187B47D44C0A}">
      <dgm:prSet custT="1"/>
      <dgm:spPr>
        <a:solidFill>
          <a:schemeClr val="accent4">
            <a:tint val="40000"/>
            <a:hueOff val="2962343"/>
            <a:satOff val="-13976"/>
            <a:lumOff val="-505"/>
          </a:schemeClr>
        </a:solidFill>
      </dgm:spPr>
      <dgm:t>
        <a:bodyPr/>
        <a:lstStyle/>
        <a:p>
          <a:r>
            <a:rPr lang="en-US" sz="2800" b="1" noProof="0" dirty="0">
              <a:solidFill>
                <a:schemeClr val="tx1"/>
              </a:solidFill>
            </a:rPr>
            <a:t>It teaches us what to do.</a:t>
          </a:r>
        </a:p>
      </dgm:t>
    </dgm:pt>
    <dgm:pt modelId="{42408C72-E649-4F67-9873-CF971BAF3D95}" type="parTrans" cxnId="{C645CBFA-B884-4522-BB48-8951D225A680}">
      <dgm:prSet/>
      <dgm:spPr/>
      <dgm:t>
        <a:bodyPr/>
        <a:lstStyle/>
        <a:p>
          <a:endParaRPr lang="es-ES" sz="2000" b="1">
            <a:solidFill>
              <a:schemeClr val="tx1"/>
            </a:solidFill>
          </a:endParaRPr>
        </a:p>
      </dgm:t>
    </dgm:pt>
    <dgm:pt modelId="{857080A6-7807-4891-9504-6DE8E3A5C73B}" type="sibTrans" cxnId="{C645CBFA-B884-4522-BB48-8951D225A680}">
      <dgm:prSet/>
      <dgm:spPr/>
      <dgm:t>
        <a:bodyPr/>
        <a:lstStyle/>
        <a:p>
          <a:endParaRPr lang="es-ES" sz="2000" b="1">
            <a:solidFill>
              <a:schemeClr val="tx1"/>
            </a:solidFill>
          </a:endParaRPr>
        </a:p>
      </dgm:t>
    </dgm:pt>
    <dgm:pt modelId="{F0768E82-58AA-4345-9197-4D4F6094E43D}">
      <dgm:prSet custT="1"/>
      <dgm:spPr>
        <a:solidFill>
          <a:schemeClr val="accent4">
            <a:tint val="40000"/>
            <a:hueOff val="3949791"/>
            <a:satOff val="-18635"/>
            <a:lumOff val="-673"/>
          </a:schemeClr>
        </a:solidFill>
      </dgm:spPr>
      <dgm:t>
        <a:bodyPr/>
        <a:lstStyle/>
        <a:p>
          <a:r>
            <a:rPr lang="en-US" sz="2800" b="1" noProof="0" dirty="0">
              <a:solidFill>
                <a:schemeClr val="tx1"/>
              </a:solidFill>
            </a:rPr>
            <a:t>It reveals the future to us.</a:t>
          </a:r>
        </a:p>
      </dgm:t>
    </dgm:pt>
    <dgm:pt modelId="{F381CF9F-3623-463A-BF5B-0EC23068870C}" type="parTrans" cxnId="{D67D2895-41F5-4A9D-A99A-A25DCDDCA0CB}">
      <dgm:prSet/>
      <dgm:spPr/>
      <dgm:t>
        <a:bodyPr/>
        <a:lstStyle/>
        <a:p>
          <a:endParaRPr lang="es-ES" sz="2000" b="1">
            <a:solidFill>
              <a:schemeClr val="tx1"/>
            </a:solidFill>
          </a:endParaRPr>
        </a:p>
      </dgm:t>
    </dgm:pt>
    <dgm:pt modelId="{A862F920-F4C9-4E8C-A06A-197D383A11EF}" type="sibTrans" cxnId="{D67D2895-41F5-4A9D-A99A-A25DCDDCA0CB}">
      <dgm:prSet/>
      <dgm:spPr/>
      <dgm:t>
        <a:bodyPr/>
        <a:lstStyle/>
        <a:p>
          <a:endParaRPr lang="es-ES" sz="2000" b="1">
            <a:solidFill>
              <a:schemeClr val="tx1"/>
            </a:solidFill>
          </a:endParaRPr>
        </a:p>
      </dgm:t>
    </dgm:pt>
    <dgm:pt modelId="{B4CCB31F-EA57-44E5-A2A1-EAE9CA04D0EB}">
      <dgm:prSet custT="1"/>
      <dgm:spPr>
        <a:solidFill>
          <a:schemeClr val="accent4">
            <a:tint val="40000"/>
            <a:hueOff val="4937239"/>
            <a:satOff val="-23293"/>
            <a:lumOff val="-841"/>
          </a:schemeClr>
        </a:solidFill>
      </dgm:spPr>
      <dgm:t>
        <a:bodyPr/>
        <a:lstStyle/>
        <a:p>
          <a:r>
            <a:rPr lang="en-US" sz="2800" b="1" noProof="0" dirty="0">
              <a:solidFill>
                <a:schemeClr val="tx1"/>
              </a:solidFill>
            </a:rPr>
            <a:t>He answers our questions.</a:t>
          </a:r>
        </a:p>
      </dgm:t>
    </dgm:pt>
    <dgm:pt modelId="{23041AE5-BF2A-44F5-B689-D4F3E6C11E1A}" type="parTrans" cxnId="{AD761D93-9B96-44FA-9B7B-02FF77425494}">
      <dgm:prSet/>
      <dgm:spPr/>
      <dgm:t>
        <a:bodyPr/>
        <a:lstStyle/>
        <a:p>
          <a:endParaRPr lang="es-ES" sz="2000" b="1">
            <a:solidFill>
              <a:schemeClr val="tx1"/>
            </a:solidFill>
          </a:endParaRPr>
        </a:p>
      </dgm:t>
    </dgm:pt>
    <dgm:pt modelId="{11757C7D-A563-4D26-9A7A-D61A92E6EFB2}" type="sibTrans" cxnId="{AD761D93-9B96-44FA-9B7B-02FF77425494}">
      <dgm:prSet/>
      <dgm:spPr/>
      <dgm:t>
        <a:bodyPr/>
        <a:lstStyle/>
        <a:p>
          <a:endParaRPr lang="es-ES" sz="2000" b="1">
            <a:solidFill>
              <a:schemeClr val="tx1"/>
            </a:solidFill>
          </a:endParaRPr>
        </a:p>
      </dgm:t>
    </dgm:pt>
    <dgm:pt modelId="{4A2FD362-3F95-4235-AA8C-94DF7D0567A0}">
      <dgm:prSet custT="1"/>
      <dgm:spPr>
        <a:solidFill>
          <a:schemeClr val="accent4">
            <a:tint val="40000"/>
            <a:hueOff val="5924687"/>
            <a:satOff val="-27952"/>
            <a:lumOff val="-1010"/>
          </a:schemeClr>
        </a:solidFill>
      </dgm:spPr>
      <dgm:t>
        <a:bodyPr/>
        <a:lstStyle/>
        <a:p>
          <a:r>
            <a:rPr lang="en-US" sz="2800" b="1" noProof="0" dirty="0">
              <a:solidFill>
                <a:schemeClr val="tx1"/>
              </a:solidFill>
            </a:rPr>
            <a:t>He comes to us to reward us.</a:t>
          </a:r>
        </a:p>
      </dgm:t>
    </dgm:pt>
    <dgm:pt modelId="{EDF24148-E9A9-4B67-9F9C-5EE9524EB96F}" type="parTrans" cxnId="{48295B2E-4A02-4897-90CA-D0C69BE20922}">
      <dgm:prSet/>
      <dgm:spPr/>
      <dgm:t>
        <a:bodyPr/>
        <a:lstStyle/>
        <a:p>
          <a:endParaRPr lang="es-ES" sz="2000" b="1">
            <a:solidFill>
              <a:schemeClr val="tx1"/>
            </a:solidFill>
          </a:endParaRPr>
        </a:p>
      </dgm:t>
    </dgm:pt>
    <dgm:pt modelId="{2769D5E8-B5DE-4E7C-8CBA-E0A259743140}" type="sibTrans" cxnId="{48295B2E-4A02-4897-90CA-D0C69BE20922}">
      <dgm:prSet/>
      <dgm:spPr/>
      <dgm:t>
        <a:bodyPr/>
        <a:lstStyle/>
        <a:p>
          <a:endParaRPr lang="es-ES" sz="2000" b="1">
            <a:solidFill>
              <a:schemeClr val="tx1"/>
            </a:solidFill>
          </a:endParaRPr>
        </a:p>
      </dgm:t>
    </dgm:pt>
    <dgm:pt modelId="{EEB9D4DF-40AF-4CE7-BC12-B471CD221721}">
      <dgm:prSet custT="1"/>
      <dgm:spPr>
        <a:solidFill>
          <a:schemeClr val="accent4">
            <a:tint val="40000"/>
            <a:hueOff val="6912134"/>
            <a:satOff val="-32610"/>
            <a:lumOff val="-1178"/>
          </a:schemeClr>
        </a:solidFill>
      </dgm:spPr>
      <dgm:t>
        <a:bodyPr/>
        <a:lstStyle/>
        <a:p>
          <a:r>
            <a:rPr lang="en-US" sz="2800" b="1" noProof="0" dirty="0">
              <a:solidFill>
                <a:schemeClr val="tx1"/>
              </a:solidFill>
            </a:rPr>
            <a:t>He gives us prosperity.</a:t>
          </a:r>
        </a:p>
      </dgm:t>
    </dgm:pt>
    <dgm:pt modelId="{E1217DE3-4311-4D7D-B222-686D78DD112B}" type="parTrans" cxnId="{06C70955-F554-4C79-99DB-55B05C58EC84}">
      <dgm:prSet/>
      <dgm:spPr/>
      <dgm:t>
        <a:bodyPr/>
        <a:lstStyle/>
        <a:p>
          <a:endParaRPr lang="es-ES" sz="2000" b="1">
            <a:solidFill>
              <a:schemeClr val="tx1"/>
            </a:solidFill>
          </a:endParaRPr>
        </a:p>
      </dgm:t>
    </dgm:pt>
    <dgm:pt modelId="{AB0BC676-79CC-4770-803B-BB0A0B0F5F79}" type="sibTrans" cxnId="{06C70955-F554-4C79-99DB-55B05C58EC84}">
      <dgm:prSet/>
      <dgm:spPr/>
      <dgm:t>
        <a:bodyPr/>
        <a:lstStyle/>
        <a:p>
          <a:endParaRPr lang="es-ES" sz="2000" b="1">
            <a:solidFill>
              <a:schemeClr val="tx1"/>
            </a:solidFill>
          </a:endParaRPr>
        </a:p>
      </dgm:t>
    </dgm:pt>
    <dgm:pt modelId="{952B06B2-6E92-4F67-BC22-39FA6E6E3C5B}">
      <dgm:prSet custT="1"/>
      <dgm:spPr>
        <a:solidFill>
          <a:schemeClr val="accent4">
            <a:tint val="40000"/>
            <a:hueOff val="7899582"/>
            <a:satOff val="-37269"/>
            <a:lumOff val="-1346"/>
          </a:schemeClr>
        </a:solidFill>
      </dgm:spPr>
      <dgm:t>
        <a:bodyPr/>
        <a:lstStyle/>
        <a:p>
          <a:r>
            <a:rPr lang="en-US" sz="2800" b="1" noProof="0" dirty="0">
              <a:solidFill>
                <a:schemeClr val="tx1"/>
              </a:solidFill>
            </a:rPr>
            <a:t>It does us justice from our enemies.</a:t>
          </a:r>
        </a:p>
      </dgm:t>
    </dgm:pt>
    <dgm:pt modelId="{306B0CFA-1734-4563-BFC6-C1174293BE82}" type="parTrans" cxnId="{9B2ED497-5FC9-4932-8541-A2ED32FA3737}">
      <dgm:prSet/>
      <dgm:spPr/>
      <dgm:t>
        <a:bodyPr/>
        <a:lstStyle/>
        <a:p>
          <a:endParaRPr lang="es-ES" sz="2000" b="1">
            <a:solidFill>
              <a:schemeClr val="tx1"/>
            </a:solidFill>
          </a:endParaRPr>
        </a:p>
      </dgm:t>
    </dgm:pt>
    <dgm:pt modelId="{C32E9369-34DA-48CD-909D-B5CD204616DB}" type="sibTrans" cxnId="{9B2ED497-5FC9-4932-8541-A2ED32FA3737}">
      <dgm:prSet/>
      <dgm:spPr/>
      <dgm:t>
        <a:bodyPr/>
        <a:lstStyle/>
        <a:p>
          <a:endParaRPr lang="es-ES" sz="2000" b="1">
            <a:solidFill>
              <a:schemeClr val="tx1"/>
            </a:solidFill>
          </a:endParaRPr>
        </a:p>
      </dgm:t>
    </dgm:pt>
    <dgm:pt modelId="{B45AFA8D-3639-4C31-9FD4-12CFC041C602}">
      <dgm:prSet custT="1"/>
      <dgm:spPr>
        <a:solidFill>
          <a:schemeClr val="accent4">
            <a:tint val="40000"/>
            <a:hueOff val="8887029"/>
            <a:satOff val="-41928"/>
            <a:lumOff val="-1514"/>
          </a:schemeClr>
        </a:solidFill>
      </dgm:spPr>
      <dgm:t>
        <a:bodyPr/>
        <a:lstStyle/>
        <a:p>
          <a:r>
            <a:rPr lang="en-US" sz="2800" b="1" noProof="0" dirty="0">
              <a:solidFill>
                <a:schemeClr val="tx1"/>
              </a:solidFill>
            </a:rPr>
            <a:t>He invites us to work.</a:t>
          </a:r>
        </a:p>
      </dgm:t>
    </dgm:pt>
    <dgm:pt modelId="{7FC803F4-E5C0-4E54-8969-F5308F701C2C}" type="parTrans" cxnId="{962321EE-19ED-41F4-BD64-C35DBBD9F5D5}">
      <dgm:prSet/>
      <dgm:spPr/>
      <dgm:t>
        <a:bodyPr/>
        <a:lstStyle/>
        <a:p>
          <a:endParaRPr lang="es-ES" sz="2000" b="1">
            <a:solidFill>
              <a:schemeClr val="tx1"/>
            </a:solidFill>
          </a:endParaRPr>
        </a:p>
      </dgm:t>
    </dgm:pt>
    <dgm:pt modelId="{52D6590A-C4D6-44B6-B389-DE9004D52F54}" type="sibTrans" cxnId="{962321EE-19ED-41F4-BD64-C35DBBD9F5D5}">
      <dgm:prSet/>
      <dgm:spPr/>
      <dgm:t>
        <a:bodyPr/>
        <a:lstStyle/>
        <a:p>
          <a:endParaRPr lang="es-ES" sz="2000" b="1">
            <a:solidFill>
              <a:schemeClr val="tx1"/>
            </a:solidFill>
          </a:endParaRPr>
        </a:p>
      </dgm:t>
    </dgm:pt>
    <dgm:pt modelId="{A6BEEA7F-8B2A-43EC-9ACB-17F773445663}">
      <dgm:prSet custT="1"/>
      <dgm:spPr>
        <a:solidFill>
          <a:schemeClr val="accent4">
            <a:tint val="40000"/>
            <a:hueOff val="9874478"/>
            <a:satOff val="-46586"/>
            <a:lumOff val="-1683"/>
          </a:schemeClr>
        </a:solidFill>
      </dgm:spPr>
      <dgm:t>
        <a:bodyPr/>
        <a:lstStyle/>
        <a:p>
          <a:r>
            <a:rPr lang="en-US" sz="2800" b="1" noProof="0" dirty="0">
              <a:solidFill>
                <a:schemeClr val="tx1"/>
              </a:solidFill>
            </a:rPr>
            <a:t>He protects us.</a:t>
          </a:r>
        </a:p>
      </dgm:t>
    </dgm:pt>
    <dgm:pt modelId="{1435A316-183D-4619-84DF-9172A3BAB0A4}" type="parTrans" cxnId="{06CA0E84-C0A7-4484-84F4-B270E504EC8B}">
      <dgm:prSet/>
      <dgm:spPr/>
      <dgm:t>
        <a:bodyPr/>
        <a:lstStyle/>
        <a:p>
          <a:endParaRPr lang="es-ES" sz="2000" b="1">
            <a:solidFill>
              <a:schemeClr val="tx1"/>
            </a:solidFill>
          </a:endParaRPr>
        </a:p>
      </dgm:t>
    </dgm:pt>
    <dgm:pt modelId="{85F736D4-F7E7-43DB-AA7D-A094451F2D0F}" type="sibTrans" cxnId="{06CA0E84-C0A7-4484-84F4-B270E504EC8B}">
      <dgm:prSet/>
      <dgm:spPr/>
      <dgm:t>
        <a:bodyPr/>
        <a:lstStyle/>
        <a:p>
          <a:endParaRPr lang="es-ES" sz="2000" b="1">
            <a:solidFill>
              <a:schemeClr val="tx1"/>
            </a:solidFill>
          </a:endParaRPr>
        </a:p>
      </dgm:t>
    </dgm:pt>
    <dgm:pt modelId="{FB21F395-339A-4139-A623-CD01434B5172}">
      <dgm:prSet custT="1"/>
      <dgm:spPr>
        <a:solidFill>
          <a:schemeClr val="accent4">
            <a:tint val="40000"/>
            <a:hueOff val="10861925"/>
            <a:satOff val="-51245"/>
            <a:lumOff val="-1851"/>
          </a:schemeClr>
        </a:solidFill>
      </dgm:spPr>
      <dgm:t>
        <a:bodyPr/>
        <a:lstStyle/>
        <a:p>
          <a:r>
            <a:rPr lang="en-US" sz="2800" b="1" noProof="0" dirty="0">
              <a:solidFill>
                <a:schemeClr val="tx1"/>
              </a:solidFill>
            </a:rPr>
            <a:t>He treats us patiently.</a:t>
          </a:r>
        </a:p>
      </dgm:t>
    </dgm:pt>
    <dgm:pt modelId="{9E9AFBD9-F7A5-48C9-9CB6-CAE88AFD3D9E}" type="parTrans" cxnId="{14268B56-2D01-4753-9027-FF93631BE276}">
      <dgm:prSet/>
      <dgm:spPr/>
      <dgm:t>
        <a:bodyPr/>
        <a:lstStyle/>
        <a:p>
          <a:endParaRPr lang="es-ES" sz="2000" b="1">
            <a:solidFill>
              <a:schemeClr val="tx1"/>
            </a:solidFill>
          </a:endParaRPr>
        </a:p>
      </dgm:t>
    </dgm:pt>
    <dgm:pt modelId="{A80A4A98-00F3-420F-A946-7693DFBB4AB0}" type="sibTrans" cxnId="{14268B56-2D01-4753-9027-FF93631BE276}">
      <dgm:prSet/>
      <dgm:spPr/>
      <dgm:t>
        <a:bodyPr/>
        <a:lstStyle/>
        <a:p>
          <a:endParaRPr lang="es-ES" sz="2000" b="1">
            <a:solidFill>
              <a:schemeClr val="tx1"/>
            </a:solidFill>
          </a:endParaRPr>
        </a:p>
      </dgm:t>
    </dgm:pt>
    <dgm:pt modelId="{A11656A5-67FE-4BB7-856F-23EDCBC232D6}" type="pres">
      <dgm:prSet presAssocID="{87D4DC95-28BE-4E63-AE73-DF955162F8F2}" presName="Name0" presStyleCnt="0">
        <dgm:presLayoutVars>
          <dgm:chPref val="3"/>
          <dgm:dir/>
          <dgm:animLvl val="lvl"/>
          <dgm:resizeHandles/>
        </dgm:presLayoutVars>
      </dgm:prSet>
      <dgm:spPr/>
    </dgm:pt>
    <dgm:pt modelId="{1D7E1738-5E93-4EA1-B6E1-B7F0898AF261}" type="pres">
      <dgm:prSet presAssocID="{D89D8428-0910-4BBF-AD2F-C8F700AE706D}" presName="horFlow" presStyleCnt="0"/>
      <dgm:spPr/>
    </dgm:pt>
    <dgm:pt modelId="{91257F8C-81C2-4E87-9132-8AA7A5B56B63}" type="pres">
      <dgm:prSet presAssocID="{D89D8428-0910-4BBF-AD2F-C8F700AE706D}" presName="bigChev" presStyleLbl="node1" presStyleIdx="0" presStyleCnt="12" custScaleX="164900" custLinFactX="-20211" custLinFactNeighborX="-100000"/>
      <dgm:spPr/>
    </dgm:pt>
    <dgm:pt modelId="{C2D4AE79-15C6-4EE2-A9C7-062482BC9733}" type="pres">
      <dgm:prSet presAssocID="{F4027CA6-FEF4-49CF-BFF1-97E591EB1651}" presName="parTrans" presStyleCnt="0"/>
      <dgm:spPr/>
    </dgm:pt>
    <dgm:pt modelId="{75896962-CF94-4133-AEA3-968AC069F9D3}" type="pres">
      <dgm:prSet presAssocID="{25F9344D-6176-4AD6-82B8-2CCB32701D53}" presName="node" presStyleLbl="alignAccFollowNode1" presStyleIdx="0" presStyleCnt="12" custScaleX="659128">
        <dgm:presLayoutVars>
          <dgm:bulletEnabled val="1"/>
        </dgm:presLayoutVars>
      </dgm:prSet>
      <dgm:spPr/>
    </dgm:pt>
    <dgm:pt modelId="{0BD19E8B-6E2A-4A96-A6CC-5C3B5E0152D3}" type="pres">
      <dgm:prSet presAssocID="{D89D8428-0910-4BBF-AD2F-C8F700AE706D}" presName="vSp" presStyleCnt="0"/>
      <dgm:spPr/>
    </dgm:pt>
    <dgm:pt modelId="{75C46D1D-F504-4013-8494-AFE3914093DA}" type="pres">
      <dgm:prSet presAssocID="{205A5A4D-7CD0-4497-B47C-3996D17F7410}" presName="horFlow" presStyleCnt="0"/>
      <dgm:spPr/>
    </dgm:pt>
    <dgm:pt modelId="{CBA7F23C-2F03-4816-9C15-FF57F4E4F893}" type="pres">
      <dgm:prSet presAssocID="{205A5A4D-7CD0-4497-B47C-3996D17F7410}" presName="bigChev" presStyleLbl="node1" presStyleIdx="1" presStyleCnt="12" custScaleX="164900" custLinFactX="-20211" custLinFactNeighborX="-100000"/>
      <dgm:spPr/>
    </dgm:pt>
    <dgm:pt modelId="{8E21124B-4405-4E70-9C25-425414032F6B}" type="pres">
      <dgm:prSet presAssocID="{9B9A72F5-AB49-4B01-A954-8F702E805DCE}" presName="parTrans" presStyleCnt="0"/>
      <dgm:spPr/>
    </dgm:pt>
    <dgm:pt modelId="{4BCB8318-FC2E-487D-BDCA-FA16D1F592C0}" type="pres">
      <dgm:prSet presAssocID="{9891C4FA-7124-4CB7-AEAB-A6A6306D8D8B}" presName="node" presStyleLbl="alignAccFollowNode1" presStyleIdx="1" presStyleCnt="12" custScaleX="659128">
        <dgm:presLayoutVars>
          <dgm:bulletEnabled val="1"/>
        </dgm:presLayoutVars>
      </dgm:prSet>
      <dgm:spPr/>
    </dgm:pt>
    <dgm:pt modelId="{DF4F6B70-5743-4DF2-A4A5-B8CA11EAA5D7}" type="pres">
      <dgm:prSet presAssocID="{205A5A4D-7CD0-4497-B47C-3996D17F7410}" presName="vSp" presStyleCnt="0"/>
      <dgm:spPr/>
    </dgm:pt>
    <dgm:pt modelId="{840F8EC4-A13F-4632-8DDC-9D3D05071A52}" type="pres">
      <dgm:prSet presAssocID="{D62AB9F8-4842-4530-A343-A85FC46640DE}" presName="horFlow" presStyleCnt="0"/>
      <dgm:spPr/>
    </dgm:pt>
    <dgm:pt modelId="{D56CECA7-3653-4247-9FF0-D21B1205A8F2}" type="pres">
      <dgm:prSet presAssocID="{D62AB9F8-4842-4530-A343-A85FC46640DE}" presName="bigChev" presStyleLbl="node1" presStyleIdx="2" presStyleCnt="12" custScaleX="164900" custLinFactX="-20211" custLinFactNeighborX="-100000"/>
      <dgm:spPr/>
    </dgm:pt>
    <dgm:pt modelId="{5DBAC3CC-D1F4-4752-B604-934FD6C5A756}" type="pres">
      <dgm:prSet presAssocID="{49D24612-E2AD-4797-9022-CB0B6B3DB9C2}" presName="parTrans" presStyleCnt="0"/>
      <dgm:spPr/>
    </dgm:pt>
    <dgm:pt modelId="{C32B08FB-036E-45A3-A316-8EEE1F216CBF}" type="pres">
      <dgm:prSet presAssocID="{D4C2DA78-CD3E-4671-8678-441D9FAFC7F9}" presName="node" presStyleLbl="alignAccFollowNode1" presStyleIdx="2" presStyleCnt="12" custScaleX="659128">
        <dgm:presLayoutVars>
          <dgm:bulletEnabled val="1"/>
        </dgm:presLayoutVars>
      </dgm:prSet>
      <dgm:spPr/>
    </dgm:pt>
    <dgm:pt modelId="{5757E8B3-4E6B-42D3-BD63-25036A859E9A}" type="pres">
      <dgm:prSet presAssocID="{D62AB9F8-4842-4530-A343-A85FC46640DE}" presName="vSp" presStyleCnt="0"/>
      <dgm:spPr/>
    </dgm:pt>
    <dgm:pt modelId="{4CEF3B0E-7337-4C6F-A0B6-1872E8D60CD0}" type="pres">
      <dgm:prSet presAssocID="{9B3B01B6-F32C-4C2B-B25E-0B3C9276EAAF}" presName="horFlow" presStyleCnt="0"/>
      <dgm:spPr/>
    </dgm:pt>
    <dgm:pt modelId="{C2EAD040-1923-40A7-A91B-26DB0FC7BC2B}" type="pres">
      <dgm:prSet presAssocID="{9B3B01B6-F32C-4C2B-B25E-0B3C9276EAAF}" presName="bigChev" presStyleLbl="node1" presStyleIdx="3" presStyleCnt="12" custScaleX="164900" custLinFactX="-20211" custLinFactNeighborX="-100000"/>
      <dgm:spPr/>
    </dgm:pt>
    <dgm:pt modelId="{24B4E4F2-F260-470F-A10B-89B2ECC07B00}" type="pres">
      <dgm:prSet presAssocID="{42408C72-E649-4F67-9873-CF971BAF3D95}" presName="parTrans" presStyleCnt="0"/>
      <dgm:spPr/>
    </dgm:pt>
    <dgm:pt modelId="{2B624617-3F87-40F7-A8CC-008AAFD2EE42}" type="pres">
      <dgm:prSet presAssocID="{C1AA74C9-784B-4767-BCAE-187B47D44C0A}" presName="node" presStyleLbl="alignAccFollowNode1" presStyleIdx="3" presStyleCnt="12" custScaleX="659128">
        <dgm:presLayoutVars>
          <dgm:bulletEnabled val="1"/>
        </dgm:presLayoutVars>
      </dgm:prSet>
      <dgm:spPr/>
    </dgm:pt>
    <dgm:pt modelId="{60FDD092-77C5-42C4-8A84-3D16220EA820}" type="pres">
      <dgm:prSet presAssocID="{9B3B01B6-F32C-4C2B-B25E-0B3C9276EAAF}" presName="vSp" presStyleCnt="0"/>
      <dgm:spPr/>
    </dgm:pt>
    <dgm:pt modelId="{C17A5B8F-8330-4D4C-9372-E781EE345AD6}" type="pres">
      <dgm:prSet presAssocID="{5C26EED8-B649-44D5-BBA5-3382943CBD4F}" presName="horFlow" presStyleCnt="0"/>
      <dgm:spPr/>
    </dgm:pt>
    <dgm:pt modelId="{3B1D2B2A-45FA-4E62-868A-F278CF5232AA}" type="pres">
      <dgm:prSet presAssocID="{5C26EED8-B649-44D5-BBA5-3382943CBD4F}" presName="bigChev" presStyleLbl="node1" presStyleIdx="4" presStyleCnt="12" custScaleX="164900" custLinFactX="-20211" custLinFactNeighborX="-100000"/>
      <dgm:spPr/>
    </dgm:pt>
    <dgm:pt modelId="{5CFDCDBE-6120-4714-BB6D-F11A7ADA3666}" type="pres">
      <dgm:prSet presAssocID="{F381CF9F-3623-463A-BF5B-0EC23068870C}" presName="parTrans" presStyleCnt="0"/>
      <dgm:spPr/>
    </dgm:pt>
    <dgm:pt modelId="{588A6C47-5D06-4A2A-9291-B0F9DB1D99F8}" type="pres">
      <dgm:prSet presAssocID="{F0768E82-58AA-4345-9197-4D4F6094E43D}" presName="node" presStyleLbl="alignAccFollowNode1" presStyleIdx="4" presStyleCnt="12" custScaleX="659128">
        <dgm:presLayoutVars>
          <dgm:bulletEnabled val="1"/>
        </dgm:presLayoutVars>
      </dgm:prSet>
      <dgm:spPr/>
    </dgm:pt>
    <dgm:pt modelId="{CE0CC39F-9A8D-46EF-B8F6-594EDD797A36}" type="pres">
      <dgm:prSet presAssocID="{5C26EED8-B649-44D5-BBA5-3382943CBD4F}" presName="vSp" presStyleCnt="0"/>
      <dgm:spPr/>
    </dgm:pt>
    <dgm:pt modelId="{0CF41B33-3BC6-47C0-9646-27951ECD7249}" type="pres">
      <dgm:prSet presAssocID="{DA01A10E-7F19-4FCA-B14F-174F9B9B3CC9}" presName="horFlow" presStyleCnt="0"/>
      <dgm:spPr/>
    </dgm:pt>
    <dgm:pt modelId="{11FD163A-FE7A-4091-95B9-2C2EB06249E3}" type="pres">
      <dgm:prSet presAssocID="{DA01A10E-7F19-4FCA-B14F-174F9B9B3CC9}" presName="bigChev" presStyleLbl="node1" presStyleIdx="5" presStyleCnt="12" custScaleX="164900" custLinFactX="-20211" custLinFactNeighborX="-100000"/>
      <dgm:spPr/>
    </dgm:pt>
    <dgm:pt modelId="{2FD6CDCC-5867-4825-9A5B-53B840FB727B}" type="pres">
      <dgm:prSet presAssocID="{23041AE5-BF2A-44F5-B689-D4F3E6C11E1A}" presName="parTrans" presStyleCnt="0"/>
      <dgm:spPr/>
    </dgm:pt>
    <dgm:pt modelId="{6BFFB7A2-B6F8-422F-BD95-1A616BA539A7}" type="pres">
      <dgm:prSet presAssocID="{B4CCB31F-EA57-44E5-A2A1-EAE9CA04D0EB}" presName="node" presStyleLbl="alignAccFollowNode1" presStyleIdx="5" presStyleCnt="12" custScaleX="659128">
        <dgm:presLayoutVars>
          <dgm:bulletEnabled val="1"/>
        </dgm:presLayoutVars>
      </dgm:prSet>
      <dgm:spPr/>
    </dgm:pt>
    <dgm:pt modelId="{87348A28-890D-4EC4-BB5D-D54DC0AAC3AF}" type="pres">
      <dgm:prSet presAssocID="{DA01A10E-7F19-4FCA-B14F-174F9B9B3CC9}" presName="vSp" presStyleCnt="0"/>
      <dgm:spPr/>
    </dgm:pt>
    <dgm:pt modelId="{E5E70C5A-ABE9-491F-AC84-C709B8B858FE}" type="pres">
      <dgm:prSet presAssocID="{559E4C3E-4A8A-43F4-A29E-881B0978EB51}" presName="horFlow" presStyleCnt="0"/>
      <dgm:spPr/>
    </dgm:pt>
    <dgm:pt modelId="{FB3BFD13-5739-4454-BDC8-7D68963DC4DB}" type="pres">
      <dgm:prSet presAssocID="{559E4C3E-4A8A-43F4-A29E-881B0978EB51}" presName="bigChev" presStyleLbl="node1" presStyleIdx="6" presStyleCnt="12" custScaleX="164900" custLinFactX="-20211" custLinFactNeighborX="-100000"/>
      <dgm:spPr/>
    </dgm:pt>
    <dgm:pt modelId="{6C320FCA-0899-44EB-A1FA-CC244FB711F4}" type="pres">
      <dgm:prSet presAssocID="{EDF24148-E9A9-4B67-9F9C-5EE9524EB96F}" presName="parTrans" presStyleCnt="0"/>
      <dgm:spPr/>
    </dgm:pt>
    <dgm:pt modelId="{21B553A9-EE2B-43D4-8331-97D34AF408D2}" type="pres">
      <dgm:prSet presAssocID="{4A2FD362-3F95-4235-AA8C-94DF7D0567A0}" presName="node" presStyleLbl="alignAccFollowNode1" presStyleIdx="6" presStyleCnt="12" custScaleX="659128">
        <dgm:presLayoutVars>
          <dgm:bulletEnabled val="1"/>
        </dgm:presLayoutVars>
      </dgm:prSet>
      <dgm:spPr/>
    </dgm:pt>
    <dgm:pt modelId="{B8295CDB-C19B-43F6-946B-A40626700248}" type="pres">
      <dgm:prSet presAssocID="{559E4C3E-4A8A-43F4-A29E-881B0978EB51}" presName="vSp" presStyleCnt="0"/>
      <dgm:spPr/>
    </dgm:pt>
    <dgm:pt modelId="{639ACED8-6B84-4647-9C3C-0F4F3D734762}" type="pres">
      <dgm:prSet presAssocID="{DB0A1A29-1E2F-4207-BE1B-30C3A33A6857}" presName="horFlow" presStyleCnt="0"/>
      <dgm:spPr/>
    </dgm:pt>
    <dgm:pt modelId="{7B70A9DB-D196-40E6-8964-FE24D2657315}" type="pres">
      <dgm:prSet presAssocID="{DB0A1A29-1E2F-4207-BE1B-30C3A33A6857}" presName="bigChev" presStyleLbl="node1" presStyleIdx="7" presStyleCnt="12" custScaleX="164900" custLinFactX="-20211" custLinFactNeighborX="-100000"/>
      <dgm:spPr/>
    </dgm:pt>
    <dgm:pt modelId="{F78D79DD-3C25-48BA-9B87-DF6F3E116F52}" type="pres">
      <dgm:prSet presAssocID="{E1217DE3-4311-4D7D-B222-686D78DD112B}" presName="parTrans" presStyleCnt="0"/>
      <dgm:spPr/>
    </dgm:pt>
    <dgm:pt modelId="{1953A844-EBE3-411C-A4A4-9712F4496397}" type="pres">
      <dgm:prSet presAssocID="{EEB9D4DF-40AF-4CE7-BC12-B471CD221721}" presName="node" presStyleLbl="alignAccFollowNode1" presStyleIdx="7" presStyleCnt="12" custScaleX="659128">
        <dgm:presLayoutVars>
          <dgm:bulletEnabled val="1"/>
        </dgm:presLayoutVars>
      </dgm:prSet>
      <dgm:spPr/>
    </dgm:pt>
    <dgm:pt modelId="{DD8E8FC6-198B-43C8-8230-BDEA1424A436}" type="pres">
      <dgm:prSet presAssocID="{DB0A1A29-1E2F-4207-BE1B-30C3A33A6857}" presName="vSp" presStyleCnt="0"/>
      <dgm:spPr/>
    </dgm:pt>
    <dgm:pt modelId="{D2BC2B67-267A-4509-B032-5C8E9BF58395}" type="pres">
      <dgm:prSet presAssocID="{323B4CC5-5106-418C-8335-D0FBCA88E93A}" presName="horFlow" presStyleCnt="0"/>
      <dgm:spPr/>
    </dgm:pt>
    <dgm:pt modelId="{89082694-66C6-406D-85C8-057948A4CB6A}" type="pres">
      <dgm:prSet presAssocID="{323B4CC5-5106-418C-8335-D0FBCA88E93A}" presName="bigChev" presStyleLbl="node1" presStyleIdx="8" presStyleCnt="12" custScaleX="164900" custLinFactX="-20211" custLinFactNeighborX="-100000"/>
      <dgm:spPr/>
    </dgm:pt>
    <dgm:pt modelId="{9EC3CDA3-5E10-484D-88FE-9EC0E90C1C45}" type="pres">
      <dgm:prSet presAssocID="{306B0CFA-1734-4563-BFC6-C1174293BE82}" presName="parTrans" presStyleCnt="0"/>
      <dgm:spPr/>
    </dgm:pt>
    <dgm:pt modelId="{B3AD85A5-2F28-47D1-A74D-CCC0A6C4568B}" type="pres">
      <dgm:prSet presAssocID="{952B06B2-6E92-4F67-BC22-39FA6E6E3C5B}" presName="node" presStyleLbl="alignAccFollowNode1" presStyleIdx="8" presStyleCnt="12" custScaleX="659128">
        <dgm:presLayoutVars>
          <dgm:bulletEnabled val="1"/>
        </dgm:presLayoutVars>
      </dgm:prSet>
      <dgm:spPr/>
    </dgm:pt>
    <dgm:pt modelId="{C4A3F4F0-DFAD-4DFD-B3D3-9270DC2BCB83}" type="pres">
      <dgm:prSet presAssocID="{323B4CC5-5106-418C-8335-D0FBCA88E93A}" presName="vSp" presStyleCnt="0"/>
      <dgm:spPr/>
    </dgm:pt>
    <dgm:pt modelId="{C4B58D75-A7ED-484A-995F-328F61AC23AF}" type="pres">
      <dgm:prSet presAssocID="{DA72973D-A1A8-4D60-A606-91796CE626D9}" presName="horFlow" presStyleCnt="0"/>
      <dgm:spPr/>
    </dgm:pt>
    <dgm:pt modelId="{87C28870-32A5-4E54-8960-B7519311B817}" type="pres">
      <dgm:prSet presAssocID="{DA72973D-A1A8-4D60-A606-91796CE626D9}" presName="bigChev" presStyleLbl="node1" presStyleIdx="9" presStyleCnt="12" custScaleX="164900" custLinFactX="-20211" custLinFactNeighborX="-100000"/>
      <dgm:spPr/>
    </dgm:pt>
    <dgm:pt modelId="{F848F5AF-813F-4931-BF4D-E2D960583279}" type="pres">
      <dgm:prSet presAssocID="{7FC803F4-E5C0-4E54-8969-F5308F701C2C}" presName="parTrans" presStyleCnt="0"/>
      <dgm:spPr/>
    </dgm:pt>
    <dgm:pt modelId="{2AB61E90-036D-4B76-96D8-0B18BD676A4C}" type="pres">
      <dgm:prSet presAssocID="{B45AFA8D-3639-4C31-9FD4-12CFC041C602}" presName="node" presStyleLbl="alignAccFollowNode1" presStyleIdx="9" presStyleCnt="12" custScaleX="659128">
        <dgm:presLayoutVars>
          <dgm:bulletEnabled val="1"/>
        </dgm:presLayoutVars>
      </dgm:prSet>
      <dgm:spPr/>
    </dgm:pt>
    <dgm:pt modelId="{C8BC40E2-00DC-4FC6-B62B-238DF14D02AD}" type="pres">
      <dgm:prSet presAssocID="{DA72973D-A1A8-4D60-A606-91796CE626D9}" presName="vSp" presStyleCnt="0"/>
      <dgm:spPr/>
    </dgm:pt>
    <dgm:pt modelId="{A51782D8-7F0F-4D3A-A072-125D805E0E84}" type="pres">
      <dgm:prSet presAssocID="{1980C058-0F98-4514-BF00-B4D3791F7E84}" presName="horFlow" presStyleCnt="0"/>
      <dgm:spPr/>
    </dgm:pt>
    <dgm:pt modelId="{190D8637-07B6-40FE-8EBB-C8361ACF10D0}" type="pres">
      <dgm:prSet presAssocID="{1980C058-0F98-4514-BF00-B4D3791F7E84}" presName="bigChev" presStyleLbl="node1" presStyleIdx="10" presStyleCnt="12" custScaleX="164900" custLinFactX="-20211" custLinFactNeighborX="-100000"/>
      <dgm:spPr/>
    </dgm:pt>
    <dgm:pt modelId="{F1472730-4DA3-48EF-96E6-7E1DEDD34F8F}" type="pres">
      <dgm:prSet presAssocID="{1435A316-183D-4619-84DF-9172A3BAB0A4}" presName="parTrans" presStyleCnt="0"/>
      <dgm:spPr/>
    </dgm:pt>
    <dgm:pt modelId="{7E934DFE-7B9E-45AB-B888-A145F31C8749}" type="pres">
      <dgm:prSet presAssocID="{A6BEEA7F-8B2A-43EC-9ACB-17F773445663}" presName="node" presStyleLbl="alignAccFollowNode1" presStyleIdx="10" presStyleCnt="12" custScaleX="659128">
        <dgm:presLayoutVars>
          <dgm:bulletEnabled val="1"/>
        </dgm:presLayoutVars>
      </dgm:prSet>
      <dgm:spPr/>
    </dgm:pt>
    <dgm:pt modelId="{C2E46A3E-0110-471D-890C-FA65060CEE6A}" type="pres">
      <dgm:prSet presAssocID="{1980C058-0F98-4514-BF00-B4D3791F7E84}" presName="vSp" presStyleCnt="0"/>
      <dgm:spPr/>
    </dgm:pt>
    <dgm:pt modelId="{B7B29826-9F60-4A52-B573-980F551EDC65}" type="pres">
      <dgm:prSet presAssocID="{3F708D97-6A40-4046-BA8B-6A2D574EBDB8}" presName="horFlow" presStyleCnt="0"/>
      <dgm:spPr/>
    </dgm:pt>
    <dgm:pt modelId="{FC68F3D0-237A-4594-B960-3BBE4BB3F87B}" type="pres">
      <dgm:prSet presAssocID="{3F708D97-6A40-4046-BA8B-6A2D574EBDB8}" presName="bigChev" presStyleLbl="node1" presStyleIdx="11" presStyleCnt="12" custScaleX="164900" custLinFactX="-20211" custLinFactNeighborX="-100000"/>
      <dgm:spPr/>
    </dgm:pt>
    <dgm:pt modelId="{3D04255C-8665-4503-805C-85D84A533C65}" type="pres">
      <dgm:prSet presAssocID="{9E9AFBD9-F7A5-48C9-9CB6-CAE88AFD3D9E}" presName="parTrans" presStyleCnt="0"/>
      <dgm:spPr/>
    </dgm:pt>
    <dgm:pt modelId="{C5B6F65E-9CFA-41F5-8549-3172E40336CF}" type="pres">
      <dgm:prSet presAssocID="{FB21F395-339A-4139-A623-CD01434B5172}" presName="node" presStyleLbl="alignAccFollowNode1" presStyleIdx="11" presStyleCnt="12" custScaleX="659128">
        <dgm:presLayoutVars>
          <dgm:bulletEnabled val="1"/>
        </dgm:presLayoutVars>
      </dgm:prSet>
      <dgm:spPr/>
    </dgm:pt>
  </dgm:ptLst>
  <dgm:cxnLst>
    <dgm:cxn modelId="{A8196704-4787-4B75-B74F-41BDD5350D45}" type="presOf" srcId="{559E4C3E-4A8A-43F4-A29E-881B0978EB51}" destId="{FB3BFD13-5739-4454-BDC8-7D68963DC4DB}" srcOrd="0" destOrd="0" presId="urn:microsoft.com/office/officeart/2005/8/layout/lProcess3"/>
    <dgm:cxn modelId="{33504409-D8F8-4F8F-B6B5-243ACC741030}" type="presOf" srcId="{DA01A10E-7F19-4FCA-B14F-174F9B9B3CC9}" destId="{11FD163A-FE7A-4091-95B9-2C2EB06249E3}" srcOrd="0" destOrd="0" presId="urn:microsoft.com/office/officeart/2005/8/layout/lProcess3"/>
    <dgm:cxn modelId="{1AE35113-359E-471A-93B3-C64046D94E0B}" type="presOf" srcId="{952B06B2-6E92-4F67-BC22-39FA6E6E3C5B}" destId="{B3AD85A5-2F28-47D1-A74D-CCC0A6C4568B}" srcOrd="0" destOrd="0" presId="urn:microsoft.com/office/officeart/2005/8/layout/lProcess3"/>
    <dgm:cxn modelId="{FE5F5915-6E9E-44B4-A7B7-913F58DD4913}" type="presOf" srcId="{F0768E82-58AA-4345-9197-4D4F6094E43D}" destId="{588A6C47-5D06-4A2A-9291-B0F9DB1D99F8}" srcOrd="0" destOrd="0" presId="urn:microsoft.com/office/officeart/2005/8/layout/lProcess3"/>
    <dgm:cxn modelId="{645CE623-99CB-432C-9ECE-6009D54A4FE0}" srcId="{87D4DC95-28BE-4E63-AE73-DF955162F8F2}" destId="{DA01A10E-7F19-4FCA-B14F-174F9B9B3CC9}" srcOrd="5" destOrd="0" parTransId="{E3CE0D2C-3014-495F-8FD0-F19657E91DBA}" sibTransId="{452B265B-5244-429E-A5E0-86096358FE52}"/>
    <dgm:cxn modelId="{48295B2E-4A02-4897-90CA-D0C69BE20922}" srcId="{559E4C3E-4A8A-43F4-A29E-881B0978EB51}" destId="{4A2FD362-3F95-4235-AA8C-94DF7D0567A0}" srcOrd="0" destOrd="0" parTransId="{EDF24148-E9A9-4B67-9F9C-5EE9524EB96F}" sibTransId="{2769D5E8-B5DE-4E7C-8CBA-E0A259743140}"/>
    <dgm:cxn modelId="{FC331D30-818E-4B89-AD17-EBFD6804651D}" srcId="{87D4DC95-28BE-4E63-AE73-DF955162F8F2}" destId="{559E4C3E-4A8A-43F4-A29E-881B0978EB51}" srcOrd="6" destOrd="0" parTransId="{423DE108-A66A-4BAC-B06B-229A5AAEE2F6}" sibTransId="{F7C9E417-9E57-43E8-86A0-9E2EC3601E9A}"/>
    <dgm:cxn modelId="{52BB2331-0AA2-4DB9-900E-E1E2AD452858}" type="presOf" srcId="{205A5A4D-7CD0-4497-B47C-3996D17F7410}" destId="{CBA7F23C-2F03-4816-9C15-FF57F4E4F893}" srcOrd="0" destOrd="0" presId="urn:microsoft.com/office/officeart/2005/8/layout/lProcess3"/>
    <dgm:cxn modelId="{B9FAFD3D-5E02-4496-AA37-D068DCB7847F}" type="presOf" srcId="{1980C058-0F98-4514-BF00-B4D3791F7E84}" destId="{190D8637-07B6-40FE-8EBB-C8361ACF10D0}" srcOrd="0" destOrd="0" presId="urn:microsoft.com/office/officeart/2005/8/layout/lProcess3"/>
    <dgm:cxn modelId="{2A226740-05FC-47A5-893D-2764668444F6}" type="presOf" srcId="{9B3B01B6-F32C-4C2B-B25E-0B3C9276EAAF}" destId="{C2EAD040-1923-40A7-A91B-26DB0FC7BC2B}" srcOrd="0" destOrd="0" presId="urn:microsoft.com/office/officeart/2005/8/layout/lProcess3"/>
    <dgm:cxn modelId="{8CBD2C5F-92DB-42C4-9C36-2B0A605FA27E}" type="presOf" srcId="{323B4CC5-5106-418C-8335-D0FBCA88E93A}" destId="{89082694-66C6-406D-85C8-057948A4CB6A}" srcOrd="0" destOrd="0" presId="urn:microsoft.com/office/officeart/2005/8/layout/lProcess3"/>
    <dgm:cxn modelId="{0AD52741-4905-4C20-9AC5-7C196F94B6D1}" srcId="{87D4DC95-28BE-4E63-AE73-DF955162F8F2}" destId="{5C26EED8-B649-44D5-BBA5-3382943CBD4F}" srcOrd="4" destOrd="0" parTransId="{AA2E935B-1B13-44E9-B288-72C6A91A3CF7}" sibTransId="{8F2CD374-00DC-413B-BE52-2938FC644F59}"/>
    <dgm:cxn modelId="{DEDF0564-F487-4DE4-BA8F-67D0EC0A5161}" type="presOf" srcId="{B4CCB31F-EA57-44E5-A2A1-EAE9CA04D0EB}" destId="{6BFFB7A2-B6F8-422F-BD95-1A616BA539A7}" srcOrd="0" destOrd="0" presId="urn:microsoft.com/office/officeart/2005/8/layout/lProcess3"/>
    <dgm:cxn modelId="{A9CD5244-5FD5-4C0A-9F56-A160B499A4E4}" srcId="{D62AB9F8-4842-4530-A343-A85FC46640DE}" destId="{D4C2DA78-CD3E-4671-8678-441D9FAFC7F9}" srcOrd="0" destOrd="0" parTransId="{49D24612-E2AD-4797-9022-CB0B6B3DB9C2}" sibTransId="{8128BD80-61E1-4921-B0FF-F9AB521999E8}"/>
    <dgm:cxn modelId="{F8EB4345-4158-4588-8CA0-F20A760AF7FB}" srcId="{87D4DC95-28BE-4E63-AE73-DF955162F8F2}" destId="{D89D8428-0910-4BBF-AD2F-C8F700AE706D}" srcOrd="0" destOrd="0" parTransId="{718CB46C-2061-482E-9511-A975B7CAA8A5}" sibTransId="{906BD1A1-CE65-44B5-B9B1-C9A609379321}"/>
    <dgm:cxn modelId="{FEBBFF48-5DA5-40F5-A79E-0DB2D2466ADE}" type="presOf" srcId="{DA72973D-A1A8-4D60-A606-91796CE626D9}" destId="{87C28870-32A5-4E54-8960-B7519311B817}" srcOrd="0" destOrd="0" presId="urn:microsoft.com/office/officeart/2005/8/layout/lProcess3"/>
    <dgm:cxn modelId="{0AE0F24D-5492-4EAE-A361-A964FD94131A}" type="presOf" srcId="{D62AB9F8-4842-4530-A343-A85FC46640DE}" destId="{D56CECA7-3653-4247-9FF0-D21B1205A8F2}" srcOrd="0" destOrd="0" presId="urn:microsoft.com/office/officeart/2005/8/layout/lProcess3"/>
    <dgm:cxn modelId="{06C70955-F554-4C79-99DB-55B05C58EC84}" srcId="{DB0A1A29-1E2F-4207-BE1B-30C3A33A6857}" destId="{EEB9D4DF-40AF-4CE7-BC12-B471CD221721}" srcOrd="0" destOrd="0" parTransId="{E1217DE3-4311-4D7D-B222-686D78DD112B}" sibTransId="{AB0BC676-79CC-4770-803B-BB0A0B0F5F79}"/>
    <dgm:cxn modelId="{BF427A56-F3AF-487C-9E43-C6FC127BEF6E}" srcId="{205A5A4D-7CD0-4497-B47C-3996D17F7410}" destId="{9891C4FA-7124-4CB7-AEAB-A6A6306D8D8B}" srcOrd="0" destOrd="0" parTransId="{9B9A72F5-AB49-4B01-A954-8F702E805DCE}" sibTransId="{8DE01B97-78A7-4E90-9F37-5C7D5D157968}"/>
    <dgm:cxn modelId="{14268B56-2D01-4753-9027-FF93631BE276}" srcId="{3F708D97-6A40-4046-BA8B-6A2D574EBDB8}" destId="{FB21F395-339A-4139-A623-CD01434B5172}" srcOrd="0" destOrd="0" parTransId="{9E9AFBD9-F7A5-48C9-9CB6-CAE88AFD3D9E}" sibTransId="{A80A4A98-00F3-420F-A946-7693DFBB4AB0}"/>
    <dgm:cxn modelId="{55BE1077-1012-4FB8-835B-7D28BE98B99C}" srcId="{87D4DC95-28BE-4E63-AE73-DF955162F8F2}" destId="{D62AB9F8-4842-4530-A343-A85FC46640DE}" srcOrd="2" destOrd="0" parTransId="{BA069FCE-F66F-4B81-8315-1B14396D1364}" sibTransId="{9A429172-D73C-4B1E-9FC1-61589DE63442}"/>
    <dgm:cxn modelId="{2A656B59-32B5-4D8D-AFFB-35D887DC3FC7}" srcId="{87D4DC95-28BE-4E63-AE73-DF955162F8F2}" destId="{205A5A4D-7CD0-4497-B47C-3996D17F7410}" srcOrd="1" destOrd="0" parTransId="{D9563105-B17A-471D-B0F2-EFA581703F18}" sibTransId="{42184E57-A6BA-4BD8-8AC7-03F7BC892A5B}"/>
    <dgm:cxn modelId="{B6A4565A-1782-454E-9274-FE6DC32DB186}" type="presOf" srcId="{3F708D97-6A40-4046-BA8B-6A2D574EBDB8}" destId="{FC68F3D0-237A-4594-B960-3BBE4BB3F87B}" srcOrd="0" destOrd="0" presId="urn:microsoft.com/office/officeart/2005/8/layout/lProcess3"/>
    <dgm:cxn modelId="{B9F01F81-CA1D-46DB-B523-C063F7A271D2}" srcId="{87D4DC95-28BE-4E63-AE73-DF955162F8F2}" destId="{DB0A1A29-1E2F-4207-BE1B-30C3A33A6857}" srcOrd="7" destOrd="0" parTransId="{B18F1C32-5307-437D-8606-D185112A68EA}" sibTransId="{A3ACED90-90EC-4A7A-B46B-108A825388A8}"/>
    <dgm:cxn modelId="{06CA0E84-C0A7-4484-84F4-B270E504EC8B}" srcId="{1980C058-0F98-4514-BF00-B4D3791F7E84}" destId="{A6BEEA7F-8B2A-43EC-9ACB-17F773445663}" srcOrd="0" destOrd="0" parTransId="{1435A316-183D-4619-84DF-9172A3BAB0A4}" sibTransId="{85F736D4-F7E7-43DB-AA7D-A094451F2D0F}"/>
    <dgm:cxn modelId="{19DEE686-DD18-4D98-AC0C-775E93FBA571}" srcId="{87D4DC95-28BE-4E63-AE73-DF955162F8F2}" destId="{DA72973D-A1A8-4D60-A606-91796CE626D9}" srcOrd="9" destOrd="0" parTransId="{9E4DF4A5-3160-4E9C-AF31-7AAC1CF71E83}" sibTransId="{0E7641F1-CCD5-4A23-966C-AC5B9626D4DC}"/>
    <dgm:cxn modelId="{C868368C-9A4B-4828-9BDA-229D038631F6}" type="presOf" srcId="{B45AFA8D-3639-4C31-9FD4-12CFC041C602}" destId="{2AB61E90-036D-4B76-96D8-0B18BD676A4C}" srcOrd="0" destOrd="0" presId="urn:microsoft.com/office/officeart/2005/8/layout/lProcess3"/>
    <dgm:cxn modelId="{5B6B4E8F-42B6-415B-BA0E-71D0E937A203}" type="presOf" srcId="{4A2FD362-3F95-4235-AA8C-94DF7D0567A0}" destId="{21B553A9-EE2B-43D4-8331-97D34AF408D2}" srcOrd="0" destOrd="0" presId="urn:microsoft.com/office/officeart/2005/8/layout/lProcess3"/>
    <dgm:cxn modelId="{AD761D93-9B96-44FA-9B7B-02FF77425494}" srcId="{DA01A10E-7F19-4FCA-B14F-174F9B9B3CC9}" destId="{B4CCB31F-EA57-44E5-A2A1-EAE9CA04D0EB}" srcOrd="0" destOrd="0" parTransId="{23041AE5-BF2A-44F5-B689-D4F3E6C11E1A}" sibTransId="{11757C7D-A563-4D26-9A7A-D61A92E6EFB2}"/>
    <dgm:cxn modelId="{D67D2895-41F5-4A9D-A99A-A25DCDDCA0CB}" srcId="{5C26EED8-B649-44D5-BBA5-3382943CBD4F}" destId="{F0768E82-58AA-4345-9197-4D4F6094E43D}" srcOrd="0" destOrd="0" parTransId="{F381CF9F-3623-463A-BF5B-0EC23068870C}" sibTransId="{A862F920-F4C9-4E8C-A06A-197D383A11EF}"/>
    <dgm:cxn modelId="{AE659C95-F026-4ED2-ABA2-34A44172F796}" type="presOf" srcId="{EEB9D4DF-40AF-4CE7-BC12-B471CD221721}" destId="{1953A844-EBE3-411C-A4A4-9712F4496397}" srcOrd="0" destOrd="0" presId="urn:microsoft.com/office/officeart/2005/8/layout/lProcess3"/>
    <dgm:cxn modelId="{AA15C296-FCF8-413B-803C-8F427D605202}" type="presOf" srcId="{87D4DC95-28BE-4E63-AE73-DF955162F8F2}" destId="{A11656A5-67FE-4BB7-856F-23EDCBC232D6}" srcOrd="0" destOrd="0" presId="urn:microsoft.com/office/officeart/2005/8/layout/lProcess3"/>
    <dgm:cxn modelId="{9B2ED497-5FC9-4932-8541-A2ED32FA3737}" srcId="{323B4CC5-5106-418C-8335-D0FBCA88E93A}" destId="{952B06B2-6E92-4F67-BC22-39FA6E6E3C5B}" srcOrd="0" destOrd="0" parTransId="{306B0CFA-1734-4563-BFC6-C1174293BE82}" sibTransId="{C32E9369-34DA-48CD-909D-B5CD204616DB}"/>
    <dgm:cxn modelId="{C5DB3D9D-07FE-457D-8F0D-F30AEA177547}" type="presOf" srcId="{D4C2DA78-CD3E-4671-8678-441D9FAFC7F9}" destId="{C32B08FB-036E-45A3-A316-8EEE1F216CBF}" srcOrd="0" destOrd="0" presId="urn:microsoft.com/office/officeart/2005/8/layout/lProcess3"/>
    <dgm:cxn modelId="{53F7CD9D-0E58-44B8-BDD2-83372C5F00E6}" type="presOf" srcId="{FB21F395-339A-4139-A623-CD01434B5172}" destId="{C5B6F65E-9CFA-41F5-8549-3172E40336CF}" srcOrd="0" destOrd="0" presId="urn:microsoft.com/office/officeart/2005/8/layout/lProcess3"/>
    <dgm:cxn modelId="{5FAA36A9-C96E-4D02-B24B-472F1CEFB3A1}" type="presOf" srcId="{D89D8428-0910-4BBF-AD2F-C8F700AE706D}" destId="{91257F8C-81C2-4E87-9132-8AA7A5B56B63}" srcOrd="0" destOrd="0" presId="urn:microsoft.com/office/officeart/2005/8/layout/lProcess3"/>
    <dgm:cxn modelId="{BDEDF7AD-F9E3-4C18-9B48-D4CC103FC026}" srcId="{87D4DC95-28BE-4E63-AE73-DF955162F8F2}" destId="{3F708D97-6A40-4046-BA8B-6A2D574EBDB8}" srcOrd="11" destOrd="0" parTransId="{1C891598-BE0C-4D64-94D8-57EE4597DB59}" sibTransId="{60E9EC87-E41D-44C8-B9C5-CF01FBD606E5}"/>
    <dgm:cxn modelId="{5337C7B6-7BD7-4C81-9439-2B7C406596EA}" type="presOf" srcId="{25F9344D-6176-4AD6-82B8-2CCB32701D53}" destId="{75896962-CF94-4133-AEA3-968AC069F9D3}" srcOrd="0" destOrd="0" presId="urn:microsoft.com/office/officeart/2005/8/layout/lProcess3"/>
    <dgm:cxn modelId="{AE993EBA-2CFE-426B-822D-0A03AB24BC9B}" srcId="{D89D8428-0910-4BBF-AD2F-C8F700AE706D}" destId="{25F9344D-6176-4AD6-82B8-2CCB32701D53}" srcOrd="0" destOrd="0" parTransId="{F4027CA6-FEF4-49CF-BFF1-97E591EB1651}" sibTransId="{0A2495DF-750D-46B5-B9A6-8D9DFA74C326}"/>
    <dgm:cxn modelId="{B67A33D5-0943-4F13-8A4E-D3BBEFD38F61}" srcId="{87D4DC95-28BE-4E63-AE73-DF955162F8F2}" destId="{323B4CC5-5106-418C-8335-D0FBCA88E93A}" srcOrd="8" destOrd="0" parTransId="{B2098D22-D02F-433A-BD28-7669F9BE57F0}" sibTransId="{0654B73E-B841-4160-918D-DC6CA07918AB}"/>
    <dgm:cxn modelId="{436D5BD7-5F27-4DFA-BEF3-2DF9101100F3}" type="presOf" srcId="{9891C4FA-7124-4CB7-AEAB-A6A6306D8D8B}" destId="{4BCB8318-FC2E-487D-BDCA-FA16D1F592C0}" srcOrd="0" destOrd="0" presId="urn:microsoft.com/office/officeart/2005/8/layout/lProcess3"/>
    <dgm:cxn modelId="{6132FDD8-49B9-4705-87A7-D65545609B67}" srcId="{87D4DC95-28BE-4E63-AE73-DF955162F8F2}" destId="{1980C058-0F98-4514-BF00-B4D3791F7E84}" srcOrd="10" destOrd="0" parTransId="{785B8C60-1DAB-4FC0-B945-D1CD6C5F47A1}" sibTransId="{5A7AB3C8-6881-4ED1-BA9F-BD80A891E2F4}"/>
    <dgm:cxn modelId="{94CCD2DE-5A71-42A6-BE44-CBEAF04C444E}" srcId="{87D4DC95-28BE-4E63-AE73-DF955162F8F2}" destId="{9B3B01B6-F32C-4C2B-B25E-0B3C9276EAAF}" srcOrd="3" destOrd="0" parTransId="{2A8E1E2B-6871-4EBB-9C38-B1454B8EAA5E}" sibTransId="{7937FBB1-A191-4082-B159-3A09B027FEF4}"/>
    <dgm:cxn modelId="{29BAD1E8-FE06-4E73-ADAE-DD3818F1026A}" type="presOf" srcId="{5C26EED8-B649-44D5-BBA5-3382943CBD4F}" destId="{3B1D2B2A-45FA-4E62-868A-F278CF5232AA}" srcOrd="0" destOrd="0" presId="urn:microsoft.com/office/officeart/2005/8/layout/lProcess3"/>
    <dgm:cxn modelId="{386FBFED-D8D0-4489-A78D-0E341DEEDD37}" type="presOf" srcId="{C1AA74C9-784B-4767-BCAE-187B47D44C0A}" destId="{2B624617-3F87-40F7-A8CC-008AAFD2EE42}" srcOrd="0" destOrd="0" presId="urn:microsoft.com/office/officeart/2005/8/layout/lProcess3"/>
    <dgm:cxn modelId="{962321EE-19ED-41F4-BD64-C35DBBD9F5D5}" srcId="{DA72973D-A1A8-4D60-A606-91796CE626D9}" destId="{B45AFA8D-3639-4C31-9FD4-12CFC041C602}" srcOrd="0" destOrd="0" parTransId="{7FC803F4-E5C0-4E54-8969-F5308F701C2C}" sibTransId="{52D6590A-C4D6-44B6-B389-DE9004D52F54}"/>
    <dgm:cxn modelId="{C645CBFA-B884-4522-BB48-8951D225A680}" srcId="{9B3B01B6-F32C-4C2B-B25E-0B3C9276EAAF}" destId="{C1AA74C9-784B-4767-BCAE-187B47D44C0A}" srcOrd="0" destOrd="0" parTransId="{42408C72-E649-4F67-9873-CF971BAF3D95}" sibTransId="{857080A6-7807-4891-9504-6DE8E3A5C73B}"/>
    <dgm:cxn modelId="{969DBBFE-F640-443D-8128-DA67F4C21AF0}" type="presOf" srcId="{A6BEEA7F-8B2A-43EC-9ACB-17F773445663}" destId="{7E934DFE-7B9E-45AB-B888-A145F31C8749}" srcOrd="0" destOrd="0" presId="urn:microsoft.com/office/officeart/2005/8/layout/lProcess3"/>
    <dgm:cxn modelId="{C9D5DDFE-0065-421C-B388-2C58C4C6CDDD}" type="presOf" srcId="{DB0A1A29-1E2F-4207-BE1B-30C3A33A6857}" destId="{7B70A9DB-D196-40E6-8964-FE24D2657315}" srcOrd="0" destOrd="0" presId="urn:microsoft.com/office/officeart/2005/8/layout/lProcess3"/>
    <dgm:cxn modelId="{405884CA-8A0C-4A10-BE79-C73F18732821}" type="presParOf" srcId="{A11656A5-67FE-4BB7-856F-23EDCBC232D6}" destId="{1D7E1738-5E93-4EA1-B6E1-B7F0898AF261}" srcOrd="0" destOrd="0" presId="urn:microsoft.com/office/officeart/2005/8/layout/lProcess3"/>
    <dgm:cxn modelId="{3618980E-2FC2-4369-B201-4BFC23750177}" type="presParOf" srcId="{1D7E1738-5E93-4EA1-B6E1-B7F0898AF261}" destId="{91257F8C-81C2-4E87-9132-8AA7A5B56B63}" srcOrd="0" destOrd="0" presId="urn:microsoft.com/office/officeart/2005/8/layout/lProcess3"/>
    <dgm:cxn modelId="{50019B34-8C2F-4EB4-BD25-DB1BA113A8BD}" type="presParOf" srcId="{1D7E1738-5E93-4EA1-B6E1-B7F0898AF261}" destId="{C2D4AE79-15C6-4EE2-A9C7-062482BC9733}" srcOrd="1" destOrd="0" presId="urn:microsoft.com/office/officeart/2005/8/layout/lProcess3"/>
    <dgm:cxn modelId="{514A11A3-A284-4A2D-A77E-AE07A4E5443A}" type="presParOf" srcId="{1D7E1738-5E93-4EA1-B6E1-B7F0898AF261}" destId="{75896962-CF94-4133-AEA3-968AC069F9D3}" srcOrd="2" destOrd="0" presId="urn:microsoft.com/office/officeart/2005/8/layout/lProcess3"/>
    <dgm:cxn modelId="{8156FAF2-5474-40FC-AEE7-C5C329B8B209}" type="presParOf" srcId="{A11656A5-67FE-4BB7-856F-23EDCBC232D6}" destId="{0BD19E8B-6E2A-4A96-A6CC-5C3B5E0152D3}" srcOrd="1" destOrd="0" presId="urn:microsoft.com/office/officeart/2005/8/layout/lProcess3"/>
    <dgm:cxn modelId="{6A455B3D-A71C-4C4F-BE80-7A406FE43674}" type="presParOf" srcId="{A11656A5-67FE-4BB7-856F-23EDCBC232D6}" destId="{75C46D1D-F504-4013-8494-AFE3914093DA}" srcOrd="2" destOrd="0" presId="urn:microsoft.com/office/officeart/2005/8/layout/lProcess3"/>
    <dgm:cxn modelId="{D5D820CA-6792-4EFE-BAED-0E597C9169C3}" type="presParOf" srcId="{75C46D1D-F504-4013-8494-AFE3914093DA}" destId="{CBA7F23C-2F03-4816-9C15-FF57F4E4F893}" srcOrd="0" destOrd="0" presId="urn:microsoft.com/office/officeart/2005/8/layout/lProcess3"/>
    <dgm:cxn modelId="{B1C445DE-AB5C-432D-A2B8-3276F8E29C39}" type="presParOf" srcId="{75C46D1D-F504-4013-8494-AFE3914093DA}" destId="{8E21124B-4405-4E70-9C25-425414032F6B}" srcOrd="1" destOrd="0" presId="urn:microsoft.com/office/officeart/2005/8/layout/lProcess3"/>
    <dgm:cxn modelId="{18ADDC03-AD5F-488A-88F0-B41DE5639A7C}" type="presParOf" srcId="{75C46D1D-F504-4013-8494-AFE3914093DA}" destId="{4BCB8318-FC2E-487D-BDCA-FA16D1F592C0}" srcOrd="2" destOrd="0" presId="urn:microsoft.com/office/officeart/2005/8/layout/lProcess3"/>
    <dgm:cxn modelId="{181C4220-388D-4555-B091-477BF5C5AFDC}" type="presParOf" srcId="{A11656A5-67FE-4BB7-856F-23EDCBC232D6}" destId="{DF4F6B70-5743-4DF2-A4A5-B8CA11EAA5D7}" srcOrd="3" destOrd="0" presId="urn:microsoft.com/office/officeart/2005/8/layout/lProcess3"/>
    <dgm:cxn modelId="{AE1E1AB3-20E7-40FA-8DDD-A32CE6DBF636}" type="presParOf" srcId="{A11656A5-67FE-4BB7-856F-23EDCBC232D6}" destId="{840F8EC4-A13F-4632-8DDC-9D3D05071A52}" srcOrd="4" destOrd="0" presId="urn:microsoft.com/office/officeart/2005/8/layout/lProcess3"/>
    <dgm:cxn modelId="{577AA630-F5BF-4858-AE5C-4F6B760C73EB}" type="presParOf" srcId="{840F8EC4-A13F-4632-8DDC-9D3D05071A52}" destId="{D56CECA7-3653-4247-9FF0-D21B1205A8F2}" srcOrd="0" destOrd="0" presId="urn:microsoft.com/office/officeart/2005/8/layout/lProcess3"/>
    <dgm:cxn modelId="{60601949-6FE6-4388-B85B-6571833F4F2F}" type="presParOf" srcId="{840F8EC4-A13F-4632-8DDC-9D3D05071A52}" destId="{5DBAC3CC-D1F4-4752-B604-934FD6C5A756}" srcOrd="1" destOrd="0" presId="urn:microsoft.com/office/officeart/2005/8/layout/lProcess3"/>
    <dgm:cxn modelId="{06691E41-5A69-42AE-903F-D492AE0F6229}" type="presParOf" srcId="{840F8EC4-A13F-4632-8DDC-9D3D05071A52}" destId="{C32B08FB-036E-45A3-A316-8EEE1F216CBF}" srcOrd="2" destOrd="0" presId="urn:microsoft.com/office/officeart/2005/8/layout/lProcess3"/>
    <dgm:cxn modelId="{71678145-481E-4C44-9644-5EDE9F787D75}" type="presParOf" srcId="{A11656A5-67FE-4BB7-856F-23EDCBC232D6}" destId="{5757E8B3-4E6B-42D3-BD63-25036A859E9A}" srcOrd="5" destOrd="0" presId="urn:microsoft.com/office/officeart/2005/8/layout/lProcess3"/>
    <dgm:cxn modelId="{C2F9EE2B-753E-4008-AB05-A02CE91BAF1D}" type="presParOf" srcId="{A11656A5-67FE-4BB7-856F-23EDCBC232D6}" destId="{4CEF3B0E-7337-4C6F-A0B6-1872E8D60CD0}" srcOrd="6" destOrd="0" presId="urn:microsoft.com/office/officeart/2005/8/layout/lProcess3"/>
    <dgm:cxn modelId="{45E31D05-6FB4-4C9A-BD65-B984F380E682}" type="presParOf" srcId="{4CEF3B0E-7337-4C6F-A0B6-1872E8D60CD0}" destId="{C2EAD040-1923-40A7-A91B-26DB0FC7BC2B}" srcOrd="0" destOrd="0" presId="urn:microsoft.com/office/officeart/2005/8/layout/lProcess3"/>
    <dgm:cxn modelId="{9145F125-9A50-43E1-8425-F22E17783A77}" type="presParOf" srcId="{4CEF3B0E-7337-4C6F-A0B6-1872E8D60CD0}" destId="{24B4E4F2-F260-470F-A10B-89B2ECC07B00}" srcOrd="1" destOrd="0" presId="urn:microsoft.com/office/officeart/2005/8/layout/lProcess3"/>
    <dgm:cxn modelId="{8D04544D-F778-46AD-BA5E-F92C65DCFD86}" type="presParOf" srcId="{4CEF3B0E-7337-4C6F-A0B6-1872E8D60CD0}" destId="{2B624617-3F87-40F7-A8CC-008AAFD2EE42}" srcOrd="2" destOrd="0" presId="urn:microsoft.com/office/officeart/2005/8/layout/lProcess3"/>
    <dgm:cxn modelId="{B4F21A6D-CC6C-40FD-87EB-356182CD23E7}" type="presParOf" srcId="{A11656A5-67FE-4BB7-856F-23EDCBC232D6}" destId="{60FDD092-77C5-42C4-8A84-3D16220EA820}" srcOrd="7" destOrd="0" presId="urn:microsoft.com/office/officeart/2005/8/layout/lProcess3"/>
    <dgm:cxn modelId="{C265E96D-C838-44CD-8C49-099F3BAC1498}" type="presParOf" srcId="{A11656A5-67FE-4BB7-856F-23EDCBC232D6}" destId="{C17A5B8F-8330-4D4C-9372-E781EE345AD6}" srcOrd="8" destOrd="0" presId="urn:microsoft.com/office/officeart/2005/8/layout/lProcess3"/>
    <dgm:cxn modelId="{0FC82CF1-402A-4E0D-B234-94D99E32BDCB}" type="presParOf" srcId="{C17A5B8F-8330-4D4C-9372-E781EE345AD6}" destId="{3B1D2B2A-45FA-4E62-868A-F278CF5232AA}" srcOrd="0" destOrd="0" presId="urn:microsoft.com/office/officeart/2005/8/layout/lProcess3"/>
    <dgm:cxn modelId="{D23F4EAF-4B8B-44B0-9BDF-7CB66CEE2BD9}" type="presParOf" srcId="{C17A5B8F-8330-4D4C-9372-E781EE345AD6}" destId="{5CFDCDBE-6120-4714-BB6D-F11A7ADA3666}" srcOrd="1" destOrd="0" presId="urn:microsoft.com/office/officeart/2005/8/layout/lProcess3"/>
    <dgm:cxn modelId="{D3AA6DAA-8E60-49BC-B38B-7D2BC2777DD0}" type="presParOf" srcId="{C17A5B8F-8330-4D4C-9372-E781EE345AD6}" destId="{588A6C47-5D06-4A2A-9291-B0F9DB1D99F8}" srcOrd="2" destOrd="0" presId="urn:microsoft.com/office/officeart/2005/8/layout/lProcess3"/>
    <dgm:cxn modelId="{9773396D-516D-4422-8F6E-A68D7C8F503C}" type="presParOf" srcId="{A11656A5-67FE-4BB7-856F-23EDCBC232D6}" destId="{CE0CC39F-9A8D-46EF-B8F6-594EDD797A36}" srcOrd="9" destOrd="0" presId="urn:microsoft.com/office/officeart/2005/8/layout/lProcess3"/>
    <dgm:cxn modelId="{1C3BCB32-63B8-4F76-AB6E-DD110345626E}" type="presParOf" srcId="{A11656A5-67FE-4BB7-856F-23EDCBC232D6}" destId="{0CF41B33-3BC6-47C0-9646-27951ECD7249}" srcOrd="10" destOrd="0" presId="urn:microsoft.com/office/officeart/2005/8/layout/lProcess3"/>
    <dgm:cxn modelId="{7A17D8B1-4988-4938-B724-015540344045}" type="presParOf" srcId="{0CF41B33-3BC6-47C0-9646-27951ECD7249}" destId="{11FD163A-FE7A-4091-95B9-2C2EB06249E3}" srcOrd="0" destOrd="0" presId="urn:microsoft.com/office/officeart/2005/8/layout/lProcess3"/>
    <dgm:cxn modelId="{9B15517E-44F9-4A9C-BF10-D5F1AE88915E}" type="presParOf" srcId="{0CF41B33-3BC6-47C0-9646-27951ECD7249}" destId="{2FD6CDCC-5867-4825-9A5B-53B840FB727B}" srcOrd="1" destOrd="0" presId="urn:microsoft.com/office/officeart/2005/8/layout/lProcess3"/>
    <dgm:cxn modelId="{A6290A11-A08C-4505-A610-E09F1D72C26A}" type="presParOf" srcId="{0CF41B33-3BC6-47C0-9646-27951ECD7249}" destId="{6BFFB7A2-B6F8-422F-BD95-1A616BA539A7}" srcOrd="2" destOrd="0" presId="urn:microsoft.com/office/officeart/2005/8/layout/lProcess3"/>
    <dgm:cxn modelId="{4F271761-B5C4-4261-A53C-F90188E87665}" type="presParOf" srcId="{A11656A5-67FE-4BB7-856F-23EDCBC232D6}" destId="{87348A28-890D-4EC4-BB5D-D54DC0AAC3AF}" srcOrd="11" destOrd="0" presId="urn:microsoft.com/office/officeart/2005/8/layout/lProcess3"/>
    <dgm:cxn modelId="{205023ED-A1A2-4A22-9CBB-055AD0AB5291}" type="presParOf" srcId="{A11656A5-67FE-4BB7-856F-23EDCBC232D6}" destId="{E5E70C5A-ABE9-491F-AC84-C709B8B858FE}" srcOrd="12" destOrd="0" presId="urn:microsoft.com/office/officeart/2005/8/layout/lProcess3"/>
    <dgm:cxn modelId="{F06D0E66-57A6-49B0-9380-D237A28E39A4}" type="presParOf" srcId="{E5E70C5A-ABE9-491F-AC84-C709B8B858FE}" destId="{FB3BFD13-5739-4454-BDC8-7D68963DC4DB}" srcOrd="0" destOrd="0" presId="urn:microsoft.com/office/officeart/2005/8/layout/lProcess3"/>
    <dgm:cxn modelId="{7CEAD914-DFA4-445E-8552-ED9F0FF92E54}" type="presParOf" srcId="{E5E70C5A-ABE9-491F-AC84-C709B8B858FE}" destId="{6C320FCA-0899-44EB-A1FA-CC244FB711F4}" srcOrd="1" destOrd="0" presId="urn:microsoft.com/office/officeart/2005/8/layout/lProcess3"/>
    <dgm:cxn modelId="{E91F3E93-50C1-4CF1-A849-97DDF92C1C6D}" type="presParOf" srcId="{E5E70C5A-ABE9-491F-AC84-C709B8B858FE}" destId="{21B553A9-EE2B-43D4-8331-97D34AF408D2}" srcOrd="2" destOrd="0" presId="urn:microsoft.com/office/officeart/2005/8/layout/lProcess3"/>
    <dgm:cxn modelId="{F40E1277-1FFC-4A5D-83CA-CFB9E57DA6E1}" type="presParOf" srcId="{A11656A5-67FE-4BB7-856F-23EDCBC232D6}" destId="{B8295CDB-C19B-43F6-946B-A40626700248}" srcOrd="13" destOrd="0" presId="urn:microsoft.com/office/officeart/2005/8/layout/lProcess3"/>
    <dgm:cxn modelId="{1B75323A-AABA-43BC-9B27-4888772EF4B5}" type="presParOf" srcId="{A11656A5-67FE-4BB7-856F-23EDCBC232D6}" destId="{639ACED8-6B84-4647-9C3C-0F4F3D734762}" srcOrd="14" destOrd="0" presId="urn:microsoft.com/office/officeart/2005/8/layout/lProcess3"/>
    <dgm:cxn modelId="{17FCFF4F-753D-486C-8B85-B73C294759B1}" type="presParOf" srcId="{639ACED8-6B84-4647-9C3C-0F4F3D734762}" destId="{7B70A9DB-D196-40E6-8964-FE24D2657315}" srcOrd="0" destOrd="0" presId="urn:microsoft.com/office/officeart/2005/8/layout/lProcess3"/>
    <dgm:cxn modelId="{3C68EA10-2CB1-486A-9934-DE9863B58D80}" type="presParOf" srcId="{639ACED8-6B84-4647-9C3C-0F4F3D734762}" destId="{F78D79DD-3C25-48BA-9B87-DF6F3E116F52}" srcOrd="1" destOrd="0" presId="urn:microsoft.com/office/officeart/2005/8/layout/lProcess3"/>
    <dgm:cxn modelId="{EFE62C51-66FD-4D66-8AFF-648E73185682}" type="presParOf" srcId="{639ACED8-6B84-4647-9C3C-0F4F3D734762}" destId="{1953A844-EBE3-411C-A4A4-9712F4496397}" srcOrd="2" destOrd="0" presId="urn:microsoft.com/office/officeart/2005/8/layout/lProcess3"/>
    <dgm:cxn modelId="{1CA9A52F-5EBC-4C2B-A1FF-E71A912D2CD8}" type="presParOf" srcId="{A11656A5-67FE-4BB7-856F-23EDCBC232D6}" destId="{DD8E8FC6-198B-43C8-8230-BDEA1424A436}" srcOrd="15" destOrd="0" presId="urn:microsoft.com/office/officeart/2005/8/layout/lProcess3"/>
    <dgm:cxn modelId="{10083F27-8BC7-4B0B-A779-537A5E4F3154}" type="presParOf" srcId="{A11656A5-67FE-4BB7-856F-23EDCBC232D6}" destId="{D2BC2B67-267A-4509-B032-5C8E9BF58395}" srcOrd="16" destOrd="0" presId="urn:microsoft.com/office/officeart/2005/8/layout/lProcess3"/>
    <dgm:cxn modelId="{A3D0BADF-D3D7-424A-A465-1962C8C74269}" type="presParOf" srcId="{D2BC2B67-267A-4509-B032-5C8E9BF58395}" destId="{89082694-66C6-406D-85C8-057948A4CB6A}" srcOrd="0" destOrd="0" presId="urn:microsoft.com/office/officeart/2005/8/layout/lProcess3"/>
    <dgm:cxn modelId="{10CF1017-BEBD-49C0-B83A-8AD6E50CB321}" type="presParOf" srcId="{D2BC2B67-267A-4509-B032-5C8E9BF58395}" destId="{9EC3CDA3-5E10-484D-88FE-9EC0E90C1C45}" srcOrd="1" destOrd="0" presId="urn:microsoft.com/office/officeart/2005/8/layout/lProcess3"/>
    <dgm:cxn modelId="{0A4AF9DB-258F-487F-B96C-90E8BA63A1FC}" type="presParOf" srcId="{D2BC2B67-267A-4509-B032-5C8E9BF58395}" destId="{B3AD85A5-2F28-47D1-A74D-CCC0A6C4568B}" srcOrd="2" destOrd="0" presId="urn:microsoft.com/office/officeart/2005/8/layout/lProcess3"/>
    <dgm:cxn modelId="{AD11BDD7-027E-4958-8246-2B342E660463}" type="presParOf" srcId="{A11656A5-67FE-4BB7-856F-23EDCBC232D6}" destId="{C4A3F4F0-DFAD-4DFD-B3D3-9270DC2BCB83}" srcOrd="17" destOrd="0" presId="urn:microsoft.com/office/officeart/2005/8/layout/lProcess3"/>
    <dgm:cxn modelId="{C3628C34-29BF-40EA-AAFE-DA37C07C1B27}" type="presParOf" srcId="{A11656A5-67FE-4BB7-856F-23EDCBC232D6}" destId="{C4B58D75-A7ED-484A-995F-328F61AC23AF}" srcOrd="18" destOrd="0" presId="urn:microsoft.com/office/officeart/2005/8/layout/lProcess3"/>
    <dgm:cxn modelId="{6B518E5C-0F1E-437F-80C1-81AEB0B14BBB}" type="presParOf" srcId="{C4B58D75-A7ED-484A-995F-328F61AC23AF}" destId="{87C28870-32A5-4E54-8960-B7519311B817}" srcOrd="0" destOrd="0" presId="urn:microsoft.com/office/officeart/2005/8/layout/lProcess3"/>
    <dgm:cxn modelId="{8E232946-8FB3-49A4-A308-2C320B7338C5}" type="presParOf" srcId="{C4B58D75-A7ED-484A-995F-328F61AC23AF}" destId="{F848F5AF-813F-4931-BF4D-E2D960583279}" srcOrd="1" destOrd="0" presId="urn:microsoft.com/office/officeart/2005/8/layout/lProcess3"/>
    <dgm:cxn modelId="{11E68F97-3773-49AD-829E-75917F0E757D}" type="presParOf" srcId="{C4B58D75-A7ED-484A-995F-328F61AC23AF}" destId="{2AB61E90-036D-4B76-96D8-0B18BD676A4C}" srcOrd="2" destOrd="0" presId="urn:microsoft.com/office/officeart/2005/8/layout/lProcess3"/>
    <dgm:cxn modelId="{FC783E32-5B39-4F07-B1F9-A35B001016A2}" type="presParOf" srcId="{A11656A5-67FE-4BB7-856F-23EDCBC232D6}" destId="{C8BC40E2-00DC-4FC6-B62B-238DF14D02AD}" srcOrd="19" destOrd="0" presId="urn:microsoft.com/office/officeart/2005/8/layout/lProcess3"/>
    <dgm:cxn modelId="{32FD8513-C1C1-4340-962D-0DB56D9F8AD4}" type="presParOf" srcId="{A11656A5-67FE-4BB7-856F-23EDCBC232D6}" destId="{A51782D8-7F0F-4D3A-A072-125D805E0E84}" srcOrd="20" destOrd="0" presId="urn:microsoft.com/office/officeart/2005/8/layout/lProcess3"/>
    <dgm:cxn modelId="{76986E51-81B4-4E20-BFA6-98AF0A188C4D}" type="presParOf" srcId="{A51782D8-7F0F-4D3A-A072-125D805E0E84}" destId="{190D8637-07B6-40FE-8EBB-C8361ACF10D0}" srcOrd="0" destOrd="0" presId="urn:microsoft.com/office/officeart/2005/8/layout/lProcess3"/>
    <dgm:cxn modelId="{6CD8B649-6863-40D6-856D-266F7593341D}" type="presParOf" srcId="{A51782D8-7F0F-4D3A-A072-125D805E0E84}" destId="{F1472730-4DA3-48EF-96E6-7E1DEDD34F8F}" srcOrd="1" destOrd="0" presId="urn:microsoft.com/office/officeart/2005/8/layout/lProcess3"/>
    <dgm:cxn modelId="{C8D3B8B8-C0F1-40BA-97F4-5558A534356D}" type="presParOf" srcId="{A51782D8-7F0F-4D3A-A072-125D805E0E84}" destId="{7E934DFE-7B9E-45AB-B888-A145F31C8749}" srcOrd="2" destOrd="0" presId="urn:microsoft.com/office/officeart/2005/8/layout/lProcess3"/>
    <dgm:cxn modelId="{1E87799C-A8CE-4396-AE98-2D466AEBBD77}" type="presParOf" srcId="{A11656A5-67FE-4BB7-856F-23EDCBC232D6}" destId="{C2E46A3E-0110-471D-890C-FA65060CEE6A}" srcOrd="21" destOrd="0" presId="urn:microsoft.com/office/officeart/2005/8/layout/lProcess3"/>
    <dgm:cxn modelId="{095D47A7-A993-41F0-9E11-148F4D86ED44}" type="presParOf" srcId="{A11656A5-67FE-4BB7-856F-23EDCBC232D6}" destId="{B7B29826-9F60-4A52-B573-980F551EDC65}" srcOrd="22" destOrd="0" presId="urn:microsoft.com/office/officeart/2005/8/layout/lProcess3"/>
    <dgm:cxn modelId="{A1CB52A8-6AA1-474E-8B50-21BC3951E090}" type="presParOf" srcId="{B7B29826-9F60-4A52-B573-980F551EDC65}" destId="{FC68F3D0-237A-4594-B960-3BBE4BB3F87B}" srcOrd="0" destOrd="0" presId="urn:microsoft.com/office/officeart/2005/8/layout/lProcess3"/>
    <dgm:cxn modelId="{0E7AE2E9-DF20-4A8F-A8AF-5CC715648632}" type="presParOf" srcId="{B7B29826-9F60-4A52-B573-980F551EDC65}" destId="{3D04255C-8665-4503-805C-85D84A533C65}" srcOrd="1" destOrd="0" presId="urn:microsoft.com/office/officeart/2005/8/layout/lProcess3"/>
    <dgm:cxn modelId="{D2B5773D-12CB-468D-833B-0D243F462F48}" type="presParOf" srcId="{B7B29826-9F60-4A52-B573-980F551EDC65}" destId="{C5B6F65E-9CFA-41F5-8549-3172E40336C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57F8C-81C2-4E87-9132-8AA7A5B56B63}">
      <dsp:nvSpPr>
        <dsp:cNvPr id="0" name=""/>
        <dsp:cNvSpPr/>
      </dsp:nvSpPr>
      <dsp:spPr>
        <a:xfrm>
          <a:off x="0" y="11365"/>
          <a:ext cx="2029636" cy="492331"/>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Jonah:</a:t>
          </a:r>
        </a:p>
      </dsp:txBody>
      <dsp:txXfrm>
        <a:off x="246166" y="11365"/>
        <a:ext cx="1537305" cy="492331"/>
      </dsp:txXfrm>
    </dsp:sp>
    <dsp:sp modelId="{75896962-CF94-4133-AEA3-968AC069F9D3}">
      <dsp:nvSpPr>
        <dsp:cNvPr id="0" name=""/>
        <dsp:cNvSpPr/>
      </dsp:nvSpPr>
      <dsp:spPr>
        <a:xfrm>
          <a:off x="1876981" y="53213"/>
          <a:ext cx="6733571" cy="408635"/>
        </a:xfrm>
        <a:prstGeom prst="chevron">
          <a:avLst/>
        </a:prstGeom>
        <a:solidFill>
          <a:schemeClr val="accent4">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forgives us.</a:t>
          </a:r>
        </a:p>
      </dsp:txBody>
      <dsp:txXfrm>
        <a:off x="2081299" y="53213"/>
        <a:ext cx="6324936" cy="408635"/>
      </dsp:txXfrm>
    </dsp:sp>
    <dsp:sp modelId="{CBA7F23C-2F03-4816-9C15-FF57F4E4F893}">
      <dsp:nvSpPr>
        <dsp:cNvPr id="0" name=""/>
        <dsp:cNvSpPr/>
      </dsp:nvSpPr>
      <dsp:spPr>
        <a:xfrm>
          <a:off x="0" y="572623"/>
          <a:ext cx="2029636" cy="492331"/>
        </a:xfrm>
        <a:prstGeom prst="chevron">
          <a:avLst/>
        </a:prstGeom>
        <a:solidFill>
          <a:schemeClr val="accent4">
            <a:hueOff val="890990"/>
            <a:satOff val="-3707"/>
            <a:lumOff val="8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Amos:</a:t>
          </a:r>
        </a:p>
      </dsp:txBody>
      <dsp:txXfrm>
        <a:off x="246166" y="572623"/>
        <a:ext cx="1537305" cy="492331"/>
      </dsp:txXfrm>
    </dsp:sp>
    <dsp:sp modelId="{4BCB8318-FC2E-487D-BDCA-FA16D1F592C0}">
      <dsp:nvSpPr>
        <dsp:cNvPr id="0" name=""/>
        <dsp:cNvSpPr/>
      </dsp:nvSpPr>
      <dsp:spPr>
        <a:xfrm>
          <a:off x="1876981" y="614471"/>
          <a:ext cx="6733571" cy="408635"/>
        </a:xfrm>
        <a:prstGeom prst="chevron">
          <a:avLst/>
        </a:prstGeom>
        <a:solidFill>
          <a:schemeClr val="accent4">
            <a:tint val="40000"/>
            <a:hueOff val="987448"/>
            <a:satOff val="-4659"/>
            <a:lumOff val="-16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begs us to repent.</a:t>
          </a:r>
        </a:p>
      </dsp:txBody>
      <dsp:txXfrm>
        <a:off x="2081299" y="614471"/>
        <a:ext cx="6324936" cy="408635"/>
      </dsp:txXfrm>
    </dsp:sp>
    <dsp:sp modelId="{D56CECA7-3653-4247-9FF0-D21B1205A8F2}">
      <dsp:nvSpPr>
        <dsp:cNvPr id="0" name=""/>
        <dsp:cNvSpPr/>
      </dsp:nvSpPr>
      <dsp:spPr>
        <a:xfrm>
          <a:off x="0" y="1133881"/>
          <a:ext cx="2029636" cy="492331"/>
        </a:xfrm>
        <a:prstGeom prst="chevron">
          <a:avLst/>
        </a:prstGeom>
        <a:solidFill>
          <a:schemeClr val="accent4">
            <a:hueOff val="1781980"/>
            <a:satOff val="-7414"/>
            <a:lumOff val="1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Hosea:</a:t>
          </a:r>
        </a:p>
      </dsp:txBody>
      <dsp:txXfrm>
        <a:off x="246166" y="1133881"/>
        <a:ext cx="1537305" cy="492331"/>
      </dsp:txXfrm>
    </dsp:sp>
    <dsp:sp modelId="{C32B08FB-036E-45A3-A316-8EEE1F216CBF}">
      <dsp:nvSpPr>
        <dsp:cNvPr id="0" name=""/>
        <dsp:cNvSpPr/>
      </dsp:nvSpPr>
      <dsp:spPr>
        <a:xfrm>
          <a:off x="1876981" y="1175729"/>
          <a:ext cx="6733571" cy="408635"/>
        </a:xfrm>
        <a:prstGeom prst="chevron">
          <a:avLst/>
        </a:prstGeom>
        <a:solidFill>
          <a:schemeClr val="accent4">
            <a:tint val="40000"/>
            <a:hueOff val="1974895"/>
            <a:satOff val="-9317"/>
            <a:lumOff val="-33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loves us.</a:t>
          </a:r>
        </a:p>
      </dsp:txBody>
      <dsp:txXfrm>
        <a:off x="2081299" y="1175729"/>
        <a:ext cx="6324936" cy="408635"/>
      </dsp:txXfrm>
    </dsp:sp>
    <dsp:sp modelId="{C2EAD040-1923-40A7-A91B-26DB0FC7BC2B}">
      <dsp:nvSpPr>
        <dsp:cNvPr id="0" name=""/>
        <dsp:cNvSpPr/>
      </dsp:nvSpPr>
      <dsp:spPr>
        <a:xfrm>
          <a:off x="0" y="1695139"/>
          <a:ext cx="2029636" cy="492331"/>
        </a:xfrm>
        <a:prstGeom prst="chevron">
          <a:avLst/>
        </a:prstGeom>
        <a:solidFill>
          <a:schemeClr val="accent4">
            <a:hueOff val="2672970"/>
            <a:satOff val="-11121"/>
            <a:lumOff val="26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Micah:</a:t>
          </a:r>
        </a:p>
      </dsp:txBody>
      <dsp:txXfrm>
        <a:off x="246166" y="1695139"/>
        <a:ext cx="1537305" cy="492331"/>
      </dsp:txXfrm>
    </dsp:sp>
    <dsp:sp modelId="{2B624617-3F87-40F7-A8CC-008AAFD2EE42}">
      <dsp:nvSpPr>
        <dsp:cNvPr id="0" name=""/>
        <dsp:cNvSpPr/>
      </dsp:nvSpPr>
      <dsp:spPr>
        <a:xfrm>
          <a:off x="1876981" y="1736987"/>
          <a:ext cx="6733571" cy="408635"/>
        </a:xfrm>
        <a:prstGeom prst="chevron">
          <a:avLst/>
        </a:prstGeom>
        <a:solidFill>
          <a:schemeClr val="accent4">
            <a:tint val="40000"/>
            <a:hueOff val="2962343"/>
            <a:satOff val="-13976"/>
            <a:lumOff val="-50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It teaches us what to do.</a:t>
          </a:r>
        </a:p>
      </dsp:txBody>
      <dsp:txXfrm>
        <a:off x="2081299" y="1736987"/>
        <a:ext cx="6324936" cy="408635"/>
      </dsp:txXfrm>
    </dsp:sp>
    <dsp:sp modelId="{3B1D2B2A-45FA-4E62-868A-F278CF5232AA}">
      <dsp:nvSpPr>
        <dsp:cNvPr id="0" name=""/>
        <dsp:cNvSpPr/>
      </dsp:nvSpPr>
      <dsp:spPr>
        <a:xfrm>
          <a:off x="0" y="2256396"/>
          <a:ext cx="2029636" cy="492331"/>
        </a:xfrm>
        <a:prstGeom prst="chevron">
          <a:avLst/>
        </a:prstGeom>
        <a:solidFill>
          <a:schemeClr val="accent4">
            <a:hueOff val="3563960"/>
            <a:satOff val="-14828"/>
            <a:lumOff val="34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Nahum:</a:t>
          </a:r>
        </a:p>
      </dsp:txBody>
      <dsp:txXfrm>
        <a:off x="246166" y="2256396"/>
        <a:ext cx="1537305" cy="492331"/>
      </dsp:txXfrm>
    </dsp:sp>
    <dsp:sp modelId="{588A6C47-5D06-4A2A-9291-B0F9DB1D99F8}">
      <dsp:nvSpPr>
        <dsp:cNvPr id="0" name=""/>
        <dsp:cNvSpPr/>
      </dsp:nvSpPr>
      <dsp:spPr>
        <a:xfrm>
          <a:off x="1876981" y="2298245"/>
          <a:ext cx="6733571" cy="408635"/>
        </a:xfrm>
        <a:prstGeom prst="chevron">
          <a:avLst/>
        </a:prstGeom>
        <a:solidFill>
          <a:schemeClr val="accent4">
            <a:tint val="40000"/>
            <a:hueOff val="3949791"/>
            <a:satOff val="-18635"/>
            <a:lumOff val="-67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It reveals the future to us.</a:t>
          </a:r>
        </a:p>
      </dsp:txBody>
      <dsp:txXfrm>
        <a:off x="2081299" y="2298245"/>
        <a:ext cx="6324936" cy="408635"/>
      </dsp:txXfrm>
    </dsp:sp>
    <dsp:sp modelId="{11FD163A-FE7A-4091-95B9-2C2EB06249E3}">
      <dsp:nvSpPr>
        <dsp:cNvPr id="0" name=""/>
        <dsp:cNvSpPr/>
      </dsp:nvSpPr>
      <dsp:spPr>
        <a:xfrm>
          <a:off x="0" y="2817654"/>
          <a:ext cx="2029636" cy="492331"/>
        </a:xfrm>
        <a:prstGeom prst="chevron">
          <a:avLst/>
        </a:prstGeom>
        <a:solidFill>
          <a:schemeClr val="accent4">
            <a:hueOff val="4454951"/>
            <a:satOff val="-18535"/>
            <a:lumOff val="43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Habakkuk:</a:t>
          </a:r>
        </a:p>
      </dsp:txBody>
      <dsp:txXfrm>
        <a:off x="246166" y="2817654"/>
        <a:ext cx="1537305" cy="492331"/>
      </dsp:txXfrm>
    </dsp:sp>
    <dsp:sp modelId="{6BFFB7A2-B6F8-422F-BD95-1A616BA539A7}">
      <dsp:nvSpPr>
        <dsp:cNvPr id="0" name=""/>
        <dsp:cNvSpPr/>
      </dsp:nvSpPr>
      <dsp:spPr>
        <a:xfrm>
          <a:off x="1876981" y="2859502"/>
          <a:ext cx="6733571" cy="408635"/>
        </a:xfrm>
        <a:prstGeom prst="chevron">
          <a:avLst/>
        </a:prstGeom>
        <a:solidFill>
          <a:schemeClr val="accent4">
            <a:tint val="40000"/>
            <a:hueOff val="4937239"/>
            <a:satOff val="-23293"/>
            <a:lumOff val="-841"/>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answers our questions.</a:t>
          </a:r>
        </a:p>
      </dsp:txBody>
      <dsp:txXfrm>
        <a:off x="2081299" y="2859502"/>
        <a:ext cx="6324936" cy="408635"/>
      </dsp:txXfrm>
    </dsp:sp>
    <dsp:sp modelId="{FB3BFD13-5739-4454-BDC8-7D68963DC4DB}">
      <dsp:nvSpPr>
        <dsp:cNvPr id="0" name=""/>
        <dsp:cNvSpPr/>
      </dsp:nvSpPr>
      <dsp:spPr>
        <a:xfrm>
          <a:off x="0" y="3378912"/>
          <a:ext cx="2029636" cy="492331"/>
        </a:xfrm>
        <a:prstGeom prst="chevron">
          <a:avLst/>
        </a:prstGeom>
        <a:solidFill>
          <a:schemeClr val="accent4">
            <a:hueOff val="5345940"/>
            <a:satOff val="-22242"/>
            <a:lumOff val="5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Zephaniah:</a:t>
          </a:r>
        </a:p>
      </dsp:txBody>
      <dsp:txXfrm>
        <a:off x="246166" y="3378912"/>
        <a:ext cx="1537305" cy="492331"/>
      </dsp:txXfrm>
    </dsp:sp>
    <dsp:sp modelId="{21B553A9-EE2B-43D4-8331-97D34AF408D2}">
      <dsp:nvSpPr>
        <dsp:cNvPr id="0" name=""/>
        <dsp:cNvSpPr/>
      </dsp:nvSpPr>
      <dsp:spPr>
        <a:xfrm>
          <a:off x="1876981" y="3420760"/>
          <a:ext cx="6733571" cy="408635"/>
        </a:xfrm>
        <a:prstGeom prst="chevron">
          <a:avLst/>
        </a:prstGeom>
        <a:solidFill>
          <a:schemeClr val="accent4">
            <a:tint val="40000"/>
            <a:hueOff val="5924687"/>
            <a:satOff val="-27952"/>
            <a:lumOff val="-101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comes to us to reward us.</a:t>
          </a:r>
        </a:p>
      </dsp:txBody>
      <dsp:txXfrm>
        <a:off x="2081299" y="3420760"/>
        <a:ext cx="6324936" cy="408635"/>
      </dsp:txXfrm>
    </dsp:sp>
    <dsp:sp modelId="{7B70A9DB-D196-40E6-8964-FE24D2657315}">
      <dsp:nvSpPr>
        <dsp:cNvPr id="0" name=""/>
        <dsp:cNvSpPr/>
      </dsp:nvSpPr>
      <dsp:spPr>
        <a:xfrm>
          <a:off x="0" y="3940170"/>
          <a:ext cx="2029636" cy="492331"/>
        </a:xfrm>
        <a:prstGeom prst="chevron">
          <a:avLst/>
        </a:prstGeom>
        <a:solidFill>
          <a:schemeClr val="accent4">
            <a:hueOff val="6236930"/>
            <a:satOff val="-25949"/>
            <a:lumOff val="6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Joel:</a:t>
          </a:r>
        </a:p>
      </dsp:txBody>
      <dsp:txXfrm>
        <a:off x="246166" y="3940170"/>
        <a:ext cx="1537305" cy="492331"/>
      </dsp:txXfrm>
    </dsp:sp>
    <dsp:sp modelId="{1953A844-EBE3-411C-A4A4-9712F4496397}">
      <dsp:nvSpPr>
        <dsp:cNvPr id="0" name=""/>
        <dsp:cNvSpPr/>
      </dsp:nvSpPr>
      <dsp:spPr>
        <a:xfrm>
          <a:off x="1876981" y="3982018"/>
          <a:ext cx="6733571" cy="408635"/>
        </a:xfrm>
        <a:prstGeom prst="chevron">
          <a:avLst/>
        </a:prstGeom>
        <a:solidFill>
          <a:schemeClr val="accent4">
            <a:tint val="40000"/>
            <a:hueOff val="6912134"/>
            <a:satOff val="-32610"/>
            <a:lumOff val="-117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gives us prosperity.</a:t>
          </a:r>
        </a:p>
      </dsp:txBody>
      <dsp:txXfrm>
        <a:off x="2081299" y="3982018"/>
        <a:ext cx="6324936" cy="408635"/>
      </dsp:txXfrm>
    </dsp:sp>
    <dsp:sp modelId="{89082694-66C6-406D-85C8-057948A4CB6A}">
      <dsp:nvSpPr>
        <dsp:cNvPr id="0" name=""/>
        <dsp:cNvSpPr/>
      </dsp:nvSpPr>
      <dsp:spPr>
        <a:xfrm>
          <a:off x="0" y="4501428"/>
          <a:ext cx="2029636" cy="492331"/>
        </a:xfrm>
        <a:prstGeom prst="chevron">
          <a:avLst/>
        </a:prstGeom>
        <a:solidFill>
          <a:schemeClr val="accent4">
            <a:hueOff val="7127921"/>
            <a:satOff val="-29656"/>
            <a:lumOff val="69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Obadiah:</a:t>
          </a:r>
        </a:p>
      </dsp:txBody>
      <dsp:txXfrm>
        <a:off x="246166" y="4501428"/>
        <a:ext cx="1537305" cy="492331"/>
      </dsp:txXfrm>
    </dsp:sp>
    <dsp:sp modelId="{B3AD85A5-2F28-47D1-A74D-CCC0A6C4568B}">
      <dsp:nvSpPr>
        <dsp:cNvPr id="0" name=""/>
        <dsp:cNvSpPr/>
      </dsp:nvSpPr>
      <dsp:spPr>
        <a:xfrm>
          <a:off x="1876981" y="4543276"/>
          <a:ext cx="6733571" cy="408635"/>
        </a:xfrm>
        <a:prstGeom prst="chevron">
          <a:avLst/>
        </a:prstGeom>
        <a:solidFill>
          <a:schemeClr val="accent4">
            <a:tint val="40000"/>
            <a:hueOff val="7899582"/>
            <a:satOff val="-37269"/>
            <a:lumOff val="-1346"/>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It does us justice from our enemies.</a:t>
          </a:r>
        </a:p>
      </dsp:txBody>
      <dsp:txXfrm>
        <a:off x="2081299" y="4543276"/>
        <a:ext cx="6324936" cy="408635"/>
      </dsp:txXfrm>
    </dsp:sp>
    <dsp:sp modelId="{87C28870-32A5-4E54-8960-B7519311B817}">
      <dsp:nvSpPr>
        <dsp:cNvPr id="0" name=""/>
        <dsp:cNvSpPr/>
      </dsp:nvSpPr>
      <dsp:spPr>
        <a:xfrm>
          <a:off x="0" y="5062686"/>
          <a:ext cx="2029636" cy="492331"/>
        </a:xfrm>
        <a:prstGeom prst="chevron">
          <a:avLst/>
        </a:prstGeom>
        <a:solidFill>
          <a:schemeClr val="accent4">
            <a:hueOff val="8018910"/>
            <a:satOff val="-33363"/>
            <a:lumOff val="78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Haggai:</a:t>
          </a:r>
        </a:p>
      </dsp:txBody>
      <dsp:txXfrm>
        <a:off x="246166" y="5062686"/>
        <a:ext cx="1537305" cy="492331"/>
      </dsp:txXfrm>
    </dsp:sp>
    <dsp:sp modelId="{2AB61E90-036D-4B76-96D8-0B18BD676A4C}">
      <dsp:nvSpPr>
        <dsp:cNvPr id="0" name=""/>
        <dsp:cNvSpPr/>
      </dsp:nvSpPr>
      <dsp:spPr>
        <a:xfrm>
          <a:off x="1876981" y="5104534"/>
          <a:ext cx="6733571" cy="408635"/>
        </a:xfrm>
        <a:prstGeom prst="chevron">
          <a:avLst/>
        </a:prstGeom>
        <a:solidFill>
          <a:schemeClr val="accent4">
            <a:tint val="40000"/>
            <a:hueOff val="8887029"/>
            <a:satOff val="-41928"/>
            <a:lumOff val="-15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invites us to work.</a:t>
          </a:r>
        </a:p>
      </dsp:txBody>
      <dsp:txXfrm>
        <a:off x="2081299" y="5104534"/>
        <a:ext cx="6324936" cy="408635"/>
      </dsp:txXfrm>
    </dsp:sp>
    <dsp:sp modelId="{190D8637-07B6-40FE-8EBB-C8361ACF10D0}">
      <dsp:nvSpPr>
        <dsp:cNvPr id="0" name=""/>
        <dsp:cNvSpPr/>
      </dsp:nvSpPr>
      <dsp:spPr>
        <a:xfrm>
          <a:off x="0" y="5623944"/>
          <a:ext cx="2029636" cy="492331"/>
        </a:xfrm>
        <a:prstGeom prst="chevron">
          <a:avLst/>
        </a:prstGeom>
        <a:solidFill>
          <a:schemeClr val="accent4">
            <a:hueOff val="8909901"/>
            <a:satOff val="-37070"/>
            <a:lumOff val="87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Zechariah:</a:t>
          </a:r>
        </a:p>
      </dsp:txBody>
      <dsp:txXfrm>
        <a:off x="246166" y="5623944"/>
        <a:ext cx="1537305" cy="492331"/>
      </dsp:txXfrm>
    </dsp:sp>
    <dsp:sp modelId="{7E934DFE-7B9E-45AB-B888-A145F31C8749}">
      <dsp:nvSpPr>
        <dsp:cNvPr id="0" name=""/>
        <dsp:cNvSpPr/>
      </dsp:nvSpPr>
      <dsp:spPr>
        <a:xfrm>
          <a:off x="1876981" y="5665792"/>
          <a:ext cx="6733571" cy="408635"/>
        </a:xfrm>
        <a:prstGeom prst="chevron">
          <a:avLst/>
        </a:prstGeom>
        <a:solidFill>
          <a:schemeClr val="accent4">
            <a:tint val="40000"/>
            <a:hueOff val="9874478"/>
            <a:satOff val="-46586"/>
            <a:lumOff val="-168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protects us.</a:t>
          </a:r>
        </a:p>
      </dsp:txBody>
      <dsp:txXfrm>
        <a:off x="2081299" y="5665792"/>
        <a:ext cx="6324936" cy="408635"/>
      </dsp:txXfrm>
    </dsp:sp>
    <dsp:sp modelId="{FC68F3D0-237A-4594-B960-3BBE4BB3F87B}">
      <dsp:nvSpPr>
        <dsp:cNvPr id="0" name=""/>
        <dsp:cNvSpPr/>
      </dsp:nvSpPr>
      <dsp:spPr>
        <a:xfrm>
          <a:off x="0" y="6185202"/>
          <a:ext cx="2029636" cy="492331"/>
        </a:xfrm>
        <a:prstGeom prst="chevron">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rPr>
            <a:t>Malachi:</a:t>
          </a:r>
        </a:p>
      </dsp:txBody>
      <dsp:txXfrm>
        <a:off x="246166" y="6185202"/>
        <a:ext cx="1537305" cy="492331"/>
      </dsp:txXfrm>
    </dsp:sp>
    <dsp:sp modelId="{C5B6F65E-9CFA-41F5-8549-3172E40336CF}">
      <dsp:nvSpPr>
        <dsp:cNvPr id="0" name=""/>
        <dsp:cNvSpPr/>
      </dsp:nvSpPr>
      <dsp:spPr>
        <a:xfrm>
          <a:off x="1876981" y="6227050"/>
          <a:ext cx="6733571" cy="408635"/>
        </a:xfrm>
        <a:prstGeom prst="chevron">
          <a:avLst/>
        </a:prstGeom>
        <a:solidFill>
          <a:schemeClr val="accent4">
            <a:tint val="40000"/>
            <a:hueOff val="10861925"/>
            <a:satOff val="-51245"/>
            <a:lumOff val="-1851"/>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He treats us patiently.</a:t>
          </a:r>
        </a:p>
      </dsp:txBody>
      <dsp:txXfrm>
        <a:off x="2081299" y="6227050"/>
        <a:ext cx="6324936" cy="4086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21A71F-EC40-C0B8-1156-E015C068E3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8340F26-24DC-78A5-39F0-D218F1C73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04F89-3E3A-9480-0EC7-5AA93EC62810}"/>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5" name="Marcador de pie de página 4">
            <a:extLst>
              <a:ext uri="{FF2B5EF4-FFF2-40B4-BE49-F238E27FC236}">
                <a16:creationId xmlns:a16="http://schemas.microsoft.com/office/drawing/2014/main" id="{810E6F42-D037-D7C4-4FC8-0A7DC97CF1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2EF750-395B-9810-CCFA-9CA0401163C3}"/>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1448567560"/>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F7464-D8FC-0912-A939-796B0490F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602223-63AE-1718-24EF-B74B164AED9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4CA0BE-3F3A-E7C1-A68D-9918137B7BE6}"/>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5" name="Marcador de pie de página 4">
            <a:extLst>
              <a:ext uri="{FF2B5EF4-FFF2-40B4-BE49-F238E27FC236}">
                <a16:creationId xmlns:a16="http://schemas.microsoft.com/office/drawing/2014/main" id="{D099B8E9-6CF2-91C5-50D9-1CA1B14CFF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6631B-71F9-A7FD-0283-A8C39DEA337B}"/>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551760010"/>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20E9D8-658C-A90D-810E-F85A605A5A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3CB576B-402A-DB15-21FE-CDCE4113585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E6A4C0-04BA-6FA0-30BB-0DC525FC4163}"/>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5" name="Marcador de pie de página 4">
            <a:extLst>
              <a:ext uri="{FF2B5EF4-FFF2-40B4-BE49-F238E27FC236}">
                <a16:creationId xmlns:a16="http://schemas.microsoft.com/office/drawing/2014/main" id="{78FDC482-BAA2-E05D-E1C8-9D1352CE56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E52589-E803-AF9B-7A49-C7EB56CBD783}"/>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266202322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10B63-DBA4-0874-B59F-93CDA194E0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B0264-A890-D547-A6DE-05DA756813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BB70-077F-B02E-EB78-4270ED2B8D31}"/>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5" name="Marcador de pie de página 4">
            <a:extLst>
              <a:ext uri="{FF2B5EF4-FFF2-40B4-BE49-F238E27FC236}">
                <a16:creationId xmlns:a16="http://schemas.microsoft.com/office/drawing/2014/main" id="{C2E359AE-97D3-702E-BB83-26206A2ADF5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7154D0E-D05C-B042-BEAE-0D70541642BA}"/>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3714082090"/>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BB850-3014-B363-77AE-BBF05C03A9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CEE6DD-15AA-447C-5763-2F775E721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A404E4-BFCE-A90C-D97A-D7E22231C590}"/>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5" name="Marcador de pie de página 4">
            <a:extLst>
              <a:ext uri="{FF2B5EF4-FFF2-40B4-BE49-F238E27FC236}">
                <a16:creationId xmlns:a16="http://schemas.microsoft.com/office/drawing/2014/main" id="{0D4F91C5-9D92-6741-6A1D-5723C29F16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9957EE-94E3-559E-B91B-1889CDE3D813}"/>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292928091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778E8-0CED-3641-EA4C-2019B39B59B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6F3EA8-8C65-5885-5BC2-B7E0D7CE2D6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93C155-27D5-3799-EFBB-1B641E7DE4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B73327C-A71B-59C6-B421-8A6C2609AB56}"/>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6" name="Marcador de pie de página 5">
            <a:extLst>
              <a:ext uri="{FF2B5EF4-FFF2-40B4-BE49-F238E27FC236}">
                <a16:creationId xmlns:a16="http://schemas.microsoft.com/office/drawing/2014/main" id="{015768F7-AE4E-84D9-6D1D-14B3314A9B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91CE908-6FB3-95CB-8CEA-304D489BA227}"/>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208527625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D221A-DE69-EEEE-E9C8-A97426DCCBB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127751-6413-B9E0-1C50-9EB40CFE8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1BB9744-A0BC-A9B4-8E1D-B8EF216A2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D27F3D1-C9CC-16D0-330C-44B71FAC9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F4201C-D123-C779-82AB-191A46C0C6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CCC24-C130-F049-1376-225606DA6D25}"/>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8" name="Marcador de pie de página 7">
            <a:extLst>
              <a:ext uri="{FF2B5EF4-FFF2-40B4-BE49-F238E27FC236}">
                <a16:creationId xmlns:a16="http://schemas.microsoft.com/office/drawing/2014/main" id="{540C21CE-FAC5-6F21-AFCB-9A7BE6ADF6D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C497EF9-CAAD-6F81-9317-C71A15EDBA7A}"/>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217104536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13EC5-6D34-70DE-4C31-4E37F4D27DC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7B86963-2A8C-B450-C54B-69A222D3CBAA}"/>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4" name="Marcador de pie de página 3">
            <a:extLst>
              <a:ext uri="{FF2B5EF4-FFF2-40B4-BE49-F238E27FC236}">
                <a16:creationId xmlns:a16="http://schemas.microsoft.com/office/drawing/2014/main" id="{70449A6D-B0A1-EC28-19FF-A370DB627E5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E3145D9-BD3E-6E05-E790-23035F0328B3}"/>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376424973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D55A65-E0B5-A9DB-47F9-E41A60BAC4BC}"/>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3" name="Marcador de pie de página 2">
            <a:extLst>
              <a:ext uri="{FF2B5EF4-FFF2-40B4-BE49-F238E27FC236}">
                <a16:creationId xmlns:a16="http://schemas.microsoft.com/office/drawing/2014/main" id="{0825691A-66A0-5A20-B7B6-4AE589B52B5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640BFD9-D1BC-912E-9C0E-B25181A5BE75}"/>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328271413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25D30-4702-4C21-4782-5724AA83AB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5A06A5-8684-A898-E6FB-6543E68A5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4E3E098-72F6-81E5-2B5C-C618C7FCD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379899-C46F-8C32-AF23-2705CB7B113E}"/>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6" name="Marcador de pie de página 5">
            <a:extLst>
              <a:ext uri="{FF2B5EF4-FFF2-40B4-BE49-F238E27FC236}">
                <a16:creationId xmlns:a16="http://schemas.microsoft.com/office/drawing/2014/main" id="{2F36973B-9D6B-8B0A-6574-1431487726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5F6298-67D8-3A35-A44D-F996CF90D829}"/>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311846102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523A0-7CE7-5ACC-3727-5E42612939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F10444E-AC24-F94B-C63A-49C22169F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F6CB986-CC3A-A5B4-3BC3-BAC7187C9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ACC873-C20D-691C-3AF2-34D78184A000}"/>
              </a:ext>
            </a:extLst>
          </p:cNvPr>
          <p:cNvSpPr>
            <a:spLocks noGrp="1"/>
          </p:cNvSpPr>
          <p:nvPr>
            <p:ph type="dt" sz="half" idx="10"/>
          </p:nvPr>
        </p:nvSpPr>
        <p:spPr/>
        <p:txBody>
          <a:bodyPr/>
          <a:lstStyle/>
          <a:p>
            <a:fld id="{B396A1FB-1403-47D1-BD55-372DA6CB993C}" type="datetimeFigureOut">
              <a:rPr lang="es-ES" smtClean="0"/>
              <a:t>10/09/2024</a:t>
            </a:fld>
            <a:endParaRPr lang="es-ES"/>
          </a:p>
        </p:txBody>
      </p:sp>
      <p:sp>
        <p:nvSpPr>
          <p:cNvPr id="6" name="Marcador de pie de página 5">
            <a:extLst>
              <a:ext uri="{FF2B5EF4-FFF2-40B4-BE49-F238E27FC236}">
                <a16:creationId xmlns:a16="http://schemas.microsoft.com/office/drawing/2014/main" id="{1B09816B-4D2E-B24A-2549-1B3CC15B83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F29303A-0137-2F30-038E-8C4FC3BC81BA}"/>
              </a:ext>
            </a:extLst>
          </p:cNvPr>
          <p:cNvSpPr>
            <a:spLocks noGrp="1"/>
          </p:cNvSpPr>
          <p:nvPr>
            <p:ph type="sldNum" sz="quarter" idx="12"/>
          </p:nvPr>
        </p:nvSpPr>
        <p:spPr/>
        <p:txBody>
          <a:bodyPr/>
          <a:lstStyle/>
          <a:p>
            <a:fld id="{C5B591A4-BB7A-46CD-B01D-BC15C6CF2CC9}" type="slidenum">
              <a:rPr lang="es-ES" smtClean="0"/>
              <a:t>‹Nº›</a:t>
            </a:fld>
            <a:endParaRPr lang="es-ES"/>
          </a:p>
        </p:txBody>
      </p:sp>
    </p:spTree>
    <p:extLst>
      <p:ext uri="{BB962C8B-B14F-4D97-AF65-F5344CB8AC3E}">
        <p14:creationId xmlns:p14="http://schemas.microsoft.com/office/powerpoint/2010/main" val="3831978893"/>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C0BC7A-2293-569E-8798-CC9F97E54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D33D3A-0553-8B0E-DB8E-D5FB619F8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467DB1-16B9-D3A1-45A4-667368F3F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6A1FB-1403-47D1-BD55-372DA6CB993C}" type="datetimeFigureOut">
              <a:rPr lang="es-ES" smtClean="0"/>
              <a:t>10/09/2024</a:t>
            </a:fld>
            <a:endParaRPr lang="es-ES"/>
          </a:p>
        </p:txBody>
      </p:sp>
      <p:sp>
        <p:nvSpPr>
          <p:cNvPr id="5" name="Marcador de pie de página 4">
            <a:extLst>
              <a:ext uri="{FF2B5EF4-FFF2-40B4-BE49-F238E27FC236}">
                <a16:creationId xmlns:a16="http://schemas.microsoft.com/office/drawing/2014/main" id="{88797349-48CD-95E1-0BB7-5A5EE8E5A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717038E-C0F6-1AFC-5DE8-3C48ACF07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91A4-BB7A-46CD-B01D-BC15C6CF2CC9}" type="slidenum">
              <a:rPr lang="es-ES" smtClean="0"/>
              <a:t>‹Nº›</a:t>
            </a:fld>
            <a:endParaRPr lang="es-ES"/>
          </a:p>
        </p:txBody>
      </p:sp>
    </p:spTree>
    <p:extLst>
      <p:ext uri="{BB962C8B-B14F-4D97-AF65-F5344CB8AC3E}">
        <p14:creationId xmlns:p14="http://schemas.microsoft.com/office/powerpoint/2010/main" val="184736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27B32F-07F3-4C94-B09B-8C8F310F0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9"/>
            <a:ext cx="768096" cy="6696065"/>
          </a:xfrm>
          <a:prstGeom prst="rect">
            <a:avLst/>
          </a:prstGeom>
          <a:solidFill>
            <a:srgbClr val="624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Imagen que contiene mujer, parado, niña, sostener&#10;&#10;Descripción generada automáticamente">
            <a:extLst>
              <a:ext uri="{FF2B5EF4-FFF2-40B4-BE49-F238E27FC236}">
                <a16:creationId xmlns:a16="http://schemas.microsoft.com/office/drawing/2014/main" id="{8367B4B0-2A21-D5AA-63C2-98E6D56C3BB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9" t="41122" r="1455"/>
          <a:stretch/>
        </p:blipFill>
        <p:spPr>
          <a:xfrm>
            <a:off x="6088089" y="3264090"/>
            <a:ext cx="6023046" cy="3593910"/>
          </a:xfrm>
          <a:prstGeom prst="rect">
            <a:avLst/>
          </a:prstGeom>
        </p:spPr>
      </p:pic>
      <p:pic>
        <p:nvPicPr>
          <p:cNvPr id="7" name="Imagen 6">
            <a:extLst>
              <a:ext uri="{FF2B5EF4-FFF2-40B4-BE49-F238E27FC236}">
                <a16:creationId xmlns:a16="http://schemas.microsoft.com/office/drawing/2014/main" id="{F0A33F82-50BB-D2C4-1FC4-3CC9B5C5E1F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187" t="4017" r="-2187" b="5319"/>
          <a:stretch/>
        </p:blipFill>
        <p:spPr>
          <a:xfrm>
            <a:off x="926037" y="9"/>
            <a:ext cx="7238249" cy="3937509"/>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2" name="Rectángulo 21">
            <a:extLst>
              <a:ext uri="{FF2B5EF4-FFF2-40B4-BE49-F238E27FC236}">
                <a16:creationId xmlns:a16="http://schemas.microsoft.com/office/drawing/2014/main" id="{6A90195F-9AE8-AFAD-B23B-85CF221614D9}"/>
              </a:ext>
            </a:extLst>
          </p:cNvPr>
          <p:cNvSpPr>
            <a:spLocks noGrp="1" noRot="1" noMove="1" noResize="1" noEditPoints="1" noAdjustHandles="1" noChangeArrowheads="1" noChangeShapeType="1"/>
          </p:cNvSpPr>
          <p:nvPr/>
        </p:nvSpPr>
        <p:spPr>
          <a:xfrm>
            <a:off x="7661113" y="0"/>
            <a:ext cx="689785" cy="3154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angle 18">
            <a:extLst>
              <a:ext uri="{FF2B5EF4-FFF2-40B4-BE49-F238E27FC236}">
                <a16:creationId xmlns:a16="http://schemas.microsoft.com/office/drawing/2014/main" id="{7F41D4CC-403D-465E-9223-3277868A5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819054" y="839755"/>
            <a:ext cx="4292082" cy="2314554"/>
          </a:xfrm>
          <a:prstGeom prst="rect">
            <a:avLst/>
          </a:prstGeom>
          <a:blipFill dpi="0" rotWithShape="1">
            <a:blip r:embed="rId2">
              <a:extLst>
                <a:ext uri="{28A0092B-C50C-407E-A947-70E740481C1C}">
                  <a14:useLocalDpi xmlns:a14="http://schemas.microsoft.com/office/drawing/2010/main" val="0"/>
                </a:ext>
              </a:extLst>
            </a:blip>
            <a:srcRect/>
            <a:stretch>
              <a:fillRect l="-39357" t="-92" r="-911" b="-1600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DC4C688-715E-4A31-AB90-6A575288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26036" y="4069421"/>
            <a:ext cx="5001186" cy="2626653"/>
          </a:xfrm>
          <a:prstGeom prst="rect">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A915D294-3A1F-385E-77A1-42574BC9F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819052" y="0"/>
            <a:ext cx="4292082" cy="729973"/>
          </a:xfrm>
          <a:prstGeom prst="rect">
            <a:avLst/>
          </a:prstGeom>
          <a:solidFill>
            <a:srgbClr val="624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Un letrero de color blanco&#10;&#10;Descripción generada automáticamente con confianza baja">
            <a:extLst>
              <a:ext uri="{FF2B5EF4-FFF2-40B4-BE49-F238E27FC236}">
                <a16:creationId xmlns:a16="http://schemas.microsoft.com/office/drawing/2014/main" id="{3B2E08BF-709A-9F03-90A8-D61EC9559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511" y="4221676"/>
            <a:ext cx="5001186" cy="2322142"/>
          </a:xfrm>
          <a:prstGeom prst="rect">
            <a:avLst/>
          </a:prstGeom>
        </p:spPr>
      </p:pic>
    </p:spTree>
    <p:extLst>
      <p:ext uri="{BB962C8B-B14F-4D97-AF65-F5344CB8AC3E}">
        <p14:creationId xmlns:p14="http://schemas.microsoft.com/office/powerpoint/2010/main" val="179192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r="-9000"/>
          </a:stretch>
        </a:blipFill>
        <a:effectLst/>
      </p:bgPr>
    </p:bg>
    <p:spTree>
      <p:nvGrpSpPr>
        <p:cNvPr id="1" name=""/>
        <p:cNvGrpSpPr/>
        <p:nvPr/>
      </p:nvGrpSpPr>
      <p:grpSpPr>
        <a:xfrm>
          <a:off x="0" y="0"/>
          <a:ext cx="0" cy="0"/>
          <a:chOff x="0" y="0"/>
          <a:chExt cx="0" cy="0"/>
        </a:xfrm>
      </p:grpSpPr>
      <p:pic>
        <p:nvPicPr>
          <p:cNvPr id="15" name="Imagen 14" descr="Un dibujo de un hombre con barba y bigote&#10;&#10;Descripción generada automáticamente con confianza baja">
            <a:extLst>
              <a:ext uri="{FF2B5EF4-FFF2-40B4-BE49-F238E27FC236}">
                <a16:creationId xmlns:a16="http://schemas.microsoft.com/office/drawing/2014/main" id="{AC1CED32-B49F-C7B1-BF6D-7FFB3483E3C1}"/>
              </a:ext>
            </a:extLst>
          </p:cNvPr>
          <p:cNvPicPr>
            <a:picLocks noChangeAspect="1"/>
          </p:cNvPicPr>
          <p:nvPr/>
        </p:nvPicPr>
        <p:blipFill rotWithShape="1">
          <a:blip r:embed="rId3">
            <a:extLst>
              <a:ext uri="{28A0092B-C50C-407E-A947-70E740481C1C}">
                <a14:useLocalDpi xmlns:a14="http://schemas.microsoft.com/office/drawing/2010/main" val="0"/>
              </a:ext>
            </a:extLst>
          </a:blip>
          <a:srcRect l="18602" r="20179" b="10394"/>
          <a:stretch/>
        </p:blipFill>
        <p:spPr>
          <a:xfrm>
            <a:off x="114080" y="2096018"/>
            <a:ext cx="3137288" cy="4592049"/>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27084184-865C-89A2-0E89-ABAC8326E78F}"/>
              </a:ext>
            </a:extLst>
          </p:cNvPr>
          <p:cNvSpPr txBox="1"/>
          <p:nvPr/>
        </p:nvSpPr>
        <p:spPr>
          <a:xfrm>
            <a:off x="3638550" y="218599"/>
            <a:ext cx="8091333" cy="3200876"/>
          </a:xfrm>
          <a:prstGeom prst="rect">
            <a:avLst/>
          </a:prstGeom>
          <a:noFill/>
        </p:spPr>
        <p:txBody>
          <a:bodyPr wrap="square">
            <a:spAutoFit/>
          </a:bodyPr>
          <a:lstStyle/>
          <a:p>
            <a:pPr>
              <a:spcBef>
                <a:spcPts val="600"/>
              </a:spcBef>
            </a:pPr>
            <a:r>
              <a:rPr lang="en-US" sz="2400" b="1" dirty="0"/>
              <a:t>My name is Zephaniah, I am a prince of Judah, a direct descendant of the good king Hezekiah</a:t>
            </a:r>
            <a:r>
              <a:rPr lang="es-ES" sz="2400" b="1" dirty="0"/>
              <a:t>.</a:t>
            </a:r>
          </a:p>
          <a:p>
            <a:pPr>
              <a:spcBef>
                <a:spcPts val="600"/>
              </a:spcBef>
            </a:pPr>
            <a:r>
              <a:rPr lang="en-US" sz="2400" b="1" dirty="0"/>
              <a:t>My message is not pleasant at all. "The day of the Lord" is near, the day when He will come to destroy the earth, and all who turn away from God and do not seek Him</a:t>
            </a:r>
            <a:r>
              <a:rPr lang="es-ES" sz="2400" b="1" dirty="0"/>
              <a:t>.</a:t>
            </a:r>
          </a:p>
          <a:p>
            <a:pPr>
              <a:spcBef>
                <a:spcPts val="600"/>
              </a:spcBef>
            </a:pPr>
            <a:r>
              <a:rPr lang="en-US" sz="2400" b="1" dirty="0"/>
              <a:t>I would like everyone who reads my message to meditate on the terrible end that awaits them. Then they can repent of their sin, seek God, and escape punishment on that day</a:t>
            </a:r>
            <a:r>
              <a:rPr lang="es-ES" sz="2400" b="1" dirty="0"/>
              <a:t>.</a:t>
            </a:r>
          </a:p>
        </p:txBody>
      </p:sp>
      <p:pic>
        <p:nvPicPr>
          <p:cNvPr id="2" name="Imagen 1">
            <a:extLst>
              <a:ext uri="{FF2B5EF4-FFF2-40B4-BE49-F238E27FC236}">
                <a16:creationId xmlns:a16="http://schemas.microsoft.com/office/drawing/2014/main" id="{92C1F2F7-0AEA-8CD3-56D4-3B3F593231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001" y="113135"/>
            <a:ext cx="3125366" cy="2180194"/>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A92F52C2-926B-C06C-9E5E-EDBD2C7F2668}"/>
              </a:ext>
            </a:extLst>
          </p:cNvPr>
          <p:cNvSpPr txBox="1"/>
          <p:nvPr/>
        </p:nvSpPr>
        <p:spPr>
          <a:xfrm>
            <a:off x="114081" y="186930"/>
            <a:ext cx="3149207" cy="707886"/>
          </a:xfrm>
          <a:prstGeom prst="rect">
            <a:avLst/>
          </a:prstGeom>
          <a:noFill/>
          <a:effectLst>
            <a:outerShdw blurRad="63500" dist="355600" sx="102000" sy="102000" algn="ctr" rotWithShape="0">
              <a:prstClr val="black">
                <a:alpha val="0"/>
              </a:prstClr>
            </a:outerShdw>
          </a:effectLst>
        </p:spPr>
        <p:txBody>
          <a:bodyPr wrap="square">
            <a:spAutoFit/>
          </a:bodyPr>
          <a:lstStyle/>
          <a:p>
            <a:pPr algn="ctr"/>
            <a:r>
              <a:rPr lang="es-ES" sz="4000" b="1" dirty="0">
                <a:solidFill>
                  <a:schemeClr val="bg1"/>
                </a:solidFill>
                <a:effectLst>
                  <a:outerShdw blurRad="76200" sx="102000" sy="102000" algn="ctr" rotWithShape="0">
                    <a:prstClr val="black"/>
                  </a:outerShdw>
                </a:effectLst>
              </a:rPr>
              <a:t>ZEPHANIAH</a:t>
            </a:r>
          </a:p>
        </p:txBody>
      </p:sp>
      <p:sp>
        <p:nvSpPr>
          <p:cNvPr id="6" name="CuadroTexto 5">
            <a:extLst>
              <a:ext uri="{FF2B5EF4-FFF2-40B4-BE49-F238E27FC236}">
                <a16:creationId xmlns:a16="http://schemas.microsoft.com/office/drawing/2014/main" id="{C064FFD4-3271-FBD9-98FA-CA8E33B123AF}"/>
              </a:ext>
            </a:extLst>
          </p:cNvPr>
          <p:cNvSpPr txBox="1"/>
          <p:nvPr/>
        </p:nvSpPr>
        <p:spPr>
          <a:xfrm>
            <a:off x="114082" y="968611"/>
            <a:ext cx="3140104" cy="830997"/>
          </a:xfrm>
          <a:prstGeom prst="rect">
            <a:avLst/>
          </a:prstGeom>
          <a:noFill/>
        </p:spPr>
        <p:txBody>
          <a:bodyPr wrap="square">
            <a:spAutoFit/>
            <a:scene3d>
              <a:camera prst="orthographicFront"/>
              <a:lightRig rig="threePt" dir="t"/>
            </a:scene3d>
            <a:sp3d extrusionH="57150">
              <a:bevelT w="38100" h="38100"/>
            </a:sp3d>
          </a:bodyPr>
          <a:lstStyle/>
          <a:p>
            <a:pPr algn="ctr"/>
            <a:r>
              <a:rPr lang="en-US" sz="2400" b="1" dirty="0">
                <a:solidFill>
                  <a:srgbClr val="B7811C"/>
                </a:solidFill>
              </a:rPr>
              <a:t>Jesus Comes To Seek Me To Reward Me</a:t>
            </a:r>
            <a:endParaRPr lang="es-ES" sz="2400" b="1" dirty="0">
              <a:solidFill>
                <a:srgbClr val="B7811C"/>
              </a:solidFill>
            </a:endParaRPr>
          </a:p>
        </p:txBody>
      </p:sp>
      <p:sp>
        <p:nvSpPr>
          <p:cNvPr id="7" name="CuadroTexto 6">
            <a:extLst>
              <a:ext uri="{FF2B5EF4-FFF2-40B4-BE49-F238E27FC236}">
                <a16:creationId xmlns:a16="http://schemas.microsoft.com/office/drawing/2014/main" id="{725DBBE2-9E90-2248-4B57-394C6971B21F}"/>
              </a:ext>
            </a:extLst>
          </p:cNvPr>
          <p:cNvSpPr txBox="1"/>
          <p:nvPr/>
        </p:nvSpPr>
        <p:spPr>
          <a:xfrm>
            <a:off x="2263699" y="1750292"/>
            <a:ext cx="1018903" cy="369332"/>
          </a:xfrm>
          <a:prstGeom prst="rect">
            <a:avLst/>
          </a:prstGeom>
          <a:noFill/>
        </p:spPr>
        <p:txBody>
          <a:bodyPr wrap="square">
            <a:spAutoFit/>
          </a:bodyPr>
          <a:lstStyle/>
          <a:p>
            <a:r>
              <a:rPr lang="es-ES" dirty="0"/>
              <a:t>630 B.C.</a:t>
            </a:r>
          </a:p>
        </p:txBody>
      </p:sp>
      <p:sp>
        <p:nvSpPr>
          <p:cNvPr id="9" name="CuadroTexto 8">
            <a:extLst>
              <a:ext uri="{FF2B5EF4-FFF2-40B4-BE49-F238E27FC236}">
                <a16:creationId xmlns:a16="http://schemas.microsoft.com/office/drawing/2014/main" id="{1AE6F2B9-FEF6-9D7C-136B-85597BCF1163}"/>
              </a:ext>
            </a:extLst>
          </p:cNvPr>
          <p:cNvSpPr txBox="1"/>
          <p:nvPr/>
        </p:nvSpPr>
        <p:spPr>
          <a:xfrm>
            <a:off x="3638550" y="5632271"/>
            <a:ext cx="8091333" cy="1200329"/>
          </a:xfrm>
          <a:prstGeom prst="rect">
            <a:avLst/>
          </a:prstGeom>
          <a:noFill/>
        </p:spPr>
        <p:txBody>
          <a:bodyPr wrap="square">
            <a:spAutoFit/>
          </a:bodyPr>
          <a:lstStyle/>
          <a:p>
            <a:r>
              <a:rPr lang="en-US" sz="2400" b="1" dirty="0"/>
              <a:t>Jesus is coming to this earth soon. If you don't want to be destroyed by the brightness of His coming, seek Him now so that your reward may be eternal life</a:t>
            </a:r>
            <a:r>
              <a:rPr lang="es-ES" sz="2400" b="1" dirty="0"/>
              <a:t>.</a:t>
            </a:r>
          </a:p>
        </p:txBody>
      </p:sp>
      <p:grpSp>
        <p:nvGrpSpPr>
          <p:cNvPr id="5" name="Grupo 4">
            <a:extLst>
              <a:ext uri="{FF2B5EF4-FFF2-40B4-BE49-F238E27FC236}">
                <a16:creationId xmlns:a16="http://schemas.microsoft.com/office/drawing/2014/main" id="{E351C7F4-B956-F141-77CF-30629C5C29E9}"/>
              </a:ext>
            </a:extLst>
          </p:cNvPr>
          <p:cNvGrpSpPr/>
          <p:nvPr/>
        </p:nvGrpSpPr>
        <p:grpSpPr>
          <a:xfrm>
            <a:off x="3962400" y="3542925"/>
            <a:ext cx="7572376" cy="1949825"/>
            <a:chOff x="3962400" y="3542925"/>
            <a:chExt cx="7572376" cy="1949825"/>
          </a:xfrm>
        </p:grpSpPr>
        <p:pic>
          <p:nvPicPr>
            <p:cNvPr id="8" name="Imagen 7" descr="Fondo negro con letras blancas&#10;&#10;Descripción generada automáticamente con confianza media">
              <a:extLst>
                <a:ext uri="{FF2B5EF4-FFF2-40B4-BE49-F238E27FC236}">
                  <a16:creationId xmlns:a16="http://schemas.microsoft.com/office/drawing/2014/main" id="{704EC65C-34F9-09F6-A704-AFDABE535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542925"/>
              <a:ext cx="7572376" cy="1949825"/>
            </a:xfrm>
            <a:prstGeom prst="rect">
              <a:avLst/>
            </a:prstGeom>
          </p:spPr>
        </p:pic>
        <p:sp>
          <p:nvSpPr>
            <p:cNvPr id="11" name="CuadroTexto 10">
              <a:extLst>
                <a:ext uri="{FF2B5EF4-FFF2-40B4-BE49-F238E27FC236}">
                  <a16:creationId xmlns:a16="http://schemas.microsoft.com/office/drawing/2014/main" id="{2AFC72CE-451A-1F0D-8652-FA946ADBED1C}"/>
                </a:ext>
              </a:extLst>
            </p:cNvPr>
            <p:cNvSpPr txBox="1"/>
            <p:nvPr/>
          </p:nvSpPr>
          <p:spPr>
            <a:xfrm>
              <a:off x="4171951" y="3733007"/>
              <a:ext cx="7153275" cy="1569660"/>
            </a:xfrm>
            <a:prstGeom prst="rect">
              <a:avLst/>
            </a:prstGeom>
            <a:noFill/>
          </p:spPr>
          <p:txBody>
            <a:bodyPr wrap="square">
              <a:spAutoFit/>
            </a:bodyPr>
            <a:lstStyle/>
            <a:p>
              <a:pPr algn="ctr"/>
              <a:r>
                <a:rPr lang="es-ES" sz="2400" b="1" dirty="0">
                  <a:solidFill>
                    <a:srgbClr val="584300"/>
                  </a:solidFill>
                  <a:latin typeface="Abhaya Libre ExtraBold" panose="02000803000000000000" pitchFamily="2" charset="0"/>
                  <a:cs typeface="Abhaya Libre ExtraBold" panose="02000803000000000000" pitchFamily="2" charset="0"/>
                </a:rPr>
                <a:t>“S</a:t>
              </a:r>
              <a:r>
                <a:rPr lang="en-US" sz="2400" b="1" dirty="0">
                  <a:solidFill>
                    <a:srgbClr val="584300"/>
                  </a:solidFill>
                  <a:latin typeface="Abhaya Libre ExtraBold" panose="02000803000000000000" pitchFamily="2" charset="0"/>
                  <a:cs typeface="Abhaya Libre ExtraBold" panose="02000803000000000000" pitchFamily="2" charset="0"/>
                </a:rPr>
                <a:t>eek ye the Lord, all ye meek of the earth, which have wrought his judgment; seek righteousness, seek meekness: it may be ye shall be hid in the day of the Lord’s anger</a:t>
              </a:r>
              <a:r>
                <a:rPr lang="es-ES" sz="2400" b="1" dirty="0">
                  <a:solidFill>
                    <a:srgbClr val="584300"/>
                  </a:solidFill>
                  <a:latin typeface="Abhaya Libre ExtraBold" panose="02000803000000000000" pitchFamily="2" charset="0"/>
                  <a:cs typeface="Abhaya Libre ExtraBold" panose="02000803000000000000" pitchFamily="2" charset="0"/>
                </a:rPr>
                <a:t>” (</a:t>
              </a:r>
              <a:r>
                <a:rPr lang="es-ES" sz="2400" b="1" dirty="0" err="1">
                  <a:solidFill>
                    <a:srgbClr val="584300"/>
                  </a:solidFill>
                  <a:latin typeface="Abhaya Libre ExtraBold" panose="02000803000000000000" pitchFamily="2" charset="0"/>
                  <a:cs typeface="Abhaya Libre ExtraBold" panose="02000803000000000000" pitchFamily="2" charset="0"/>
                </a:rPr>
                <a:t>Zephaniah</a:t>
              </a:r>
              <a:r>
                <a:rPr lang="es-ES" sz="2400" b="1" dirty="0">
                  <a:solidFill>
                    <a:srgbClr val="584300"/>
                  </a:solidFill>
                  <a:latin typeface="Abhaya Libre ExtraBold" panose="02000803000000000000" pitchFamily="2" charset="0"/>
                  <a:cs typeface="Abhaya Libre ExtraBold" panose="02000803000000000000" pitchFamily="2" charset="0"/>
                </a:rPr>
                <a:t> 2:3)</a:t>
              </a:r>
            </a:p>
          </p:txBody>
        </p:sp>
      </p:grpSp>
    </p:spTree>
    <p:extLst>
      <p:ext uri="{BB962C8B-B14F-4D97-AF65-F5344CB8AC3E}">
        <p14:creationId xmlns:p14="http://schemas.microsoft.com/office/powerpoint/2010/main" val="17441547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ppt_w</p:attrName>
                                        </p:attrNameLst>
                                      </p:cBhvr>
                                      <p:tavLst>
                                        <p:tav tm="0" fmla="#ppt_w*sin(2.5*pi*$)">
                                          <p:val>
                                            <p:fltVal val="0"/>
                                          </p:val>
                                        </p:tav>
                                        <p:tav tm="100000">
                                          <p:val>
                                            <p:fltVal val="1"/>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1+#ppt_w/2"/>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49" presetClass="entr" presetSubtype="0" decel="100000" fill="hold" grpId="1"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 calcmode="lin" valueType="num">
                                      <p:cBhvr>
                                        <p:cTn id="67" dur="500" fill="hold"/>
                                        <p:tgtEl>
                                          <p:spTgt spid="6"/>
                                        </p:tgtEl>
                                        <p:attrNameLst>
                                          <p:attrName>style.rotation</p:attrName>
                                        </p:attrNameLst>
                                      </p:cBhvr>
                                      <p:tavLst>
                                        <p:tav tm="0">
                                          <p:val>
                                            <p:fltVal val="360"/>
                                          </p:val>
                                        </p:tav>
                                        <p:tav tm="100000">
                                          <p:val>
                                            <p:fltVal val="0"/>
                                          </p:val>
                                        </p:tav>
                                      </p:tavLst>
                                    </p:anim>
                                    <p:animEffect transition="in" filter="fade">
                                      <p:cBhvr>
                                        <p:cTn id="68" dur="500"/>
                                        <p:tgtEl>
                                          <p:spTgt spid="6"/>
                                        </p:tgtEl>
                                      </p:cBhvr>
                                    </p:animEffect>
                                  </p:childTnLst>
                                </p:cTn>
                              </p:par>
                              <p:par>
                                <p:cTn id="69" presetID="34" presetClass="emph" presetSubtype="0" fill="hold" grpId="1" nodeType="with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4"/>
                                        </p:tgtEl>
                                        <p:attrNameLst>
                                          <p:attrName>ppt_x</p:attrName>
                                          <p:attrName>ppt_y</p:attrName>
                                        </p:attrNameLst>
                                      </p:cBhvr>
                                    </p:animMotion>
                                    <p:animRot by="1500000">
                                      <p:cBhvr>
                                        <p:cTn id="71" dur="125" fill="hold">
                                          <p:stCondLst>
                                            <p:cond delay="0"/>
                                          </p:stCondLst>
                                        </p:cTn>
                                        <p:tgtEl>
                                          <p:spTgt spid="4"/>
                                        </p:tgtEl>
                                        <p:attrNameLst>
                                          <p:attrName>r</p:attrName>
                                        </p:attrNameLst>
                                      </p:cBhvr>
                                    </p:animRot>
                                    <p:animRot by="-1500000">
                                      <p:cBhvr>
                                        <p:cTn id="72" dur="125" fill="hold">
                                          <p:stCondLst>
                                            <p:cond delay="125"/>
                                          </p:stCondLst>
                                        </p:cTn>
                                        <p:tgtEl>
                                          <p:spTgt spid="4"/>
                                        </p:tgtEl>
                                        <p:attrNameLst>
                                          <p:attrName>r</p:attrName>
                                        </p:attrNameLst>
                                      </p:cBhvr>
                                    </p:animRot>
                                    <p:animRot by="-1500000">
                                      <p:cBhvr>
                                        <p:cTn id="73" dur="125" fill="hold">
                                          <p:stCondLst>
                                            <p:cond delay="250"/>
                                          </p:stCondLst>
                                        </p:cTn>
                                        <p:tgtEl>
                                          <p:spTgt spid="4"/>
                                        </p:tgtEl>
                                        <p:attrNameLst>
                                          <p:attrName>r</p:attrName>
                                        </p:attrNameLst>
                                      </p:cBhvr>
                                    </p:animRot>
                                    <p:animRot by="1500000">
                                      <p:cBhvr>
                                        <p:cTn id="7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6" grpId="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0000"/>
          </a:stretch>
        </a:blipFill>
        <a:effectLst/>
      </p:bgPr>
    </p:bg>
    <p:spTree>
      <p:nvGrpSpPr>
        <p:cNvPr id="1" name=""/>
        <p:cNvGrpSpPr/>
        <p:nvPr/>
      </p:nvGrpSpPr>
      <p:grpSpPr>
        <a:xfrm>
          <a:off x="0" y="0"/>
          <a:ext cx="0" cy="0"/>
          <a:chOff x="0" y="0"/>
          <a:chExt cx="0" cy="0"/>
        </a:xfrm>
      </p:grpSpPr>
      <p:pic>
        <p:nvPicPr>
          <p:cNvPr id="13" name="Imagen 12" descr="Una caricatura de una persona&#10;&#10;Descripción generada automáticamente con confianza media">
            <a:extLst>
              <a:ext uri="{FF2B5EF4-FFF2-40B4-BE49-F238E27FC236}">
                <a16:creationId xmlns:a16="http://schemas.microsoft.com/office/drawing/2014/main" id="{43925988-3122-1B5C-0E9A-30485B852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854" y="2135552"/>
            <a:ext cx="3995654" cy="460166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669CAC2-6181-C325-F784-EC7142D8E4E1}"/>
              </a:ext>
            </a:extLst>
          </p:cNvPr>
          <p:cNvSpPr txBox="1"/>
          <p:nvPr/>
        </p:nvSpPr>
        <p:spPr>
          <a:xfrm>
            <a:off x="359278" y="38976"/>
            <a:ext cx="7367210" cy="2708434"/>
          </a:xfrm>
          <a:prstGeom prst="rect">
            <a:avLst/>
          </a:prstGeom>
          <a:noFill/>
        </p:spPr>
        <p:txBody>
          <a:bodyPr wrap="square">
            <a:spAutoFit/>
          </a:bodyPr>
          <a:lstStyle/>
          <a:p>
            <a:pPr>
              <a:spcBef>
                <a:spcPts val="600"/>
              </a:spcBef>
            </a:pPr>
            <a:r>
              <a:rPr lang="en-US" sz="2000" b="1" dirty="0"/>
              <a:t>I like to describe in great detail what I see. I want you, when you read me, to live what I have lived and feel what I have felt. My name means, "Jehovah is God," that is, Joel</a:t>
            </a:r>
            <a:r>
              <a:rPr lang="es-ES" sz="2000" b="1" dirty="0"/>
              <a:t>.</a:t>
            </a:r>
          </a:p>
          <a:p>
            <a:pPr>
              <a:spcBef>
                <a:spcPts val="600"/>
              </a:spcBef>
            </a:pPr>
            <a:r>
              <a:rPr lang="en-US" sz="2000" b="1" dirty="0"/>
              <a:t>The locusts passed by eating everything in their path. They left us no food. Because of this, we suffered a great drought</a:t>
            </a:r>
            <a:r>
              <a:rPr lang="es-ES" sz="2000" b="1" dirty="0"/>
              <a:t>.</a:t>
            </a:r>
          </a:p>
          <a:p>
            <a:pPr>
              <a:spcBef>
                <a:spcPts val="600"/>
              </a:spcBef>
            </a:pPr>
            <a:r>
              <a:rPr lang="en-US" sz="2000" b="1" dirty="0"/>
              <a:t>Then God called me to say to my people, "Seek God, and He will give you rain." Early and latter rain. Heavy rains so that your crops will produce in abundance</a:t>
            </a:r>
            <a:r>
              <a:rPr lang="es-ES" sz="2000" b="1" dirty="0"/>
              <a:t>.</a:t>
            </a:r>
          </a:p>
        </p:txBody>
      </p:sp>
      <p:pic>
        <p:nvPicPr>
          <p:cNvPr id="2" name="Imagen 1">
            <a:extLst>
              <a:ext uri="{FF2B5EF4-FFF2-40B4-BE49-F238E27FC236}">
                <a16:creationId xmlns:a16="http://schemas.microsoft.com/office/drawing/2014/main" id="{35F9BDD9-43D4-6967-A269-CD065E496A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14427" y="120787"/>
            <a:ext cx="3149206" cy="2196825"/>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35B6E0E3-52E1-CC26-E7EB-BE93AEF60272}"/>
              </a:ext>
            </a:extLst>
          </p:cNvPr>
          <p:cNvSpPr txBox="1"/>
          <p:nvPr/>
        </p:nvSpPr>
        <p:spPr>
          <a:xfrm>
            <a:off x="8595120" y="196455"/>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JOEL</a:t>
            </a:r>
          </a:p>
        </p:txBody>
      </p:sp>
      <p:sp>
        <p:nvSpPr>
          <p:cNvPr id="6" name="CuadroTexto 5">
            <a:extLst>
              <a:ext uri="{FF2B5EF4-FFF2-40B4-BE49-F238E27FC236}">
                <a16:creationId xmlns:a16="http://schemas.microsoft.com/office/drawing/2014/main" id="{342C5777-5B12-3CB3-9896-DEE158B1A693}"/>
              </a:ext>
            </a:extLst>
          </p:cNvPr>
          <p:cNvSpPr txBox="1"/>
          <p:nvPr/>
        </p:nvSpPr>
        <p:spPr>
          <a:xfrm>
            <a:off x="8614425" y="1766220"/>
            <a:ext cx="1421387" cy="369332"/>
          </a:xfrm>
          <a:prstGeom prst="rect">
            <a:avLst/>
          </a:prstGeom>
          <a:noFill/>
        </p:spPr>
        <p:txBody>
          <a:bodyPr wrap="square">
            <a:spAutoFit/>
          </a:bodyPr>
          <a:lstStyle/>
          <a:p>
            <a:r>
              <a:rPr lang="es-ES" dirty="0"/>
              <a:t>620 B.C.</a:t>
            </a:r>
          </a:p>
        </p:txBody>
      </p:sp>
      <p:sp>
        <p:nvSpPr>
          <p:cNvPr id="7" name="CuadroTexto 6">
            <a:extLst>
              <a:ext uri="{FF2B5EF4-FFF2-40B4-BE49-F238E27FC236}">
                <a16:creationId xmlns:a16="http://schemas.microsoft.com/office/drawing/2014/main" id="{625A5801-13C4-16E6-526A-9C9A2DC756D8}"/>
              </a:ext>
            </a:extLst>
          </p:cNvPr>
          <p:cNvSpPr txBox="1"/>
          <p:nvPr/>
        </p:nvSpPr>
        <p:spPr>
          <a:xfrm>
            <a:off x="8614426" y="916140"/>
            <a:ext cx="3129899" cy="954107"/>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008AB0"/>
                </a:solidFill>
              </a:rPr>
              <a:t>God Gives Me Prosperity</a:t>
            </a:r>
          </a:p>
        </p:txBody>
      </p:sp>
      <p:grpSp>
        <p:nvGrpSpPr>
          <p:cNvPr id="5" name="Grupo 4">
            <a:extLst>
              <a:ext uri="{FF2B5EF4-FFF2-40B4-BE49-F238E27FC236}">
                <a16:creationId xmlns:a16="http://schemas.microsoft.com/office/drawing/2014/main" id="{6D97A7E1-3E70-44EA-03F8-010A28C6C4C4}"/>
              </a:ext>
            </a:extLst>
          </p:cNvPr>
          <p:cNvGrpSpPr/>
          <p:nvPr/>
        </p:nvGrpSpPr>
        <p:grpSpPr>
          <a:xfrm>
            <a:off x="79190" y="2748212"/>
            <a:ext cx="7948758" cy="2862992"/>
            <a:chOff x="346472" y="2748212"/>
            <a:chExt cx="7367210" cy="2862992"/>
          </a:xfrm>
        </p:grpSpPr>
        <p:pic>
          <p:nvPicPr>
            <p:cNvPr id="12" name="Imagen 11" descr="Pantalla de computadora con fondo negro&#10;&#10;Descripción generada automáticamente con confianza baja">
              <a:extLst>
                <a:ext uri="{FF2B5EF4-FFF2-40B4-BE49-F238E27FC236}">
                  <a16:creationId xmlns:a16="http://schemas.microsoft.com/office/drawing/2014/main" id="{70DC92FA-D7E3-0697-8749-D28FA5B75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472" y="2748212"/>
              <a:ext cx="7367210" cy="2862992"/>
            </a:xfrm>
            <a:prstGeom prst="rect">
              <a:avLst/>
            </a:prstGeom>
          </p:spPr>
        </p:pic>
        <p:sp>
          <p:nvSpPr>
            <p:cNvPr id="9" name="CuadroTexto 8">
              <a:extLst>
                <a:ext uri="{FF2B5EF4-FFF2-40B4-BE49-F238E27FC236}">
                  <a16:creationId xmlns:a16="http://schemas.microsoft.com/office/drawing/2014/main" id="{BE820FC2-3117-9320-122F-178EACD5F74C}"/>
                </a:ext>
              </a:extLst>
            </p:cNvPr>
            <p:cNvSpPr txBox="1"/>
            <p:nvPr/>
          </p:nvSpPr>
          <p:spPr>
            <a:xfrm>
              <a:off x="579602" y="3025546"/>
              <a:ext cx="6900951" cy="2308324"/>
            </a:xfrm>
            <a:prstGeom prst="rect">
              <a:avLst/>
            </a:prstGeom>
            <a:noFill/>
          </p:spPr>
          <p:txBody>
            <a:bodyPr wrap="square">
              <a:spAutoFit/>
            </a:bodyPr>
            <a:lstStyle/>
            <a:p>
              <a:pPr algn="ctr"/>
              <a:r>
                <a:rPr lang="es-ES" sz="2400" b="1" dirty="0">
                  <a:solidFill>
                    <a:srgbClr val="05505F"/>
                  </a:solidFill>
                  <a:latin typeface="Abhaya Libre ExtraBold" panose="02000803000000000000" pitchFamily="2" charset="0"/>
                  <a:cs typeface="Abhaya Libre ExtraBold" panose="02000803000000000000" pitchFamily="2" charset="0"/>
                </a:rPr>
                <a:t>“</a:t>
              </a:r>
              <a:r>
                <a:rPr lang="en-US" sz="2400" b="1" dirty="0">
                  <a:solidFill>
                    <a:srgbClr val="05505F"/>
                  </a:solidFill>
                  <a:latin typeface="Abhaya Libre ExtraBold" panose="02000803000000000000" pitchFamily="2" charset="0"/>
                  <a:cs typeface="Abhaya Libre ExtraBold" panose="02000803000000000000" pitchFamily="2" charset="0"/>
                </a:rPr>
                <a:t>Be glad then, ye children of Zion, and rejoice in the Lord your God: for he hath given you the former rain moderately, and he will cause to come down for you the rain, the former rain, and the latter rain in the first month. And the floors shall be full of wheat, and the fats shall overflow with wine and oil.</a:t>
              </a:r>
              <a:r>
                <a:rPr lang="es-ES" sz="2400" b="1" dirty="0">
                  <a:solidFill>
                    <a:srgbClr val="05505F"/>
                  </a:solidFill>
                  <a:latin typeface="Abhaya Libre ExtraBold" panose="02000803000000000000" pitchFamily="2" charset="0"/>
                  <a:cs typeface="Abhaya Libre ExtraBold" panose="02000803000000000000" pitchFamily="2" charset="0"/>
                </a:rPr>
                <a:t>” </a:t>
              </a:r>
              <a:r>
                <a:rPr lang="es-ES" sz="2000" b="1" dirty="0">
                  <a:solidFill>
                    <a:srgbClr val="05505F"/>
                  </a:solidFill>
                  <a:latin typeface="Abhaya Libre ExtraBold" panose="02000803000000000000" pitchFamily="2" charset="0"/>
                  <a:cs typeface="Abhaya Libre ExtraBold" panose="02000803000000000000" pitchFamily="2" charset="0"/>
                </a:rPr>
                <a:t>(Joel 2:23-24)</a:t>
              </a:r>
              <a:r>
                <a:rPr lang="es-ES" sz="2400" b="1" dirty="0">
                  <a:solidFill>
                    <a:srgbClr val="05505F"/>
                  </a:solidFill>
                  <a:latin typeface="Abhaya Libre ExtraBold" panose="02000803000000000000" pitchFamily="2" charset="0"/>
                  <a:cs typeface="Abhaya Libre ExtraBold" panose="02000803000000000000" pitchFamily="2" charset="0"/>
                </a:rPr>
                <a:t> </a:t>
              </a:r>
            </a:p>
          </p:txBody>
        </p:sp>
      </p:grpSp>
      <p:sp>
        <p:nvSpPr>
          <p:cNvPr id="11" name="CuadroTexto 10">
            <a:extLst>
              <a:ext uri="{FF2B5EF4-FFF2-40B4-BE49-F238E27FC236}">
                <a16:creationId xmlns:a16="http://schemas.microsoft.com/office/drawing/2014/main" id="{EEBB3251-2B76-54A4-E3BF-86FAD0A54522}"/>
              </a:ext>
            </a:extLst>
          </p:cNvPr>
          <p:cNvSpPr txBox="1"/>
          <p:nvPr/>
        </p:nvSpPr>
        <p:spPr>
          <a:xfrm>
            <a:off x="359278" y="5636079"/>
            <a:ext cx="7521178" cy="1015663"/>
          </a:xfrm>
          <a:prstGeom prst="rect">
            <a:avLst/>
          </a:prstGeom>
          <a:noFill/>
        </p:spPr>
        <p:txBody>
          <a:bodyPr wrap="square">
            <a:spAutoFit/>
          </a:bodyPr>
          <a:lstStyle/>
          <a:p>
            <a:r>
              <a:rPr lang="en-US" sz="2000" b="1" dirty="0"/>
              <a:t>God also tells you to turn your whole heart to God, to seek Him. God will give you material and spiritual prosperity, pouring out the Holy Spirit on you</a:t>
            </a:r>
            <a:r>
              <a:rPr lang="es-ES" sz="2000" b="1" dirty="0"/>
              <a:t>.</a:t>
            </a:r>
          </a:p>
        </p:txBody>
      </p:sp>
    </p:spTree>
    <p:extLst>
      <p:ext uri="{BB962C8B-B14F-4D97-AF65-F5344CB8AC3E}">
        <p14:creationId xmlns:p14="http://schemas.microsoft.com/office/powerpoint/2010/main" val="9744015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ppt_w</p:attrName>
                                        </p:attrNameLst>
                                      </p:cBhvr>
                                      <p:tavLst>
                                        <p:tav tm="0" fmla="#ppt_w*sin(2.5*pi*$)">
                                          <p:val>
                                            <p:fltVal val="0"/>
                                          </p:val>
                                        </p:tav>
                                        <p:tav tm="100000">
                                          <p:val>
                                            <p:fltVal val="1"/>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0-#ppt_w/2"/>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49" presetClass="entr" presetSubtype="0" decel="100000" fill="hold" grpId="1"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 calcmode="lin" valueType="num">
                                      <p:cBhvr>
                                        <p:cTn id="67" dur="500" fill="hold"/>
                                        <p:tgtEl>
                                          <p:spTgt spid="7"/>
                                        </p:tgtEl>
                                        <p:attrNameLst>
                                          <p:attrName>style.rotation</p:attrName>
                                        </p:attrNameLst>
                                      </p:cBhvr>
                                      <p:tavLst>
                                        <p:tav tm="0">
                                          <p:val>
                                            <p:fltVal val="360"/>
                                          </p:val>
                                        </p:tav>
                                        <p:tav tm="100000">
                                          <p:val>
                                            <p:fltVal val="0"/>
                                          </p:val>
                                        </p:tav>
                                      </p:tavLst>
                                    </p:anim>
                                    <p:animEffect transition="in" filter="fade">
                                      <p:cBhvr>
                                        <p:cTn id="68" dur="500"/>
                                        <p:tgtEl>
                                          <p:spTgt spid="7"/>
                                        </p:tgtEl>
                                      </p:cBhvr>
                                    </p:animEffect>
                                  </p:childTnLst>
                                </p:cTn>
                              </p:par>
                              <p:par>
                                <p:cTn id="69" presetID="34" presetClass="emph" presetSubtype="0" fill="hold" grpId="1" nodeType="with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4"/>
                                        </p:tgtEl>
                                        <p:attrNameLst>
                                          <p:attrName>ppt_x</p:attrName>
                                          <p:attrName>ppt_y</p:attrName>
                                        </p:attrNameLst>
                                      </p:cBhvr>
                                    </p:animMotion>
                                    <p:animRot by="1500000">
                                      <p:cBhvr>
                                        <p:cTn id="71" dur="125" fill="hold">
                                          <p:stCondLst>
                                            <p:cond delay="0"/>
                                          </p:stCondLst>
                                        </p:cTn>
                                        <p:tgtEl>
                                          <p:spTgt spid="4"/>
                                        </p:tgtEl>
                                        <p:attrNameLst>
                                          <p:attrName>r</p:attrName>
                                        </p:attrNameLst>
                                      </p:cBhvr>
                                    </p:animRot>
                                    <p:animRot by="-1500000">
                                      <p:cBhvr>
                                        <p:cTn id="72" dur="125" fill="hold">
                                          <p:stCondLst>
                                            <p:cond delay="125"/>
                                          </p:stCondLst>
                                        </p:cTn>
                                        <p:tgtEl>
                                          <p:spTgt spid="4"/>
                                        </p:tgtEl>
                                        <p:attrNameLst>
                                          <p:attrName>r</p:attrName>
                                        </p:attrNameLst>
                                      </p:cBhvr>
                                    </p:animRot>
                                    <p:animRot by="-1500000">
                                      <p:cBhvr>
                                        <p:cTn id="73" dur="125" fill="hold">
                                          <p:stCondLst>
                                            <p:cond delay="250"/>
                                          </p:stCondLst>
                                        </p:cTn>
                                        <p:tgtEl>
                                          <p:spTgt spid="4"/>
                                        </p:tgtEl>
                                        <p:attrNameLst>
                                          <p:attrName>r</p:attrName>
                                        </p:attrNameLst>
                                      </p:cBhvr>
                                    </p:animRot>
                                    <p:animRot by="1500000">
                                      <p:cBhvr>
                                        <p:cTn id="7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7" grpId="0"/>
      <p:bldP spid="7"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CE3B05-D9B5-D990-11F5-F0E08F0A4729}"/>
              </a:ext>
            </a:extLst>
          </p:cNvPr>
          <p:cNvSpPr txBox="1"/>
          <p:nvPr/>
        </p:nvSpPr>
        <p:spPr>
          <a:xfrm>
            <a:off x="4598126" y="111169"/>
            <a:ext cx="7593874" cy="5016758"/>
          </a:xfrm>
          <a:prstGeom prst="rect">
            <a:avLst/>
          </a:prstGeom>
          <a:noFill/>
        </p:spPr>
        <p:txBody>
          <a:bodyPr wrap="square">
            <a:spAutoFit/>
          </a:bodyPr>
          <a:lstStyle/>
          <a:p>
            <a:r>
              <a:rPr lang="en-US" sz="2000" b="1" dirty="0"/>
              <a:t>That is, I, Obadiah, the servant of Jehovah</a:t>
            </a:r>
            <a:r>
              <a:rPr lang="es-ES" sz="2000" b="1" dirty="0"/>
              <a:t>.</a:t>
            </a:r>
          </a:p>
          <a:p>
            <a:r>
              <a:rPr lang="en-US" sz="2000" b="1" dirty="0"/>
              <a:t>I want to tell you the story of the people of Edom</a:t>
            </a:r>
            <a:r>
              <a:rPr lang="es-ES" sz="2000" b="1" dirty="0"/>
              <a:t>.</a:t>
            </a:r>
          </a:p>
          <a:p>
            <a:r>
              <a:rPr lang="en-US" sz="2000" b="1" dirty="0"/>
              <a:t>They are descended from Esau, the brother of our father Jacob. Although we are family, they have never treated us well</a:t>
            </a:r>
            <a:r>
              <a:rPr lang="es-ES" sz="2000" b="1" dirty="0"/>
              <a:t>.</a:t>
            </a:r>
          </a:p>
          <a:p>
            <a:r>
              <a:rPr lang="en-US" sz="2000" b="1" dirty="0"/>
              <a:t>Take a look at some examples</a:t>
            </a:r>
            <a:r>
              <a:rPr lang="es-ES" sz="2000" b="1" dirty="0"/>
              <a:t>:</a:t>
            </a:r>
          </a:p>
          <a:p>
            <a:pPr marL="342900" indent="-342900">
              <a:buClr>
                <a:srgbClr val="C00000"/>
              </a:buClr>
              <a:buFont typeface="Wingdings" panose="05000000000000000000" pitchFamily="2" charset="2"/>
              <a:buChar char=""/>
            </a:pPr>
            <a:r>
              <a:rPr lang="en-US" sz="2000" b="1" dirty="0"/>
              <a:t>When we were going to Canaan, they did not let us pass through their territory</a:t>
            </a:r>
            <a:r>
              <a:rPr lang="es-ES" sz="2000" b="1" dirty="0"/>
              <a:t>.</a:t>
            </a:r>
          </a:p>
          <a:p>
            <a:pPr marL="342900" indent="-342900">
              <a:buClr>
                <a:srgbClr val="C00000"/>
              </a:buClr>
              <a:buFont typeface="Wingdings" panose="05000000000000000000" pitchFamily="2" charset="2"/>
              <a:buChar char=""/>
            </a:pPr>
            <a:r>
              <a:rPr lang="en-US" sz="2000" b="1" dirty="0"/>
              <a:t>They made war against Saul and Solomon</a:t>
            </a:r>
            <a:r>
              <a:rPr lang="es-ES" sz="2000" b="1" dirty="0"/>
              <a:t>.</a:t>
            </a:r>
          </a:p>
          <a:p>
            <a:pPr marL="342900" indent="-342900">
              <a:buClr>
                <a:srgbClr val="C00000"/>
              </a:buClr>
              <a:buFont typeface="Wingdings" panose="05000000000000000000" pitchFamily="2" charset="2"/>
              <a:buChar char=""/>
            </a:pPr>
            <a:r>
              <a:rPr lang="en-US" sz="2000" b="1" dirty="0"/>
              <a:t>They joined with other peoples to invade Judah on several occasions</a:t>
            </a:r>
            <a:r>
              <a:rPr lang="es-ES" sz="2000" b="1" dirty="0"/>
              <a:t>.</a:t>
            </a:r>
          </a:p>
          <a:p>
            <a:pPr marL="342900" indent="-342900">
              <a:buClr>
                <a:srgbClr val="C00000"/>
              </a:buClr>
              <a:buFont typeface="Wingdings" panose="05000000000000000000" pitchFamily="2" charset="2"/>
              <a:buChar char=""/>
            </a:pPr>
            <a:r>
              <a:rPr lang="en-US" sz="2000" b="1" dirty="0"/>
              <a:t>When Nebuchadnezzar destroyed Jerusalem, the Edomites rejoiced at our calamity</a:t>
            </a:r>
            <a:r>
              <a:rPr lang="es-ES" sz="2000" b="1" dirty="0"/>
              <a:t>.</a:t>
            </a:r>
          </a:p>
          <a:p>
            <a:r>
              <a:rPr lang="en-US" sz="2000" b="1" dirty="0"/>
              <a:t>For all this, God gave me the mission of announcing the destruction of Edom and the restoration of Israel</a:t>
            </a:r>
            <a:r>
              <a:rPr lang="es-ES" sz="2000" b="1" dirty="0"/>
              <a:t>.</a:t>
            </a:r>
          </a:p>
          <a:p>
            <a:r>
              <a:rPr lang="en-US" sz="2000" b="1" dirty="0"/>
              <a:t>One more way that God has for us to seek Him is to deliver ourselves from our enemies. God is just and, sooner or later, he will do justice</a:t>
            </a:r>
            <a:r>
              <a:rPr lang="es-ES" sz="2000" b="1" dirty="0"/>
              <a:t>.</a:t>
            </a:r>
          </a:p>
        </p:txBody>
      </p:sp>
      <p:grpSp>
        <p:nvGrpSpPr>
          <p:cNvPr id="5" name="Grupo 4">
            <a:extLst>
              <a:ext uri="{FF2B5EF4-FFF2-40B4-BE49-F238E27FC236}">
                <a16:creationId xmlns:a16="http://schemas.microsoft.com/office/drawing/2014/main" id="{1EA7F774-CB0B-8031-3910-C79CF2DDE90C}"/>
              </a:ext>
            </a:extLst>
          </p:cNvPr>
          <p:cNvGrpSpPr/>
          <p:nvPr/>
        </p:nvGrpSpPr>
        <p:grpSpPr>
          <a:xfrm>
            <a:off x="4721950" y="5166313"/>
            <a:ext cx="7350109" cy="1542857"/>
            <a:chOff x="4721951" y="5166313"/>
            <a:chExt cx="7133226" cy="1542857"/>
          </a:xfrm>
        </p:grpSpPr>
        <p:pic>
          <p:nvPicPr>
            <p:cNvPr id="8" name="Imagen 7" descr="Forma, Rectángulo&#10;&#10;Descripción generada automáticamente">
              <a:extLst>
                <a:ext uri="{FF2B5EF4-FFF2-40B4-BE49-F238E27FC236}">
                  <a16:creationId xmlns:a16="http://schemas.microsoft.com/office/drawing/2014/main" id="{4054B81B-9A06-732E-1A2B-2803DD1CA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951" y="5166313"/>
              <a:ext cx="7133226" cy="1542857"/>
            </a:xfrm>
            <a:prstGeom prst="rect">
              <a:avLst/>
            </a:prstGeom>
          </p:spPr>
        </p:pic>
        <p:sp>
          <p:nvSpPr>
            <p:cNvPr id="9" name="CuadroTexto 8">
              <a:extLst>
                <a:ext uri="{FF2B5EF4-FFF2-40B4-BE49-F238E27FC236}">
                  <a16:creationId xmlns:a16="http://schemas.microsoft.com/office/drawing/2014/main" id="{9339CEB5-DDF8-E747-C6F1-598014067B61}"/>
                </a:ext>
              </a:extLst>
            </p:cNvPr>
            <p:cNvSpPr txBox="1"/>
            <p:nvPr/>
          </p:nvSpPr>
          <p:spPr>
            <a:xfrm>
              <a:off x="4721951" y="5337577"/>
              <a:ext cx="7133226" cy="1200329"/>
            </a:xfrm>
            <a:prstGeom prst="rect">
              <a:avLst/>
            </a:prstGeom>
            <a:noFill/>
          </p:spPr>
          <p:txBody>
            <a:bodyPr wrap="square">
              <a:spAutoFit/>
            </a:bodyPr>
            <a:lstStyle/>
            <a:p>
              <a:pPr algn="ctr"/>
              <a:r>
                <a:rPr lang="es-ES" sz="2400" b="1" dirty="0">
                  <a:solidFill>
                    <a:srgbClr val="760000"/>
                  </a:solidFill>
                  <a:latin typeface="Abhaya Libre ExtraBold" panose="02000803000000000000" pitchFamily="2" charset="0"/>
                  <a:cs typeface="Abhaya Libre ExtraBold" panose="02000803000000000000" pitchFamily="2" charset="0"/>
                </a:rPr>
                <a:t>“</a:t>
              </a:r>
              <a:r>
                <a:rPr lang="en-US" sz="2400" b="1" dirty="0">
                  <a:solidFill>
                    <a:srgbClr val="760000"/>
                  </a:solidFill>
                  <a:latin typeface="Abhaya Libre ExtraBold" panose="02000803000000000000" pitchFamily="2" charset="0"/>
                  <a:cs typeface="Abhaya Libre ExtraBold" panose="02000803000000000000" pitchFamily="2" charset="0"/>
                </a:rPr>
                <a:t>For the day of the Lord is near upon all the heathen: as thou hast done, it shall be done unto thee: thy reward shall return upon thine own head</a:t>
              </a:r>
              <a:r>
                <a:rPr lang="es-ES" sz="2400" b="1" dirty="0">
                  <a:solidFill>
                    <a:srgbClr val="760000"/>
                  </a:solidFill>
                  <a:latin typeface="Abhaya Libre ExtraBold" panose="02000803000000000000" pitchFamily="2" charset="0"/>
                  <a:cs typeface="Abhaya Libre ExtraBold" panose="02000803000000000000" pitchFamily="2" charset="0"/>
                </a:rPr>
                <a:t>” </a:t>
              </a:r>
              <a:r>
                <a:rPr lang="es-ES" sz="2000" b="1" dirty="0">
                  <a:solidFill>
                    <a:srgbClr val="760000"/>
                  </a:solidFill>
                  <a:latin typeface="Abhaya Libre ExtraBold" panose="02000803000000000000" pitchFamily="2" charset="0"/>
                  <a:cs typeface="Abhaya Libre ExtraBold" panose="02000803000000000000" pitchFamily="2" charset="0"/>
                </a:rPr>
                <a:t>(</a:t>
              </a:r>
              <a:r>
                <a:rPr lang="es-ES" sz="2000" b="1" dirty="0" err="1">
                  <a:solidFill>
                    <a:srgbClr val="760000"/>
                  </a:solidFill>
                  <a:latin typeface="Abhaya Libre ExtraBold" panose="02000803000000000000" pitchFamily="2" charset="0"/>
                  <a:cs typeface="Abhaya Libre ExtraBold" panose="02000803000000000000" pitchFamily="2" charset="0"/>
                </a:rPr>
                <a:t>Obadiah</a:t>
              </a:r>
              <a:r>
                <a:rPr lang="es-ES" sz="2000" b="1" dirty="0">
                  <a:solidFill>
                    <a:srgbClr val="760000"/>
                  </a:solidFill>
                  <a:latin typeface="Abhaya Libre ExtraBold" panose="02000803000000000000" pitchFamily="2" charset="0"/>
                  <a:cs typeface="Abhaya Libre ExtraBold" panose="02000803000000000000" pitchFamily="2" charset="0"/>
                </a:rPr>
                <a:t> 1:15)</a:t>
              </a:r>
              <a:endParaRPr lang="es-ES" sz="2400" b="1" dirty="0">
                <a:solidFill>
                  <a:srgbClr val="760000"/>
                </a:solidFill>
                <a:latin typeface="Abhaya Libre ExtraBold" panose="02000803000000000000" pitchFamily="2" charset="0"/>
                <a:cs typeface="Abhaya Libre ExtraBold" panose="02000803000000000000" pitchFamily="2" charset="0"/>
              </a:endParaRPr>
            </a:p>
          </p:txBody>
        </p:sp>
      </p:grpSp>
      <p:pic>
        <p:nvPicPr>
          <p:cNvPr id="11" name="Imagen 10" descr="Un hombre con un turbante en la cabeza&#10;&#10;Descripción generada automáticamente con confianza baja">
            <a:extLst>
              <a:ext uri="{FF2B5EF4-FFF2-40B4-BE49-F238E27FC236}">
                <a16:creationId xmlns:a16="http://schemas.microsoft.com/office/drawing/2014/main" id="{03F87B85-FE63-7DDB-6E89-42074A13AD77}"/>
              </a:ext>
            </a:extLst>
          </p:cNvPr>
          <p:cNvPicPr>
            <a:picLocks noChangeAspect="1"/>
          </p:cNvPicPr>
          <p:nvPr/>
        </p:nvPicPr>
        <p:blipFill rotWithShape="1">
          <a:blip r:embed="rId4">
            <a:extLst>
              <a:ext uri="{28A0092B-C50C-407E-A947-70E740481C1C}">
                <a14:useLocalDpi xmlns:a14="http://schemas.microsoft.com/office/drawing/2010/main" val="0"/>
              </a:ext>
            </a:extLst>
          </a:blip>
          <a:srcRect l="2061" r="5227"/>
          <a:stretch/>
        </p:blipFill>
        <p:spPr>
          <a:xfrm>
            <a:off x="119940" y="2132533"/>
            <a:ext cx="4243054" cy="4576637"/>
          </a:xfrm>
          <a:prstGeom prst="rect">
            <a:avLst/>
          </a:prstGeom>
          <a:effectLst>
            <a:innerShdw blurRad="114300">
              <a:prstClr val="black"/>
            </a:innerShdw>
          </a:effectLst>
        </p:spPr>
      </p:pic>
      <p:pic>
        <p:nvPicPr>
          <p:cNvPr id="2" name="Imagen 1">
            <a:extLst>
              <a:ext uri="{FF2B5EF4-FFF2-40B4-BE49-F238E27FC236}">
                <a16:creationId xmlns:a16="http://schemas.microsoft.com/office/drawing/2014/main" id="{18E2F3E0-D483-568A-F673-DE66B0C31F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4619" y="111169"/>
            <a:ext cx="3131001" cy="2184126"/>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8C48CD5C-4090-1EE9-BAA7-3E69A291A980}"/>
              </a:ext>
            </a:extLst>
          </p:cNvPr>
          <p:cNvSpPr txBox="1"/>
          <p:nvPr/>
        </p:nvSpPr>
        <p:spPr>
          <a:xfrm>
            <a:off x="655517" y="186930"/>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OBADIAH</a:t>
            </a:r>
          </a:p>
        </p:txBody>
      </p:sp>
      <p:sp>
        <p:nvSpPr>
          <p:cNvPr id="6" name="CuadroTexto 5">
            <a:extLst>
              <a:ext uri="{FF2B5EF4-FFF2-40B4-BE49-F238E27FC236}">
                <a16:creationId xmlns:a16="http://schemas.microsoft.com/office/drawing/2014/main" id="{4CCCE5ED-3C34-DB8A-49C9-13FD9FE44E6F}"/>
              </a:ext>
            </a:extLst>
          </p:cNvPr>
          <p:cNvSpPr txBox="1"/>
          <p:nvPr/>
        </p:nvSpPr>
        <p:spPr>
          <a:xfrm>
            <a:off x="2780799" y="1725101"/>
            <a:ext cx="1023923" cy="369332"/>
          </a:xfrm>
          <a:prstGeom prst="rect">
            <a:avLst/>
          </a:prstGeom>
          <a:noFill/>
        </p:spPr>
        <p:txBody>
          <a:bodyPr wrap="square">
            <a:spAutoFit/>
          </a:bodyPr>
          <a:lstStyle/>
          <a:p>
            <a:pPr algn="r"/>
            <a:r>
              <a:rPr lang="es-ES" dirty="0"/>
              <a:t>586 B.C. </a:t>
            </a:r>
          </a:p>
        </p:txBody>
      </p:sp>
      <p:sp>
        <p:nvSpPr>
          <p:cNvPr id="7" name="CuadroTexto 6">
            <a:extLst>
              <a:ext uri="{FF2B5EF4-FFF2-40B4-BE49-F238E27FC236}">
                <a16:creationId xmlns:a16="http://schemas.microsoft.com/office/drawing/2014/main" id="{026B0C4D-98FC-873C-1568-CD5C9CD33B50}"/>
              </a:ext>
            </a:extLst>
          </p:cNvPr>
          <p:cNvSpPr txBox="1"/>
          <p:nvPr/>
        </p:nvSpPr>
        <p:spPr>
          <a:xfrm>
            <a:off x="664618" y="939716"/>
            <a:ext cx="3107597" cy="861774"/>
          </a:xfrm>
          <a:prstGeom prst="rect">
            <a:avLst/>
          </a:prstGeom>
          <a:noFill/>
        </p:spPr>
        <p:txBody>
          <a:bodyPr wrap="square">
            <a:spAutoFit/>
            <a:scene3d>
              <a:camera prst="orthographicFront"/>
              <a:lightRig rig="threePt" dir="t"/>
            </a:scene3d>
            <a:sp3d extrusionH="57150">
              <a:bevelT w="38100" h="38100"/>
            </a:sp3d>
          </a:bodyPr>
          <a:lstStyle/>
          <a:p>
            <a:pPr algn="ctr"/>
            <a:r>
              <a:rPr lang="en-US" sz="2500" b="1" dirty="0">
                <a:solidFill>
                  <a:srgbClr val="C00000"/>
                </a:solidFill>
              </a:rPr>
              <a:t>God Gives Me Justice From My Enemies</a:t>
            </a:r>
            <a:endParaRPr lang="es-ES" sz="2500" b="1" dirty="0">
              <a:solidFill>
                <a:srgbClr val="C00000"/>
              </a:solidFill>
            </a:endParaRPr>
          </a:p>
        </p:txBody>
      </p:sp>
    </p:spTree>
    <p:extLst>
      <p:ext uri="{BB962C8B-B14F-4D97-AF65-F5344CB8AC3E}">
        <p14:creationId xmlns:p14="http://schemas.microsoft.com/office/powerpoint/2010/main" val="70776217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ppt_w</p:attrName>
                                        </p:attrNameLst>
                                      </p:cBhvr>
                                      <p:tavLst>
                                        <p:tav tm="0" fmla="#ppt_w*sin(2.5*pi*$)">
                                          <p:val>
                                            <p:fltVal val="0"/>
                                          </p:val>
                                        </p:tav>
                                        <p:tav tm="100000">
                                          <p:val>
                                            <p:fltVal val="1"/>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left)">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left)">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wipe(left)">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wipe(left)">
                                      <p:cBhvr>
                                        <p:cTn id="68" dur="500"/>
                                        <p:tgtEl>
                                          <p:spTgt spid="3">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Effect transition="in" filter="wipe(left)">
                                      <p:cBhvr>
                                        <p:cTn id="73" dur="500"/>
                                        <p:tgtEl>
                                          <p:spTgt spid="3">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1" dur="1000" fill="hold"/>
                                        <p:tgtEl>
                                          <p:spTgt spid="5"/>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6"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1+#ppt_w/2"/>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49" presetClass="entr" presetSubtype="0" decel="100000" fill="hold" grpId="1"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 calcmode="lin" valueType="num">
                                      <p:cBhvr>
                                        <p:cTn id="97" dur="500" fill="hold"/>
                                        <p:tgtEl>
                                          <p:spTgt spid="7"/>
                                        </p:tgtEl>
                                        <p:attrNameLst>
                                          <p:attrName>style.rotation</p:attrName>
                                        </p:attrNameLst>
                                      </p:cBhvr>
                                      <p:tavLst>
                                        <p:tav tm="0">
                                          <p:val>
                                            <p:fltVal val="360"/>
                                          </p:val>
                                        </p:tav>
                                        <p:tav tm="100000">
                                          <p:val>
                                            <p:fltVal val="0"/>
                                          </p:val>
                                        </p:tav>
                                      </p:tavLst>
                                    </p:anim>
                                    <p:animEffect transition="in" filter="fade">
                                      <p:cBhvr>
                                        <p:cTn id="98" dur="500"/>
                                        <p:tgtEl>
                                          <p:spTgt spid="7"/>
                                        </p:tgtEl>
                                      </p:cBhvr>
                                    </p:animEffect>
                                  </p:childTnLst>
                                </p:cTn>
                              </p:par>
                              <p:par>
                                <p:cTn id="99" presetID="34" presetClass="emph" presetSubtype="0" fill="hold" grpId="1" nodeType="withEffect">
                                  <p:stCondLst>
                                    <p:cond delay="0"/>
                                  </p:stCondLst>
                                  <p:iterate type="lt">
                                    <p:tmPct val="10000"/>
                                  </p:iterate>
                                  <p:childTnLst>
                                    <p:animMotion origin="layout" path="M 0.0 0.0 L 0.0 -0.07213" pathEditMode="relative" ptsTypes="">
                                      <p:cBhvr>
                                        <p:cTn id="100" dur="250" accel="50000" decel="50000" autoRev="1" fill="hold">
                                          <p:stCondLst>
                                            <p:cond delay="0"/>
                                          </p:stCondLst>
                                        </p:cTn>
                                        <p:tgtEl>
                                          <p:spTgt spid="4"/>
                                        </p:tgtEl>
                                        <p:attrNameLst>
                                          <p:attrName>ppt_x</p:attrName>
                                          <p:attrName>ppt_y</p:attrName>
                                        </p:attrNameLst>
                                      </p:cBhvr>
                                    </p:animMotion>
                                    <p:animRot by="1500000">
                                      <p:cBhvr>
                                        <p:cTn id="101" dur="125" fill="hold">
                                          <p:stCondLst>
                                            <p:cond delay="0"/>
                                          </p:stCondLst>
                                        </p:cTn>
                                        <p:tgtEl>
                                          <p:spTgt spid="4"/>
                                        </p:tgtEl>
                                        <p:attrNameLst>
                                          <p:attrName>r</p:attrName>
                                        </p:attrNameLst>
                                      </p:cBhvr>
                                    </p:animRot>
                                    <p:animRot by="-1500000">
                                      <p:cBhvr>
                                        <p:cTn id="102" dur="125" fill="hold">
                                          <p:stCondLst>
                                            <p:cond delay="125"/>
                                          </p:stCondLst>
                                        </p:cTn>
                                        <p:tgtEl>
                                          <p:spTgt spid="4"/>
                                        </p:tgtEl>
                                        <p:attrNameLst>
                                          <p:attrName>r</p:attrName>
                                        </p:attrNameLst>
                                      </p:cBhvr>
                                    </p:animRot>
                                    <p:animRot by="-1500000">
                                      <p:cBhvr>
                                        <p:cTn id="103" dur="125" fill="hold">
                                          <p:stCondLst>
                                            <p:cond delay="250"/>
                                          </p:stCondLst>
                                        </p:cTn>
                                        <p:tgtEl>
                                          <p:spTgt spid="4"/>
                                        </p:tgtEl>
                                        <p:attrNameLst>
                                          <p:attrName>r</p:attrName>
                                        </p:attrNameLst>
                                      </p:cBhvr>
                                    </p:animRot>
                                    <p:animRot by="1500000">
                                      <p:cBhvr>
                                        <p:cTn id="10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0000"/>
          </a:stretch>
        </a:blipFill>
        <a:effectLst/>
      </p:bgPr>
    </p:bg>
    <p:spTree>
      <p:nvGrpSpPr>
        <p:cNvPr id="1" name=""/>
        <p:cNvGrpSpPr/>
        <p:nvPr/>
      </p:nvGrpSpPr>
      <p:grpSpPr>
        <a:xfrm>
          <a:off x="0" y="0"/>
          <a:ext cx="0" cy="0"/>
          <a:chOff x="0" y="0"/>
          <a:chExt cx="0" cy="0"/>
        </a:xfrm>
      </p:grpSpPr>
      <p:pic>
        <p:nvPicPr>
          <p:cNvPr id="13" name="Imagen 12" descr="Imagen que contiene persona, hombre, sostener, gato&#10;&#10;Descripción generada automáticamente">
            <a:extLst>
              <a:ext uri="{FF2B5EF4-FFF2-40B4-BE49-F238E27FC236}">
                <a16:creationId xmlns:a16="http://schemas.microsoft.com/office/drawing/2014/main" id="{BEF23927-0A93-6952-4A27-8BF808ED3908}"/>
              </a:ext>
            </a:extLst>
          </p:cNvPr>
          <p:cNvPicPr>
            <a:picLocks noChangeAspect="1"/>
          </p:cNvPicPr>
          <p:nvPr/>
        </p:nvPicPr>
        <p:blipFill rotWithShape="1">
          <a:blip r:embed="rId3">
            <a:extLst>
              <a:ext uri="{28A0092B-C50C-407E-A947-70E740481C1C}">
                <a14:useLocalDpi xmlns:a14="http://schemas.microsoft.com/office/drawing/2010/main" val="0"/>
              </a:ext>
            </a:extLst>
          </a:blip>
          <a:srcRect l="5126" r="3750"/>
          <a:stretch/>
        </p:blipFill>
        <p:spPr>
          <a:xfrm>
            <a:off x="7945755" y="2135552"/>
            <a:ext cx="4180114" cy="4587240"/>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C76BF8B-6F36-EF1A-40FF-6680E8E002C0}"/>
              </a:ext>
            </a:extLst>
          </p:cNvPr>
          <p:cNvSpPr txBox="1"/>
          <p:nvPr/>
        </p:nvSpPr>
        <p:spPr>
          <a:xfrm>
            <a:off x="193236" y="204255"/>
            <a:ext cx="7752518" cy="2708434"/>
          </a:xfrm>
          <a:prstGeom prst="rect">
            <a:avLst/>
          </a:prstGeom>
          <a:noFill/>
        </p:spPr>
        <p:txBody>
          <a:bodyPr wrap="square">
            <a:spAutoFit/>
          </a:bodyPr>
          <a:lstStyle/>
          <a:p>
            <a:pPr>
              <a:spcBef>
                <a:spcPts val="600"/>
              </a:spcBef>
            </a:pPr>
            <a:r>
              <a:rPr lang="en-US" sz="2000" b="1" dirty="0"/>
              <a:t>I am one of the most successful prophets. Unlike most prophets, people listened to me and took heed to my counsel. I am Haggai, and I will be happy to tell you my story</a:t>
            </a:r>
            <a:r>
              <a:rPr lang="es-ES" sz="2000" b="1" dirty="0"/>
              <a:t>.</a:t>
            </a:r>
          </a:p>
          <a:p>
            <a:pPr>
              <a:spcBef>
                <a:spcPts val="600"/>
              </a:spcBef>
            </a:pPr>
            <a:r>
              <a:rPr lang="en-US" sz="2000" b="1" dirty="0"/>
              <a:t>Cyrus commanded us to rebuild the Temple in Jerusalem. Although we started in good spirits, we soon became discouraged and stopped building</a:t>
            </a:r>
            <a:r>
              <a:rPr lang="es-ES" sz="2000" b="1" dirty="0"/>
              <a:t>.</a:t>
            </a:r>
          </a:p>
          <a:p>
            <a:pPr>
              <a:spcBef>
                <a:spcPts val="600"/>
              </a:spcBef>
            </a:pPr>
            <a:r>
              <a:rPr lang="en-US" sz="2000" b="1" dirty="0"/>
              <a:t>Then, God asked me to invite the </a:t>
            </a:r>
            <a:r>
              <a:rPr lang="en-US" sz="2000" b="1" dirty="0" err="1"/>
              <a:t>poeple</a:t>
            </a:r>
            <a:r>
              <a:rPr lang="en-US" sz="2000" b="1" dirty="0"/>
              <a:t> to work, assuring us that He would be with us</a:t>
            </a:r>
            <a:r>
              <a:rPr lang="es-ES" sz="2000" b="1" dirty="0"/>
              <a:t>.</a:t>
            </a:r>
          </a:p>
        </p:txBody>
      </p:sp>
      <p:pic>
        <p:nvPicPr>
          <p:cNvPr id="2" name="Imagen 1">
            <a:extLst>
              <a:ext uri="{FF2B5EF4-FFF2-40B4-BE49-F238E27FC236}">
                <a16:creationId xmlns:a16="http://schemas.microsoft.com/office/drawing/2014/main" id="{E87451AC-6379-B2CA-6633-6F6FF76A78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14427" y="120787"/>
            <a:ext cx="3149206" cy="2196825"/>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00060834-FB3A-5631-1ADB-89925AB6F49F}"/>
              </a:ext>
            </a:extLst>
          </p:cNvPr>
          <p:cNvSpPr txBox="1"/>
          <p:nvPr/>
        </p:nvSpPr>
        <p:spPr>
          <a:xfrm>
            <a:off x="8595120" y="196455"/>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HAGGAI</a:t>
            </a:r>
          </a:p>
        </p:txBody>
      </p:sp>
      <p:sp>
        <p:nvSpPr>
          <p:cNvPr id="6" name="CuadroTexto 5">
            <a:extLst>
              <a:ext uri="{FF2B5EF4-FFF2-40B4-BE49-F238E27FC236}">
                <a16:creationId xmlns:a16="http://schemas.microsoft.com/office/drawing/2014/main" id="{3D50119C-17A7-6500-BFB4-794AF094976A}"/>
              </a:ext>
            </a:extLst>
          </p:cNvPr>
          <p:cNvSpPr txBox="1"/>
          <p:nvPr/>
        </p:nvSpPr>
        <p:spPr>
          <a:xfrm>
            <a:off x="8614425" y="1766220"/>
            <a:ext cx="1421387" cy="369332"/>
          </a:xfrm>
          <a:prstGeom prst="rect">
            <a:avLst/>
          </a:prstGeom>
          <a:noFill/>
        </p:spPr>
        <p:txBody>
          <a:bodyPr wrap="square">
            <a:spAutoFit/>
          </a:bodyPr>
          <a:lstStyle/>
          <a:p>
            <a:r>
              <a:rPr lang="es-ES" dirty="0"/>
              <a:t>520 B.C.</a:t>
            </a:r>
          </a:p>
        </p:txBody>
      </p:sp>
      <p:sp>
        <p:nvSpPr>
          <p:cNvPr id="7" name="CuadroTexto 6">
            <a:extLst>
              <a:ext uri="{FF2B5EF4-FFF2-40B4-BE49-F238E27FC236}">
                <a16:creationId xmlns:a16="http://schemas.microsoft.com/office/drawing/2014/main" id="{0C1D1268-DFA4-8204-8748-5946F7514D0C}"/>
              </a:ext>
            </a:extLst>
          </p:cNvPr>
          <p:cNvSpPr txBox="1"/>
          <p:nvPr/>
        </p:nvSpPr>
        <p:spPr>
          <a:xfrm>
            <a:off x="8614427" y="980009"/>
            <a:ext cx="3129899" cy="954107"/>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A08948"/>
                </a:solidFill>
              </a:rPr>
              <a:t>God Invites Me To Work</a:t>
            </a:r>
            <a:endParaRPr lang="es-ES" sz="2800" b="1" dirty="0">
              <a:solidFill>
                <a:srgbClr val="A08948"/>
              </a:solidFill>
            </a:endParaRPr>
          </a:p>
        </p:txBody>
      </p:sp>
      <p:grpSp>
        <p:nvGrpSpPr>
          <p:cNvPr id="5" name="Grupo 4">
            <a:extLst>
              <a:ext uri="{FF2B5EF4-FFF2-40B4-BE49-F238E27FC236}">
                <a16:creationId xmlns:a16="http://schemas.microsoft.com/office/drawing/2014/main" id="{AB87F49E-41C6-123A-8240-07A81DA552A6}"/>
              </a:ext>
            </a:extLst>
          </p:cNvPr>
          <p:cNvGrpSpPr/>
          <p:nvPr/>
        </p:nvGrpSpPr>
        <p:grpSpPr>
          <a:xfrm>
            <a:off x="123115" y="3088669"/>
            <a:ext cx="7658143" cy="1542857"/>
            <a:chOff x="123115" y="2999461"/>
            <a:chExt cx="7658143" cy="1542857"/>
          </a:xfrm>
        </p:grpSpPr>
        <p:pic>
          <p:nvPicPr>
            <p:cNvPr id="8" name="Imagen 7" descr="Forma&#10;&#10;Descripción generada automáticamente con confianza media">
              <a:extLst>
                <a:ext uri="{FF2B5EF4-FFF2-40B4-BE49-F238E27FC236}">
                  <a16:creationId xmlns:a16="http://schemas.microsoft.com/office/drawing/2014/main" id="{7EB86980-D757-B1CA-4CF9-134653B3C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15" y="2999461"/>
              <a:ext cx="7658143" cy="1542857"/>
            </a:xfrm>
            <a:prstGeom prst="rect">
              <a:avLst/>
            </a:prstGeom>
          </p:spPr>
        </p:pic>
        <p:sp>
          <p:nvSpPr>
            <p:cNvPr id="9" name="CuadroTexto 8">
              <a:extLst>
                <a:ext uri="{FF2B5EF4-FFF2-40B4-BE49-F238E27FC236}">
                  <a16:creationId xmlns:a16="http://schemas.microsoft.com/office/drawing/2014/main" id="{08081F8D-25CA-308B-2BAD-8BE3854E0069}"/>
                </a:ext>
              </a:extLst>
            </p:cNvPr>
            <p:cNvSpPr txBox="1"/>
            <p:nvPr/>
          </p:nvSpPr>
          <p:spPr>
            <a:xfrm>
              <a:off x="257031" y="3109170"/>
              <a:ext cx="7390311" cy="1323439"/>
            </a:xfrm>
            <a:prstGeom prst="rect">
              <a:avLst/>
            </a:prstGeom>
            <a:noFill/>
          </p:spPr>
          <p:txBody>
            <a:bodyPr wrap="square">
              <a:spAutoFit/>
            </a:bodyPr>
            <a:lstStyle/>
            <a:p>
              <a:pPr algn="ctr"/>
              <a:r>
                <a:rPr lang="es-ES" sz="2000" b="1" dirty="0">
                  <a:solidFill>
                    <a:srgbClr val="60511A"/>
                  </a:solidFill>
                  <a:latin typeface="Abhaya Libre ExtraBold" panose="02000803000000000000" pitchFamily="2" charset="0"/>
                  <a:cs typeface="Abhaya Libre ExtraBold" panose="02000803000000000000" pitchFamily="2" charset="0"/>
                </a:rPr>
                <a:t>“</a:t>
              </a:r>
              <a:r>
                <a:rPr lang="en-US" sz="2000" b="1" dirty="0">
                  <a:solidFill>
                    <a:srgbClr val="60511A"/>
                  </a:solidFill>
                  <a:latin typeface="Abhaya Libre ExtraBold" panose="02000803000000000000" pitchFamily="2" charset="0"/>
                  <a:cs typeface="Abhaya Libre ExtraBold" panose="02000803000000000000" pitchFamily="2" charset="0"/>
                </a:rPr>
                <a:t>Yet now be strong, O Zerubbabel, saith the Lord; and be strong, O Joshua, son of </a:t>
              </a:r>
              <a:r>
                <a:rPr lang="en-US" sz="2000" b="1" dirty="0" err="1">
                  <a:solidFill>
                    <a:srgbClr val="60511A"/>
                  </a:solidFill>
                  <a:latin typeface="Abhaya Libre ExtraBold" panose="02000803000000000000" pitchFamily="2" charset="0"/>
                  <a:cs typeface="Abhaya Libre ExtraBold" panose="02000803000000000000" pitchFamily="2" charset="0"/>
                </a:rPr>
                <a:t>Josedech</a:t>
              </a:r>
              <a:r>
                <a:rPr lang="en-US" sz="2000" b="1" dirty="0">
                  <a:solidFill>
                    <a:srgbClr val="60511A"/>
                  </a:solidFill>
                  <a:latin typeface="Abhaya Libre ExtraBold" panose="02000803000000000000" pitchFamily="2" charset="0"/>
                  <a:cs typeface="Abhaya Libre ExtraBold" panose="02000803000000000000" pitchFamily="2" charset="0"/>
                </a:rPr>
                <a:t>, the high priest; and be strong, all ye people of the land, saith the Lord, and work: for I am with you, saith the Lord of hosts</a:t>
              </a:r>
              <a:r>
                <a:rPr lang="es-ES" sz="2000" b="1" dirty="0">
                  <a:solidFill>
                    <a:srgbClr val="60511A"/>
                  </a:solidFill>
                  <a:latin typeface="Abhaya Libre ExtraBold" panose="02000803000000000000" pitchFamily="2" charset="0"/>
                  <a:cs typeface="Abhaya Libre ExtraBold" panose="02000803000000000000" pitchFamily="2" charset="0"/>
                </a:rPr>
                <a:t>” </a:t>
              </a:r>
              <a:r>
                <a:rPr lang="es-ES" b="1" dirty="0">
                  <a:solidFill>
                    <a:srgbClr val="60511A"/>
                  </a:solidFill>
                  <a:latin typeface="Abhaya Libre ExtraBold" panose="02000803000000000000" pitchFamily="2" charset="0"/>
                  <a:cs typeface="Abhaya Libre ExtraBold" panose="02000803000000000000" pitchFamily="2" charset="0"/>
                </a:rPr>
                <a:t>(</a:t>
              </a:r>
              <a:r>
                <a:rPr lang="es-ES" b="1" dirty="0" err="1">
                  <a:solidFill>
                    <a:srgbClr val="60511A"/>
                  </a:solidFill>
                  <a:latin typeface="Abhaya Libre ExtraBold" panose="02000803000000000000" pitchFamily="2" charset="0"/>
                  <a:cs typeface="Abhaya Libre ExtraBold" panose="02000803000000000000" pitchFamily="2" charset="0"/>
                </a:rPr>
                <a:t>Haggai</a:t>
              </a:r>
              <a:r>
                <a:rPr lang="es-ES" b="1" dirty="0">
                  <a:solidFill>
                    <a:srgbClr val="60511A"/>
                  </a:solidFill>
                  <a:latin typeface="Abhaya Libre ExtraBold" panose="02000803000000000000" pitchFamily="2" charset="0"/>
                  <a:cs typeface="Abhaya Libre ExtraBold" panose="02000803000000000000" pitchFamily="2" charset="0"/>
                </a:rPr>
                <a:t> 2:4)</a:t>
              </a:r>
              <a:endParaRPr lang="es-ES" sz="2000" b="1" dirty="0">
                <a:solidFill>
                  <a:srgbClr val="60511A"/>
                </a:solidFill>
                <a:latin typeface="Abhaya Libre ExtraBold" panose="02000803000000000000" pitchFamily="2" charset="0"/>
                <a:cs typeface="Abhaya Libre ExtraBold" panose="02000803000000000000" pitchFamily="2" charset="0"/>
              </a:endParaRPr>
            </a:p>
          </p:txBody>
        </p:sp>
      </p:grpSp>
      <p:sp>
        <p:nvSpPr>
          <p:cNvPr id="11" name="CuadroTexto 10">
            <a:extLst>
              <a:ext uri="{FF2B5EF4-FFF2-40B4-BE49-F238E27FC236}">
                <a16:creationId xmlns:a16="http://schemas.microsoft.com/office/drawing/2014/main" id="{C74D4D75-797A-94E9-950D-AAF3B8C486F0}"/>
              </a:ext>
            </a:extLst>
          </p:cNvPr>
          <p:cNvSpPr txBox="1"/>
          <p:nvPr/>
        </p:nvSpPr>
        <p:spPr>
          <a:xfrm>
            <a:off x="226450" y="4862971"/>
            <a:ext cx="7390311" cy="1708160"/>
          </a:xfrm>
          <a:prstGeom prst="rect">
            <a:avLst/>
          </a:prstGeom>
          <a:noFill/>
        </p:spPr>
        <p:txBody>
          <a:bodyPr wrap="square">
            <a:spAutoFit/>
          </a:bodyPr>
          <a:lstStyle/>
          <a:p>
            <a:pPr>
              <a:spcBef>
                <a:spcPts val="600"/>
              </a:spcBef>
            </a:pPr>
            <a:r>
              <a:rPr lang="en-US" sz="2000" b="1" dirty="0"/>
              <a:t>When I preached to them, all the people and the leaders got to work. Before long, the Temple was completely rebuilt</a:t>
            </a:r>
            <a:r>
              <a:rPr lang="es-ES" sz="2000" b="1" dirty="0"/>
              <a:t>.</a:t>
            </a:r>
          </a:p>
          <a:p>
            <a:pPr>
              <a:spcBef>
                <a:spcPts val="600"/>
              </a:spcBef>
            </a:pPr>
            <a:r>
              <a:rPr lang="en-US" sz="2000" b="1" dirty="0"/>
              <a:t>God calls us today to labor in His work as one more way to seek Him. The more we work for Him, the better we will know Him, and the sooner God's eternal kingdom can be established</a:t>
            </a:r>
            <a:r>
              <a:rPr lang="es-ES" sz="2000" b="1" dirty="0"/>
              <a:t>.</a:t>
            </a:r>
          </a:p>
        </p:txBody>
      </p:sp>
    </p:spTree>
    <p:extLst>
      <p:ext uri="{BB962C8B-B14F-4D97-AF65-F5344CB8AC3E}">
        <p14:creationId xmlns:p14="http://schemas.microsoft.com/office/powerpoint/2010/main" val="6624654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ppt_w</p:attrName>
                                        </p:attrNameLst>
                                      </p:cBhvr>
                                      <p:tavLst>
                                        <p:tav tm="0" fmla="#ppt_w*sin(2.5*pi*$)">
                                          <p:val>
                                            <p:fltVal val="0"/>
                                          </p:val>
                                        </p:tav>
                                        <p:tav tm="100000">
                                          <p:val>
                                            <p:fltVal val="1"/>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wipe(left)">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xEl>
                                              <p:pRg st="1" end="1"/>
                                            </p:txEl>
                                          </p:spTgt>
                                        </p:tgtEl>
                                        <p:attrNameLst>
                                          <p:attrName>style.visibility</p:attrName>
                                        </p:attrNameLst>
                                      </p:cBhvr>
                                      <p:to>
                                        <p:strVal val="visible"/>
                                      </p:to>
                                    </p:set>
                                    <p:animEffect transition="in" filter="wipe(left)">
                                      <p:cBhvr>
                                        <p:cTn id="60" dur="500"/>
                                        <p:tgtEl>
                                          <p:spTgt spid="11">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0-#ppt_w/2"/>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49" presetClass="entr" presetSubtype="0" decel="100000" fill="hold" grpId="1"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 calcmode="lin" valueType="num">
                                      <p:cBhvr>
                                        <p:cTn id="72" dur="500" fill="hold"/>
                                        <p:tgtEl>
                                          <p:spTgt spid="7"/>
                                        </p:tgtEl>
                                        <p:attrNameLst>
                                          <p:attrName>style.rotation</p:attrName>
                                        </p:attrNameLst>
                                      </p:cBhvr>
                                      <p:tavLst>
                                        <p:tav tm="0">
                                          <p:val>
                                            <p:fltVal val="360"/>
                                          </p:val>
                                        </p:tav>
                                        <p:tav tm="100000">
                                          <p:val>
                                            <p:fltVal val="0"/>
                                          </p:val>
                                        </p:tav>
                                      </p:tavLst>
                                    </p:anim>
                                    <p:animEffect transition="in" filter="fade">
                                      <p:cBhvr>
                                        <p:cTn id="73" dur="500"/>
                                        <p:tgtEl>
                                          <p:spTgt spid="7"/>
                                        </p:tgtEl>
                                      </p:cBhvr>
                                    </p:animEffect>
                                  </p:childTnLst>
                                </p:cTn>
                              </p:par>
                              <p:par>
                                <p:cTn id="74" presetID="34" presetClass="emph" presetSubtype="0" fill="hold" grpId="1" nodeType="withEffect">
                                  <p:stCondLst>
                                    <p:cond delay="0"/>
                                  </p:stCondLst>
                                  <p:iterate type="lt">
                                    <p:tmPct val="10000"/>
                                  </p:iterate>
                                  <p:childTnLst>
                                    <p:animMotion origin="layout" path="M 0.0 0.0 L 0.0 -0.07213" pathEditMode="relative" ptsTypes="">
                                      <p:cBhvr>
                                        <p:cTn id="75" dur="250" accel="50000" decel="50000" autoRev="1" fill="hold">
                                          <p:stCondLst>
                                            <p:cond delay="0"/>
                                          </p:stCondLst>
                                        </p:cTn>
                                        <p:tgtEl>
                                          <p:spTgt spid="4"/>
                                        </p:tgtEl>
                                        <p:attrNameLst>
                                          <p:attrName>ppt_x</p:attrName>
                                          <p:attrName>ppt_y</p:attrName>
                                        </p:attrNameLst>
                                      </p:cBhvr>
                                    </p:animMotion>
                                    <p:animRot by="1500000">
                                      <p:cBhvr>
                                        <p:cTn id="76" dur="125" fill="hold">
                                          <p:stCondLst>
                                            <p:cond delay="0"/>
                                          </p:stCondLst>
                                        </p:cTn>
                                        <p:tgtEl>
                                          <p:spTgt spid="4"/>
                                        </p:tgtEl>
                                        <p:attrNameLst>
                                          <p:attrName>r</p:attrName>
                                        </p:attrNameLst>
                                      </p:cBhvr>
                                    </p:animRot>
                                    <p:animRot by="-1500000">
                                      <p:cBhvr>
                                        <p:cTn id="77" dur="125" fill="hold">
                                          <p:stCondLst>
                                            <p:cond delay="125"/>
                                          </p:stCondLst>
                                        </p:cTn>
                                        <p:tgtEl>
                                          <p:spTgt spid="4"/>
                                        </p:tgtEl>
                                        <p:attrNameLst>
                                          <p:attrName>r</p:attrName>
                                        </p:attrNameLst>
                                      </p:cBhvr>
                                    </p:animRot>
                                    <p:animRot by="-1500000">
                                      <p:cBhvr>
                                        <p:cTn id="78" dur="125" fill="hold">
                                          <p:stCondLst>
                                            <p:cond delay="250"/>
                                          </p:stCondLst>
                                        </p:cTn>
                                        <p:tgtEl>
                                          <p:spTgt spid="4"/>
                                        </p:tgtEl>
                                        <p:attrNameLst>
                                          <p:attrName>r</p:attrName>
                                        </p:attrNameLst>
                                      </p:cBhvr>
                                    </p:animRot>
                                    <p:animRot by="1500000">
                                      <p:cBhvr>
                                        <p:cTn id="7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7" grpId="0"/>
      <p:bldP spid="7" grpId="1"/>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68C179-D2E8-C7D3-F911-AF11FB578100}"/>
              </a:ext>
            </a:extLst>
          </p:cNvPr>
          <p:cNvSpPr txBox="1"/>
          <p:nvPr/>
        </p:nvSpPr>
        <p:spPr>
          <a:xfrm>
            <a:off x="4819574" y="331182"/>
            <a:ext cx="7221582" cy="4124206"/>
          </a:xfrm>
          <a:prstGeom prst="rect">
            <a:avLst/>
          </a:prstGeom>
          <a:noFill/>
        </p:spPr>
        <p:txBody>
          <a:bodyPr wrap="square">
            <a:spAutoFit/>
          </a:bodyPr>
          <a:lstStyle/>
          <a:p>
            <a:pPr>
              <a:spcBef>
                <a:spcPts val="1200"/>
              </a:spcBef>
            </a:pPr>
            <a:r>
              <a:rPr lang="en-US" sz="2200" b="1" dirty="0"/>
              <a:t>My name is Zechariah, I am a priest born in Babylon. My name means "Jehovah has remembered." And indeed, He remembered to return us to our homeland, Jerusalem</a:t>
            </a:r>
            <a:r>
              <a:rPr lang="es-ES" sz="2200" b="1" dirty="0"/>
              <a:t>.</a:t>
            </a:r>
          </a:p>
          <a:p>
            <a:pPr>
              <a:spcBef>
                <a:spcPts val="1200"/>
              </a:spcBef>
            </a:pPr>
            <a:r>
              <a:rPr lang="en-US" sz="2200" b="1" dirty="0"/>
              <a:t>Together with Haggai, I encouraged the people to finish rebuilding the Temple. These were times of uncertainty and anxiety, because, because of our enemies, King Darius thought to prevent us from building</a:t>
            </a:r>
            <a:r>
              <a:rPr lang="es-ES" sz="2200" b="1" dirty="0"/>
              <a:t>.</a:t>
            </a:r>
          </a:p>
          <a:p>
            <a:pPr>
              <a:spcBef>
                <a:spcPts val="1200"/>
              </a:spcBef>
            </a:pPr>
            <a:r>
              <a:rPr lang="en-US" sz="2200" b="1" dirty="0"/>
              <a:t>But God said to me, "I will be like a wall of fire around Jerusalem, and in the midst of the city I will show my glory." Our trust in God's protection encouraged us to seek Him wholeheartedly, and He prospered the work of our hands</a:t>
            </a:r>
            <a:r>
              <a:rPr lang="es-ES" sz="2200" b="1" dirty="0"/>
              <a:t>.</a:t>
            </a:r>
          </a:p>
        </p:txBody>
      </p:sp>
      <p:pic>
        <p:nvPicPr>
          <p:cNvPr id="9" name="Imagen 8" descr="Una persona con un paraguas en la mano&#10;&#10;Descripción generada automáticamente con confianza media">
            <a:extLst>
              <a:ext uri="{FF2B5EF4-FFF2-40B4-BE49-F238E27FC236}">
                <a16:creationId xmlns:a16="http://schemas.microsoft.com/office/drawing/2014/main" id="{8A7E8F79-86A5-3CAC-7EB6-7D6742BE2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8" y="2163946"/>
            <a:ext cx="4582885" cy="4582885"/>
          </a:xfrm>
          <a:prstGeom prst="rect">
            <a:avLst/>
          </a:prstGeom>
          <a:effectLst>
            <a:innerShdw blurRad="114300">
              <a:prstClr val="black"/>
            </a:innerShdw>
          </a:effectLst>
        </p:spPr>
      </p:pic>
      <p:pic>
        <p:nvPicPr>
          <p:cNvPr id="2" name="Imagen 1">
            <a:extLst>
              <a:ext uri="{FF2B5EF4-FFF2-40B4-BE49-F238E27FC236}">
                <a16:creationId xmlns:a16="http://schemas.microsoft.com/office/drawing/2014/main" id="{1295A246-886A-D65E-44F3-1BD3AFFC2C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2551" y="133170"/>
            <a:ext cx="3131001" cy="2184125"/>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C6092971-E0A3-9C52-895C-827B64256671}"/>
              </a:ext>
            </a:extLst>
          </p:cNvPr>
          <p:cNvSpPr txBox="1"/>
          <p:nvPr/>
        </p:nvSpPr>
        <p:spPr>
          <a:xfrm>
            <a:off x="433449" y="208931"/>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ZECHARIAH</a:t>
            </a:r>
          </a:p>
        </p:txBody>
      </p:sp>
      <p:sp>
        <p:nvSpPr>
          <p:cNvPr id="6" name="CuadroTexto 5">
            <a:extLst>
              <a:ext uri="{FF2B5EF4-FFF2-40B4-BE49-F238E27FC236}">
                <a16:creationId xmlns:a16="http://schemas.microsoft.com/office/drawing/2014/main" id="{B51BD720-3041-3A49-EE3E-E9B4BF41F47A}"/>
              </a:ext>
            </a:extLst>
          </p:cNvPr>
          <p:cNvSpPr txBox="1"/>
          <p:nvPr/>
        </p:nvSpPr>
        <p:spPr>
          <a:xfrm>
            <a:off x="2050869" y="1747102"/>
            <a:ext cx="1531785" cy="369332"/>
          </a:xfrm>
          <a:prstGeom prst="rect">
            <a:avLst/>
          </a:prstGeom>
          <a:noFill/>
        </p:spPr>
        <p:txBody>
          <a:bodyPr wrap="square">
            <a:spAutoFit/>
          </a:bodyPr>
          <a:lstStyle/>
          <a:p>
            <a:pPr algn="r"/>
            <a:r>
              <a:rPr lang="es-ES" dirty="0"/>
              <a:t>520-518 B.C.</a:t>
            </a:r>
          </a:p>
        </p:txBody>
      </p:sp>
      <p:sp>
        <p:nvSpPr>
          <p:cNvPr id="7" name="CuadroTexto 6">
            <a:extLst>
              <a:ext uri="{FF2B5EF4-FFF2-40B4-BE49-F238E27FC236}">
                <a16:creationId xmlns:a16="http://schemas.microsoft.com/office/drawing/2014/main" id="{F0992EEF-BDBD-F348-FB64-BECD4C920349}"/>
              </a:ext>
            </a:extLst>
          </p:cNvPr>
          <p:cNvSpPr txBox="1"/>
          <p:nvPr/>
        </p:nvSpPr>
        <p:spPr>
          <a:xfrm>
            <a:off x="454252" y="1093432"/>
            <a:ext cx="3107597" cy="523220"/>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883873"/>
                </a:solidFill>
              </a:rPr>
              <a:t>God Protects Me</a:t>
            </a:r>
          </a:p>
        </p:txBody>
      </p:sp>
      <p:grpSp>
        <p:nvGrpSpPr>
          <p:cNvPr id="5" name="Grupo 4">
            <a:extLst>
              <a:ext uri="{FF2B5EF4-FFF2-40B4-BE49-F238E27FC236}">
                <a16:creationId xmlns:a16="http://schemas.microsoft.com/office/drawing/2014/main" id="{1701C747-C80F-9580-7DA7-67208356B888}"/>
              </a:ext>
            </a:extLst>
          </p:cNvPr>
          <p:cNvGrpSpPr/>
          <p:nvPr/>
        </p:nvGrpSpPr>
        <p:grpSpPr>
          <a:xfrm>
            <a:off x="5097356" y="4843868"/>
            <a:ext cx="6666019" cy="1542857"/>
            <a:chOff x="5097356" y="4843868"/>
            <a:chExt cx="6666019" cy="1542857"/>
          </a:xfrm>
        </p:grpSpPr>
        <p:pic>
          <p:nvPicPr>
            <p:cNvPr id="12" name="Imagen 11" descr="Forma&#10;&#10;Descripción generada automáticamente con confianza baja">
              <a:extLst>
                <a:ext uri="{FF2B5EF4-FFF2-40B4-BE49-F238E27FC236}">
                  <a16:creationId xmlns:a16="http://schemas.microsoft.com/office/drawing/2014/main" id="{C904659C-AC14-5E2B-9E42-E3295FA33C1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97356" y="4843868"/>
              <a:ext cx="6666019" cy="1542857"/>
            </a:xfrm>
            <a:prstGeom prst="rect">
              <a:avLst/>
            </a:prstGeom>
          </p:spPr>
        </p:pic>
        <p:sp>
          <p:nvSpPr>
            <p:cNvPr id="11" name="CuadroTexto 10">
              <a:extLst>
                <a:ext uri="{FF2B5EF4-FFF2-40B4-BE49-F238E27FC236}">
                  <a16:creationId xmlns:a16="http://schemas.microsoft.com/office/drawing/2014/main" id="{11625CC0-1993-1F0E-97F5-736B927B267F}"/>
                </a:ext>
              </a:extLst>
            </p:cNvPr>
            <p:cNvSpPr txBox="1"/>
            <p:nvPr/>
          </p:nvSpPr>
          <p:spPr>
            <a:xfrm>
              <a:off x="5383454" y="4911071"/>
              <a:ext cx="6093822" cy="1446550"/>
            </a:xfrm>
            <a:prstGeom prst="rect">
              <a:avLst/>
            </a:prstGeom>
            <a:noFill/>
          </p:spPr>
          <p:txBody>
            <a:bodyPr wrap="square">
              <a:spAutoFit/>
            </a:bodyPr>
            <a:lstStyle/>
            <a:p>
              <a:pPr algn="ctr"/>
              <a:r>
                <a:rPr lang="es-ES" sz="2200" b="1" dirty="0">
                  <a:solidFill>
                    <a:srgbClr val="82366C"/>
                  </a:solidFill>
                  <a:latin typeface="Abhaya Libre ExtraBold" panose="02000803000000000000" pitchFamily="2" charset="0"/>
                  <a:cs typeface="Abhaya Libre ExtraBold" panose="02000803000000000000" pitchFamily="2" charset="0"/>
                </a:rPr>
                <a:t>“</a:t>
              </a:r>
              <a:r>
                <a:rPr lang="en-US" sz="2200" b="1" dirty="0">
                  <a:solidFill>
                    <a:srgbClr val="82366C"/>
                  </a:solidFill>
                  <a:latin typeface="Abhaya Libre ExtraBold" panose="02000803000000000000" pitchFamily="2" charset="0"/>
                  <a:cs typeface="Abhaya Libre ExtraBold" panose="02000803000000000000" pitchFamily="2" charset="0"/>
                </a:rPr>
                <a:t>Therefore say thou unto them, Thus saith the Lord of hosts; Turn ye unto me, saith the Lord of hosts, and I will turn unto you, saith the Lord of hosts</a:t>
              </a:r>
              <a:r>
                <a:rPr lang="es-ES" sz="2200" b="1" dirty="0">
                  <a:solidFill>
                    <a:srgbClr val="82366C"/>
                  </a:solidFill>
                  <a:latin typeface="Abhaya Libre ExtraBold" panose="02000803000000000000" pitchFamily="2" charset="0"/>
                  <a:cs typeface="Abhaya Libre ExtraBold" panose="02000803000000000000" pitchFamily="2" charset="0"/>
                </a:rPr>
                <a:t>” (</a:t>
              </a:r>
              <a:r>
                <a:rPr lang="es-ES" sz="2200" b="1" dirty="0" err="1">
                  <a:solidFill>
                    <a:srgbClr val="82366C"/>
                  </a:solidFill>
                  <a:latin typeface="Abhaya Libre ExtraBold" panose="02000803000000000000" pitchFamily="2" charset="0"/>
                  <a:cs typeface="Abhaya Libre ExtraBold" panose="02000803000000000000" pitchFamily="2" charset="0"/>
                </a:rPr>
                <a:t>Zechariah</a:t>
              </a:r>
              <a:r>
                <a:rPr lang="es-ES" sz="2200" b="1" dirty="0">
                  <a:solidFill>
                    <a:srgbClr val="82366C"/>
                  </a:solidFill>
                  <a:latin typeface="Abhaya Libre ExtraBold" panose="02000803000000000000" pitchFamily="2" charset="0"/>
                  <a:cs typeface="Abhaya Libre ExtraBold" panose="02000803000000000000" pitchFamily="2" charset="0"/>
                </a:rPr>
                <a:t> 1:3)</a:t>
              </a:r>
            </a:p>
          </p:txBody>
        </p:sp>
      </p:grpSp>
    </p:spTree>
    <p:extLst>
      <p:ext uri="{BB962C8B-B14F-4D97-AF65-F5344CB8AC3E}">
        <p14:creationId xmlns:p14="http://schemas.microsoft.com/office/powerpoint/2010/main" val="131456906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ppt_w</p:attrName>
                                        </p:attrNameLst>
                                      </p:cBhvr>
                                      <p:tavLst>
                                        <p:tav tm="0" fmla="#ppt_w*sin(2.5*pi*$)">
                                          <p:val>
                                            <p:fltVal val="0"/>
                                          </p:val>
                                        </p:tav>
                                        <p:tav tm="100000">
                                          <p:val>
                                            <p:fltVal val="1"/>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49" presetClass="entr" presetSubtype="0" decel="100000" fill="hold" grpId="1"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 calcmode="lin" valueType="num">
                                      <p:cBhvr>
                                        <p:cTn id="62" dur="500" fill="hold"/>
                                        <p:tgtEl>
                                          <p:spTgt spid="7"/>
                                        </p:tgtEl>
                                        <p:attrNameLst>
                                          <p:attrName>style.rotation</p:attrName>
                                        </p:attrNameLst>
                                      </p:cBhvr>
                                      <p:tavLst>
                                        <p:tav tm="0">
                                          <p:val>
                                            <p:fltVal val="360"/>
                                          </p:val>
                                        </p:tav>
                                        <p:tav tm="100000">
                                          <p:val>
                                            <p:fltVal val="0"/>
                                          </p:val>
                                        </p:tav>
                                      </p:tavLst>
                                    </p:anim>
                                    <p:animEffect transition="in" filter="fade">
                                      <p:cBhvr>
                                        <p:cTn id="63" dur="500"/>
                                        <p:tgtEl>
                                          <p:spTgt spid="7"/>
                                        </p:tgtEl>
                                      </p:cBhvr>
                                    </p:animEffect>
                                  </p:childTnLst>
                                </p:cTn>
                              </p:par>
                              <p:par>
                                <p:cTn id="64" presetID="34" presetClass="emph" presetSubtype="0" fill="hold" grpId="1" nodeType="withEffect">
                                  <p:stCondLst>
                                    <p:cond delay="0"/>
                                  </p:stCondLst>
                                  <p:iterate type="lt">
                                    <p:tmPct val="10000"/>
                                  </p:iterate>
                                  <p:childTnLst>
                                    <p:animMotion origin="layout" path="M 0.0 0.0 L 0.0 -0.07213" pathEditMode="relative" ptsTypes="">
                                      <p:cBhvr>
                                        <p:cTn id="65" dur="250" accel="50000" decel="50000" autoRev="1" fill="hold">
                                          <p:stCondLst>
                                            <p:cond delay="0"/>
                                          </p:stCondLst>
                                        </p:cTn>
                                        <p:tgtEl>
                                          <p:spTgt spid="4"/>
                                        </p:tgtEl>
                                        <p:attrNameLst>
                                          <p:attrName>ppt_x</p:attrName>
                                          <p:attrName>ppt_y</p:attrName>
                                        </p:attrNameLst>
                                      </p:cBhvr>
                                    </p:animMotion>
                                    <p:animRot by="1500000">
                                      <p:cBhvr>
                                        <p:cTn id="66" dur="125" fill="hold">
                                          <p:stCondLst>
                                            <p:cond delay="0"/>
                                          </p:stCondLst>
                                        </p:cTn>
                                        <p:tgtEl>
                                          <p:spTgt spid="4"/>
                                        </p:tgtEl>
                                        <p:attrNameLst>
                                          <p:attrName>r</p:attrName>
                                        </p:attrNameLst>
                                      </p:cBhvr>
                                    </p:animRot>
                                    <p:animRot by="-1500000">
                                      <p:cBhvr>
                                        <p:cTn id="67" dur="125" fill="hold">
                                          <p:stCondLst>
                                            <p:cond delay="125"/>
                                          </p:stCondLst>
                                        </p:cTn>
                                        <p:tgtEl>
                                          <p:spTgt spid="4"/>
                                        </p:tgtEl>
                                        <p:attrNameLst>
                                          <p:attrName>r</p:attrName>
                                        </p:attrNameLst>
                                      </p:cBhvr>
                                    </p:animRot>
                                    <p:animRot by="-1500000">
                                      <p:cBhvr>
                                        <p:cTn id="68" dur="125" fill="hold">
                                          <p:stCondLst>
                                            <p:cond delay="250"/>
                                          </p:stCondLst>
                                        </p:cTn>
                                        <p:tgtEl>
                                          <p:spTgt spid="4"/>
                                        </p:tgtEl>
                                        <p:attrNameLst>
                                          <p:attrName>r</p:attrName>
                                        </p:attrNameLst>
                                      </p:cBhvr>
                                    </p:animRot>
                                    <p:animRot by="1500000">
                                      <p:cBhvr>
                                        <p:cTn id="6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17000" b="-17000"/>
          </a:stretch>
        </a:blipFill>
        <a:effectLst/>
      </p:bgPr>
    </p:bg>
    <p:spTree>
      <p:nvGrpSpPr>
        <p:cNvPr id="1" name=""/>
        <p:cNvGrpSpPr/>
        <p:nvPr/>
      </p:nvGrpSpPr>
      <p:grpSpPr>
        <a:xfrm>
          <a:off x="0" y="0"/>
          <a:ext cx="0" cy="0"/>
          <a:chOff x="0" y="0"/>
          <a:chExt cx="0" cy="0"/>
        </a:xfrm>
      </p:grpSpPr>
      <p:pic>
        <p:nvPicPr>
          <p:cNvPr id="12" name="Imagen 11" descr="Hombre sentado en una mesa&#10;&#10;Descripción generada automáticamente con confianza baja">
            <a:extLst>
              <a:ext uri="{FF2B5EF4-FFF2-40B4-BE49-F238E27FC236}">
                <a16:creationId xmlns:a16="http://schemas.microsoft.com/office/drawing/2014/main" id="{AF88BE6F-062B-972D-224B-19428B7194D8}"/>
              </a:ext>
            </a:extLst>
          </p:cNvPr>
          <p:cNvPicPr>
            <a:picLocks noChangeAspect="1"/>
          </p:cNvPicPr>
          <p:nvPr/>
        </p:nvPicPr>
        <p:blipFill rotWithShape="1">
          <a:blip r:embed="rId3">
            <a:extLst>
              <a:ext uri="{28A0092B-C50C-407E-A947-70E740481C1C}">
                <a14:useLocalDpi xmlns:a14="http://schemas.microsoft.com/office/drawing/2010/main" val="0"/>
              </a:ext>
            </a:extLst>
          </a:blip>
          <a:srcRect l="5475" t="6413"/>
          <a:stretch/>
        </p:blipFill>
        <p:spPr>
          <a:xfrm>
            <a:off x="7896224" y="2202602"/>
            <a:ext cx="4167869" cy="4534612"/>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3F43C97C-CCFE-BC12-8009-72D7B94CA50A}"/>
              </a:ext>
            </a:extLst>
          </p:cNvPr>
          <p:cNvSpPr txBox="1"/>
          <p:nvPr/>
        </p:nvSpPr>
        <p:spPr>
          <a:xfrm>
            <a:off x="127906" y="53881"/>
            <a:ext cx="7909628" cy="5016758"/>
          </a:xfrm>
          <a:prstGeom prst="rect">
            <a:avLst/>
          </a:prstGeom>
          <a:noFill/>
        </p:spPr>
        <p:txBody>
          <a:bodyPr wrap="square">
            <a:spAutoFit/>
          </a:bodyPr>
          <a:lstStyle/>
          <a:p>
            <a:pPr>
              <a:spcBef>
                <a:spcPts val="600"/>
              </a:spcBef>
            </a:pPr>
            <a:r>
              <a:rPr lang="en-US" sz="2000" b="1" dirty="0"/>
              <a:t>When I prophesied, the captivity was almost forgotten, the temple restored, and Jerusalem totally rebuilt</a:t>
            </a:r>
            <a:r>
              <a:rPr lang="es-ES" sz="2000" b="1" dirty="0"/>
              <a:t>.</a:t>
            </a:r>
          </a:p>
          <a:p>
            <a:pPr>
              <a:spcBef>
                <a:spcPts val="600"/>
              </a:spcBef>
            </a:pPr>
            <a:r>
              <a:rPr lang="en-US" sz="2000" b="1" dirty="0"/>
              <a:t>I was the last of the Old Testament prophets. My name is Malachi</a:t>
            </a:r>
            <a:r>
              <a:rPr lang="es-ES" sz="2000" b="1" dirty="0"/>
              <a:t>.</a:t>
            </a:r>
          </a:p>
          <a:p>
            <a:pPr>
              <a:spcBef>
                <a:spcPts val="600"/>
              </a:spcBef>
            </a:pPr>
            <a:r>
              <a:rPr lang="en-US" sz="2000" b="1" dirty="0"/>
              <a:t>After Nehemiah's good rule, the people had become indifferent. God told me that he was tired of so much religious formalism. With patience, he gave me up to eight different messages. He wanted to make them see that they had to seek God and obey Him from the heart and not just in words</a:t>
            </a:r>
            <a:r>
              <a:rPr lang="es-ES" sz="2000" b="1" dirty="0"/>
              <a:t>.</a:t>
            </a:r>
          </a:p>
          <a:p>
            <a:pPr>
              <a:spcBef>
                <a:spcPts val="600"/>
              </a:spcBef>
            </a:pPr>
            <a:r>
              <a:rPr lang="en-US" sz="2000" b="1" dirty="0"/>
              <a:t>With each message, the people justified themselves, and did not want to admit that they were doing something wrong. Like the Laodiceans of the twenty-first century, they said they were rich, but in reality, they were poor; they claimed to see clearly, but they were spiritually blind</a:t>
            </a:r>
            <a:r>
              <a:rPr lang="es-ES" sz="2000" b="1" dirty="0"/>
              <a:t>.</a:t>
            </a:r>
          </a:p>
          <a:p>
            <a:pPr>
              <a:spcBef>
                <a:spcPts val="600"/>
              </a:spcBef>
            </a:pPr>
            <a:r>
              <a:rPr lang="en-US" sz="2000" b="1" dirty="0"/>
              <a:t>Therefore, read my messages, for they are messages for the church today. God has the same patience with you as He did with My people then</a:t>
            </a:r>
            <a:r>
              <a:rPr lang="es-ES" sz="2000" b="1" dirty="0"/>
              <a:t>.</a:t>
            </a:r>
          </a:p>
        </p:txBody>
      </p:sp>
      <p:pic>
        <p:nvPicPr>
          <p:cNvPr id="7" name="Imagen 6">
            <a:extLst>
              <a:ext uri="{FF2B5EF4-FFF2-40B4-BE49-F238E27FC236}">
                <a16:creationId xmlns:a16="http://schemas.microsoft.com/office/drawing/2014/main" id="{21BFFDDA-E624-28D3-2146-C1018067A8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14427" y="120787"/>
            <a:ext cx="3149206" cy="2196825"/>
          </a:xfrm>
          <a:prstGeom prst="rect">
            <a:avLst/>
          </a:prstGeom>
          <a:effectLst>
            <a:innerShdw blurRad="63500" dist="50800" dir="16200000">
              <a:prstClr val="black">
                <a:alpha val="50000"/>
              </a:prstClr>
            </a:innerShdw>
          </a:effectLst>
        </p:spPr>
      </p:pic>
      <p:sp>
        <p:nvSpPr>
          <p:cNvPr id="8" name="CuadroTexto 7">
            <a:extLst>
              <a:ext uri="{FF2B5EF4-FFF2-40B4-BE49-F238E27FC236}">
                <a16:creationId xmlns:a16="http://schemas.microsoft.com/office/drawing/2014/main" id="{0FECFB02-FCA7-7948-2162-2B86DC97E179}"/>
              </a:ext>
            </a:extLst>
          </p:cNvPr>
          <p:cNvSpPr txBox="1"/>
          <p:nvPr/>
        </p:nvSpPr>
        <p:spPr>
          <a:xfrm>
            <a:off x="8595120" y="196455"/>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MALACHI</a:t>
            </a:r>
          </a:p>
        </p:txBody>
      </p:sp>
      <p:sp>
        <p:nvSpPr>
          <p:cNvPr id="9" name="CuadroTexto 8">
            <a:extLst>
              <a:ext uri="{FF2B5EF4-FFF2-40B4-BE49-F238E27FC236}">
                <a16:creationId xmlns:a16="http://schemas.microsoft.com/office/drawing/2014/main" id="{D1A07ACF-B669-FBDB-D91E-2BDDDA0F678C}"/>
              </a:ext>
            </a:extLst>
          </p:cNvPr>
          <p:cNvSpPr txBox="1"/>
          <p:nvPr/>
        </p:nvSpPr>
        <p:spPr>
          <a:xfrm>
            <a:off x="8614425" y="1766220"/>
            <a:ext cx="1421387" cy="369332"/>
          </a:xfrm>
          <a:prstGeom prst="rect">
            <a:avLst/>
          </a:prstGeom>
          <a:noFill/>
        </p:spPr>
        <p:txBody>
          <a:bodyPr wrap="square">
            <a:spAutoFit/>
          </a:bodyPr>
          <a:lstStyle/>
          <a:p>
            <a:r>
              <a:rPr lang="es-ES" dirty="0"/>
              <a:t>425 B.C.</a:t>
            </a:r>
          </a:p>
        </p:txBody>
      </p:sp>
      <p:sp>
        <p:nvSpPr>
          <p:cNvPr id="10" name="CuadroTexto 9">
            <a:extLst>
              <a:ext uri="{FF2B5EF4-FFF2-40B4-BE49-F238E27FC236}">
                <a16:creationId xmlns:a16="http://schemas.microsoft.com/office/drawing/2014/main" id="{56260D5B-B201-BE2D-211E-3E3359658C61}"/>
              </a:ext>
            </a:extLst>
          </p:cNvPr>
          <p:cNvSpPr txBox="1"/>
          <p:nvPr/>
        </p:nvSpPr>
        <p:spPr>
          <a:xfrm>
            <a:off x="8614427" y="951434"/>
            <a:ext cx="3129899" cy="954107"/>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9B6257"/>
                </a:solidFill>
              </a:rPr>
              <a:t>God Treats Me Patiently</a:t>
            </a:r>
          </a:p>
        </p:txBody>
      </p:sp>
      <p:grpSp>
        <p:nvGrpSpPr>
          <p:cNvPr id="2" name="Grupo 1">
            <a:extLst>
              <a:ext uri="{FF2B5EF4-FFF2-40B4-BE49-F238E27FC236}">
                <a16:creationId xmlns:a16="http://schemas.microsoft.com/office/drawing/2014/main" id="{1F93D36B-2A9F-7108-02BF-E7942F52D88A}"/>
              </a:ext>
            </a:extLst>
          </p:cNvPr>
          <p:cNvGrpSpPr/>
          <p:nvPr/>
        </p:nvGrpSpPr>
        <p:grpSpPr>
          <a:xfrm>
            <a:off x="86554" y="5056318"/>
            <a:ext cx="7688988" cy="1584862"/>
            <a:chOff x="108856" y="5278969"/>
            <a:chExt cx="7688988" cy="1584862"/>
          </a:xfrm>
        </p:grpSpPr>
        <p:pic>
          <p:nvPicPr>
            <p:cNvPr id="4" name="Imagen 3">
              <a:extLst>
                <a:ext uri="{FF2B5EF4-FFF2-40B4-BE49-F238E27FC236}">
                  <a16:creationId xmlns:a16="http://schemas.microsoft.com/office/drawing/2014/main" id="{98C5B7AF-21DE-ACB7-6EAD-9873355278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856" y="5278969"/>
              <a:ext cx="7688988" cy="1584862"/>
            </a:xfrm>
            <a:prstGeom prst="rect">
              <a:avLst/>
            </a:prstGeom>
          </p:spPr>
        </p:pic>
        <p:sp>
          <p:nvSpPr>
            <p:cNvPr id="14" name="CuadroTexto 13">
              <a:extLst>
                <a:ext uri="{FF2B5EF4-FFF2-40B4-BE49-F238E27FC236}">
                  <a16:creationId xmlns:a16="http://schemas.microsoft.com/office/drawing/2014/main" id="{BEF154CA-B6C6-8BBA-A164-B83F0CA8F4FD}"/>
                </a:ext>
              </a:extLst>
            </p:cNvPr>
            <p:cNvSpPr txBox="1"/>
            <p:nvPr/>
          </p:nvSpPr>
          <p:spPr>
            <a:xfrm>
              <a:off x="269216" y="5473486"/>
              <a:ext cx="7368268" cy="1323439"/>
            </a:xfrm>
            <a:prstGeom prst="rect">
              <a:avLst/>
            </a:prstGeom>
            <a:noFill/>
          </p:spPr>
          <p:txBody>
            <a:bodyPr wrap="square">
              <a:spAutoFit/>
            </a:bodyPr>
            <a:lstStyle/>
            <a:p>
              <a:pPr algn="ctr"/>
              <a:r>
                <a:rPr lang="es-ES" sz="2000" b="1" dirty="0">
                  <a:solidFill>
                    <a:srgbClr val="764B42"/>
                  </a:solidFill>
                  <a:latin typeface="Abhaya Libre ExtraBold" panose="02000803000000000000" pitchFamily="2" charset="0"/>
                  <a:cs typeface="Abhaya Libre ExtraBold" panose="02000803000000000000" pitchFamily="2" charset="0"/>
                </a:rPr>
                <a:t>“</a:t>
              </a:r>
              <a:r>
                <a:rPr lang="en-US" sz="2000" b="1" dirty="0">
                  <a:solidFill>
                    <a:srgbClr val="764B42"/>
                  </a:solidFill>
                  <a:latin typeface="Abhaya Libre ExtraBold" panose="02000803000000000000" pitchFamily="2" charset="0"/>
                  <a:cs typeface="Abhaya Libre ExtraBold" panose="02000803000000000000" pitchFamily="2" charset="0"/>
                </a:rPr>
                <a:t>For I am the Lord, I change not; therefore ye sons of Jacob are not consumed. Even from the days of your fathers ye are gone away from mine ordinances, and have not kept them. Return unto me, and I will return unto you, saith the LORD of hosts</a:t>
              </a:r>
              <a:r>
                <a:rPr lang="es-ES" sz="2000" b="1" dirty="0">
                  <a:solidFill>
                    <a:srgbClr val="764B42"/>
                  </a:solidFill>
                  <a:latin typeface="Abhaya Libre ExtraBold" panose="02000803000000000000" pitchFamily="2" charset="0"/>
                  <a:cs typeface="Abhaya Libre ExtraBold" panose="02000803000000000000" pitchFamily="2" charset="0"/>
                </a:rPr>
                <a:t>…” </a:t>
              </a:r>
              <a:r>
                <a:rPr lang="es-ES" sz="1600" b="1" dirty="0">
                  <a:solidFill>
                    <a:srgbClr val="764B42"/>
                  </a:solidFill>
                  <a:latin typeface="Abhaya Libre ExtraBold" panose="02000803000000000000" pitchFamily="2" charset="0"/>
                  <a:cs typeface="Abhaya Libre ExtraBold" panose="02000803000000000000" pitchFamily="2" charset="0"/>
                </a:rPr>
                <a:t>(</a:t>
              </a:r>
              <a:r>
                <a:rPr lang="es-ES" sz="1600" b="1" dirty="0" err="1">
                  <a:solidFill>
                    <a:srgbClr val="764B42"/>
                  </a:solidFill>
                  <a:latin typeface="Abhaya Libre ExtraBold" panose="02000803000000000000" pitchFamily="2" charset="0"/>
                  <a:cs typeface="Abhaya Libre ExtraBold" panose="02000803000000000000" pitchFamily="2" charset="0"/>
                </a:rPr>
                <a:t>Malachi</a:t>
              </a:r>
              <a:r>
                <a:rPr lang="es-ES" sz="1600" b="1" dirty="0">
                  <a:solidFill>
                    <a:srgbClr val="764B42"/>
                  </a:solidFill>
                  <a:latin typeface="Abhaya Libre ExtraBold" panose="02000803000000000000" pitchFamily="2" charset="0"/>
                  <a:cs typeface="Abhaya Libre ExtraBold" panose="02000803000000000000" pitchFamily="2" charset="0"/>
                </a:rPr>
                <a:t> 3:6-7)</a:t>
              </a:r>
              <a:endParaRPr lang="es-ES" sz="2000" b="1" dirty="0">
                <a:solidFill>
                  <a:srgbClr val="764B42"/>
                </a:solidFill>
                <a:latin typeface="Abhaya Libre ExtraBold" panose="02000803000000000000" pitchFamily="2" charset="0"/>
                <a:cs typeface="Abhaya Libre ExtraBold" panose="02000803000000000000" pitchFamily="2" charset="0"/>
              </a:endParaRPr>
            </a:p>
          </p:txBody>
        </p:sp>
      </p:grpSp>
    </p:spTree>
    <p:extLst>
      <p:ext uri="{BB962C8B-B14F-4D97-AF65-F5344CB8AC3E}">
        <p14:creationId xmlns:p14="http://schemas.microsoft.com/office/powerpoint/2010/main" val="21216580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3"/>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ppt_w</p:attrName>
                                        </p:attrNameLst>
                                      </p:cBhvr>
                                      <p:tavLst>
                                        <p:tav tm="0" fmla="#ppt_w*sin(2.5*pi*$)">
                                          <p:val>
                                            <p:fltVal val="0"/>
                                          </p:val>
                                        </p:tav>
                                        <p:tav tm="100000">
                                          <p:val>
                                            <p:fltVal val="1"/>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6" dur="1000" fill="hold"/>
                                        <p:tgtEl>
                                          <p:spTgt spid="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49" presetClass="entr" presetSubtype="0" decel="100000" fill="hold" grpId="1"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 calcmode="lin" valueType="num">
                                      <p:cBhvr>
                                        <p:cTn id="72" dur="500" fill="hold"/>
                                        <p:tgtEl>
                                          <p:spTgt spid="10"/>
                                        </p:tgtEl>
                                        <p:attrNameLst>
                                          <p:attrName>style.rotation</p:attrName>
                                        </p:attrNameLst>
                                      </p:cBhvr>
                                      <p:tavLst>
                                        <p:tav tm="0">
                                          <p:val>
                                            <p:fltVal val="360"/>
                                          </p:val>
                                        </p:tav>
                                        <p:tav tm="100000">
                                          <p:val>
                                            <p:fltVal val="0"/>
                                          </p:val>
                                        </p:tav>
                                      </p:tavLst>
                                    </p:anim>
                                    <p:animEffect transition="in" filter="fade">
                                      <p:cBhvr>
                                        <p:cTn id="73" dur="500"/>
                                        <p:tgtEl>
                                          <p:spTgt spid="10"/>
                                        </p:tgtEl>
                                      </p:cBhvr>
                                    </p:animEffect>
                                  </p:childTnLst>
                                </p:cTn>
                              </p:par>
                              <p:par>
                                <p:cTn id="74" presetID="34" presetClass="emph" presetSubtype="0" fill="hold" grpId="1" nodeType="withEffect">
                                  <p:stCondLst>
                                    <p:cond delay="0"/>
                                  </p:stCondLst>
                                  <p:iterate type="lt">
                                    <p:tmPct val="10000"/>
                                  </p:iterate>
                                  <p:childTnLst>
                                    <p:animMotion origin="layout" path="M 0.0 0.0 L 0.0 -0.07213" pathEditMode="relative" ptsTypes="">
                                      <p:cBhvr>
                                        <p:cTn id="75" dur="250" accel="50000" decel="50000" autoRev="1" fill="hold">
                                          <p:stCondLst>
                                            <p:cond delay="0"/>
                                          </p:stCondLst>
                                        </p:cTn>
                                        <p:tgtEl>
                                          <p:spTgt spid="8"/>
                                        </p:tgtEl>
                                        <p:attrNameLst>
                                          <p:attrName>ppt_x</p:attrName>
                                          <p:attrName>ppt_y</p:attrName>
                                        </p:attrNameLst>
                                      </p:cBhvr>
                                    </p:animMotion>
                                    <p:animRot by="1500000">
                                      <p:cBhvr>
                                        <p:cTn id="76" dur="125" fill="hold">
                                          <p:stCondLst>
                                            <p:cond delay="0"/>
                                          </p:stCondLst>
                                        </p:cTn>
                                        <p:tgtEl>
                                          <p:spTgt spid="8"/>
                                        </p:tgtEl>
                                        <p:attrNameLst>
                                          <p:attrName>r</p:attrName>
                                        </p:attrNameLst>
                                      </p:cBhvr>
                                    </p:animRot>
                                    <p:animRot by="-1500000">
                                      <p:cBhvr>
                                        <p:cTn id="77" dur="125" fill="hold">
                                          <p:stCondLst>
                                            <p:cond delay="125"/>
                                          </p:stCondLst>
                                        </p:cTn>
                                        <p:tgtEl>
                                          <p:spTgt spid="8"/>
                                        </p:tgtEl>
                                        <p:attrNameLst>
                                          <p:attrName>r</p:attrName>
                                        </p:attrNameLst>
                                      </p:cBhvr>
                                    </p:animRot>
                                    <p:animRot by="-1500000">
                                      <p:cBhvr>
                                        <p:cTn id="78" dur="125" fill="hold">
                                          <p:stCondLst>
                                            <p:cond delay="250"/>
                                          </p:stCondLst>
                                        </p:cTn>
                                        <p:tgtEl>
                                          <p:spTgt spid="8"/>
                                        </p:tgtEl>
                                        <p:attrNameLst>
                                          <p:attrName>r</p:attrName>
                                        </p:attrNameLst>
                                      </p:cBhvr>
                                    </p:animRot>
                                    <p:animRot by="1500000">
                                      <p:cBhvr>
                                        <p:cTn id="7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P spid="9" grpId="0"/>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accent3">
                <a:shade val="45000"/>
                <a:satMod val="135000"/>
              </a:schemeClr>
              <a:prstClr val="white"/>
            </a:duotone>
          </a:blip>
          <a:srcRect/>
          <a:stretch>
            <a:fillRect b="-19000"/>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E58019C4-1D5E-9266-D3FF-0F5C4491DE80}"/>
              </a:ext>
            </a:extLst>
          </p:cNvPr>
          <p:cNvGraphicFramePr/>
          <p:nvPr>
            <p:extLst>
              <p:ext uri="{D42A27DB-BD31-4B8C-83A1-F6EECF244321}">
                <p14:modId xmlns:p14="http://schemas.microsoft.com/office/powerpoint/2010/main" val="1944821556"/>
              </p:ext>
            </p:extLst>
          </p:nvPr>
        </p:nvGraphicFramePr>
        <p:xfrm>
          <a:off x="3482236" y="84550"/>
          <a:ext cx="8617905" cy="668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869A3C5-862B-C39B-2434-A79A1B3D7439}"/>
              </a:ext>
            </a:extLst>
          </p:cNvPr>
          <p:cNvSpPr txBox="1"/>
          <p:nvPr/>
        </p:nvSpPr>
        <p:spPr>
          <a:xfrm>
            <a:off x="103340" y="151459"/>
            <a:ext cx="3378896" cy="1384995"/>
          </a:xfrm>
          <a:prstGeom prst="rect">
            <a:avLst/>
          </a:prstGeom>
          <a:noFill/>
        </p:spPr>
        <p:txBody>
          <a:bodyPr wrap="square">
            <a:spAutoFit/>
          </a:bodyPr>
          <a:lstStyle/>
          <a:p>
            <a:r>
              <a:rPr lang="en-US" sz="2100" b="1" dirty="0"/>
              <a:t>Through the message of the minor prophets, we have seen how God works with us to get us to seek Him</a:t>
            </a:r>
            <a:r>
              <a:rPr lang="es-ES" sz="2100" b="1" dirty="0"/>
              <a:t>:</a:t>
            </a:r>
          </a:p>
        </p:txBody>
      </p:sp>
      <p:sp>
        <p:nvSpPr>
          <p:cNvPr id="6" name="CuadroTexto 5">
            <a:extLst>
              <a:ext uri="{FF2B5EF4-FFF2-40B4-BE49-F238E27FC236}">
                <a16:creationId xmlns:a16="http://schemas.microsoft.com/office/drawing/2014/main" id="{8676490D-50F8-B405-D527-F5BC7AC29CD8}"/>
              </a:ext>
            </a:extLst>
          </p:cNvPr>
          <p:cNvSpPr txBox="1"/>
          <p:nvPr/>
        </p:nvSpPr>
        <p:spPr>
          <a:xfrm>
            <a:off x="91859" y="1595021"/>
            <a:ext cx="3565741" cy="5262979"/>
          </a:xfrm>
          <a:prstGeom prst="rect">
            <a:avLst/>
          </a:prstGeom>
          <a:noFill/>
        </p:spPr>
        <p:txBody>
          <a:bodyPr wrap="square">
            <a:spAutoFit/>
          </a:bodyPr>
          <a:lstStyle/>
          <a:p>
            <a:r>
              <a:rPr lang="en-US" sz="2100" b="1" dirty="0"/>
              <a:t>How will you respond to all this love and concern from God? I want to seek Him every day of my life with all my heart, and I invite you to do the same.</a:t>
            </a:r>
          </a:p>
          <a:p>
            <a:r>
              <a:rPr lang="en-US" sz="2100" b="1" dirty="0"/>
              <a:t>Amos 5:8 invites us, “Seek him that maketh the seven stars and Orion, and </a:t>
            </a:r>
            <a:r>
              <a:rPr lang="en-US" sz="2100" b="1" dirty="0" err="1"/>
              <a:t>turneth</a:t>
            </a:r>
            <a:r>
              <a:rPr lang="en-US" sz="2100" b="1" dirty="0"/>
              <a:t> the shadow of death into the morning, and maketh the day dark with night: that calleth for the waters of the sea, and </a:t>
            </a:r>
            <a:r>
              <a:rPr lang="en-US" sz="2100" b="1" dirty="0" err="1"/>
              <a:t>poureth</a:t>
            </a:r>
            <a:r>
              <a:rPr lang="en-US" sz="2100" b="1" dirty="0"/>
              <a:t> them out upon the face of the earth: The LORD is his name”</a:t>
            </a:r>
          </a:p>
        </p:txBody>
      </p:sp>
    </p:spTree>
    <p:extLst>
      <p:ext uri="{BB962C8B-B14F-4D97-AF65-F5344CB8AC3E}">
        <p14:creationId xmlns:p14="http://schemas.microsoft.com/office/powerpoint/2010/main" val="8652463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graphicEl>
                                              <a:dgm id="{91257F8C-81C2-4E87-9132-8AA7A5B56B63}"/>
                                            </p:graphicEl>
                                          </p:spTgt>
                                        </p:tgtEl>
                                        <p:attrNameLst>
                                          <p:attrName>style.visibility</p:attrName>
                                        </p:attrNameLst>
                                      </p:cBhvr>
                                      <p:to>
                                        <p:strVal val="visible"/>
                                      </p:to>
                                    </p:set>
                                    <p:anim calcmode="lin" valueType="num">
                                      <p:cBhvr>
                                        <p:cTn id="12" dur="500" fill="hold"/>
                                        <p:tgtEl>
                                          <p:spTgt spid="8">
                                            <p:graphicEl>
                                              <a:dgm id="{91257F8C-81C2-4E87-9132-8AA7A5B56B63}"/>
                                            </p:graphicEl>
                                          </p:spTgt>
                                        </p:tgtEl>
                                        <p:attrNameLst>
                                          <p:attrName>ppt_w</p:attrName>
                                        </p:attrNameLst>
                                      </p:cBhvr>
                                      <p:tavLst>
                                        <p:tav tm="0">
                                          <p:val>
                                            <p:fltVal val="0"/>
                                          </p:val>
                                        </p:tav>
                                        <p:tav tm="100000">
                                          <p:val>
                                            <p:strVal val="#ppt_w"/>
                                          </p:val>
                                        </p:tav>
                                      </p:tavLst>
                                    </p:anim>
                                    <p:anim calcmode="lin" valueType="num">
                                      <p:cBhvr>
                                        <p:cTn id="13" dur="500" fill="hold"/>
                                        <p:tgtEl>
                                          <p:spTgt spid="8">
                                            <p:graphicEl>
                                              <a:dgm id="{91257F8C-81C2-4E87-9132-8AA7A5B56B63}"/>
                                            </p:graphicEl>
                                          </p:spTgt>
                                        </p:tgtEl>
                                        <p:attrNameLst>
                                          <p:attrName>ppt_h</p:attrName>
                                        </p:attrNameLst>
                                      </p:cBhvr>
                                      <p:tavLst>
                                        <p:tav tm="0">
                                          <p:val>
                                            <p:fltVal val="0"/>
                                          </p:val>
                                        </p:tav>
                                        <p:tav tm="100000">
                                          <p:val>
                                            <p:strVal val="#ppt_h"/>
                                          </p:val>
                                        </p:tav>
                                      </p:tavLst>
                                    </p:anim>
                                    <p:animEffect transition="in" filter="fade">
                                      <p:cBhvr>
                                        <p:cTn id="14" dur="500"/>
                                        <p:tgtEl>
                                          <p:spTgt spid="8">
                                            <p:graphicEl>
                                              <a:dgm id="{91257F8C-81C2-4E87-9132-8AA7A5B56B6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graphicEl>
                                              <a:dgm id="{75896962-CF94-4133-AEA3-968AC069F9D3}"/>
                                            </p:graphicEl>
                                          </p:spTgt>
                                        </p:tgtEl>
                                        <p:attrNameLst>
                                          <p:attrName>style.visibility</p:attrName>
                                        </p:attrNameLst>
                                      </p:cBhvr>
                                      <p:to>
                                        <p:strVal val="visible"/>
                                      </p:to>
                                    </p:set>
                                    <p:animEffect transition="in" filter="wipe(left)">
                                      <p:cBhvr>
                                        <p:cTn id="19" dur="500"/>
                                        <p:tgtEl>
                                          <p:spTgt spid="8">
                                            <p:graphicEl>
                                              <a:dgm id="{75896962-CF94-4133-AEA3-968AC069F9D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graphicEl>
                                              <a:dgm id="{CBA7F23C-2F03-4816-9C15-FF57F4E4F893}"/>
                                            </p:graphicEl>
                                          </p:spTgt>
                                        </p:tgtEl>
                                        <p:attrNameLst>
                                          <p:attrName>style.visibility</p:attrName>
                                        </p:attrNameLst>
                                      </p:cBhvr>
                                      <p:to>
                                        <p:strVal val="visible"/>
                                      </p:to>
                                    </p:set>
                                    <p:anim calcmode="lin" valueType="num">
                                      <p:cBhvr>
                                        <p:cTn id="24" dur="500" fill="hold"/>
                                        <p:tgtEl>
                                          <p:spTgt spid="8">
                                            <p:graphicEl>
                                              <a:dgm id="{CBA7F23C-2F03-4816-9C15-FF57F4E4F893}"/>
                                            </p:graphicEl>
                                          </p:spTgt>
                                        </p:tgtEl>
                                        <p:attrNameLst>
                                          <p:attrName>ppt_w</p:attrName>
                                        </p:attrNameLst>
                                      </p:cBhvr>
                                      <p:tavLst>
                                        <p:tav tm="0">
                                          <p:val>
                                            <p:fltVal val="0"/>
                                          </p:val>
                                        </p:tav>
                                        <p:tav tm="100000">
                                          <p:val>
                                            <p:strVal val="#ppt_w"/>
                                          </p:val>
                                        </p:tav>
                                      </p:tavLst>
                                    </p:anim>
                                    <p:anim calcmode="lin" valueType="num">
                                      <p:cBhvr>
                                        <p:cTn id="25" dur="500" fill="hold"/>
                                        <p:tgtEl>
                                          <p:spTgt spid="8">
                                            <p:graphicEl>
                                              <a:dgm id="{CBA7F23C-2F03-4816-9C15-FF57F4E4F893}"/>
                                            </p:graphicEl>
                                          </p:spTgt>
                                        </p:tgtEl>
                                        <p:attrNameLst>
                                          <p:attrName>ppt_h</p:attrName>
                                        </p:attrNameLst>
                                      </p:cBhvr>
                                      <p:tavLst>
                                        <p:tav tm="0">
                                          <p:val>
                                            <p:fltVal val="0"/>
                                          </p:val>
                                        </p:tav>
                                        <p:tav tm="100000">
                                          <p:val>
                                            <p:strVal val="#ppt_h"/>
                                          </p:val>
                                        </p:tav>
                                      </p:tavLst>
                                    </p:anim>
                                    <p:animEffect transition="in" filter="fade">
                                      <p:cBhvr>
                                        <p:cTn id="26" dur="500"/>
                                        <p:tgtEl>
                                          <p:spTgt spid="8">
                                            <p:graphicEl>
                                              <a:dgm id="{CBA7F23C-2F03-4816-9C15-FF57F4E4F89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graphicEl>
                                              <a:dgm id="{4BCB8318-FC2E-487D-BDCA-FA16D1F592C0}"/>
                                            </p:graphicEl>
                                          </p:spTgt>
                                        </p:tgtEl>
                                        <p:attrNameLst>
                                          <p:attrName>style.visibility</p:attrName>
                                        </p:attrNameLst>
                                      </p:cBhvr>
                                      <p:to>
                                        <p:strVal val="visible"/>
                                      </p:to>
                                    </p:set>
                                    <p:animEffect transition="in" filter="wipe(left)">
                                      <p:cBhvr>
                                        <p:cTn id="31" dur="500"/>
                                        <p:tgtEl>
                                          <p:spTgt spid="8">
                                            <p:graphicEl>
                                              <a:dgm id="{4BCB8318-FC2E-487D-BDCA-FA16D1F592C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graphicEl>
                                              <a:dgm id="{D56CECA7-3653-4247-9FF0-D21B1205A8F2}"/>
                                            </p:graphicEl>
                                          </p:spTgt>
                                        </p:tgtEl>
                                        <p:attrNameLst>
                                          <p:attrName>style.visibility</p:attrName>
                                        </p:attrNameLst>
                                      </p:cBhvr>
                                      <p:to>
                                        <p:strVal val="visible"/>
                                      </p:to>
                                    </p:set>
                                    <p:anim calcmode="lin" valueType="num">
                                      <p:cBhvr>
                                        <p:cTn id="36" dur="500" fill="hold"/>
                                        <p:tgtEl>
                                          <p:spTgt spid="8">
                                            <p:graphicEl>
                                              <a:dgm id="{D56CECA7-3653-4247-9FF0-D21B1205A8F2}"/>
                                            </p:graphicEl>
                                          </p:spTgt>
                                        </p:tgtEl>
                                        <p:attrNameLst>
                                          <p:attrName>ppt_w</p:attrName>
                                        </p:attrNameLst>
                                      </p:cBhvr>
                                      <p:tavLst>
                                        <p:tav tm="0">
                                          <p:val>
                                            <p:fltVal val="0"/>
                                          </p:val>
                                        </p:tav>
                                        <p:tav tm="100000">
                                          <p:val>
                                            <p:strVal val="#ppt_w"/>
                                          </p:val>
                                        </p:tav>
                                      </p:tavLst>
                                    </p:anim>
                                    <p:anim calcmode="lin" valueType="num">
                                      <p:cBhvr>
                                        <p:cTn id="37" dur="500" fill="hold"/>
                                        <p:tgtEl>
                                          <p:spTgt spid="8">
                                            <p:graphicEl>
                                              <a:dgm id="{D56CECA7-3653-4247-9FF0-D21B1205A8F2}"/>
                                            </p:graphicEl>
                                          </p:spTgt>
                                        </p:tgtEl>
                                        <p:attrNameLst>
                                          <p:attrName>ppt_h</p:attrName>
                                        </p:attrNameLst>
                                      </p:cBhvr>
                                      <p:tavLst>
                                        <p:tav tm="0">
                                          <p:val>
                                            <p:fltVal val="0"/>
                                          </p:val>
                                        </p:tav>
                                        <p:tav tm="100000">
                                          <p:val>
                                            <p:strVal val="#ppt_h"/>
                                          </p:val>
                                        </p:tav>
                                      </p:tavLst>
                                    </p:anim>
                                    <p:animEffect transition="in" filter="fade">
                                      <p:cBhvr>
                                        <p:cTn id="38" dur="500"/>
                                        <p:tgtEl>
                                          <p:spTgt spid="8">
                                            <p:graphicEl>
                                              <a:dgm id="{D56CECA7-3653-4247-9FF0-D21B1205A8F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graphicEl>
                                              <a:dgm id="{C32B08FB-036E-45A3-A316-8EEE1F216CBF}"/>
                                            </p:graphicEl>
                                          </p:spTgt>
                                        </p:tgtEl>
                                        <p:attrNameLst>
                                          <p:attrName>style.visibility</p:attrName>
                                        </p:attrNameLst>
                                      </p:cBhvr>
                                      <p:to>
                                        <p:strVal val="visible"/>
                                      </p:to>
                                    </p:set>
                                    <p:animEffect transition="in" filter="wipe(left)">
                                      <p:cBhvr>
                                        <p:cTn id="43" dur="500"/>
                                        <p:tgtEl>
                                          <p:spTgt spid="8">
                                            <p:graphicEl>
                                              <a:dgm id="{C32B08FB-036E-45A3-A316-8EEE1F216CB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graphicEl>
                                              <a:dgm id="{C2EAD040-1923-40A7-A91B-26DB0FC7BC2B}"/>
                                            </p:graphicEl>
                                          </p:spTgt>
                                        </p:tgtEl>
                                        <p:attrNameLst>
                                          <p:attrName>style.visibility</p:attrName>
                                        </p:attrNameLst>
                                      </p:cBhvr>
                                      <p:to>
                                        <p:strVal val="visible"/>
                                      </p:to>
                                    </p:set>
                                    <p:anim calcmode="lin" valueType="num">
                                      <p:cBhvr>
                                        <p:cTn id="48" dur="500" fill="hold"/>
                                        <p:tgtEl>
                                          <p:spTgt spid="8">
                                            <p:graphicEl>
                                              <a:dgm id="{C2EAD040-1923-40A7-A91B-26DB0FC7BC2B}"/>
                                            </p:graphicEl>
                                          </p:spTgt>
                                        </p:tgtEl>
                                        <p:attrNameLst>
                                          <p:attrName>ppt_w</p:attrName>
                                        </p:attrNameLst>
                                      </p:cBhvr>
                                      <p:tavLst>
                                        <p:tav tm="0">
                                          <p:val>
                                            <p:fltVal val="0"/>
                                          </p:val>
                                        </p:tav>
                                        <p:tav tm="100000">
                                          <p:val>
                                            <p:strVal val="#ppt_w"/>
                                          </p:val>
                                        </p:tav>
                                      </p:tavLst>
                                    </p:anim>
                                    <p:anim calcmode="lin" valueType="num">
                                      <p:cBhvr>
                                        <p:cTn id="49" dur="500" fill="hold"/>
                                        <p:tgtEl>
                                          <p:spTgt spid="8">
                                            <p:graphicEl>
                                              <a:dgm id="{C2EAD040-1923-40A7-A91B-26DB0FC7BC2B}"/>
                                            </p:graphicEl>
                                          </p:spTgt>
                                        </p:tgtEl>
                                        <p:attrNameLst>
                                          <p:attrName>ppt_h</p:attrName>
                                        </p:attrNameLst>
                                      </p:cBhvr>
                                      <p:tavLst>
                                        <p:tav tm="0">
                                          <p:val>
                                            <p:fltVal val="0"/>
                                          </p:val>
                                        </p:tav>
                                        <p:tav tm="100000">
                                          <p:val>
                                            <p:strVal val="#ppt_h"/>
                                          </p:val>
                                        </p:tav>
                                      </p:tavLst>
                                    </p:anim>
                                    <p:animEffect transition="in" filter="fade">
                                      <p:cBhvr>
                                        <p:cTn id="50" dur="500"/>
                                        <p:tgtEl>
                                          <p:spTgt spid="8">
                                            <p:graphicEl>
                                              <a:dgm id="{C2EAD040-1923-40A7-A91B-26DB0FC7BC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graphicEl>
                                              <a:dgm id="{2B624617-3F87-40F7-A8CC-008AAFD2EE42}"/>
                                            </p:graphicEl>
                                          </p:spTgt>
                                        </p:tgtEl>
                                        <p:attrNameLst>
                                          <p:attrName>style.visibility</p:attrName>
                                        </p:attrNameLst>
                                      </p:cBhvr>
                                      <p:to>
                                        <p:strVal val="visible"/>
                                      </p:to>
                                    </p:set>
                                    <p:animEffect transition="in" filter="wipe(left)">
                                      <p:cBhvr>
                                        <p:cTn id="55" dur="500"/>
                                        <p:tgtEl>
                                          <p:spTgt spid="8">
                                            <p:graphicEl>
                                              <a:dgm id="{2B624617-3F87-40F7-A8CC-008AAFD2EE4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B1D2B2A-45FA-4E62-868A-F278CF5232AA}"/>
                                            </p:graphicEl>
                                          </p:spTgt>
                                        </p:tgtEl>
                                        <p:attrNameLst>
                                          <p:attrName>style.visibility</p:attrName>
                                        </p:attrNameLst>
                                      </p:cBhvr>
                                      <p:to>
                                        <p:strVal val="visible"/>
                                      </p:to>
                                    </p:set>
                                    <p:anim calcmode="lin" valueType="num">
                                      <p:cBhvr>
                                        <p:cTn id="60" dur="500" fill="hold"/>
                                        <p:tgtEl>
                                          <p:spTgt spid="8">
                                            <p:graphicEl>
                                              <a:dgm id="{3B1D2B2A-45FA-4E62-868A-F278CF5232AA}"/>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B1D2B2A-45FA-4E62-868A-F278CF5232AA}"/>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B1D2B2A-45FA-4E62-868A-F278CF5232A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graphicEl>
                                              <a:dgm id="{588A6C47-5D06-4A2A-9291-B0F9DB1D99F8}"/>
                                            </p:graphicEl>
                                          </p:spTgt>
                                        </p:tgtEl>
                                        <p:attrNameLst>
                                          <p:attrName>style.visibility</p:attrName>
                                        </p:attrNameLst>
                                      </p:cBhvr>
                                      <p:to>
                                        <p:strVal val="visible"/>
                                      </p:to>
                                    </p:set>
                                    <p:animEffect transition="in" filter="wipe(left)">
                                      <p:cBhvr>
                                        <p:cTn id="67" dur="500"/>
                                        <p:tgtEl>
                                          <p:spTgt spid="8">
                                            <p:graphicEl>
                                              <a:dgm id="{588A6C47-5D06-4A2A-9291-B0F9DB1D99F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8">
                                            <p:graphicEl>
                                              <a:dgm id="{11FD163A-FE7A-4091-95B9-2C2EB06249E3}"/>
                                            </p:graphicEl>
                                          </p:spTgt>
                                        </p:tgtEl>
                                        <p:attrNameLst>
                                          <p:attrName>style.visibility</p:attrName>
                                        </p:attrNameLst>
                                      </p:cBhvr>
                                      <p:to>
                                        <p:strVal val="visible"/>
                                      </p:to>
                                    </p:set>
                                    <p:anim calcmode="lin" valueType="num">
                                      <p:cBhvr>
                                        <p:cTn id="72" dur="500" fill="hold"/>
                                        <p:tgtEl>
                                          <p:spTgt spid="8">
                                            <p:graphicEl>
                                              <a:dgm id="{11FD163A-FE7A-4091-95B9-2C2EB06249E3}"/>
                                            </p:graphicEl>
                                          </p:spTgt>
                                        </p:tgtEl>
                                        <p:attrNameLst>
                                          <p:attrName>ppt_w</p:attrName>
                                        </p:attrNameLst>
                                      </p:cBhvr>
                                      <p:tavLst>
                                        <p:tav tm="0">
                                          <p:val>
                                            <p:fltVal val="0"/>
                                          </p:val>
                                        </p:tav>
                                        <p:tav tm="100000">
                                          <p:val>
                                            <p:strVal val="#ppt_w"/>
                                          </p:val>
                                        </p:tav>
                                      </p:tavLst>
                                    </p:anim>
                                    <p:anim calcmode="lin" valueType="num">
                                      <p:cBhvr>
                                        <p:cTn id="73" dur="500" fill="hold"/>
                                        <p:tgtEl>
                                          <p:spTgt spid="8">
                                            <p:graphicEl>
                                              <a:dgm id="{11FD163A-FE7A-4091-95B9-2C2EB06249E3}"/>
                                            </p:graphicEl>
                                          </p:spTgt>
                                        </p:tgtEl>
                                        <p:attrNameLst>
                                          <p:attrName>ppt_h</p:attrName>
                                        </p:attrNameLst>
                                      </p:cBhvr>
                                      <p:tavLst>
                                        <p:tav tm="0">
                                          <p:val>
                                            <p:fltVal val="0"/>
                                          </p:val>
                                        </p:tav>
                                        <p:tav tm="100000">
                                          <p:val>
                                            <p:strVal val="#ppt_h"/>
                                          </p:val>
                                        </p:tav>
                                      </p:tavLst>
                                    </p:anim>
                                    <p:animEffect transition="in" filter="fade">
                                      <p:cBhvr>
                                        <p:cTn id="74" dur="500"/>
                                        <p:tgtEl>
                                          <p:spTgt spid="8">
                                            <p:graphicEl>
                                              <a:dgm id="{11FD163A-FE7A-4091-95B9-2C2EB06249E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graphicEl>
                                              <a:dgm id="{6BFFB7A2-B6F8-422F-BD95-1A616BA539A7}"/>
                                            </p:graphicEl>
                                          </p:spTgt>
                                        </p:tgtEl>
                                        <p:attrNameLst>
                                          <p:attrName>style.visibility</p:attrName>
                                        </p:attrNameLst>
                                      </p:cBhvr>
                                      <p:to>
                                        <p:strVal val="visible"/>
                                      </p:to>
                                    </p:set>
                                    <p:animEffect transition="in" filter="wipe(left)">
                                      <p:cBhvr>
                                        <p:cTn id="79" dur="500"/>
                                        <p:tgtEl>
                                          <p:spTgt spid="8">
                                            <p:graphicEl>
                                              <a:dgm id="{6BFFB7A2-B6F8-422F-BD95-1A616BA539A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8">
                                            <p:graphicEl>
                                              <a:dgm id="{FB3BFD13-5739-4454-BDC8-7D68963DC4DB}"/>
                                            </p:graphicEl>
                                          </p:spTgt>
                                        </p:tgtEl>
                                        <p:attrNameLst>
                                          <p:attrName>style.visibility</p:attrName>
                                        </p:attrNameLst>
                                      </p:cBhvr>
                                      <p:to>
                                        <p:strVal val="visible"/>
                                      </p:to>
                                    </p:set>
                                    <p:anim calcmode="lin" valueType="num">
                                      <p:cBhvr>
                                        <p:cTn id="84" dur="500" fill="hold"/>
                                        <p:tgtEl>
                                          <p:spTgt spid="8">
                                            <p:graphicEl>
                                              <a:dgm id="{FB3BFD13-5739-4454-BDC8-7D68963DC4DB}"/>
                                            </p:graphicEl>
                                          </p:spTgt>
                                        </p:tgtEl>
                                        <p:attrNameLst>
                                          <p:attrName>ppt_w</p:attrName>
                                        </p:attrNameLst>
                                      </p:cBhvr>
                                      <p:tavLst>
                                        <p:tav tm="0">
                                          <p:val>
                                            <p:fltVal val="0"/>
                                          </p:val>
                                        </p:tav>
                                        <p:tav tm="100000">
                                          <p:val>
                                            <p:strVal val="#ppt_w"/>
                                          </p:val>
                                        </p:tav>
                                      </p:tavLst>
                                    </p:anim>
                                    <p:anim calcmode="lin" valueType="num">
                                      <p:cBhvr>
                                        <p:cTn id="85" dur="500" fill="hold"/>
                                        <p:tgtEl>
                                          <p:spTgt spid="8">
                                            <p:graphicEl>
                                              <a:dgm id="{FB3BFD13-5739-4454-BDC8-7D68963DC4DB}"/>
                                            </p:graphicEl>
                                          </p:spTgt>
                                        </p:tgtEl>
                                        <p:attrNameLst>
                                          <p:attrName>ppt_h</p:attrName>
                                        </p:attrNameLst>
                                      </p:cBhvr>
                                      <p:tavLst>
                                        <p:tav tm="0">
                                          <p:val>
                                            <p:fltVal val="0"/>
                                          </p:val>
                                        </p:tav>
                                        <p:tav tm="100000">
                                          <p:val>
                                            <p:strVal val="#ppt_h"/>
                                          </p:val>
                                        </p:tav>
                                      </p:tavLst>
                                    </p:anim>
                                    <p:animEffect transition="in" filter="fade">
                                      <p:cBhvr>
                                        <p:cTn id="86" dur="500"/>
                                        <p:tgtEl>
                                          <p:spTgt spid="8">
                                            <p:graphicEl>
                                              <a:dgm id="{FB3BFD13-5739-4454-BDC8-7D68963DC4DB}"/>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graphicEl>
                                              <a:dgm id="{21B553A9-EE2B-43D4-8331-97D34AF408D2}"/>
                                            </p:graphicEl>
                                          </p:spTgt>
                                        </p:tgtEl>
                                        <p:attrNameLst>
                                          <p:attrName>style.visibility</p:attrName>
                                        </p:attrNameLst>
                                      </p:cBhvr>
                                      <p:to>
                                        <p:strVal val="visible"/>
                                      </p:to>
                                    </p:set>
                                    <p:animEffect transition="in" filter="wipe(left)">
                                      <p:cBhvr>
                                        <p:cTn id="91" dur="500"/>
                                        <p:tgtEl>
                                          <p:spTgt spid="8">
                                            <p:graphicEl>
                                              <a:dgm id="{21B553A9-EE2B-43D4-8331-97D34AF408D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8">
                                            <p:graphicEl>
                                              <a:dgm id="{7B70A9DB-D196-40E6-8964-FE24D2657315}"/>
                                            </p:graphicEl>
                                          </p:spTgt>
                                        </p:tgtEl>
                                        <p:attrNameLst>
                                          <p:attrName>style.visibility</p:attrName>
                                        </p:attrNameLst>
                                      </p:cBhvr>
                                      <p:to>
                                        <p:strVal val="visible"/>
                                      </p:to>
                                    </p:set>
                                    <p:anim calcmode="lin" valueType="num">
                                      <p:cBhvr>
                                        <p:cTn id="96" dur="500" fill="hold"/>
                                        <p:tgtEl>
                                          <p:spTgt spid="8">
                                            <p:graphicEl>
                                              <a:dgm id="{7B70A9DB-D196-40E6-8964-FE24D2657315}"/>
                                            </p:graphicEl>
                                          </p:spTgt>
                                        </p:tgtEl>
                                        <p:attrNameLst>
                                          <p:attrName>ppt_w</p:attrName>
                                        </p:attrNameLst>
                                      </p:cBhvr>
                                      <p:tavLst>
                                        <p:tav tm="0">
                                          <p:val>
                                            <p:fltVal val="0"/>
                                          </p:val>
                                        </p:tav>
                                        <p:tav tm="100000">
                                          <p:val>
                                            <p:strVal val="#ppt_w"/>
                                          </p:val>
                                        </p:tav>
                                      </p:tavLst>
                                    </p:anim>
                                    <p:anim calcmode="lin" valueType="num">
                                      <p:cBhvr>
                                        <p:cTn id="97" dur="500" fill="hold"/>
                                        <p:tgtEl>
                                          <p:spTgt spid="8">
                                            <p:graphicEl>
                                              <a:dgm id="{7B70A9DB-D196-40E6-8964-FE24D2657315}"/>
                                            </p:graphicEl>
                                          </p:spTgt>
                                        </p:tgtEl>
                                        <p:attrNameLst>
                                          <p:attrName>ppt_h</p:attrName>
                                        </p:attrNameLst>
                                      </p:cBhvr>
                                      <p:tavLst>
                                        <p:tav tm="0">
                                          <p:val>
                                            <p:fltVal val="0"/>
                                          </p:val>
                                        </p:tav>
                                        <p:tav tm="100000">
                                          <p:val>
                                            <p:strVal val="#ppt_h"/>
                                          </p:val>
                                        </p:tav>
                                      </p:tavLst>
                                    </p:anim>
                                    <p:animEffect transition="in" filter="fade">
                                      <p:cBhvr>
                                        <p:cTn id="98" dur="500"/>
                                        <p:tgtEl>
                                          <p:spTgt spid="8">
                                            <p:graphicEl>
                                              <a:dgm id="{7B70A9DB-D196-40E6-8964-FE24D2657315}"/>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graphicEl>
                                              <a:dgm id="{1953A844-EBE3-411C-A4A4-9712F4496397}"/>
                                            </p:graphicEl>
                                          </p:spTgt>
                                        </p:tgtEl>
                                        <p:attrNameLst>
                                          <p:attrName>style.visibility</p:attrName>
                                        </p:attrNameLst>
                                      </p:cBhvr>
                                      <p:to>
                                        <p:strVal val="visible"/>
                                      </p:to>
                                    </p:set>
                                    <p:animEffect transition="in" filter="wipe(left)">
                                      <p:cBhvr>
                                        <p:cTn id="103" dur="500"/>
                                        <p:tgtEl>
                                          <p:spTgt spid="8">
                                            <p:graphicEl>
                                              <a:dgm id="{1953A844-EBE3-411C-A4A4-9712F4496397}"/>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8">
                                            <p:graphicEl>
                                              <a:dgm id="{89082694-66C6-406D-85C8-057948A4CB6A}"/>
                                            </p:graphicEl>
                                          </p:spTgt>
                                        </p:tgtEl>
                                        <p:attrNameLst>
                                          <p:attrName>style.visibility</p:attrName>
                                        </p:attrNameLst>
                                      </p:cBhvr>
                                      <p:to>
                                        <p:strVal val="visible"/>
                                      </p:to>
                                    </p:set>
                                    <p:anim calcmode="lin" valueType="num">
                                      <p:cBhvr>
                                        <p:cTn id="108" dur="500" fill="hold"/>
                                        <p:tgtEl>
                                          <p:spTgt spid="8">
                                            <p:graphicEl>
                                              <a:dgm id="{89082694-66C6-406D-85C8-057948A4CB6A}"/>
                                            </p:graphicEl>
                                          </p:spTgt>
                                        </p:tgtEl>
                                        <p:attrNameLst>
                                          <p:attrName>ppt_w</p:attrName>
                                        </p:attrNameLst>
                                      </p:cBhvr>
                                      <p:tavLst>
                                        <p:tav tm="0">
                                          <p:val>
                                            <p:fltVal val="0"/>
                                          </p:val>
                                        </p:tav>
                                        <p:tav tm="100000">
                                          <p:val>
                                            <p:strVal val="#ppt_w"/>
                                          </p:val>
                                        </p:tav>
                                      </p:tavLst>
                                    </p:anim>
                                    <p:anim calcmode="lin" valueType="num">
                                      <p:cBhvr>
                                        <p:cTn id="109" dur="500" fill="hold"/>
                                        <p:tgtEl>
                                          <p:spTgt spid="8">
                                            <p:graphicEl>
                                              <a:dgm id="{89082694-66C6-406D-85C8-057948A4CB6A}"/>
                                            </p:graphicEl>
                                          </p:spTgt>
                                        </p:tgtEl>
                                        <p:attrNameLst>
                                          <p:attrName>ppt_h</p:attrName>
                                        </p:attrNameLst>
                                      </p:cBhvr>
                                      <p:tavLst>
                                        <p:tav tm="0">
                                          <p:val>
                                            <p:fltVal val="0"/>
                                          </p:val>
                                        </p:tav>
                                        <p:tav tm="100000">
                                          <p:val>
                                            <p:strVal val="#ppt_h"/>
                                          </p:val>
                                        </p:tav>
                                      </p:tavLst>
                                    </p:anim>
                                    <p:animEffect transition="in" filter="fade">
                                      <p:cBhvr>
                                        <p:cTn id="110" dur="500"/>
                                        <p:tgtEl>
                                          <p:spTgt spid="8">
                                            <p:graphicEl>
                                              <a:dgm id="{89082694-66C6-406D-85C8-057948A4CB6A}"/>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
                                            <p:graphicEl>
                                              <a:dgm id="{B3AD85A5-2F28-47D1-A74D-CCC0A6C4568B}"/>
                                            </p:graphicEl>
                                          </p:spTgt>
                                        </p:tgtEl>
                                        <p:attrNameLst>
                                          <p:attrName>style.visibility</p:attrName>
                                        </p:attrNameLst>
                                      </p:cBhvr>
                                      <p:to>
                                        <p:strVal val="visible"/>
                                      </p:to>
                                    </p:set>
                                    <p:animEffect transition="in" filter="wipe(left)">
                                      <p:cBhvr>
                                        <p:cTn id="115" dur="500"/>
                                        <p:tgtEl>
                                          <p:spTgt spid="8">
                                            <p:graphicEl>
                                              <a:dgm id="{B3AD85A5-2F28-47D1-A74D-CCC0A6C4568B}"/>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8">
                                            <p:graphicEl>
                                              <a:dgm id="{87C28870-32A5-4E54-8960-B7519311B817}"/>
                                            </p:graphicEl>
                                          </p:spTgt>
                                        </p:tgtEl>
                                        <p:attrNameLst>
                                          <p:attrName>style.visibility</p:attrName>
                                        </p:attrNameLst>
                                      </p:cBhvr>
                                      <p:to>
                                        <p:strVal val="visible"/>
                                      </p:to>
                                    </p:set>
                                    <p:anim calcmode="lin" valueType="num">
                                      <p:cBhvr>
                                        <p:cTn id="120" dur="500" fill="hold"/>
                                        <p:tgtEl>
                                          <p:spTgt spid="8">
                                            <p:graphicEl>
                                              <a:dgm id="{87C28870-32A5-4E54-8960-B7519311B817}"/>
                                            </p:graphicEl>
                                          </p:spTgt>
                                        </p:tgtEl>
                                        <p:attrNameLst>
                                          <p:attrName>ppt_w</p:attrName>
                                        </p:attrNameLst>
                                      </p:cBhvr>
                                      <p:tavLst>
                                        <p:tav tm="0">
                                          <p:val>
                                            <p:fltVal val="0"/>
                                          </p:val>
                                        </p:tav>
                                        <p:tav tm="100000">
                                          <p:val>
                                            <p:strVal val="#ppt_w"/>
                                          </p:val>
                                        </p:tav>
                                      </p:tavLst>
                                    </p:anim>
                                    <p:anim calcmode="lin" valueType="num">
                                      <p:cBhvr>
                                        <p:cTn id="121" dur="500" fill="hold"/>
                                        <p:tgtEl>
                                          <p:spTgt spid="8">
                                            <p:graphicEl>
                                              <a:dgm id="{87C28870-32A5-4E54-8960-B7519311B817}"/>
                                            </p:graphicEl>
                                          </p:spTgt>
                                        </p:tgtEl>
                                        <p:attrNameLst>
                                          <p:attrName>ppt_h</p:attrName>
                                        </p:attrNameLst>
                                      </p:cBhvr>
                                      <p:tavLst>
                                        <p:tav tm="0">
                                          <p:val>
                                            <p:fltVal val="0"/>
                                          </p:val>
                                        </p:tav>
                                        <p:tav tm="100000">
                                          <p:val>
                                            <p:strVal val="#ppt_h"/>
                                          </p:val>
                                        </p:tav>
                                      </p:tavLst>
                                    </p:anim>
                                    <p:animEffect transition="in" filter="fade">
                                      <p:cBhvr>
                                        <p:cTn id="122" dur="500"/>
                                        <p:tgtEl>
                                          <p:spTgt spid="8">
                                            <p:graphicEl>
                                              <a:dgm id="{87C28870-32A5-4E54-8960-B7519311B817}"/>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graphicEl>
                                              <a:dgm id="{2AB61E90-036D-4B76-96D8-0B18BD676A4C}"/>
                                            </p:graphicEl>
                                          </p:spTgt>
                                        </p:tgtEl>
                                        <p:attrNameLst>
                                          <p:attrName>style.visibility</p:attrName>
                                        </p:attrNameLst>
                                      </p:cBhvr>
                                      <p:to>
                                        <p:strVal val="visible"/>
                                      </p:to>
                                    </p:set>
                                    <p:animEffect transition="in" filter="wipe(left)">
                                      <p:cBhvr>
                                        <p:cTn id="127" dur="500"/>
                                        <p:tgtEl>
                                          <p:spTgt spid="8">
                                            <p:graphicEl>
                                              <a:dgm id="{2AB61E90-036D-4B76-96D8-0B18BD676A4C}"/>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8">
                                            <p:graphicEl>
                                              <a:dgm id="{190D8637-07B6-40FE-8EBB-C8361ACF10D0}"/>
                                            </p:graphicEl>
                                          </p:spTgt>
                                        </p:tgtEl>
                                        <p:attrNameLst>
                                          <p:attrName>style.visibility</p:attrName>
                                        </p:attrNameLst>
                                      </p:cBhvr>
                                      <p:to>
                                        <p:strVal val="visible"/>
                                      </p:to>
                                    </p:set>
                                    <p:anim calcmode="lin" valueType="num">
                                      <p:cBhvr>
                                        <p:cTn id="132" dur="500" fill="hold"/>
                                        <p:tgtEl>
                                          <p:spTgt spid="8">
                                            <p:graphicEl>
                                              <a:dgm id="{190D8637-07B6-40FE-8EBB-C8361ACF10D0}"/>
                                            </p:graphicEl>
                                          </p:spTgt>
                                        </p:tgtEl>
                                        <p:attrNameLst>
                                          <p:attrName>ppt_w</p:attrName>
                                        </p:attrNameLst>
                                      </p:cBhvr>
                                      <p:tavLst>
                                        <p:tav tm="0">
                                          <p:val>
                                            <p:fltVal val="0"/>
                                          </p:val>
                                        </p:tav>
                                        <p:tav tm="100000">
                                          <p:val>
                                            <p:strVal val="#ppt_w"/>
                                          </p:val>
                                        </p:tav>
                                      </p:tavLst>
                                    </p:anim>
                                    <p:anim calcmode="lin" valueType="num">
                                      <p:cBhvr>
                                        <p:cTn id="133" dur="500" fill="hold"/>
                                        <p:tgtEl>
                                          <p:spTgt spid="8">
                                            <p:graphicEl>
                                              <a:dgm id="{190D8637-07B6-40FE-8EBB-C8361ACF10D0}"/>
                                            </p:graphicEl>
                                          </p:spTgt>
                                        </p:tgtEl>
                                        <p:attrNameLst>
                                          <p:attrName>ppt_h</p:attrName>
                                        </p:attrNameLst>
                                      </p:cBhvr>
                                      <p:tavLst>
                                        <p:tav tm="0">
                                          <p:val>
                                            <p:fltVal val="0"/>
                                          </p:val>
                                        </p:tav>
                                        <p:tav tm="100000">
                                          <p:val>
                                            <p:strVal val="#ppt_h"/>
                                          </p:val>
                                        </p:tav>
                                      </p:tavLst>
                                    </p:anim>
                                    <p:animEffect transition="in" filter="fade">
                                      <p:cBhvr>
                                        <p:cTn id="134" dur="500"/>
                                        <p:tgtEl>
                                          <p:spTgt spid="8">
                                            <p:graphicEl>
                                              <a:dgm id="{190D8637-07B6-40FE-8EBB-C8361ACF10D0}"/>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8">
                                            <p:graphicEl>
                                              <a:dgm id="{7E934DFE-7B9E-45AB-B888-A145F31C8749}"/>
                                            </p:graphicEl>
                                          </p:spTgt>
                                        </p:tgtEl>
                                        <p:attrNameLst>
                                          <p:attrName>style.visibility</p:attrName>
                                        </p:attrNameLst>
                                      </p:cBhvr>
                                      <p:to>
                                        <p:strVal val="visible"/>
                                      </p:to>
                                    </p:set>
                                    <p:animEffect transition="in" filter="wipe(left)">
                                      <p:cBhvr>
                                        <p:cTn id="139" dur="500"/>
                                        <p:tgtEl>
                                          <p:spTgt spid="8">
                                            <p:graphicEl>
                                              <a:dgm id="{7E934DFE-7B9E-45AB-B888-A145F31C8749}"/>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8">
                                            <p:graphicEl>
                                              <a:dgm id="{FC68F3D0-237A-4594-B960-3BBE4BB3F87B}"/>
                                            </p:graphicEl>
                                          </p:spTgt>
                                        </p:tgtEl>
                                        <p:attrNameLst>
                                          <p:attrName>style.visibility</p:attrName>
                                        </p:attrNameLst>
                                      </p:cBhvr>
                                      <p:to>
                                        <p:strVal val="visible"/>
                                      </p:to>
                                    </p:set>
                                    <p:anim calcmode="lin" valueType="num">
                                      <p:cBhvr>
                                        <p:cTn id="144" dur="500" fill="hold"/>
                                        <p:tgtEl>
                                          <p:spTgt spid="8">
                                            <p:graphicEl>
                                              <a:dgm id="{FC68F3D0-237A-4594-B960-3BBE4BB3F87B}"/>
                                            </p:graphicEl>
                                          </p:spTgt>
                                        </p:tgtEl>
                                        <p:attrNameLst>
                                          <p:attrName>ppt_w</p:attrName>
                                        </p:attrNameLst>
                                      </p:cBhvr>
                                      <p:tavLst>
                                        <p:tav tm="0">
                                          <p:val>
                                            <p:fltVal val="0"/>
                                          </p:val>
                                        </p:tav>
                                        <p:tav tm="100000">
                                          <p:val>
                                            <p:strVal val="#ppt_w"/>
                                          </p:val>
                                        </p:tav>
                                      </p:tavLst>
                                    </p:anim>
                                    <p:anim calcmode="lin" valueType="num">
                                      <p:cBhvr>
                                        <p:cTn id="145" dur="500" fill="hold"/>
                                        <p:tgtEl>
                                          <p:spTgt spid="8">
                                            <p:graphicEl>
                                              <a:dgm id="{FC68F3D0-237A-4594-B960-3BBE4BB3F87B}"/>
                                            </p:graphicEl>
                                          </p:spTgt>
                                        </p:tgtEl>
                                        <p:attrNameLst>
                                          <p:attrName>ppt_h</p:attrName>
                                        </p:attrNameLst>
                                      </p:cBhvr>
                                      <p:tavLst>
                                        <p:tav tm="0">
                                          <p:val>
                                            <p:fltVal val="0"/>
                                          </p:val>
                                        </p:tav>
                                        <p:tav tm="100000">
                                          <p:val>
                                            <p:strVal val="#ppt_h"/>
                                          </p:val>
                                        </p:tav>
                                      </p:tavLst>
                                    </p:anim>
                                    <p:animEffect transition="in" filter="fade">
                                      <p:cBhvr>
                                        <p:cTn id="146" dur="500"/>
                                        <p:tgtEl>
                                          <p:spTgt spid="8">
                                            <p:graphicEl>
                                              <a:dgm id="{FC68F3D0-237A-4594-B960-3BBE4BB3F87B}"/>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8">
                                            <p:graphicEl>
                                              <a:dgm id="{C5B6F65E-9CFA-41F5-8549-3172E40336CF}"/>
                                            </p:graphicEl>
                                          </p:spTgt>
                                        </p:tgtEl>
                                        <p:attrNameLst>
                                          <p:attrName>style.visibility</p:attrName>
                                        </p:attrNameLst>
                                      </p:cBhvr>
                                      <p:to>
                                        <p:strVal val="visible"/>
                                      </p:to>
                                    </p:set>
                                    <p:animEffect transition="in" filter="wipe(left)">
                                      <p:cBhvr>
                                        <p:cTn id="151" dur="500"/>
                                        <p:tgtEl>
                                          <p:spTgt spid="8">
                                            <p:graphicEl>
                                              <a:dgm id="{C5B6F65E-9CFA-41F5-8549-3172E40336CF}"/>
                                            </p:graphic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5" presetClass="entr" presetSubtype="0" fill="hold" grpId="0" nodeType="clickEffect">
                                  <p:stCondLst>
                                    <p:cond delay="0"/>
                                  </p:stCondLst>
                                  <p:childTnLst>
                                    <p:set>
                                      <p:cBhvr>
                                        <p:cTn id="155" dur="1" fill="hold">
                                          <p:stCondLst>
                                            <p:cond delay="0"/>
                                          </p:stCondLst>
                                        </p:cTn>
                                        <p:tgtEl>
                                          <p:spTgt spid="6"/>
                                        </p:tgtEl>
                                        <p:attrNameLst>
                                          <p:attrName>style.visibility</p:attrName>
                                        </p:attrNameLst>
                                      </p:cBhvr>
                                      <p:to>
                                        <p:strVal val="visible"/>
                                      </p:to>
                                    </p:set>
                                    <p:anim calcmode="lin" valueType="num">
                                      <p:cBhvr>
                                        <p:cTn id="15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5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9" dur="1000" fill="hold"/>
                                        <p:tgtEl>
                                          <p:spTgt spid="6"/>
                                        </p:tgtEl>
                                        <p:attrNameLst>
                                          <p:attrName>ppt_h</p:attrName>
                                        </p:attrNameLst>
                                      </p:cBhvr>
                                      <p:tavLst>
                                        <p:tav tm="0">
                                          <p:val>
                                            <p:strVal val="#ppt_h"/>
                                          </p:val>
                                        </p:tav>
                                        <p:tav tm="100000">
                                          <p:val>
                                            <p:strVal val="#ppt_h"/>
                                          </p:val>
                                        </p:tav>
                                      </p:tavLst>
                                    </p:anim>
                                    <p:anim calcmode="lin" valueType="num">
                                      <p:cBhvr>
                                        <p:cTn id="16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6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6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2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254B6F-0403-E627-A072-E478F64BAF11}"/>
              </a:ext>
            </a:extLst>
          </p:cNvPr>
          <p:cNvSpPr txBox="1"/>
          <p:nvPr/>
        </p:nvSpPr>
        <p:spPr>
          <a:xfrm>
            <a:off x="5406302" y="273509"/>
            <a:ext cx="6785698" cy="6355586"/>
          </a:xfrm>
          <a:prstGeom prst="rect">
            <a:avLst/>
          </a:prstGeom>
          <a:noFill/>
        </p:spPr>
        <p:txBody>
          <a:bodyPr wrap="square">
            <a:spAutoFit/>
          </a:bodyPr>
          <a:lstStyle/>
          <a:p>
            <a:pPr>
              <a:spcBef>
                <a:spcPts val="1200"/>
              </a:spcBef>
            </a:pPr>
            <a:r>
              <a:rPr lang="en-US" sz="2100" b="1" dirty="0">
                <a:solidFill>
                  <a:schemeClr val="bg1"/>
                </a:solidFill>
                <a:effectLst>
                  <a:outerShdw blurRad="38100" dist="38100" dir="2700000" algn="tl">
                    <a:srgbClr val="000000">
                      <a:alpha val="43137"/>
                    </a:srgbClr>
                  </a:outerShdw>
                </a:effectLst>
              </a:rPr>
              <a:t>Today we are going to study the message of the minor prophets</a:t>
            </a:r>
            <a:r>
              <a:rPr lang="es-ES" sz="2100" b="1" dirty="0">
                <a:solidFill>
                  <a:schemeClr val="bg1"/>
                </a:solidFill>
                <a:effectLst>
                  <a:outerShdw blurRad="38100" dist="38100" dir="2700000" algn="tl">
                    <a:srgbClr val="000000">
                      <a:alpha val="43137"/>
                    </a:srgbClr>
                  </a:outerShdw>
                </a:effectLst>
              </a:rPr>
              <a:t>.</a:t>
            </a:r>
          </a:p>
          <a:p>
            <a:pPr>
              <a:spcBef>
                <a:spcPts val="1200"/>
              </a:spcBef>
            </a:pPr>
            <a:r>
              <a:rPr lang="en-US" sz="2100" b="1" dirty="0">
                <a:solidFill>
                  <a:schemeClr val="bg1"/>
                </a:solidFill>
                <a:effectLst>
                  <a:outerShdw blurRad="38100" dist="38100" dir="2700000" algn="tl">
                    <a:srgbClr val="000000">
                      <a:alpha val="43137"/>
                    </a:srgbClr>
                  </a:outerShdw>
                </a:effectLst>
              </a:rPr>
              <a:t>They are not called "minor" because they are less important than the older prophets, but because their books are shorter. For example, Obadiah has only one chapter</a:t>
            </a:r>
            <a:r>
              <a:rPr lang="es-ES" sz="2100" b="1" dirty="0">
                <a:solidFill>
                  <a:schemeClr val="bg1"/>
                </a:solidFill>
                <a:effectLst>
                  <a:outerShdw blurRad="38100" dist="38100" dir="2700000" algn="tl">
                    <a:srgbClr val="000000">
                      <a:alpha val="43137"/>
                    </a:srgbClr>
                  </a:outerShdw>
                </a:effectLst>
              </a:rPr>
              <a:t>.</a:t>
            </a:r>
          </a:p>
          <a:p>
            <a:pPr>
              <a:spcBef>
                <a:spcPts val="1200"/>
              </a:spcBef>
            </a:pPr>
            <a:r>
              <a:rPr lang="en-US" sz="2100" b="1" dirty="0">
                <a:solidFill>
                  <a:schemeClr val="bg1"/>
                </a:solidFill>
                <a:effectLst>
                  <a:outerShdw blurRad="38100" dist="38100" dir="2700000" algn="tl">
                    <a:srgbClr val="000000">
                      <a:alpha val="43137"/>
                    </a:srgbClr>
                  </a:outerShdw>
                </a:effectLst>
              </a:rPr>
              <a:t>Originally, all of these writings were collected and put into a single book of the Bible</a:t>
            </a:r>
            <a:r>
              <a:rPr lang="es-ES" sz="2100" b="1" dirty="0">
                <a:solidFill>
                  <a:schemeClr val="bg1"/>
                </a:solidFill>
                <a:effectLst>
                  <a:outerShdw blurRad="38100" dist="38100" dir="2700000" algn="tl">
                    <a:srgbClr val="000000">
                      <a:alpha val="43137"/>
                    </a:srgbClr>
                  </a:outerShdw>
                </a:effectLst>
              </a:rPr>
              <a:t>. </a:t>
            </a:r>
          </a:p>
          <a:p>
            <a:pPr>
              <a:spcBef>
                <a:spcPts val="1200"/>
              </a:spcBef>
            </a:pPr>
            <a:r>
              <a:rPr lang="en-US" sz="2100" b="1" dirty="0">
                <a:solidFill>
                  <a:schemeClr val="bg1"/>
                </a:solidFill>
                <a:effectLst>
                  <a:outerShdw blurRad="38100" dist="38100" dir="2700000" algn="tl">
                    <a:srgbClr val="000000">
                      <a:alpha val="43137"/>
                    </a:srgbClr>
                  </a:outerShdw>
                </a:effectLst>
              </a:rPr>
              <a:t>Although they lived many, many years ago, the time in which they lived is very similar to ours. People lived only to work, have fun, and do what they wanted, without caring about God or their neighbors</a:t>
            </a:r>
            <a:r>
              <a:rPr lang="es-ES" sz="2100" b="1" dirty="0">
                <a:solidFill>
                  <a:schemeClr val="bg1"/>
                </a:solidFill>
                <a:effectLst>
                  <a:outerShdw blurRad="38100" dist="38100" dir="2700000" algn="tl">
                    <a:srgbClr val="000000">
                      <a:alpha val="43137"/>
                    </a:srgbClr>
                  </a:outerShdw>
                </a:effectLst>
              </a:rPr>
              <a:t>.</a:t>
            </a:r>
          </a:p>
          <a:p>
            <a:pPr>
              <a:spcBef>
                <a:spcPts val="1200"/>
              </a:spcBef>
            </a:pPr>
            <a:r>
              <a:rPr lang="en-US" sz="2100" b="1" dirty="0">
                <a:solidFill>
                  <a:schemeClr val="bg1"/>
                </a:solidFill>
                <a:effectLst>
                  <a:outerShdw blurRad="38100" dist="38100" dir="2700000" algn="tl">
                    <a:srgbClr val="000000">
                      <a:alpha val="43137"/>
                    </a:srgbClr>
                  </a:outerShdw>
                </a:effectLst>
              </a:rPr>
              <a:t>Through the message of these prophets, we learn that, just as then, God wants us to seek Him and have eternal life. In all </a:t>
            </a:r>
            <a:r>
              <a:rPr lang="en-US" sz="2000" b="1" dirty="0">
                <a:solidFill>
                  <a:schemeClr val="bg1"/>
                </a:solidFill>
                <a:effectLst>
                  <a:outerShdw blurRad="38100" dist="38100" dir="2700000" algn="tl">
                    <a:srgbClr val="000000">
                      <a:alpha val="43137"/>
                    </a:srgbClr>
                  </a:outerShdw>
                </a:effectLst>
              </a:rPr>
              <a:t>the</a:t>
            </a:r>
            <a:r>
              <a:rPr lang="en-US" sz="2100" b="1" dirty="0">
                <a:solidFill>
                  <a:schemeClr val="bg1"/>
                </a:solidFill>
                <a:effectLst>
                  <a:outerShdw blurRad="38100" dist="38100" dir="2700000" algn="tl">
                    <a:srgbClr val="000000">
                      <a:alpha val="43137"/>
                    </a:srgbClr>
                  </a:outerShdw>
                </a:effectLst>
              </a:rPr>
              <a:t> prophets, God tells us, "Seek me, and ye shall live.</a:t>
            </a:r>
            <a:r>
              <a:rPr lang="es-ES" sz="2100" b="1" dirty="0">
                <a:solidFill>
                  <a:schemeClr val="bg1"/>
                </a:solidFill>
                <a:effectLst>
                  <a:outerShdw blurRad="38100" dist="38100" dir="2700000" algn="tl">
                    <a:srgbClr val="000000">
                      <a:alpha val="43137"/>
                    </a:srgbClr>
                  </a:outerShdw>
                </a:effectLst>
              </a:rPr>
              <a:t>”</a:t>
            </a:r>
          </a:p>
          <a:p>
            <a:pPr>
              <a:spcBef>
                <a:spcPts val="1200"/>
              </a:spcBef>
            </a:pPr>
            <a:r>
              <a:rPr lang="en-US" sz="2100" b="1" dirty="0">
                <a:solidFill>
                  <a:schemeClr val="bg1"/>
                </a:solidFill>
                <a:effectLst>
                  <a:outerShdw blurRad="38100" dist="38100" dir="2700000" algn="tl">
                    <a:srgbClr val="000000">
                      <a:alpha val="43137"/>
                    </a:srgbClr>
                  </a:outerShdw>
                </a:effectLst>
              </a:rPr>
              <a:t>He calls us to seek Him in different ways. Let us discover them through the interesting message of the minor prophets</a:t>
            </a:r>
            <a:r>
              <a:rPr lang="es-ES" sz="21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445813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2B9B51-017F-42AA-D4E0-BDD5556845BD}"/>
              </a:ext>
            </a:extLst>
          </p:cNvPr>
          <p:cNvSpPr txBox="1"/>
          <p:nvPr/>
        </p:nvSpPr>
        <p:spPr>
          <a:xfrm>
            <a:off x="5931568" y="0"/>
            <a:ext cx="6260432"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s-ES" sz="6000" b="1" dirty="0">
                <a:ln w="22225">
                  <a:solidFill>
                    <a:schemeClr val="accent2"/>
                  </a:solidFill>
                  <a:prstDash val="solid"/>
                </a:ln>
                <a:solidFill>
                  <a:schemeClr val="accent2">
                    <a:lumMod val="40000"/>
                    <a:lumOff val="60000"/>
                  </a:schemeClr>
                </a:solidFill>
              </a:rPr>
              <a:t>CHRONOLOGY </a:t>
            </a:r>
            <a:r>
              <a:rPr lang="es-ES" dirty="0">
                <a:ln w="22225">
                  <a:solidFill>
                    <a:schemeClr val="accent2"/>
                  </a:solidFill>
                  <a:prstDash val="solid"/>
                </a:ln>
                <a:solidFill>
                  <a:schemeClr val="accent2">
                    <a:lumMod val="40000"/>
                    <a:lumOff val="60000"/>
                  </a:schemeClr>
                </a:solidFill>
              </a:rPr>
              <a:t>(</a:t>
            </a:r>
            <a:r>
              <a:rPr lang="es-ES" dirty="0" err="1">
                <a:ln w="22225">
                  <a:solidFill>
                    <a:schemeClr val="accent2"/>
                  </a:solidFill>
                  <a:prstDash val="solid"/>
                </a:ln>
                <a:solidFill>
                  <a:schemeClr val="accent2">
                    <a:lumMod val="40000"/>
                    <a:lumOff val="60000"/>
                  </a:schemeClr>
                </a:solidFill>
              </a:rPr>
              <a:t>approximate</a:t>
            </a:r>
            <a:r>
              <a:rPr lang="es-ES" dirty="0">
                <a:ln w="22225">
                  <a:solidFill>
                    <a:schemeClr val="accent2"/>
                  </a:solidFill>
                  <a:prstDash val="solid"/>
                </a:ln>
                <a:solidFill>
                  <a:schemeClr val="accent2">
                    <a:lumMod val="40000"/>
                    <a:lumOff val="60000"/>
                  </a:schemeClr>
                </a:solidFill>
              </a:rPr>
              <a:t>)</a:t>
            </a:r>
            <a:endParaRPr lang="es-ES" sz="600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81422985"/>
      </p:ext>
    </p:extLst>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r="-13000" b="-9000"/>
          </a:stretch>
        </a:blipFill>
        <a:effectLst/>
      </p:bgPr>
    </p:bg>
    <p:spTree>
      <p:nvGrpSpPr>
        <p:cNvPr id="1" name=""/>
        <p:cNvGrpSpPr/>
        <p:nvPr/>
      </p:nvGrpSpPr>
      <p:grpSpPr>
        <a:xfrm>
          <a:off x="0" y="0"/>
          <a:ext cx="0" cy="0"/>
          <a:chOff x="0" y="0"/>
          <a:chExt cx="0" cy="0"/>
        </a:xfrm>
      </p:grpSpPr>
      <p:pic>
        <p:nvPicPr>
          <p:cNvPr id="33" name="Imagen 32" descr="Imagen que contiene exterior, persona, hombre, agua&#10;&#10;Descripción generada automáticamente">
            <a:extLst>
              <a:ext uri="{FF2B5EF4-FFF2-40B4-BE49-F238E27FC236}">
                <a16:creationId xmlns:a16="http://schemas.microsoft.com/office/drawing/2014/main" id="{EE5A5E42-583B-A7BA-123D-CE50C7CE5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5" y="2114156"/>
            <a:ext cx="3145971" cy="3195599"/>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E894917-9D12-9A82-32C5-839AE7053682}"/>
              </a:ext>
            </a:extLst>
          </p:cNvPr>
          <p:cNvSpPr txBox="1"/>
          <p:nvPr/>
        </p:nvSpPr>
        <p:spPr>
          <a:xfrm>
            <a:off x="3379707" y="-53620"/>
            <a:ext cx="8575835" cy="3631763"/>
          </a:xfrm>
          <a:prstGeom prst="rect">
            <a:avLst/>
          </a:prstGeom>
          <a:noFill/>
        </p:spPr>
        <p:txBody>
          <a:bodyPr wrap="square">
            <a:spAutoFit/>
          </a:bodyPr>
          <a:lstStyle/>
          <a:p>
            <a:pPr>
              <a:spcBef>
                <a:spcPts val="1200"/>
              </a:spcBef>
            </a:pPr>
            <a:r>
              <a:rPr lang="en-US" sz="2000" b="1" dirty="0"/>
              <a:t>I am the first of the minor prophets. My name means "Dove". Do you know who I am</a:t>
            </a:r>
            <a:r>
              <a:rPr lang="es-ES" sz="2000" b="1" dirty="0"/>
              <a:t>?</a:t>
            </a:r>
          </a:p>
          <a:p>
            <a:pPr>
              <a:spcBef>
                <a:spcPts val="1200"/>
              </a:spcBef>
            </a:pPr>
            <a:r>
              <a:rPr lang="en-US" sz="2000" b="1" dirty="0"/>
              <a:t>I'm going to give you more clues. I was born in Gath-</a:t>
            </a:r>
            <a:r>
              <a:rPr lang="en-US" sz="2000" b="1" dirty="0" err="1"/>
              <a:t>hepher</a:t>
            </a:r>
            <a:r>
              <a:rPr lang="en-US" sz="2000" b="1" dirty="0"/>
              <a:t> and foretold the prosperity of Israel. Everything was going well until God asked me to preach to some foreigners. At that time, I decided to come to Spain so that I would not have to preach to them</a:t>
            </a:r>
            <a:r>
              <a:rPr lang="es-ES" sz="2000" b="1" dirty="0"/>
              <a:t>.</a:t>
            </a:r>
          </a:p>
          <a:p>
            <a:pPr>
              <a:spcBef>
                <a:spcPts val="1200"/>
              </a:spcBef>
            </a:pPr>
            <a:r>
              <a:rPr lang="en-US" sz="2000" b="1" dirty="0"/>
              <a:t>Now you know who I am, don't you? I am Jonah</a:t>
            </a:r>
            <a:r>
              <a:rPr lang="es-ES" sz="2000" b="1" dirty="0"/>
              <a:t>.</a:t>
            </a:r>
          </a:p>
          <a:p>
            <a:pPr>
              <a:spcBef>
                <a:spcPts val="1200"/>
              </a:spcBef>
            </a:pPr>
            <a:r>
              <a:rPr lang="en-US" sz="2000" b="1" dirty="0"/>
              <a:t>I knew that I had committed a very serious sin and deserved to die, because I had rebelled against God. While I was inside the fish, I repented and sought God. He forgave me and gave me a second chance</a:t>
            </a:r>
            <a:r>
              <a:rPr lang="es-ES" sz="2000" b="1" dirty="0"/>
              <a:t>.</a:t>
            </a:r>
          </a:p>
        </p:txBody>
      </p:sp>
      <p:pic>
        <p:nvPicPr>
          <p:cNvPr id="21" name="Imagen 20">
            <a:extLst>
              <a:ext uri="{FF2B5EF4-FFF2-40B4-BE49-F238E27FC236}">
                <a16:creationId xmlns:a16="http://schemas.microsoft.com/office/drawing/2014/main" id="{78F7CBF2-F81B-8D3D-65FD-029E9418EA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9041" y="111169"/>
            <a:ext cx="3131003" cy="2184127"/>
          </a:xfrm>
          <a:prstGeom prst="rect">
            <a:avLst/>
          </a:prstGeom>
          <a:effectLst>
            <a:innerShdw blurRad="63500" dist="50800" dir="16200000">
              <a:prstClr val="black">
                <a:alpha val="50000"/>
              </a:prstClr>
            </a:innerShdw>
          </a:effectLst>
        </p:spPr>
      </p:pic>
      <p:sp>
        <p:nvSpPr>
          <p:cNvPr id="5" name="CuadroTexto 4">
            <a:extLst>
              <a:ext uri="{FF2B5EF4-FFF2-40B4-BE49-F238E27FC236}">
                <a16:creationId xmlns:a16="http://schemas.microsoft.com/office/drawing/2014/main" id="{89C4C5C8-1E1B-F91D-B6C6-35D0565BAA3D}"/>
              </a:ext>
            </a:extLst>
          </p:cNvPr>
          <p:cNvSpPr txBox="1"/>
          <p:nvPr/>
        </p:nvSpPr>
        <p:spPr>
          <a:xfrm>
            <a:off x="119940" y="186930"/>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JONAH</a:t>
            </a:r>
          </a:p>
        </p:txBody>
      </p:sp>
      <p:sp>
        <p:nvSpPr>
          <p:cNvPr id="23" name="CuadroTexto 22">
            <a:extLst>
              <a:ext uri="{FF2B5EF4-FFF2-40B4-BE49-F238E27FC236}">
                <a16:creationId xmlns:a16="http://schemas.microsoft.com/office/drawing/2014/main" id="{4560329B-7A15-9D4F-6BCB-170B570BF855}"/>
              </a:ext>
            </a:extLst>
          </p:cNvPr>
          <p:cNvSpPr txBox="1"/>
          <p:nvPr/>
        </p:nvSpPr>
        <p:spPr>
          <a:xfrm>
            <a:off x="2211978" y="1744824"/>
            <a:ext cx="1024660" cy="369332"/>
          </a:xfrm>
          <a:prstGeom prst="rect">
            <a:avLst/>
          </a:prstGeom>
          <a:noFill/>
        </p:spPr>
        <p:txBody>
          <a:bodyPr wrap="square">
            <a:spAutoFit/>
          </a:bodyPr>
          <a:lstStyle/>
          <a:p>
            <a:pPr algn="r"/>
            <a:r>
              <a:rPr lang="es-ES" dirty="0"/>
              <a:t>790 B.C.</a:t>
            </a:r>
          </a:p>
        </p:txBody>
      </p:sp>
      <p:sp>
        <p:nvSpPr>
          <p:cNvPr id="25" name="CuadroTexto 24">
            <a:extLst>
              <a:ext uri="{FF2B5EF4-FFF2-40B4-BE49-F238E27FC236}">
                <a16:creationId xmlns:a16="http://schemas.microsoft.com/office/drawing/2014/main" id="{B3CB350B-776F-101C-604E-E1D8AFA9A3BD}"/>
              </a:ext>
            </a:extLst>
          </p:cNvPr>
          <p:cNvSpPr txBox="1"/>
          <p:nvPr/>
        </p:nvSpPr>
        <p:spPr>
          <a:xfrm>
            <a:off x="119941" y="1076074"/>
            <a:ext cx="3149206" cy="584775"/>
          </a:xfrm>
          <a:prstGeom prst="rect">
            <a:avLst/>
          </a:prstGeom>
          <a:noFill/>
        </p:spPr>
        <p:txBody>
          <a:bodyPr wrap="square">
            <a:spAutoFit/>
            <a:scene3d>
              <a:camera prst="orthographicFront"/>
              <a:lightRig rig="threePt" dir="t"/>
            </a:scene3d>
            <a:sp3d extrusionH="57150">
              <a:bevelT w="38100" h="38100"/>
            </a:sp3d>
          </a:bodyPr>
          <a:lstStyle/>
          <a:p>
            <a:pPr algn="ctr"/>
            <a:r>
              <a:rPr lang="en-US" sz="3200" b="1" dirty="0">
                <a:solidFill>
                  <a:srgbClr val="824100"/>
                </a:solidFill>
              </a:rPr>
              <a:t>God Forgives Me</a:t>
            </a:r>
          </a:p>
        </p:txBody>
      </p:sp>
      <p:sp>
        <p:nvSpPr>
          <p:cNvPr id="31" name="CuadroTexto 30">
            <a:extLst>
              <a:ext uri="{FF2B5EF4-FFF2-40B4-BE49-F238E27FC236}">
                <a16:creationId xmlns:a16="http://schemas.microsoft.com/office/drawing/2014/main" id="{1CD818BD-373A-2F1D-248D-AF9736F4CD4C}"/>
              </a:ext>
            </a:extLst>
          </p:cNvPr>
          <p:cNvSpPr txBox="1"/>
          <p:nvPr/>
        </p:nvSpPr>
        <p:spPr>
          <a:xfrm>
            <a:off x="3496224" y="5062515"/>
            <a:ext cx="8085020" cy="1785104"/>
          </a:xfrm>
          <a:prstGeom prst="rect">
            <a:avLst/>
          </a:prstGeom>
          <a:noFill/>
        </p:spPr>
        <p:txBody>
          <a:bodyPr wrap="square">
            <a:spAutoFit/>
          </a:bodyPr>
          <a:lstStyle/>
          <a:p>
            <a:pPr>
              <a:spcBef>
                <a:spcPts val="1200"/>
              </a:spcBef>
            </a:pPr>
            <a:r>
              <a:rPr lang="en-US" sz="2000" b="1" dirty="0"/>
              <a:t>The people of Nineveh to whom I preached also repented. I didn't want God to forgive my enemies, yet He did</a:t>
            </a:r>
            <a:r>
              <a:rPr lang="es-ES" sz="2000" b="1" dirty="0"/>
              <a:t>. </a:t>
            </a:r>
          </a:p>
          <a:p>
            <a:pPr>
              <a:spcBef>
                <a:spcPts val="1200"/>
              </a:spcBef>
            </a:pPr>
            <a:r>
              <a:rPr lang="en-US" sz="2000" b="1" dirty="0"/>
              <a:t>I learned that God is always willing to forgive everyone, no matter who they are, no matter what sin they have committed. He wants us to seek Him so He can forgive us and give us eternal life</a:t>
            </a:r>
            <a:r>
              <a:rPr lang="es-ES" sz="2000" b="1" dirty="0"/>
              <a:t>.</a:t>
            </a:r>
          </a:p>
        </p:txBody>
      </p:sp>
      <p:pic>
        <p:nvPicPr>
          <p:cNvPr id="34" name="Imagen 33">
            <a:extLst>
              <a:ext uri="{FF2B5EF4-FFF2-40B4-BE49-F238E27FC236}">
                <a16:creationId xmlns:a16="http://schemas.microsoft.com/office/drawing/2014/main" id="{90A4A86C-DC9A-0C90-ED6A-42AB1303A2E4}"/>
              </a:ext>
            </a:extLst>
          </p:cNvPr>
          <p:cNvPicPr>
            <a:picLocks noChangeAspect="1"/>
          </p:cNvPicPr>
          <p:nvPr/>
        </p:nvPicPr>
        <p:blipFill rotWithShape="1">
          <a:blip r:embed="rId5"/>
          <a:srcRect b="9289"/>
          <a:stretch/>
        </p:blipFill>
        <p:spPr>
          <a:xfrm>
            <a:off x="119940" y="5401081"/>
            <a:ext cx="3145971" cy="1365206"/>
          </a:xfrm>
          <a:prstGeom prst="rect">
            <a:avLst/>
          </a:prstGeom>
          <a:effectLst>
            <a:innerShdw blurRad="114300">
              <a:prstClr val="black"/>
            </a:innerShdw>
          </a:effectLst>
        </p:spPr>
      </p:pic>
      <p:grpSp>
        <p:nvGrpSpPr>
          <p:cNvPr id="6" name="Grupo 5">
            <a:extLst>
              <a:ext uri="{FF2B5EF4-FFF2-40B4-BE49-F238E27FC236}">
                <a16:creationId xmlns:a16="http://schemas.microsoft.com/office/drawing/2014/main" id="{DF80C97B-CCA5-DEF9-CD1B-2F2EDEE78827}"/>
              </a:ext>
            </a:extLst>
          </p:cNvPr>
          <p:cNvGrpSpPr/>
          <p:nvPr/>
        </p:nvGrpSpPr>
        <p:grpSpPr>
          <a:xfrm>
            <a:off x="4333876" y="3581400"/>
            <a:ext cx="6667500" cy="1409700"/>
            <a:chOff x="4333876" y="3581400"/>
            <a:chExt cx="6667500" cy="1409700"/>
          </a:xfrm>
        </p:grpSpPr>
        <p:pic>
          <p:nvPicPr>
            <p:cNvPr id="8" name="Imagen 7">
              <a:extLst>
                <a:ext uri="{FF2B5EF4-FFF2-40B4-BE49-F238E27FC236}">
                  <a16:creationId xmlns:a16="http://schemas.microsoft.com/office/drawing/2014/main" id="{B2292F08-67A2-3F72-DDA4-232425878A2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33876" y="3581400"/>
              <a:ext cx="6667500" cy="1409700"/>
            </a:xfrm>
            <a:prstGeom prst="rect">
              <a:avLst/>
            </a:prstGeom>
          </p:spPr>
        </p:pic>
        <p:sp>
          <p:nvSpPr>
            <p:cNvPr id="4" name="CuadroTexto 3">
              <a:extLst>
                <a:ext uri="{FF2B5EF4-FFF2-40B4-BE49-F238E27FC236}">
                  <a16:creationId xmlns:a16="http://schemas.microsoft.com/office/drawing/2014/main" id="{7E23416A-F931-F0B4-7452-117EC495803A}"/>
                </a:ext>
              </a:extLst>
            </p:cNvPr>
            <p:cNvSpPr txBox="1"/>
            <p:nvPr/>
          </p:nvSpPr>
          <p:spPr>
            <a:xfrm>
              <a:off x="4694322" y="3711955"/>
              <a:ext cx="5946607" cy="1200329"/>
            </a:xfrm>
            <a:custGeom>
              <a:avLst/>
              <a:gdLst>
                <a:gd name="connsiteX0" fmla="*/ 0 w 5946607"/>
                <a:gd name="connsiteY0" fmla="*/ 0 h 1200329"/>
                <a:gd name="connsiteX1" fmla="*/ 475729 w 5946607"/>
                <a:gd name="connsiteY1" fmla="*/ 0 h 1200329"/>
                <a:gd name="connsiteX2" fmla="*/ 1189321 w 5946607"/>
                <a:gd name="connsiteY2" fmla="*/ 0 h 1200329"/>
                <a:gd name="connsiteX3" fmla="*/ 1902914 w 5946607"/>
                <a:gd name="connsiteY3" fmla="*/ 0 h 1200329"/>
                <a:gd name="connsiteX4" fmla="*/ 2616507 w 5946607"/>
                <a:gd name="connsiteY4" fmla="*/ 0 h 1200329"/>
                <a:gd name="connsiteX5" fmla="*/ 3092236 w 5946607"/>
                <a:gd name="connsiteY5" fmla="*/ 0 h 1200329"/>
                <a:gd name="connsiteX6" fmla="*/ 3567964 w 5946607"/>
                <a:gd name="connsiteY6" fmla="*/ 0 h 1200329"/>
                <a:gd name="connsiteX7" fmla="*/ 4281557 w 5946607"/>
                <a:gd name="connsiteY7" fmla="*/ 0 h 1200329"/>
                <a:gd name="connsiteX8" fmla="*/ 4697820 w 5946607"/>
                <a:gd name="connsiteY8" fmla="*/ 0 h 1200329"/>
                <a:gd name="connsiteX9" fmla="*/ 5411412 w 5946607"/>
                <a:gd name="connsiteY9" fmla="*/ 0 h 1200329"/>
                <a:gd name="connsiteX10" fmla="*/ 5946607 w 5946607"/>
                <a:gd name="connsiteY10" fmla="*/ 0 h 1200329"/>
                <a:gd name="connsiteX11" fmla="*/ 5946607 w 5946607"/>
                <a:gd name="connsiteY11" fmla="*/ 376103 h 1200329"/>
                <a:gd name="connsiteX12" fmla="*/ 5946607 w 5946607"/>
                <a:gd name="connsiteY12" fmla="*/ 752206 h 1200329"/>
                <a:gd name="connsiteX13" fmla="*/ 5946607 w 5946607"/>
                <a:gd name="connsiteY13" fmla="*/ 1200329 h 1200329"/>
                <a:gd name="connsiteX14" fmla="*/ 5411412 w 5946607"/>
                <a:gd name="connsiteY14" fmla="*/ 1200329 h 1200329"/>
                <a:gd name="connsiteX15" fmla="*/ 4935684 w 5946607"/>
                <a:gd name="connsiteY15" fmla="*/ 1200329 h 1200329"/>
                <a:gd name="connsiteX16" fmla="*/ 4341023 w 5946607"/>
                <a:gd name="connsiteY16" fmla="*/ 1200329 h 1200329"/>
                <a:gd name="connsiteX17" fmla="*/ 3686896 w 5946607"/>
                <a:gd name="connsiteY17" fmla="*/ 1200329 h 1200329"/>
                <a:gd name="connsiteX18" fmla="*/ 3092236 w 5946607"/>
                <a:gd name="connsiteY18" fmla="*/ 1200329 h 1200329"/>
                <a:gd name="connsiteX19" fmla="*/ 2557041 w 5946607"/>
                <a:gd name="connsiteY19" fmla="*/ 1200329 h 1200329"/>
                <a:gd name="connsiteX20" fmla="*/ 2021846 w 5946607"/>
                <a:gd name="connsiteY20" fmla="*/ 1200329 h 1200329"/>
                <a:gd name="connsiteX21" fmla="*/ 1605584 w 5946607"/>
                <a:gd name="connsiteY21" fmla="*/ 1200329 h 1200329"/>
                <a:gd name="connsiteX22" fmla="*/ 951457 w 5946607"/>
                <a:gd name="connsiteY22" fmla="*/ 1200329 h 1200329"/>
                <a:gd name="connsiteX23" fmla="*/ 0 w 5946607"/>
                <a:gd name="connsiteY23" fmla="*/ 1200329 h 1200329"/>
                <a:gd name="connsiteX24" fmla="*/ 0 w 5946607"/>
                <a:gd name="connsiteY24" fmla="*/ 824226 h 1200329"/>
                <a:gd name="connsiteX25" fmla="*/ 0 w 5946607"/>
                <a:gd name="connsiteY25" fmla="*/ 424116 h 1200329"/>
                <a:gd name="connsiteX26" fmla="*/ 0 w 5946607"/>
                <a:gd name="connsiteY2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6607" h="1200329" extrusionOk="0">
                  <a:moveTo>
                    <a:pt x="0" y="0"/>
                  </a:moveTo>
                  <a:cubicBezTo>
                    <a:pt x="153163" y="-12624"/>
                    <a:pt x="303137" y="3272"/>
                    <a:pt x="475729" y="0"/>
                  </a:cubicBezTo>
                  <a:cubicBezTo>
                    <a:pt x="648321" y="-3272"/>
                    <a:pt x="949634" y="20952"/>
                    <a:pt x="1189321" y="0"/>
                  </a:cubicBezTo>
                  <a:cubicBezTo>
                    <a:pt x="1429008" y="-20952"/>
                    <a:pt x="1553527" y="75579"/>
                    <a:pt x="1902914" y="0"/>
                  </a:cubicBezTo>
                  <a:cubicBezTo>
                    <a:pt x="2252301" y="-75579"/>
                    <a:pt x="2299392" y="84695"/>
                    <a:pt x="2616507" y="0"/>
                  </a:cubicBezTo>
                  <a:cubicBezTo>
                    <a:pt x="2933622" y="-84695"/>
                    <a:pt x="2976105" y="32916"/>
                    <a:pt x="3092236" y="0"/>
                  </a:cubicBezTo>
                  <a:cubicBezTo>
                    <a:pt x="3208367" y="-32916"/>
                    <a:pt x="3387223" y="44379"/>
                    <a:pt x="3567964" y="0"/>
                  </a:cubicBezTo>
                  <a:cubicBezTo>
                    <a:pt x="3748705" y="-44379"/>
                    <a:pt x="4133963" y="27820"/>
                    <a:pt x="4281557" y="0"/>
                  </a:cubicBezTo>
                  <a:cubicBezTo>
                    <a:pt x="4429151" y="-27820"/>
                    <a:pt x="4505272" y="47589"/>
                    <a:pt x="4697820" y="0"/>
                  </a:cubicBezTo>
                  <a:cubicBezTo>
                    <a:pt x="4890368" y="-47589"/>
                    <a:pt x="5093881" y="20936"/>
                    <a:pt x="5411412" y="0"/>
                  </a:cubicBezTo>
                  <a:cubicBezTo>
                    <a:pt x="5728943" y="-20936"/>
                    <a:pt x="5819138" y="55710"/>
                    <a:pt x="5946607" y="0"/>
                  </a:cubicBezTo>
                  <a:cubicBezTo>
                    <a:pt x="5971416" y="81422"/>
                    <a:pt x="5936648" y="289692"/>
                    <a:pt x="5946607" y="376103"/>
                  </a:cubicBezTo>
                  <a:cubicBezTo>
                    <a:pt x="5956566" y="462514"/>
                    <a:pt x="5907329" y="647186"/>
                    <a:pt x="5946607" y="752206"/>
                  </a:cubicBezTo>
                  <a:cubicBezTo>
                    <a:pt x="5985885" y="857226"/>
                    <a:pt x="5897295" y="999631"/>
                    <a:pt x="5946607" y="1200329"/>
                  </a:cubicBezTo>
                  <a:cubicBezTo>
                    <a:pt x="5802297" y="1204982"/>
                    <a:pt x="5544844" y="1181983"/>
                    <a:pt x="5411412" y="1200329"/>
                  </a:cubicBezTo>
                  <a:cubicBezTo>
                    <a:pt x="5277981" y="1218675"/>
                    <a:pt x="5132207" y="1146464"/>
                    <a:pt x="4935684" y="1200329"/>
                  </a:cubicBezTo>
                  <a:cubicBezTo>
                    <a:pt x="4739161" y="1254194"/>
                    <a:pt x="4527089" y="1196425"/>
                    <a:pt x="4341023" y="1200329"/>
                  </a:cubicBezTo>
                  <a:cubicBezTo>
                    <a:pt x="4154957" y="1204233"/>
                    <a:pt x="3887245" y="1164409"/>
                    <a:pt x="3686896" y="1200329"/>
                  </a:cubicBezTo>
                  <a:cubicBezTo>
                    <a:pt x="3486547" y="1236249"/>
                    <a:pt x="3303953" y="1136771"/>
                    <a:pt x="3092236" y="1200329"/>
                  </a:cubicBezTo>
                  <a:cubicBezTo>
                    <a:pt x="2880519" y="1263887"/>
                    <a:pt x="2717396" y="1198249"/>
                    <a:pt x="2557041" y="1200329"/>
                  </a:cubicBezTo>
                  <a:cubicBezTo>
                    <a:pt x="2396686" y="1202409"/>
                    <a:pt x="2179890" y="1136777"/>
                    <a:pt x="2021846" y="1200329"/>
                  </a:cubicBezTo>
                  <a:cubicBezTo>
                    <a:pt x="1863803" y="1263881"/>
                    <a:pt x="1731394" y="1153515"/>
                    <a:pt x="1605584" y="1200329"/>
                  </a:cubicBezTo>
                  <a:cubicBezTo>
                    <a:pt x="1479774" y="1247143"/>
                    <a:pt x="1180406" y="1179461"/>
                    <a:pt x="951457" y="1200329"/>
                  </a:cubicBezTo>
                  <a:cubicBezTo>
                    <a:pt x="722508" y="1221197"/>
                    <a:pt x="432834" y="1161924"/>
                    <a:pt x="0" y="1200329"/>
                  </a:cubicBezTo>
                  <a:cubicBezTo>
                    <a:pt x="-2123" y="1068269"/>
                    <a:pt x="39984" y="950558"/>
                    <a:pt x="0" y="824226"/>
                  </a:cubicBezTo>
                  <a:cubicBezTo>
                    <a:pt x="-39984" y="697894"/>
                    <a:pt x="19122" y="542710"/>
                    <a:pt x="0" y="424116"/>
                  </a:cubicBezTo>
                  <a:cubicBezTo>
                    <a:pt x="-19122" y="305522"/>
                    <a:pt x="7866" y="193082"/>
                    <a:pt x="0" y="0"/>
                  </a:cubicBezTo>
                  <a:close/>
                </a:path>
              </a:pathLst>
            </a:custGeom>
            <a:noFill/>
            <a:ln w="130175" cmpd="thickThin">
              <a:noFill/>
              <a:extLst>
                <a:ext uri="{C807C97D-BFC1-408E-A445-0C87EB9F89A2}">
                  <ask:lineSketchStyleProps xmlns:ask="http://schemas.microsoft.com/office/drawing/2018/sketchyshapes" sd="769921743">
                    <a:prstGeom prst="rect">
                      <a:avLst/>
                    </a:prstGeom>
                    <ask:type>
                      <ask:lineSketchScribble/>
                    </ask:type>
                  </ask:lineSketchStyleProps>
                </a:ext>
              </a:extLst>
            </a:ln>
          </p:spPr>
          <p:txBody>
            <a:bodyPr wrap="square">
              <a:spAutoFit/>
            </a:bodyPr>
            <a:lstStyle/>
            <a:p>
              <a:pPr algn="ctr"/>
              <a:r>
                <a:rPr lang="es-ES" sz="2400" b="1" dirty="0">
                  <a:solidFill>
                    <a:srgbClr val="7A3D00"/>
                  </a:solidFill>
                  <a:latin typeface="Abhaya Libre ExtraBold" panose="02000803000000000000" pitchFamily="2" charset="0"/>
                  <a:cs typeface="Abhaya Libre ExtraBold" panose="02000803000000000000" pitchFamily="2" charset="0"/>
                </a:rPr>
                <a:t>“</a:t>
              </a:r>
              <a:r>
                <a:rPr lang="en-US" sz="2400" b="1" dirty="0">
                  <a:solidFill>
                    <a:srgbClr val="7A3D00"/>
                  </a:solidFill>
                  <a:latin typeface="Abhaya Libre ExtraBold" panose="02000803000000000000" pitchFamily="2" charset="0"/>
                  <a:cs typeface="Abhaya Libre ExtraBold" panose="02000803000000000000" pitchFamily="2" charset="0"/>
                </a:rPr>
                <a:t>When my soul fainted within me, I remembered the LORD: and my prayer came in unto thee, into thine holy temple</a:t>
              </a:r>
              <a:r>
                <a:rPr lang="es-ES" sz="2400" b="1" dirty="0">
                  <a:solidFill>
                    <a:srgbClr val="7A3D00"/>
                  </a:solidFill>
                  <a:latin typeface="Abhaya Libre ExtraBold" panose="02000803000000000000" pitchFamily="2" charset="0"/>
                  <a:cs typeface="Abhaya Libre ExtraBold" panose="02000803000000000000" pitchFamily="2" charset="0"/>
                </a:rPr>
                <a:t>” </a:t>
              </a:r>
              <a:r>
                <a:rPr lang="es-ES" sz="2000" b="1" dirty="0">
                  <a:solidFill>
                    <a:srgbClr val="7A3D00"/>
                  </a:solidFill>
                  <a:latin typeface="Abhaya Libre ExtraBold" panose="02000803000000000000" pitchFamily="2" charset="0"/>
                  <a:cs typeface="Abhaya Libre ExtraBold" panose="02000803000000000000" pitchFamily="2" charset="0"/>
                </a:rPr>
                <a:t>(</a:t>
              </a:r>
              <a:r>
                <a:rPr lang="es-ES" sz="2000" b="1" dirty="0" err="1">
                  <a:solidFill>
                    <a:srgbClr val="7A3D00"/>
                  </a:solidFill>
                  <a:latin typeface="Abhaya Libre ExtraBold" panose="02000803000000000000" pitchFamily="2" charset="0"/>
                  <a:cs typeface="Abhaya Libre ExtraBold" panose="02000803000000000000" pitchFamily="2" charset="0"/>
                </a:rPr>
                <a:t>Jonah</a:t>
              </a:r>
              <a:r>
                <a:rPr lang="es-ES" sz="2000" b="1" dirty="0">
                  <a:solidFill>
                    <a:srgbClr val="7A3D00"/>
                  </a:solidFill>
                  <a:latin typeface="Abhaya Libre ExtraBold" panose="02000803000000000000" pitchFamily="2" charset="0"/>
                  <a:cs typeface="Abhaya Libre ExtraBold" panose="02000803000000000000" pitchFamily="2" charset="0"/>
                </a:rPr>
                <a:t> 2:7)</a:t>
              </a:r>
              <a:endParaRPr lang="es-ES" sz="2400" b="1" dirty="0">
                <a:solidFill>
                  <a:srgbClr val="7A3D00"/>
                </a:solidFill>
                <a:latin typeface="Abhaya Libre ExtraBold" panose="02000803000000000000" pitchFamily="2" charset="0"/>
                <a:cs typeface="Abhaya Libre ExtraBold" panose="02000803000000000000" pitchFamily="2" charset="0"/>
              </a:endParaRPr>
            </a:p>
          </p:txBody>
        </p:sp>
      </p:grpSp>
    </p:spTree>
    <p:extLst>
      <p:ext uri="{BB962C8B-B14F-4D97-AF65-F5344CB8AC3E}">
        <p14:creationId xmlns:p14="http://schemas.microsoft.com/office/powerpoint/2010/main" val="17898911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Horizontal)">
                                      <p:cBhvr>
                                        <p:cTn id="17" dur="500"/>
                                        <p:tgtEl>
                                          <p:spTgt spid="21"/>
                                        </p:tgtEl>
                                      </p:cBhvr>
                                    </p:animEffect>
                                  </p:childTnLst>
                                </p:cTn>
                              </p:par>
                            </p:childTnLst>
                          </p:cTn>
                        </p:par>
                        <p:par>
                          <p:cTn id="18" fill="hold">
                            <p:stCondLst>
                              <p:cond delay="500"/>
                            </p:stCondLst>
                            <p:childTnLst>
                              <p:par>
                                <p:cTn id="19" presetID="50" presetClass="entr" presetSubtype="0" decel="100000" fill="hold" grpId="0" nodeType="afterEffect">
                                  <p:stCondLst>
                                    <p:cond delay="0"/>
                                  </p:stCondLst>
                                  <p:iterate type="lt">
                                    <p:tmPct val="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2000"/>
                            </p:stCondLst>
                            <p:childTnLst>
                              <p:par>
                                <p:cTn id="29" presetID="45"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ppt_w</p:attrName>
                                        </p:attrNameLst>
                                      </p:cBhvr>
                                      <p:tavLst>
                                        <p:tav tm="0" fmla="#ppt_w*sin(2.5*pi*$)">
                                          <p:val>
                                            <p:fltVal val="0"/>
                                          </p:val>
                                        </p:tav>
                                        <p:tav tm="100000">
                                          <p:val>
                                            <p:fltVal val="1"/>
                                          </p:val>
                                        </p:tav>
                                      </p:tavLst>
                                    </p:anim>
                                    <p:anim calcmode="lin" valueType="num">
                                      <p:cBhvr>
                                        <p:cTn id="33" dur="1000" fill="hold"/>
                                        <p:tgtEl>
                                          <p:spTgt spid="33"/>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ppt_w</p:attrName>
                                        </p:attrNameLst>
                                      </p:cBhvr>
                                      <p:tavLst>
                                        <p:tav tm="0" fmla="#ppt_w*sin(2.5*pi*$)">
                                          <p:val>
                                            <p:fltVal val="0"/>
                                          </p:val>
                                        </p:tav>
                                        <p:tav tm="100000">
                                          <p:val>
                                            <p:fltVal val="1"/>
                                          </p:val>
                                        </p:tav>
                                      </p:tavLst>
                                    </p:anim>
                                    <p:anim calcmode="lin" valueType="num">
                                      <p:cBhvr>
                                        <p:cTn id="38" dur="1000" fill="hold"/>
                                        <p:tgtEl>
                                          <p:spTgt spid="34"/>
                                        </p:tgtEl>
                                        <p:attrNameLst>
                                          <p:attrName>ppt_h</p:attrName>
                                        </p:attrNameLst>
                                      </p:cBhvr>
                                      <p:tavLst>
                                        <p:tav tm="0">
                                          <p:val>
                                            <p:strVal val="#ppt_h"/>
                                          </p:val>
                                        </p:tav>
                                        <p:tav tm="100000">
                                          <p:val>
                                            <p:strVal val="#ppt_h"/>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left)">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xEl>
                                              <p:pRg st="0" end="0"/>
                                            </p:txEl>
                                          </p:spTgt>
                                        </p:tgtEl>
                                        <p:attrNameLst>
                                          <p:attrName>style.visibility</p:attrName>
                                        </p:attrNameLst>
                                      </p:cBhvr>
                                      <p:to>
                                        <p:strVal val="visible"/>
                                      </p:to>
                                    </p:set>
                                    <p:animEffect transition="in" filter="wipe(left)">
                                      <p:cBhvr>
                                        <p:cTn id="64" dur="500"/>
                                        <p:tgtEl>
                                          <p:spTgt spid="3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1">
                                            <p:txEl>
                                              <p:pRg st="1" end="1"/>
                                            </p:txEl>
                                          </p:spTgt>
                                        </p:tgtEl>
                                        <p:attrNameLst>
                                          <p:attrName>style.visibility</p:attrName>
                                        </p:attrNameLst>
                                      </p:cBhvr>
                                      <p:to>
                                        <p:strVal val="visible"/>
                                      </p:to>
                                    </p:set>
                                    <p:animEffect transition="in" filter="wipe(left)">
                                      <p:cBhvr>
                                        <p:cTn id="69" dur="500"/>
                                        <p:tgtEl>
                                          <p:spTgt spid="31">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6"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1+#ppt_w/2"/>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49" presetClass="entr" presetSubtype="0" decel="100000" fill="hold" grpId="1"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 calcmode="lin" valueType="num">
                                      <p:cBhvr>
                                        <p:cTn id="81" dur="500" fill="hold"/>
                                        <p:tgtEl>
                                          <p:spTgt spid="25"/>
                                        </p:tgtEl>
                                        <p:attrNameLst>
                                          <p:attrName>style.rotation</p:attrName>
                                        </p:attrNameLst>
                                      </p:cBhvr>
                                      <p:tavLst>
                                        <p:tav tm="0">
                                          <p:val>
                                            <p:fltVal val="360"/>
                                          </p:val>
                                        </p:tav>
                                        <p:tav tm="100000">
                                          <p:val>
                                            <p:fltVal val="0"/>
                                          </p:val>
                                        </p:tav>
                                      </p:tavLst>
                                    </p:anim>
                                    <p:animEffect transition="in" filter="fade">
                                      <p:cBhvr>
                                        <p:cTn id="82" dur="500"/>
                                        <p:tgtEl>
                                          <p:spTgt spid="25"/>
                                        </p:tgtEl>
                                      </p:cBhvr>
                                    </p:animEffect>
                                  </p:childTnLst>
                                </p:cTn>
                              </p:par>
                              <p:par>
                                <p:cTn id="83" presetID="34" presetClass="emph" presetSubtype="0" fill="hold" grpId="4" nodeType="withEffect">
                                  <p:stCondLst>
                                    <p:cond delay="0"/>
                                  </p:stCondLst>
                                  <p:iterate type="lt">
                                    <p:tmPct val="10000"/>
                                  </p:iterate>
                                  <p:childTnLst>
                                    <p:animMotion origin="layout" path="M 0.0 0.0 L 0.0 -0.07213" pathEditMode="relative" ptsTypes="">
                                      <p:cBhvr>
                                        <p:cTn id="84" dur="250" accel="50000" decel="50000" autoRev="1" fill="hold">
                                          <p:stCondLst>
                                            <p:cond delay="0"/>
                                          </p:stCondLst>
                                        </p:cTn>
                                        <p:tgtEl>
                                          <p:spTgt spid="5"/>
                                        </p:tgtEl>
                                        <p:attrNameLst>
                                          <p:attrName>ppt_x</p:attrName>
                                          <p:attrName>ppt_y</p:attrName>
                                        </p:attrNameLst>
                                      </p:cBhvr>
                                    </p:animMotion>
                                    <p:animRot by="1500000">
                                      <p:cBhvr>
                                        <p:cTn id="85" dur="125" fill="hold">
                                          <p:stCondLst>
                                            <p:cond delay="0"/>
                                          </p:stCondLst>
                                        </p:cTn>
                                        <p:tgtEl>
                                          <p:spTgt spid="5"/>
                                        </p:tgtEl>
                                        <p:attrNameLst>
                                          <p:attrName>r</p:attrName>
                                        </p:attrNameLst>
                                      </p:cBhvr>
                                    </p:animRot>
                                    <p:animRot by="-1500000">
                                      <p:cBhvr>
                                        <p:cTn id="86" dur="125" fill="hold">
                                          <p:stCondLst>
                                            <p:cond delay="125"/>
                                          </p:stCondLst>
                                        </p:cTn>
                                        <p:tgtEl>
                                          <p:spTgt spid="5"/>
                                        </p:tgtEl>
                                        <p:attrNameLst>
                                          <p:attrName>r</p:attrName>
                                        </p:attrNameLst>
                                      </p:cBhvr>
                                    </p:animRot>
                                    <p:animRot by="-1500000">
                                      <p:cBhvr>
                                        <p:cTn id="87" dur="125" fill="hold">
                                          <p:stCondLst>
                                            <p:cond delay="250"/>
                                          </p:stCondLst>
                                        </p:cTn>
                                        <p:tgtEl>
                                          <p:spTgt spid="5"/>
                                        </p:tgtEl>
                                        <p:attrNameLst>
                                          <p:attrName>r</p:attrName>
                                        </p:attrNameLst>
                                      </p:cBhvr>
                                    </p:animRot>
                                    <p:animRot by="1500000">
                                      <p:cBhvr>
                                        <p:cTn id="8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4"/>
      <p:bldP spid="23" grpId="0"/>
      <p:bldP spid="25" grpId="0"/>
      <p:bldP spid="25" grpId="1"/>
      <p:bldP spid="3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0000"/>
          </a:stretch>
        </a:blipFill>
        <a:effectLst/>
      </p:bgPr>
    </p:bg>
    <p:spTree>
      <p:nvGrpSpPr>
        <p:cNvPr id="1" name=""/>
        <p:cNvGrpSpPr/>
        <p:nvPr/>
      </p:nvGrpSpPr>
      <p:grpSpPr>
        <a:xfrm>
          <a:off x="0" y="0"/>
          <a:ext cx="0" cy="0"/>
          <a:chOff x="0" y="0"/>
          <a:chExt cx="0" cy="0"/>
        </a:xfrm>
      </p:grpSpPr>
      <p:pic>
        <p:nvPicPr>
          <p:cNvPr id="15" name="Imagen 14" descr="Imagen que contiene persona, sostener, hombre, mujer&#10;&#10;Descripción generada automáticamente">
            <a:extLst>
              <a:ext uri="{FF2B5EF4-FFF2-40B4-BE49-F238E27FC236}">
                <a16:creationId xmlns:a16="http://schemas.microsoft.com/office/drawing/2014/main" id="{90E14654-83E8-CF51-D06C-590143A02B10}"/>
              </a:ext>
            </a:extLst>
          </p:cNvPr>
          <p:cNvPicPr>
            <a:picLocks noChangeAspect="1"/>
          </p:cNvPicPr>
          <p:nvPr/>
        </p:nvPicPr>
        <p:blipFill rotWithShape="1">
          <a:blip r:embed="rId3">
            <a:extLst>
              <a:ext uri="{28A0092B-C50C-407E-A947-70E740481C1C}">
                <a14:useLocalDpi xmlns:a14="http://schemas.microsoft.com/office/drawing/2010/main" val="0"/>
              </a:ext>
            </a:extLst>
          </a:blip>
          <a:srcRect l="4220" r="17278"/>
          <a:stretch/>
        </p:blipFill>
        <p:spPr>
          <a:xfrm>
            <a:off x="8440983" y="2123681"/>
            <a:ext cx="3620387" cy="4611792"/>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88656D9-96B6-5E9A-A46F-E21E758C8F1F}"/>
              </a:ext>
            </a:extLst>
          </p:cNvPr>
          <p:cNvSpPr txBox="1"/>
          <p:nvPr/>
        </p:nvSpPr>
        <p:spPr>
          <a:xfrm>
            <a:off x="203952" y="77951"/>
            <a:ext cx="8255571" cy="4939814"/>
          </a:xfrm>
          <a:prstGeom prst="rect">
            <a:avLst/>
          </a:prstGeom>
          <a:noFill/>
        </p:spPr>
        <p:txBody>
          <a:bodyPr wrap="square">
            <a:spAutoFit/>
          </a:bodyPr>
          <a:lstStyle/>
          <a:p>
            <a:pPr>
              <a:spcBef>
                <a:spcPts val="1200"/>
              </a:spcBef>
            </a:pPr>
            <a:r>
              <a:rPr lang="en-US" sz="1900" b="1" dirty="0"/>
              <a:t>My name is Amos. My name means: "He who carries a burden." I lived in Judah, where I was a herder of oxen and gathered wild fruits. Although I am not educated, God gave me wisdom and ease of speech to do a great work: to preach His message to King Jeroboam, and to the people who worshipped before the golden calf in the kingdom of Israel</a:t>
            </a:r>
            <a:r>
              <a:rPr lang="es-ES" sz="1900" b="1" dirty="0"/>
              <a:t>.</a:t>
            </a:r>
          </a:p>
          <a:p>
            <a:pPr>
              <a:spcBef>
                <a:spcPts val="1200"/>
              </a:spcBef>
            </a:pPr>
            <a:r>
              <a:rPr lang="en-US" sz="1900" b="1" dirty="0"/>
              <a:t>At that time, we lived in peace and had everything. Since people had no worries, they dedicated themselves to doing bad things. He worshipped idols, squandered his money, and devoted himself to amusing himself by doing what was not pleasing to God. The rich oppressed the poor, and justice was not done</a:t>
            </a:r>
            <a:r>
              <a:rPr lang="es-ES" sz="1900" b="1" dirty="0"/>
              <a:t>.</a:t>
            </a:r>
          </a:p>
          <a:p>
            <a:pPr>
              <a:spcBef>
                <a:spcPts val="1200"/>
              </a:spcBef>
            </a:pPr>
            <a:r>
              <a:rPr lang="en-US" sz="1900" b="1" dirty="0"/>
              <a:t>I had to tell them that what they were doing was not right. That God was going to punish them for their sins. I had to tell not only the inhabitants of Judah and Israel, but also Syria, Philistia, Edom, Ammon, and Moab</a:t>
            </a:r>
            <a:r>
              <a:rPr lang="es-ES" sz="1900" b="1" dirty="0"/>
              <a:t>.</a:t>
            </a:r>
          </a:p>
          <a:p>
            <a:pPr>
              <a:spcBef>
                <a:spcPts val="1200"/>
              </a:spcBef>
            </a:pPr>
            <a:r>
              <a:rPr lang="en-US" sz="1900" b="1" dirty="0"/>
              <a:t>God asks us, begs us, implores us to repent of our sins, so that we do not receive divine punishments. When we seek Him in this way, He will give us life in abundance</a:t>
            </a:r>
            <a:r>
              <a:rPr lang="es-ES" sz="1900" b="1" dirty="0"/>
              <a:t>.</a:t>
            </a:r>
          </a:p>
        </p:txBody>
      </p:sp>
      <p:pic>
        <p:nvPicPr>
          <p:cNvPr id="7" name="Imagen 6">
            <a:extLst>
              <a:ext uri="{FF2B5EF4-FFF2-40B4-BE49-F238E27FC236}">
                <a16:creationId xmlns:a16="http://schemas.microsoft.com/office/drawing/2014/main" id="{9F9E9CEF-88DE-8821-B5F3-E8B79CBE32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95497" y="120787"/>
            <a:ext cx="3149206" cy="2196825"/>
          </a:xfrm>
          <a:prstGeom prst="rect">
            <a:avLst/>
          </a:prstGeom>
          <a:effectLst>
            <a:innerShdw blurRad="63500" dist="50800" dir="16200000">
              <a:prstClr val="black">
                <a:alpha val="50000"/>
              </a:prstClr>
            </a:innerShdw>
          </a:effectLst>
        </p:spPr>
      </p:pic>
      <p:sp>
        <p:nvSpPr>
          <p:cNvPr id="9" name="CuadroTexto 8">
            <a:extLst>
              <a:ext uri="{FF2B5EF4-FFF2-40B4-BE49-F238E27FC236}">
                <a16:creationId xmlns:a16="http://schemas.microsoft.com/office/drawing/2014/main" id="{ED518178-0365-FF9D-0794-7245F37D994F}"/>
              </a:ext>
            </a:extLst>
          </p:cNvPr>
          <p:cNvSpPr txBox="1"/>
          <p:nvPr/>
        </p:nvSpPr>
        <p:spPr>
          <a:xfrm>
            <a:off x="8676190" y="196455"/>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AMOS</a:t>
            </a:r>
          </a:p>
        </p:txBody>
      </p:sp>
      <p:sp>
        <p:nvSpPr>
          <p:cNvPr id="10" name="CuadroTexto 9">
            <a:extLst>
              <a:ext uri="{FF2B5EF4-FFF2-40B4-BE49-F238E27FC236}">
                <a16:creationId xmlns:a16="http://schemas.microsoft.com/office/drawing/2014/main" id="{0234F599-F8CE-F7A3-36D0-94D5BEB209FD}"/>
              </a:ext>
            </a:extLst>
          </p:cNvPr>
          <p:cNvSpPr txBox="1"/>
          <p:nvPr/>
        </p:nvSpPr>
        <p:spPr>
          <a:xfrm>
            <a:off x="8695495" y="1766220"/>
            <a:ext cx="1421387" cy="369332"/>
          </a:xfrm>
          <a:prstGeom prst="rect">
            <a:avLst/>
          </a:prstGeom>
          <a:noFill/>
        </p:spPr>
        <p:txBody>
          <a:bodyPr wrap="square">
            <a:spAutoFit/>
          </a:bodyPr>
          <a:lstStyle/>
          <a:p>
            <a:r>
              <a:rPr lang="es-ES" dirty="0"/>
              <a:t>767-753 B.C.</a:t>
            </a:r>
          </a:p>
        </p:txBody>
      </p:sp>
      <p:sp>
        <p:nvSpPr>
          <p:cNvPr id="11" name="CuadroTexto 10">
            <a:extLst>
              <a:ext uri="{FF2B5EF4-FFF2-40B4-BE49-F238E27FC236}">
                <a16:creationId xmlns:a16="http://schemas.microsoft.com/office/drawing/2014/main" id="{23932B29-4732-1258-3736-F359C55B7B61}"/>
              </a:ext>
            </a:extLst>
          </p:cNvPr>
          <p:cNvSpPr txBox="1"/>
          <p:nvPr/>
        </p:nvSpPr>
        <p:spPr>
          <a:xfrm>
            <a:off x="8695496" y="916140"/>
            <a:ext cx="3129899" cy="954107"/>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61772B"/>
                </a:solidFill>
              </a:rPr>
              <a:t>God Begs Me To Repent</a:t>
            </a:r>
          </a:p>
        </p:txBody>
      </p:sp>
      <p:grpSp>
        <p:nvGrpSpPr>
          <p:cNvPr id="2" name="Grupo 1">
            <a:extLst>
              <a:ext uri="{FF2B5EF4-FFF2-40B4-BE49-F238E27FC236}">
                <a16:creationId xmlns:a16="http://schemas.microsoft.com/office/drawing/2014/main" id="{4D6C3D39-0B06-B865-9190-C03B51A8143D}"/>
              </a:ext>
            </a:extLst>
          </p:cNvPr>
          <p:cNvGrpSpPr/>
          <p:nvPr/>
        </p:nvGrpSpPr>
        <p:grpSpPr>
          <a:xfrm>
            <a:off x="223257" y="4943475"/>
            <a:ext cx="8217726" cy="1857375"/>
            <a:chOff x="223257" y="4943475"/>
            <a:chExt cx="7937046" cy="1857375"/>
          </a:xfrm>
        </p:grpSpPr>
        <p:pic>
          <p:nvPicPr>
            <p:cNvPr id="6" name="Imagen 5">
              <a:extLst>
                <a:ext uri="{FF2B5EF4-FFF2-40B4-BE49-F238E27FC236}">
                  <a16:creationId xmlns:a16="http://schemas.microsoft.com/office/drawing/2014/main" id="{E4063375-1D64-3040-A45A-C40E88E7444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3257" y="4943475"/>
              <a:ext cx="7937046" cy="1857375"/>
            </a:xfrm>
            <a:prstGeom prst="rect">
              <a:avLst/>
            </a:prstGeom>
          </p:spPr>
        </p:pic>
        <p:sp>
          <p:nvSpPr>
            <p:cNvPr id="13" name="CuadroTexto 12">
              <a:extLst>
                <a:ext uri="{FF2B5EF4-FFF2-40B4-BE49-F238E27FC236}">
                  <a16:creationId xmlns:a16="http://schemas.microsoft.com/office/drawing/2014/main" id="{228405C5-9634-DA51-104B-A596C97C59B7}"/>
                </a:ext>
              </a:extLst>
            </p:cNvPr>
            <p:cNvSpPr txBox="1"/>
            <p:nvPr/>
          </p:nvSpPr>
          <p:spPr>
            <a:xfrm>
              <a:off x="447800" y="5087332"/>
              <a:ext cx="7583261" cy="1569660"/>
            </a:xfrm>
            <a:prstGeom prst="rect">
              <a:avLst/>
            </a:prstGeom>
            <a:noFill/>
          </p:spPr>
          <p:txBody>
            <a:bodyPr wrap="square">
              <a:spAutoFit/>
            </a:bodyPr>
            <a:lstStyle/>
            <a:p>
              <a:pPr algn="ctr"/>
              <a:r>
                <a:rPr lang="es-ES" sz="2400" b="1" dirty="0">
                  <a:solidFill>
                    <a:srgbClr val="640000"/>
                  </a:solidFill>
                  <a:latin typeface="Abhaya Libre ExtraBold" panose="02000803000000000000" pitchFamily="2" charset="0"/>
                  <a:cs typeface="Abhaya Libre ExtraBold" panose="02000803000000000000" pitchFamily="2" charset="0"/>
                </a:rPr>
                <a:t>“</a:t>
              </a:r>
              <a:r>
                <a:rPr lang="en-US" sz="2400" b="1" dirty="0">
                  <a:solidFill>
                    <a:srgbClr val="640000"/>
                  </a:solidFill>
                  <a:latin typeface="Abhaya Libre ExtraBold" panose="02000803000000000000" pitchFamily="2" charset="0"/>
                  <a:cs typeface="Abhaya Libre ExtraBold" panose="02000803000000000000" pitchFamily="2" charset="0"/>
                </a:rPr>
                <a:t>For thus saith the Lord unto the house of Israel, Seek ye me, and ye shall live</a:t>
              </a:r>
              <a:r>
                <a:rPr lang="es-ES" sz="2400" b="1" dirty="0">
                  <a:solidFill>
                    <a:srgbClr val="640000"/>
                  </a:solidFill>
                  <a:latin typeface="Abhaya Libre ExtraBold" panose="02000803000000000000" pitchFamily="2" charset="0"/>
                  <a:cs typeface="Abhaya Libre ExtraBold" panose="02000803000000000000" pitchFamily="2" charset="0"/>
                </a:rPr>
                <a:t>… </a:t>
              </a:r>
              <a:r>
                <a:rPr lang="en-US" sz="2400" b="1" dirty="0">
                  <a:solidFill>
                    <a:srgbClr val="640000"/>
                  </a:solidFill>
                  <a:latin typeface="Abhaya Libre ExtraBold" panose="02000803000000000000" pitchFamily="2" charset="0"/>
                  <a:cs typeface="Abhaya Libre ExtraBold" panose="02000803000000000000" pitchFamily="2" charset="0"/>
                </a:rPr>
                <a:t>Seek the Lord, and ye shall live; lest he break out like fire in the house of Joseph, and devour it, and there be none to quench it in Bethel</a:t>
              </a:r>
              <a:r>
                <a:rPr lang="es-ES" sz="2400" b="1" dirty="0">
                  <a:solidFill>
                    <a:srgbClr val="640000"/>
                  </a:solidFill>
                  <a:latin typeface="Abhaya Libre ExtraBold" panose="02000803000000000000" pitchFamily="2" charset="0"/>
                  <a:cs typeface="Abhaya Libre ExtraBold" panose="02000803000000000000" pitchFamily="2" charset="0"/>
                </a:rPr>
                <a:t>” (Amos 5:4, 6)</a:t>
              </a:r>
              <a:r>
                <a:rPr lang="es-ES" sz="2400" dirty="0">
                  <a:solidFill>
                    <a:srgbClr val="640000"/>
                  </a:solidFill>
                  <a:latin typeface="Abhaya Libre ExtraBold" panose="02000803000000000000" pitchFamily="2" charset="0"/>
                  <a:cs typeface="Abhaya Libre ExtraBold" panose="02000803000000000000" pitchFamily="2" charset="0"/>
                </a:rPr>
                <a:t> </a:t>
              </a:r>
            </a:p>
          </p:txBody>
        </p:sp>
      </p:grpSp>
    </p:spTree>
    <p:extLst>
      <p:ext uri="{BB962C8B-B14F-4D97-AF65-F5344CB8AC3E}">
        <p14:creationId xmlns:p14="http://schemas.microsoft.com/office/powerpoint/2010/main" val="6664032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ppt_w</p:attrName>
                                        </p:attrNameLst>
                                      </p:cBhvr>
                                      <p:tavLst>
                                        <p:tav tm="0" fmla="#ppt_w*sin(2.5*pi*$)">
                                          <p:val>
                                            <p:fltVal val="0"/>
                                          </p:val>
                                        </p:tav>
                                        <p:tav tm="100000">
                                          <p:val>
                                            <p:fltVal val="1"/>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1" dur="1000" fill="hold"/>
                                        <p:tgtEl>
                                          <p:spTgt spid="2"/>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49" presetClass="entr" presetSubtype="0" decel="100000" fill="hold" grpId="2"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par>
                                <p:cTn id="69" presetID="34" presetClass="emph" presetSubtype="0" fill="hold" grpId="1" nodeType="with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9"/>
                                        </p:tgtEl>
                                        <p:attrNameLst>
                                          <p:attrName>ppt_x</p:attrName>
                                          <p:attrName>ppt_y</p:attrName>
                                        </p:attrNameLst>
                                      </p:cBhvr>
                                    </p:animMotion>
                                    <p:animRot by="1500000">
                                      <p:cBhvr>
                                        <p:cTn id="71" dur="125" fill="hold">
                                          <p:stCondLst>
                                            <p:cond delay="0"/>
                                          </p:stCondLst>
                                        </p:cTn>
                                        <p:tgtEl>
                                          <p:spTgt spid="9"/>
                                        </p:tgtEl>
                                        <p:attrNameLst>
                                          <p:attrName>r</p:attrName>
                                        </p:attrNameLst>
                                      </p:cBhvr>
                                    </p:animRot>
                                    <p:animRot by="-1500000">
                                      <p:cBhvr>
                                        <p:cTn id="72" dur="125" fill="hold">
                                          <p:stCondLst>
                                            <p:cond delay="125"/>
                                          </p:stCondLst>
                                        </p:cTn>
                                        <p:tgtEl>
                                          <p:spTgt spid="9"/>
                                        </p:tgtEl>
                                        <p:attrNameLst>
                                          <p:attrName>r</p:attrName>
                                        </p:attrNameLst>
                                      </p:cBhvr>
                                    </p:animRot>
                                    <p:animRot by="-1500000">
                                      <p:cBhvr>
                                        <p:cTn id="73" dur="125" fill="hold">
                                          <p:stCondLst>
                                            <p:cond delay="250"/>
                                          </p:stCondLst>
                                        </p:cTn>
                                        <p:tgtEl>
                                          <p:spTgt spid="9"/>
                                        </p:tgtEl>
                                        <p:attrNameLst>
                                          <p:attrName>r</p:attrName>
                                        </p:attrNameLst>
                                      </p:cBhvr>
                                    </p:animRot>
                                    <p:animRot by="1500000">
                                      <p:cBhvr>
                                        <p:cTn id="74"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9" grpId="1"/>
      <p:bldP spid="10" grpId="0"/>
      <p:bldP spid="11" grpId="0"/>
      <p:bldP spid="11"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
          </a:stretch>
        </a:blipFill>
        <a:effectLst/>
      </p:bgPr>
    </p:bg>
    <p:spTree>
      <p:nvGrpSpPr>
        <p:cNvPr id="1" name=""/>
        <p:cNvGrpSpPr/>
        <p:nvPr/>
      </p:nvGrpSpPr>
      <p:grpSpPr>
        <a:xfrm>
          <a:off x="0" y="0"/>
          <a:ext cx="0" cy="0"/>
          <a:chOff x="0" y="0"/>
          <a:chExt cx="0" cy="0"/>
        </a:xfrm>
      </p:grpSpPr>
      <p:pic>
        <p:nvPicPr>
          <p:cNvPr id="11" name="Imagen 10" descr="Hombre con barba y bigote&#10;&#10;Descripción generada automáticamente con confianza media">
            <a:extLst>
              <a:ext uri="{FF2B5EF4-FFF2-40B4-BE49-F238E27FC236}">
                <a16:creationId xmlns:a16="http://schemas.microsoft.com/office/drawing/2014/main" id="{4AB7EE2C-A087-DDBE-CDE9-5C43E5E55081}"/>
              </a:ext>
            </a:extLst>
          </p:cNvPr>
          <p:cNvPicPr>
            <a:picLocks noChangeAspect="1"/>
          </p:cNvPicPr>
          <p:nvPr/>
        </p:nvPicPr>
        <p:blipFill rotWithShape="1">
          <a:blip r:embed="rId3">
            <a:extLst>
              <a:ext uri="{28A0092B-C50C-407E-A947-70E740481C1C}">
                <a14:useLocalDpi xmlns:a14="http://schemas.microsoft.com/office/drawing/2010/main" val="0"/>
              </a:ext>
            </a:extLst>
          </a:blip>
          <a:srcRect l="11434" t="1338" r="23907" b="1861"/>
          <a:stretch/>
        </p:blipFill>
        <p:spPr>
          <a:xfrm>
            <a:off x="129041" y="2094492"/>
            <a:ext cx="3149206" cy="4652339"/>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D0755F22-8F05-E185-0B46-20287245A919}"/>
              </a:ext>
            </a:extLst>
          </p:cNvPr>
          <p:cNvSpPr txBox="1"/>
          <p:nvPr/>
        </p:nvSpPr>
        <p:spPr>
          <a:xfrm>
            <a:off x="3351840" y="127084"/>
            <a:ext cx="8515411" cy="4431983"/>
          </a:xfrm>
          <a:prstGeom prst="rect">
            <a:avLst/>
          </a:prstGeom>
          <a:noFill/>
        </p:spPr>
        <p:txBody>
          <a:bodyPr wrap="square">
            <a:spAutoFit/>
          </a:bodyPr>
          <a:lstStyle/>
          <a:p>
            <a:pPr>
              <a:spcBef>
                <a:spcPts val="1200"/>
              </a:spcBef>
            </a:pPr>
            <a:r>
              <a:rPr lang="en-US" sz="2100" b="1" dirty="0"/>
              <a:t>I had to say the most beautiful message of all. Although it was not easy for me to give it. I had to preach with my own life. As you know, I am Hosea</a:t>
            </a:r>
            <a:r>
              <a:rPr lang="es-ES" sz="2100" b="1" dirty="0"/>
              <a:t>.</a:t>
            </a:r>
          </a:p>
          <a:p>
            <a:pPr>
              <a:spcBef>
                <a:spcPts val="1200"/>
              </a:spcBef>
            </a:pPr>
            <a:r>
              <a:rPr lang="en-US" sz="2100" b="1" dirty="0"/>
              <a:t>The message I had to preach was God loves me; God loves me! God loves me!!; God loves me!!; God loves me</a:t>
            </a:r>
            <a:r>
              <a:rPr lang="es-ES" sz="2100" b="1" dirty="0"/>
              <a:t>!!!!</a:t>
            </a:r>
          </a:p>
          <a:p>
            <a:pPr>
              <a:spcBef>
                <a:spcPts val="1200"/>
              </a:spcBef>
            </a:pPr>
            <a:r>
              <a:rPr lang="en-US" sz="2100" b="1" dirty="0"/>
              <a:t>I loved my wife Gomer very much, but she preferred to go with other people. As I loved her so much, I went to look for her and got her to come back to me</a:t>
            </a:r>
            <a:r>
              <a:rPr lang="es-ES" sz="2100" b="1" dirty="0"/>
              <a:t>.</a:t>
            </a:r>
          </a:p>
          <a:p>
            <a:pPr>
              <a:spcBef>
                <a:spcPts val="1200"/>
              </a:spcBef>
            </a:pPr>
            <a:r>
              <a:rPr lang="en-US" sz="2100" b="1" dirty="0"/>
              <a:t>God showed me that this was the way He treats His children. He loves us so much that He pursues us and draws us "with cords of love." He loves us, even if we are unfaithful to him. And because He loves us so tenderly, He never ceases to beg us with messages of hope, that we may seek Him and turn to Him</a:t>
            </a:r>
            <a:r>
              <a:rPr lang="es-ES" sz="2100" b="1" dirty="0"/>
              <a:t>. </a:t>
            </a:r>
          </a:p>
        </p:txBody>
      </p:sp>
      <p:pic>
        <p:nvPicPr>
          <p:cNvPr id="2" name="Imagen 1">
            <a:extLst>
              <a:ext uri="{FF2B5EF4-FFF2-40B4-BE49-F238E27FC236}">
                <a16:creationId xmlns:a16="http://schemas.microsoft.com/office/drawing/2014/main" id="{05B9858F-1298-4360-F458-3F81ADB899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9041" y="111169"/>
            <a:ext cx="3131003" cy="2184126"/>
          </a:xfrm>
          <a:prstGeom prst="rect">
            <a:avLst/>
          </a:prstGeom>
          <a:effectLst>
            <a:innerShdw blurRad="63500" dist="50800" dir="16200000">
              <a:prstClr val="black">
                <a:alpha val="50000"/>
              </a:prstClr>
            </a:innerShdw>
          </a:effectLst>
        </p:spPr>
      </p:pic>
      <p:sp>
        <p:nvSpPr>
          <p:cNvPr id="3" name="CuadroTexto 2">
            <a:extLst>
              <a:ext uri="{FF2B5EF4-FFF2-40B4-BE49-F238E27FC236}">
                <a16:creationId xmlns:a16="http://schemas.microsoft.com/office/drawing/2014/main" id="{6EC46A7D-E1F6-F282-7130-B65322EB49A3}"/>
              </a:ext>
            </a:extLst>
          </p:cNvPr>
          <p:cNvSpPr txBox="1"/>
          <p:nvPr/>
        </p:nvSpPr>
        <p:spPr>
          <a:xfrm>
            <a:off x="119940" y="186930"/>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HOSEA</a:t>
            </a:r>
          </a:p>
        </p:txBody>
      </p:sp>
      <p:sp>
        <p:nvSpPr>
          <p:cNvPr id="4" name="CuadroTexto 3">
            <a:extLst>
              <a:ext uri="{FF2B5EF4-FFF2-40B4-BE49-F238E27FC236}">
                <a16:creationId xmlns:a16="http://schemas.microsoft.com/office/drawing/2014/main" id="{D33CBD61-D0A8-0AEE-0BD3-E6BBF762AF09}"/>
              </a:ext>
            </a:extLst>
          </p:cNvPr>
          <p:cNvSpPr txBox="1"/>
          <p:nvPr/>
        </p:nvSpPr>
        <p:spPr>
          <a:xfrm>
            <a:off x="1799303" y="1725160"/>
            <a:ext cx="1437335" cy="369332"/>
          </a:xfrm>
          <a:prstGeom prst="rect">
            <a:avLst/>
          </a:prstGeom>
          <a:noFill/>
        </p:spPr>
        <p:txBody>
          <a:bodyPr wrap="square">
            <a:spAutoFit/>
          </a:bodyPr>
          <a:lstStyle/>
          <a:p>
            <a:pPr algn="r"/>
            <a:r>
              <a:rPr lang="es-ES" dirty="0"/>
              <a:t>755-725 B.C.</a:t>
            </a:r>
          </a:p>
        </p:txBody>
      </p:sp>
      <p:sp>
        <p:nvSpPr>
          <p:cNvPr id="6" name="CuadroTexto 5">
            <a:extLst>
              <a:ext uri="{FF2B5EF4-FFF2-40B4-BE49-F238E27FC236}">
                <a16:creationId xmlns:a16="http://schemas.microsoft.com/office/drawing/2014/main" id="{D07F3C4F-3B4A-F9E2-1EA6-02666B594C10}"/>
              </a:ext>
            </a:extLst>
          </p:cNvPr>
          <p:cNvSpPr txBox="1"/>
          <p:nvPr/>
        </p:nvSpPr>
        <p:spPr>
          <a:xfrm>
            <a:off x="119940" y="1076074"/>
            <a:ext cx="3149207" cy="584775"/>
          </a:xfrm>
          <a:prstGeom prst="rect">
            <a:avLst/>
          </a:prstGeom>
          <a:noFill/>
        </p:spPr>
        <p:txBody>
          <a:bodyPr wrap="square">
            <a:spAutoFit/>
            <a:scene3d>
              <a:camera prst="orthographicFront"/>
              <a:lightRig rig="threePt" dir="t"/>
            </a:scene3d>
            <a:sp3d extrusionH="57150">
              <a:bevelT w="38100" h="38100"/>
            </a:sp3d>
          </a:bodyPr>
          <a:lstStyle/>
          <a:p>
            <a:pPr algn="ctr"/>
            <a:r>
              <a:rPr lang="en-US" sz="3200" b="1" dirty="0">
                <a:solidFill>
                  <a:srgbClr val="7030A0"/>
                </a:solidFill>
              </a:rPr>
              <a:t>God Loves Me</a:t>
            </a:r>
          </a:p>
        </p:txBody>
      </p:sp>
      <p:grpSp>
        <p:nvGrpSpPr>
          <p:cNvPr id="7" name="Grupo 6">
            <a:extLst>
              <a:ext uri="{FF2B5EF4-FFF2-40B4-BE49-F238E27FC236}">
                <a16:creationId xmlns:a16="http://schemas.microsoft.com/office/drawing/2014/main" id="{4812980A-4456-4F78-B5B0-C2F4D5C2CB18}"/>
              </a:ext>
            </a:extLst>
          </p:cNvPr>
          <p:cNvGrpSpPr/>
          <p:nvPr/>
        </p:nvGrpSpPr>
        <p:grpSpPr>
          <a:xfrm>
            <a:off x="3643324" y="4558072"/>
            <a:ext cx="8211599" cy="2236823"/>
            <a:chOff x="3643324" y="4558072"/>
            <a:chExt cx="8211599" cy="2236823"/>
          </a:xfrm>
        </p:grpSpPr>
        <p:pic>
          <p:nvPicPr>
            <p:cNvPr id="12" name="Imagen 11" descr="Forma, Rectángulo&#10;&#10;Descripción generada automáticamente">
              <a:extLst>
                <a:ext uri="{FF2B5EF4-FFF2-40B4-BE49-F238E27FC236}">
                  <a16:creationId xmlns:a16="http://schemas.microsoft.com/office/drawing/2014/main" id="{6C7D6324-10D6-ED39-6C99-8E61C0F86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324" y="4558072"/>
              <a:ext cx="8211599" cy="2236823"/>
            </a:xfrm>
            <a:prstGeom prst="rect">
              <a:avLst/>
            </a:prstGeom>
          </p:spPr>
        </p:pic>
        <p:sp>
          <p:nvSpPr>
            <p:cNvPr id="9" name="CuadroTexto 8">
              <a:extLst>
                <a:ext uri="{FF2B5EF4-FFF2-40B4-BE49-F238E27FC236}">
                  <a16:creationId xmlns:a16="http://schemas.microsoft.com/office/drawing/2014/main" id="{14A00CD4-E053-8DB6-4ACD-DA4EBF6FD8FA}"/>
                </a:ext>
              </a:extLst>
            </p:cNvPr>
            <p:cNvSpPr txBox="1"/>
            <p:nvPr/>
          </p:nvSpPr>
          <p:spPr>
            <a:xfrm>
              <a:off x="3852349" y="4744867"/>
              <a:ext cx="7781452" cy="1846659"/>
            </a:xfrm>
            <a:prstGeom prst="rect">
              <a:avLst/>
            </a:prstGeom>
            <a:noFill/>
          </p:spPr>
          <p:txBody>
            <a:bodyPr wrap="square">
              <a:spAutoFit/>
            </a:bodyPr>
            <a:lstStyle/>
            <a:p>
              <a:pPr algn="ctr"/>
              <a:r>
                <a:rPr lang="es-ES" sz="2400" b="1" dirty="0">
                  <a:solidFill>
                    <a:srgbClr val="523565"/>
                  </a:solidFill>
                  <a:latin typeface="Abhaya Libre ExtraBold" panose="02000803000000000000" pitchFamily="2" charset="0"/>
                  <a:cs typeface="Abhaya Libre ExtraBold" panose="02000803000000000000" pitchFamily="2" charset="0"/>
                </a:rPr>
                <a:t>“</a:t>
              </a:r>
              <a:r>
                <a:rPr lang="en-US" sz="2400" b="1" dirty="0">
                  <a:solidFill>
                    <a:srgbClr val="523565"/>
                  </a:solidFill>
                  <a:latin typeface="Abhaya Libre ExtraBold" panose="02000803000000000000" pitchFamily="2" charset="0"/>
                  <a:cs typeface="Abhaya Libre ExtraBold" panose="02000803000000000000" pitchFamily="2" charset="0"/>
                </a:rPr>
                <a:t>I drew them with cords of a man, with bands of love: and I was to them as they that take off the yoke on their jaws, and I laid meat unto them</a:t>
              </a:r>
              <a:r>
                <a:rPr lang="es-ES" sz="2400" b="1" dirty="0">
                  <a:solidFill>
                    <a:srgbClr val="523565"/>
                  </a:solidFill>
                  <a:latin typeface="Abhaya Libre ExtraBold" panose="02000803000000000000" pitchFamily="2" charset="0"/>
                  <a:cs typeface="Abhaya Libre ExtraBold" panose="02000803000000000000" pitchFamily="2" charset="0"/>
                </a:rPr>
                <a:t>… </a:t>
              </a:r>
              <a:r>
                <a:rPr lang="en-US" sz="2400" b="1" dirty="0">
                  <a:solidFill>
                    <a:srgbClr val="523565"/>
                  </a:solidFill>
                  <a:latin typeface="Abhaya Libre ExtraBold" panose="02000803000000000000" pitchFamily="2" charset="0"/>
                  <a:cs typeface="Abhaya Libre ExtraBold" panose="02000803000000000000" pitchFamily="2" charset="0"/>
                </a:rPr>
                <a:t>Therefore, turn thou to thy God: keep mercy and judgment, and wait on thy God continually</a:t>
              </a:r>
              <a:r>
                <a:rPr lang="es-ES" sz="2400" b="1" dirty="0">
                  <a:solidFill>
                    <a:srgbClr val="523565"/>
                  </a:solidFill>
                  <a:latin typeface="Abhaya Libre ExtraBold" panose="02000803000000000000" pitchFamily="2" charset="0"/>
                  <a:cs typeface="Abhaya Libre ExtraBold" panose="02000803000000000000" pitchFamily="2" charset="0"/>
                </a:rPr>
                <a:t>” </a:t>
              </a:r>
              <a:r>
                <a:rPr lang="es-ES" b="1" dirty="0">
                  <a:solidFill>
                    <a:srgbClr val="523565"/>
                  </a:solidFill>
                  <a:latin typeface="Abhaya Libre ExtraBold" panose="02000803000000000000" pitchFamily="2" charset="0"/>
                  <a:cs typeface="Abhaya Libre ExtraBold" panose="02000803000000000000" pitchFamily="2" charset="0"/>
                </a:rPr>
                <a:t>(</a:t>
              </a:r>
              <a:r>
                <a:rPr lang="es-ES" b="1" dirty="0" err="1">
                  <a:solidFill>
                    <a:srgbClr val="523565"/>
                  </a:solidFill>
                  <a:latin typeface="Abhaya Libre ExtraBold" panose="02000803000000000000" pitchFamily="2" charset="0"/>
                  <a:cs typeface="Abhaya Libre ExtraBold" panose="02000803000000000000" pitchFamily="2" charset="0"/>
                </a:rPr>
                <a:t>Hosea</a:t>
              </a:r>
              <a:r>
                <a:rPr lang="es-ES" b="1" dirty="0">
                  <a:solidFill>
                    <a:srgbClr val="523565"/>
                  </a:solidFill>
                  <a:latin typeface="Abhaya Libre ExtraBold" panose="02000803000000000000" pitchFamily="2" charset="0"/>
                  <a:cs typeface="Abhaya Libre ExtraBold" panose="02000803000000000000" pitchFamily="2" charset="0"/>
                </a:rPr>
                <a:t> 11:4; 12:6) </a:t>
              </a:r>
              <a:endParaRPr lang="es-ES" sz="2400" b="1" dirty="0">
                <a:solidFill>
                  <a:srgbClr val="523565"/>
                </a:solidFill>
                <a:latin typeface="Abhaya Libre ExtraBold" panose="02000803000000000000" pitchFamily="2" charset="0"/>
                <a:cs typeface="Abhaya Libre ExtraBold" panose="02000803000000000000" pitchFamily="2" charset="0"/>
              </a:endParaRPr>
            </a:p>
          </p:txBody>
        </p:sp>
      </p:grpSp>
    </p:spTree>
    <p:extLst>
      <p:ext uri="{BB962C8B-B14F-4D97-AF65-F5344CB8AC3E}">
        <p14:creationId xmlns:p14="http://schemas.microsoft.com/office/powerpoint/2010/main" val="299875437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ppt_w</p:attrName>
                                        </p:attrNameLst>
                                      </p:cBhvr>
                                      <p:tavLst>
                                        <p:tav tm="0" fmla="#ppt_w*sin(2.5*pi*$)">
                                          <p:val>
                                            <p:fltVal val="0"/>
                                          </p:val>
                                        </p:tav>
                                        <p:tav tm="100000">
                                          <p:val>
                                            <p:fltVal val="1"/>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1" dur="1000" fill="hold"/>
                                        <p:tgtEl>
                                          <p:spTgt spid="7"/>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1+#ppt_w/2"/>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49" presetClass="entr" presetSubtype="0" decel="100000" fill="hold" grpId="1"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 calcmode="lin" valueType="num">
                                      <p:cBhvr>
                                        <p:cTn id="67" dur="500" fill="hold"/>
                                        <p:tgtEl>
                                          <p:spTgt spid="6"/>
                                        </p:tgtEl>
                                        <p:attrNameLst>
                                          <p:attrName>style.rotation</p:attrName>
                                        </p:attrNameLst>
                                      </p:cBhvr>
                                      <p:tavLst>
                                        <p:tav tm="0">
                                          <p:val>
                                            <p:fltVal val="360"/>
                                          </p:val>
                                        </p:tav>
                                        <p:tav tm="100000">
                                          <p:val>
                                            <p:fltVal val="0"/>
                                          </p:val>
                                        </p:tav>
                                      </p:tavLst>
                                    </p:anim>
                                    <p:animEffect transition="in" filter="fade">
                                      <p:cBhvr>
                                        <p:cTn id="68" dur="500"/>
                                        <p:tgtEl>
                                          <p:spTgt spid="6"/>
                                        </p:tgtEl>
                                      </p:cBhvr>
                                    </p:animEffect>
                                  </p:childTnLst>
                                </p:cTn>
                              </p:par>
                              <p:par>
                                <p:cTn id="69" presetID="34" presetClass="emph" presetSubtype="0" fill="hold" grpId="1" nodeType="with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gtEl>
                                        <p:attrNameLst>
                                          <p:attrName>ppt_x</p:attrName>
                                          <p:attrName>ppt_y</p:attrName>
                                        </p:attrNameLst>
                                      </p:cBhvr>
                                    </p:animMotion>
                                    <p:animRot by="1500000">
                                      <p:cBhvr>
                                        <p:cTn id="71" dur="125" fill="hold">
                                          <p:stCondLst>
                                            <p:cond delay="0"/>
                                          </p:stCondLst>
                                        </p:cTn>
                                        <p:tgtEl>
                                          <p:spTgt spid="3"/>
                                        </p:tgtEl>
                                        <p:attrNameLst>
                                          <p:attrName>r</p:attrName>
                                        </p:attrNameLst>
                                      </p:cBhvr>
                                    </p:animRot>
                                    <p:animRot by="-1500000">
                                      <p:cBhvr>
                                        <p:cTn id="72" dur="125" fill="hold">
                                          <p:stCondLst>
                                            <p:cond delay="125"/>
                                          </p:stCondLst>
                                        </p:cTn>
                                        <p:tgtEl>
                                          <p:spTgt spid="3"/>
                                        </p:tgtEl>
                                        <p:attrNameLst>
                                          <p:attrName>r</p:attrName>
                                        </p:attrNameLst>
                                      </p:cBhvr>
                                    </p:animRot>
                                    <p:animRot by="-1500000">
                                      <p:cBhvr>
                                        <p:cTn id="73" dur="125" fill="hold">
                                          <p:stCondLst>
                                            <p:cond delay="250"/>
                                          </p:stCondLst>
                                        </p:cTn>
                                        <p:tgtEl>
                                          <p:spTgt spid="3"/>
                                        </p:tgtEl>
                                        <p:attrNameLst>
                                          <p:attrName>r</p:attrName>
                                        </p:attrNameLst>
                                      </p:cBhvr>
                                    </p:animRot>
                                    <p:animRot by="1500000">
                                      <p:cBhvr>
                                        <p:cTn id="7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3" grpId="1"/>
      <p:bldP spid="4"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9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4D07C52-643E-FB0D-0C38-DBBC353930AB}"/>
              </a:ext>
            </a:extLst>
          </p:cNvPr>
          <p:cNvPicPr>
            <a:picLocks noChangeAspect="1"/>
          </p:cNvPicPr>
          <p:nvPr/>
        </p:nvPicPr>
        <p:blipFill>
          <a:blip r:embed="rId3">
            <a:extLst>
              <a:ext uri="{28A0092B-C50C-407E-A947-70E740481C1C}">
                <a14:useLocalDpi xmlns:a14="http://schemas.microsoft.com/office/drawing/2010/main" val="0"/>
              </a:ext>
            </a:extLst>
          </a:blip>
          <a:srcRect l="15698" r="15698"/>
          <a:stretch/>
        </p:blipFill>
        <p:spPr>
          <a:xfrm>
            <a:off x="8695496" y="2119182"/>
            <a:ext cx="3149206" cy="4590347"/>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C145EE0-C8F3-6E12-0F68-7FD109ACE89D}"/>
              </a:ext>
            </a:extLst>
          </p:cNvPr>
          <p:cNvSpPr txBox="1"/>
          <p:nvPr/>
        </p:nvSpPr>
        <p:spPr>
          <a:xfrm>
            <a:off x="85298" y="101737"/>
            <a:ext cx="8590890" cy="5016758"/>
          </a:xfrm>
          <a:prstGeom prst="rect">
            <a:avLst/>
          </a:prstGeom>
          <a:noFill/>
        </p:spPr>
        <p:txBody>
          <a:bodyPr wrap="square">
            <a:spAutoFit/>
          </a:bodyPr>
          <a:lstStyle/>
          <a:p>
            <a:pPr>
              <a:spcBef>
                <a:spcPts val="1200"/>
              </a:spcBef>
            </a:pPr>
            <a:r>
              <a:rPr lang="en-US" sz="2000" b="1" dirty="0"/>
              <a:t>I like poetry and word games. I deal with sin with severity and denounce it boldly. In my book you will find vigorous, simple and frank language</a:t>
            </a:r>
            <a:r>
              <a:rPr lang="es-ES" sz="2000" b="1" dirty="0"/>
              <a:t>.</a:t>
            </a:r>
          </a:p>
          <a:p>
            <a:pPr>
              <a:spcBef>
                <a:spcPts val="1200"/>
              </a:spcBef>
            </a:pPr>
            <a:r>
              <a:rPr lang="en-US" sz="2000" b="1" dirty="0"/>
              <a:t>Allow me to introduce myself. I am Micah</a:t>
            </a:r>
            <a:r>
              <a:rPr lang="es-ES" sz="2000" b="1" dirty="0"/>
              <a:t>.</a:t>
            </a:r>
          </a:p>
          <a:p>
            <a:pPr>
              <a:spcBef>
                <a:spcPts val="1200"/>
              </a:spcBef>
            </a:pPr>
            <a:r>
              <a:rPr lang="en-US" sz="2000" b="1" dirty="0"/>
              <a:t>I prophesied with the prophet Isaiah. Together we helped King Hezekiah bring about a great reformation among the people of Judah</a:t>
            </a:r>
            <a:r>
              <a:rPr lang="es-ES" sz="2000" b="1" dirty="0"/>
              <a:t>.</a:t>
            </a:r>
          </a:p>
          <a:p>
            <a:pPr>
              <a:spcBef>
                <a:spcPts val="1200"/>
              </a:spcBef>
            </a:pPr>
            <a:r>
              <a:rPr lang="en-US" sz="2000" b="1" dirty="0"/>
              <a:t>God's people at that time kept all the outward forms of religion. They seemed faithful, but they were empty inside. Many other false prophets told them that they could live in peace</a:t>
            </a:r>
            <a:r>
              <a:rPr lang="es-ES" sz="2000" b="1" dirty="0"/>
              <a:t>.</a:t>
            </a:r>
          </a:p>
          <a:p>
            <a:pPr>
              <a:spcBef>
                <a:spcPts val="1200"/>
              </a:spcBef>
            </a:pPr>
            <a:r>
              <a:rPr lang="en-US" sz="2000" b="1" dirty="0"/>
              <a:t>They were not doing what God wanted them to do</a:t>
            </a:r>
            <a:r>
              <a:rPr lang="es-ES" sz="2000" b="1" dirty="0"/>
              <a:t>. </a:t>
            </a:r>
          </a:p>
          <a:p>
            <a:pPr>
              <a:spcBef>
                <a:spcPts val="1200"/>
              </a:spcBef>
            </a:pPr>
            <a:r>
              <a:rPr lang="en-US" sz="2000" b="1" dirty="0"/>
              <a:t>Therefore, I clearly warned them of the punishment they would receive if they continued to live an external religion. I continually encouraged them to seek God to receive His mercy and promises</a:t>
            </a:r>
            <a:r>
              <a:rPr lang="es-ES" sz="2000" b="1" dirty="0"/>
              <a:t>.</a:t>
            </a:r>
          </a:p>
          <a:p>
            <a:pPr>
              <a:spcBef>
                <a:spcPts val="1200"/>
              </a:spcBef>
            </a:pPr>
            <a:r>
              <a:rPr lang="en-US" sz="2000" b="1" dirty="0"/>
              <a:t>God sent me to teach them what they had to do to please God and live</a:t>
            </a:r>
            <a:r>
              <a:rPr lang="es-ES" sz="2000" b="1" dirty="0"/>
              <a:t>.</a:t>
            </a:r>
          </a:p>
        </p:txBody>
      </p:sp>
      <p:pic>
        <p:nvPicPr>
          <p:cNvPr id="2" name="Imagen 1">
            <a:extLst>
              <a:ext uri="{FF2B5EF4-FFF2-40B4-BE49-F238E27FC236}">
                <a16:creationId xmlns:a16="http://schemas.microsoft.com/office/drawing/2014/main" id="{6123B1EA-A6CB-7EF9-B377-FC44647CEB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95497" y="120787"/>
            <a:ext cx="3149206" cy="2196825"/>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695A265F-BA8B-F054-F1ED-26BA2561D16E}"/>
              </a:ext>
            </a:extLst>
          </p:cNvPr>
          <p:cNvSpPr txBox="1"/>
          <p:nvPr/>
        </p:nvSpPr>
        <p:spPr>
          <a:xfrm>
            <a:off x="8695496" y="196455"/>
            <a:ext cx="3129900"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MICAH</a:t>
            </a:r>
          </a:p>
        </p:txBody>
      </p:sp>
      <p:sp>
        <p:nvSpPr>
          <p:cNvPr id="6" name="CuadroTexto 5">
            <a:extLst>
              <a:ext uri="{FF2B5EF4-FFF2-40B4-BE49-F238E27FC236}">
                <a16:creationId xmlns:a16="http://schemas.microsoft.com/office/drawing/2014/main" id="{A9DBE3F8-27C2-8FDA-2A2C-B3ABD446A366}"/>
              </a:ext>
            </a:extLst>
          </p:cNvPr>
          <p:cNvSpPr txBox="1"/>
          <p:nvPr/>
        </p:nvSpPr>
        <p:spPr>
          <a:xfrm>
            <a:off x="8594159" y="1769514"/>
            <a:ext cx="1421387" cy="369332"/>
          </a:xfrm>
          <a:prstGeom prst="rect">
            <a:avLst/>
          </a:prstGeom>
          <a:noFill/>
        </p:spPr>
        <p:txBody>
          <a:bodyPr wrap="square">
            <a:spAutoFit/>
          </a:bodyPr>
          <a:lstStyle/>
          <a:p>
            <a:pPr algn="r"/>
            <a:r>
              <a:rPr lang="es-ES" dirty="0"/>
              <a:t>740-700 B.C.</a:t>
            </a:r>
          </a:p>
        </p:txBody>
      </p:sp>
      <p:sp>
        <p:nvSpPr>
          <p:cNvPr id="7" name="CuadroTexto 6">
            <a:extLst>
              <a:ext uri="{FF2B5EF4-FFF2-40B4-BE49-F238E27FC236}">
                <a16:creationId xmlns:a16="http://schemas.microsoft.com/office/drawing/2014/main" id="{6D2EEB1E-9653-4211-5CBC-8CB211EA6FEC}"/>
              </a:ext>
            </a:extLst>
          </p:cNvPr>
          <p:cNvSpPr txBox="1"/>
          <p:nvPr/>
        </p:nvSpPr>
        <p:spPr>
          <a:xfrm>
            <a:off x="8695496" y="935804"/>
            <a:ext cx="3129899" cy="954107"/>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2D7F5E"/>
                </a:solidFill>
              </a:rPr>
              <a:t>God Teaches Me What To Do</a:t>
            </a:r>
            <a:endParaRPr lang="es-ES" sz="2800" b="1" dirty="0">
              <a:solidFill>
                <a:srgbClr val="2D7F5E"/>
              </a:solidFill>
            </a:endParaRPr>
          </a:p>
        </p:txBody>
      </p:sp>
      <p:grpSp>
        <p:nvGrpSpPr>
          <p:cNvPr id="5" name="Grupo 4">
            <a:extLst>
              <a:ext uri="{FF2B5EF4-FFF2-40B4-BE49-F238E27FC236}">
                <a16:creationId xmlns:a16="http://schemas.microsoft.com/office/drawing/2014/main" id="{DF3079FC-EE2E-8DA0-74AF-57794D60E5F9}"/>
              </a:ext>
            </a:extLst>
          </p:cNvPr>
          <p:cNvGrpSpPr/>
          <p:nvPr/>
        </p:nvGrpSpPr>
        <p:grpSpPr>
          <a:xfrm>
            <a:off x="402385" y="5395032"/>
            <a:ext cx="7760540" cy="1360921"/>
            <a:chOff x="402385" y="5395032"/>
            <a:chExt cx="7760540" cy="1360921"/>
          </a:xfrm>
        </p:grpSpPr>
        <p:pic>
          <p:nvPicPr>
            <p:cNvPr id="8" name="Imagen 7">
              <a:extLst>
                <a:ext uri="{FF2B5EF4-FFF2-40B4-BE49-F238E27FC236}">
                  <a16:creationId xmlns:a16="http://schemas.microsoft.com/office/drawing/2014/main" id="{3B9B73C7-1680-76D2-F79F-87DE67CC4BA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2385" y="5395032"/>
              <a:ext cx="7760540" cy="1360921"/>
            </a:xfrm>
            <a:prstGeom prst="rect">
              <a:avLst/>
            </a:prstGeom>
          </p:spPr>
        </p:pic>
        <p:sp>
          <p:nvSpPr>
            <p:cNvPr id="9" name="CuadroTexto 8">
              <a:extLst>
                <a:ext uri="{FF2B5EF4-FFF2-40B4-BE49-F238E27FC236}">
                  <a16:creationId xmlns:a16="http://schemas.microsoft.com/office/drawing/2014/main" id="{BC2523D9-EE2C-B4E3-EF3C-4762C63231E6}"/>
                </a:ext>
              </a:extLst>
            </p:cNvPr>
            <p:cNvSpPr txBox="1"/>
            <p:nvPr/>
          </p:nvSpPr>
          <p:spPr>
            <a:xfrm>
              <a:off x="620292" y="5521494"/>
              <a:ext cx="7324725" cy="1107996"/>
            </a:xfrm>
            <a:prstGeom prst="rect">
              <a:avLst/>
            </a:prstGeom>
            <a:noFill/>
          </p:spPr>
          <p:txBody>
            <a:bodyPr wrap="square">
              <a:spAutoFit/>
            </a:bodyPr>
            <a:lstStyle/>
            <a:p>
              <a:pPr algn="ctr">
                <a:spcBef>
                  <a:spcPts val="1200"/>
                </a:spcBef>
              </a:pPr>
              <a:r>
                <a:rPr lang="es-ES" sz="2200" b="1" dirty="0">
                  <a:solidFill>
                    <a:srgbClr val="1A4A3B"/>
                  </a:solidFill>
                  <a:latin typeface="Abhaya Libre ExtraBold" panose="02000803000000000000" pitchFamily="2" charset="0"/>
                  <a:cs typeface="Abhaya Libre ExtraBold" panose="02000803000000000000" pitchFamily="2" charset="0"/>
                </a:rPr>
                <a:t>“</a:t>
              </a:r>
              <a:r>
                <a:rPr lang="en-US" sz="2200" b="1" dirty="0">
                  <a:solidFill>
                    <a:srgbClr val="1A4A3B"/>
                  </a:solidFill>
                  <a:latin typeface="Abhaya Libre ExtraBold" panose="02000803000000000000" pitchFamily="2" charset="0"/>
                  <a:cs typeface="Abhaya Libre ExtraBold" panose="02000803000000000000" pitchFamily="2" charset="0"/>
                </a:rPr>
                <a:t>He hath shewed thee, O man, what is good; and what doth the Lord require of thee, but to do justly, and to love mercy, and to walk humbly with thy God</a:t>
              </a:r>
              <a:r>
                <a:rPr lang="es-ES" sz="2200" b="1" dirty="0">
                  <a:solidFill>
                    <a:srgbClr val="1A4A3B"/>
                  </a:solidFill>
                  <a:latin typeface="Abhaya Libre ExtraBold" panose="02000803000000000000" pitchFamily="2" charset="0"/>
                  <a:cs typeface="Abhaya Libre ExtraBold" panose="02000803000000000000" pitchFamily="2" charset="0"/>
                </a:rPr>
                <a:t>” </a:t>
              </a:r>
              <a:r>
                <a:rPr lang="es-ES" b="1" dirty="0">
                  <a:solidFill>
                    <a:srgbClr val="1A4A3B"/>
                  </a:solidFill>
                  <a:latin typeface="Abhaya Libre ExtraBold" panose="02000803000000000000" pitchFamily="2" charset="0"/>
                  <a:cs typeface="Abhaya Libre ExtraBold" panose="02000803000000000000" pitchFamily="2" charset="0"/>
                </a:rPr>
                <a:t>(</a:t>
              </a:r>
              <a:r>
                <a:rPr lang="es-ES" b="1" dirty="0" err="1">
                  <a:solidFill>
                    <a:srgbClr val="1A4A3B"/>
                  </a:solidFill>
                  <a:latin typeface="Abhaya Libre ExtraBold" panose="02000803000000000000" pitchFamily="2" charset="0"/>
                  <a:cs typeface="Abhaya Libre ExtraBold" panose="02000803000000000000" pitchFamily="2" charset="0"/>
                </a:rPr>
                <a:t>Micah</a:t>
              </a:r>
              <a:r>
                <a:rPr lang="es-ES" b="1" dirty="0">
                  <a:solidFill>
                    <a:srgbClr val="1A4A3B"/>
                  </a:solidFill>
                  <a:latin typeface="Abhaya Libre ExtraBold" panose="02000803000000000000" pitchFamily="2" charset="0"/>
                  <a:cs typeface="Abhaya Libre ExtraBold" panose="02000803000000000000" pitchFamily="2" charset="0"/>
                </a:rPr>
                <a:t> 6:8)</a:t>
              </a:r>
              <a:endParaRPr lang="es-ES" sz="2200" b="1" dirty="0">
                <a:solidFill>
                  <a:srgbClr val="1A4A3B"/>
                </a:solidFill>
                <a:latin typeface="Abhaya Libre ExtraBold" panose="02000803000000000000" pitchFamily="2" charset="0"/>
                <a:cs typeface="Abhaya Libre ExtraBold" panose="02000803000000000000" pitchFamily="2" charset="0"/>
              </a:endParaRPr>
            </a:p>
          </p:txBody>
        </p:sp>
      </p:grpSp>
    </p:spTree>
    <p:extLst>
      <p:ext uri="{BB962C8B-B14F-4D97-AF65-F5344CB8AC3E}">
        <p14:creationId xmlns:p14="http://schemas.microsoft.com/office/powerpoint/2010/main" val="25175495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ppt_w</p:attrName>
                                        </p:attrNameLst>
                                      </p:cBhvr>
                                      <p:tavLst>
                                        <p:tav tm="0" fmla="#ppt_w*sin(2.5*pi*$)">
                                          <p:val>
                                            <p:fltVal val="0"/>
                                          </p:val>
                                        </p:tav>
                                        <p:tav tm="100000">
                                          <p:val>
                                            <p:fltVal val="1"/>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left)">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left)">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6" dur="1000" fill="hold"/>
                                        <p:tgtEl>
                                          <p:spTgt spid="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0-#ppt_w/2"/>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49" presetClass="entr" presetSubtype="0" decel="100000" fill="hold" grpId="1" nodeType="after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anim calcmode="lin" valueType="num">
                                      <p:cBhvr>
                                        <p:cTn id="82" dur="500" fill="hold"/>
                                        <p:tgtEl>
                                          <p:spTgt spid="7"/>
                                        </p:tgtEl>
                                        <p:attrNameLst>
                                          <p:attrName>style.rotation</p:attrName>
                                        </p:attrNameLst>
                                      </p:cBhvr>
                                      <p:tavLst>
                                        <p:tav tm="0">
                                          <p:val>
                                            <p:fltVal val="360"/>
                                          </p:val>
                                        </p:tav>
                                        <p:tav tm="100000">
                                          <p:val>
                                            <p:fltVal val="0"/>
                                          </p:val>
                                        </p:tav>
                                      </p:tavLst>
                                    </p:anim>
                                    <p:animEffect transition="in" filter="fade">
                                      <p:cBhvr>
                                        <p:cTn id="83" dur="500"/>
                                        <p:tgtEl>
                                          <p:spTgt spid="7"/>
                                        </p:tgtEl>
                                      </p:cBhvr>
                                    </p:animEffect>
                                  </p:childTnLst>
                                </p:cTn>
                              </p:par>
                              <p:par>
                                <p:cTn id="84" presetID="34" presetClass="emph" presetSubtype="0" fill="hold" grpId="1" nodeType="withEffect">
                                  <p:stCondLst>
                                    <p:cond delay="0"/>
                                  </p:stCondLst>
                                  <p:iterate type="lt">
                                    <p:tmPct val="10000"/>
                                  </p:iterate>
                                  <p:childTnLst>
                                    <p:animMotion origin="layout" path="M 0.0 0.0 L 0.0 -0.07213" pathEditMode="relative" ptsTypes="">
                                      <p:cBhvr>
                                        <p:cTn id="85" dur="250" accel="50000" decel="50000" autoRev="1" fill="hold">
                                          <p:stCondLst>
                                            <p:cond delay="0"/>
                                          </p:stCondLst>
                                        </p:cTn>
                                        <p:tgtEl>
                                          <p:spTgt spid="4"/>
                                        </p:tgtEl>
                                        <p:attrNameLst>
                                          <p:attrName>ppt_x</p:attrName>
                                          <p:attrName>ppt_y</p:attrName>
                                        </p:attrNameLst>
                                      </p:cBhvr>
                                    </p:animMotion>
                                    <p:animRot by="1500000">
                                      <p:cBhvr>
                                        <p:cTn id="86" dur="125" fill="hold">
                                          <p:stCondLst>
                                            <p:cond delay="0"/>
                                          </p:stCondLst>
                                        </p:cTn>
                                        <p:tgtEl>
                                          <p:spTgt spid="4"/>
                                        </p:tgtEl>
                                        <p:attrNameLst>
                                          <p:attrName>r</p:attrName>
                                        </p:attrNameLst>
                                      </p:cBhvr>
                                    </p:animRot>
                                    <p:animRot by="-1500000">
                                      <p:cBhvr>
                                        <p:cTn id="87" dur="125" fill="hold">
                                          <p:stCondLst>
                                            <p:cond delay="125"/>
                                          </p:stCondLst>
                                        </p:cTn>
                                        <p:tgtEl>
                                          <p:spTgt spid="4"/>
                                        </p:tgtEl>
                                        <p:attrNameLst>
                                          <p:attrName>r</p:attrName>
                                        </p:attrNameLst>
                                      </p:cBhvr>
                                    </p:animRot>
                                    <p:animRot by="-1500000">
                                      <p:cBhvr>
                                        <p:cTn id="88" dur="125" fill="hold">
                                          <p:stCondLst>
                                            <p:cond delay="250"/>
                                          </p:stCondLst>
                                        </p:cTn>
                                        <p:tgtEl>
                                          <p:spTgt spid="4"/>
                                        </p:tgtEl>
                                        <p:attrNameLst>
                                          <p:attrName>r</p:attrName>
                                        </p:attrNameLst>
                                      </p:cBhvr>
                                    </p:animRot>
                                    <p:animRot by="1500000">
                                      <p:cBhvr>
                                        <p:cTn id="8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7000" r="-9000"/>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6032771-7CC4-35E2-D5D7-112EE2943DB1}"/>
              </a:ext>
            </a:extLst>
          </p:cNvPr>
          <p:cNvPicPr>
            <a:picLocks noChangeAspect="1"/>
          </p:cNvPicPr>
          <p:nvPr/>
        </p:nvPicPr>
        <p:blipFill rotWithShape="1">
          <a:blip r:embed="rId3">
            <a:extLst>
              <a:ext uri="{28A0092B-C50C-407E-A947-70E740481C1C}">
                <a14:useLocalDpi xmlns:a14="http://schemas.microsoft.com/office/drawing/2010/main" val="0"/>
              </a:ext>
            </a:extLst>
          </a:blip>
          <a:srcRect l="16769" r="16769" b="1836"/>
          <a:stretch/>
        </p:blipFill>
        <p:spPr>
          <a:xfrm>
            <a:off x="114082" y="2093497"/>
            <a:ext cx="3149207" cy="465136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739B3C27-7AF0-29E7-E8AA-F666954CDF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001" y="113135"/>
            <a:ext cx="3125366" cy="2180195"/>
          </a:xfrm>
          <a:prstGeom prst="rect">
            <a:avLst/>
          </a:prstGeom>
          <a:effectLst>
            <a:innerShdw blurRad="63500" dist="50800" dir="16200000">
              <a:prstClr val="black">
                <a:alpha val="50000"/>
              </a:prstClr>
            </a:innerShdw>
          </a:effectLst>
        </p:spPr>
      </p:pic>
      <p:sp>
        <p:nvSpPr>
          <p:cNvPr id="13" name="CuadroTexto 12">
            <a:extLst>
              <a:ext uri="{FF2B5EF4-FFF2-40B4-BE49-F238E27FC236}">
                <a16:creationId xmlns:a16="http://schemas.microsoft.com/office/drawing/2014/main" id="{F31D22BD-385F-47A8-E649-1061FDEA53F4}"/>
              </a:ext>
            </a:extLst>
          </p:cNvPr>
          <p:cNvSpPr txBox="1"/>
          <p:nvPr/>
        </p:nvSpPr>
        <p:spPr>
          <a:xfrm>
            <a:off x="114081" y="186930"/>
            <a:ext cx="3149207"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NAHUM</a:t>
            </a:r>
          </a:p>
        </p:txBody>
      </p:sp>
      <p:sp>
        <p:nvSpPr>
          <p:cNvPr id="14" name="CuadroTexto 13">
            <a:extLst>
              <a:ext uri="{FF2B5EF4-FFF2-40B4-BE49-F238E27FC236}">
                <a16:creationId xmlns:a16="http://schemas.microsoft.com/office/drawing/2014/main" id="{7AE22725-09E4-5E57-A978-3DAFEF85B9AD}"/>
              </a:ext>
            </a:extLst>
          </p:cNvPr>
          <p:cNvSpPr txBox="1"/>
          <p:nvPr/>
        </p:nvSpPr>
        <p:spPr>
          <a:xfrm>
            <a:off x="114082" y="857101"/>
            <a:ext cx="3140104" cy="1077218"/>
          </a:xfrm>
          <a:prstGeom prst="rect">
            <a:avLst/>
          </a:prstGeom>
          <a:noFill/>
        </p:spPr>
        <p:txBody>
          <a:bodyPr wrap="square">
            <a:spAutoFit/>
            <a:scene3d>
              <a:camera prst="orthographicFront"/>
              <a:lightRig rig="threePt" dir="t"/>
            </a:scene3d>
            <a:sp3d extrusionH="57150">
              <a:bevelT w="38100" h="38100"/>
            </a:sp3d>
          </a:bodyPr>
          <a:lstStyle/>
          <a:p>
            <a:pPr algn="ctr"/>
            <a:r>
              <a:rPr lang="en-US" sz="3200" b="1" dirty="0">
                <a:solidFill>
                  <a:schemeClr val="accent2">
                    <a:lumMod val="50000"/>
                  </a:schemeClr>
                </a:solidFill>
              </a:rPr>
              <a:t>God Reveals The Future To Me</a:t>
            </a:r>
            <a:endParaRPr lang="es-ES" sz="3200" b="1" dirty="0">
              <a:solidFill>
                <a:schemeClr val="accent2">
                  <a:lumMod val="50000"/>
                </a:schemeClr>
              </a:solidFill>
            </a:endParaRPr>
          </a:p>
        </p:txBody>
      </p:sp>
      <p:sp>
        <p:nvSpPr>
          <p:cNvPr id="3" name="CuadroTexto 2">
            <a:extLst>
              <a:ext uri="{FF2B5EF4-FFF2-40B4-BE49-F238E27FC236}">
                <a16:creationId xmlns:a16="http://schemas.microsoft.com/office/drawing/2014/main" id="{01F7C46A-78BC-CC30-F418-5172A5CA589D}"/>
              </a:ext>
            </a:extLst>
          </p:cNvPr>
          <p:cNvSpPr txBox="1"/>
          <p:nvPr/>
        </p:nvSpPr>
        <p:spPr>
          <a:xfrm>
            <a:off x="3447649" y="113135"/>
            <a:ext cx="8166814" cy="3939540"/>
          </a:xfrm>
          <a:prstGeom prst="rect">
            <a:avLst/>
          </a:prstGeom>
          <a:noFill/>
        </p:spPr>
        <p:txBody>
          <a:bodyPr wrap="square">
            <a:spAutoFit/>
          </a:bodyPr>
          <a:lstStyle/>
          <a:p>
            <a:pPr>
              <a:spcBef>
                <a:spcPts val="1200"/>
              </a:spcBef>
            </a:pPr>
            <a:r>
              <a:rPr lang="en-US" sz="2000" b="1" dirty="0"/>
              <a:t>My prophecy complements Jonah's prophecy. Because of his preaching, Nineveh repented, and the city was spared</a:t>
            </a:r>
            <a:r>
              <a:rPr lang="es-ES" sz="2000" b="1" dirty="0"/>
              <a:t>.</a:t>
            </a:r>
          </a:p>
          <a:p>
            <a:pPr>
              <a:spcBef>
                <a:spcPts val="1200"/>
              </a:spcBef>
            </a:pPr>
            <a:r>
              <a:rPr lang="en-US" sz="2000" b="1" dirty="0"/>
              <a:t>But soon Nineveh fell back into his sins. Then, God gave me the mission of predicting the complete destruction of Nineveh. I am Nahum, and my name means "comforted.</a:t>
            </a:r>
            <a:r>
              <a:rPr lang="es-ES" sz="2000" b="1" dirty="0"/>
              <a:t>”</a:t>
            </a:r>
          </a:p>
          <a:p>
            <a:pPr>
              <a:spcBef>
                <a:spcPts val="1200"/>
              </a:spcBef>
            </a:pPr>
            <a:r>
              <a:rPr lang="en-US" sz="2000" b="1" dirty="0"/>
              <a:t>When I received the visions of Nineveh, this was the capital of the most powerful empire in the world. No one would have imagined then that, only about twenty years later, it would be totally destroyed</a:t>
            </a:r>
            <a:r>
              <a:rPr lang="es-ES" sz="2000" b="1" dirty="0"/>
              <a:t>.</a:t>
            </a:r>
          </a:p>
          <a:p>
            <a:pPr>
              <a:spcBef>
                <a:spcPts val="1200"/>
              </a:spcBef>
            </a:pPr>
            <a:r>
              <a:rPr lang="en-US" sz="2000" b="1" dirty="0"/>
              <a:t>They had a new opportunity to recognize God as the Creator of the universe and the only true God. Since they were unrepentant, they were totally destroyed after a siege of only three months</a:t>
            </a:r>
            <a:r>
              <a:rPr lang="es-ES" sz="2000" b="1" dirty="0"/>
              <a:t>.</a:t>
            </a:r>
          </a:p>
        </p:txBody>
      </p:sp>
      <p:sp>
        <p:nvSpPr>
          <p:cNvPr id="11" name="CuadroTexto 10">
            <a:extLst>
              <a:ext uri="{FF2B5EF4-FFF2-40B4-BE49-F238E27FC236}">
                <a16:creationId xmlns:a16="http://schemas.microsoft.com/office/drawing/2014/main" id="{FFD66056-06C7-6D6C-2C8C-73D1919BF12A}"/>
              </a:ext>
            </a:extLst>
          </p:cNvPr>
          <p:cNvSpPr txBox="1"/>
          <p:nvPr/>
        </p:nvSpPr>
        <p:spPr>
          <a:xfrm>
            <a:off x="2330605" y="1750292"/>
            <a:ext cx="1018903" cy="369332"/>
          </a:xfrm>
          <a:prstGeom prst="rect">
            <a:avLst/>
          </a:prstGeom>
          <a:noFill/>
        </p:spPr>
        <p:txBody>
          <a:bodyPr wrap="square">
            <a:spAutoFit/>
          </a:bodyPr>
          <a:lstStyle/>
          <a:p>
            <a:r>
              <a:rPr lang="es-ES" dirty="0"/>
              <a:t>640 B.C..</a:t>
            </a:r>
          </a:p>
        </p:txBody>
      </p:sp>
      <p:sp>
        <p:nvSpPr>
          <p:cNvPr id="4" name="CuadroTexto 3">
            <a:extLst>
              <a:ext uri="{FF2B5EF4-FFF2-40B4-BE49-F238E27FC236}">
                <a16:creationId xmlns:a16="http://schemas.microsoft.com/office/drawing/2014/main" id="{57083323-C5FC-A6D9-6035-D5118E73504F}"/>
              </a:ext>
            </a:extLst>
          </p:cNvPr>
          <p:cNvSpPr txBox="1"/>
          <p:nvPr/>
        </p:nvSpPr>
        <p:spPr>
          <a:xfrm>
            <a:off x="3447649" y="5963184"/>
            <a:ext cx="8166814" cy="707886"/>
          </a:xfrm>
          <a:prstGeom prst="rect">
            <a:avLst/>
          </a:prstGeom>
          <a:noFill/>
        </p:spPr>
        <p:txBody>
          <a:bodyPr wrap="square">
            <a:spAutoFit/>
          </a:bodyPr>
          <a:lstStyle/>
          <a:p>
            <a:r>
              <a:rPr lang="en-US" sz="2000" b="1" dirty="0"/>
              <a:t>God reveals the future to us so that we may seek Him and, when He comes to seek us (as He has foretold us), we may live eternally by His side</a:t>
            </a:r>
            <a:r>
              <a:rPr lang="es-ES" sz="2000" b="1" dirty="0"/>
              <a:t>.</a:t>
            </a:r>
          </a:p>
        </p:txBody>
      </p:sp>
      <p:grpSp>
        <p:nvGrpSpPr>
          <p:cNvPr id="2" name="Grupo 1">
            <a:extLst>
              <a:ext uri="{FF2B5EF4-FFF2-40B4-BE49-F238E27FC236}">
                <a16:creationId xmlns:a16="http://schemas.microsoft.com/office/drawing/2014/main" id="{0F3E8DE0-91FA-C9A7-9546-01C3D299BA55}"/>
              </a:ext>
            </a:extLst>
          </p:cNvPr>
          <p:cNvGrpSpPr/>
          <p:nvPr/>
        </p:nvGrpSpPr>
        <p:grpSpPr>
          <a:xfrm>
            <a:off x="3447650" y="4148080"/>
            <a:ext cx="8630270" cy="1637979"/>
            <a:chOff x="3475095" y="4148080"/>
            <a:chExt cx="8044619" cy="1637979"/>
          </a:xfrm>
        </p:grpSpPr>
        <p:pic>
          <p:nvPicPr>
            <p:cNvPr id="5" name="Imagen 4" descr="Imagen que contiene Rectángulo&#10;&#10;Descripción generada automáticamente">
              <a:extLst>
                <a:ext uri="{FF2B5EF4-FFF2-40B4-BE49-F238E27FC236}">
                  <a16:creationId xmlns:a16="http://schemas.microsoft.com/office/drawing/2014/main" id="{9561D9BB-6F46-98A5-94A3-6CBB6901B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095" y="4148080"/>
              <a:ext cx="8044619" cy="1637979"/>
            </a:xfrm>
            <a:prstGeom prst="rect">
              <a:avLst/>
            </a:prstGeom>
          </p:spPr>
        </p:pic>
        <p:sp>
          <p:nvSpPr>
            <p:cNvPr id="6" name="CuadroTexto 5">
              <a:extLst>
                <a:ext uri="{FF2B5EF4-FFF2-40B4-BE49-F238E27FC236}">
                  <a16:creationId xmlns:a16="http://schemas.microsoft.com/office/drawing/2014/main" id="{E9EF21DE-AE01-5DE6-D673-2D57A33B8F00}"/>
                </a:ext>
              </a:extLst>
            </p:cNvPr>
            <p:cNvSpPr txBox="1"/>
            <p:nvPr/>
          </p:nvSpPr>
          <p:spPr>
            <a:xfrm>
              <a:off x="3712375" y="4204541"/>
              <a:ext cx="7630337" cy="1569660"/>
            </a:xfrm>
            <a:prstGeom prst="rect">
              <a:avLst/>
            </a:prstGeom>
            <a:noFill/>
          </p:spPr>
          <p:txBody>
            <a:bodyPr wrap="square">
              <a:spAutoFit/>
            </a:bodyPr>
            <a:lstStyle/>
            <a:p>
              <a:pPr algn="ctr"/>
              <a:r>
                <a:rPr lang="es-ES" sz="2400" b="1" dirty="0">
                  <a:solidFill>
                    <a:srgbClr val="4D312D"/>
                  </a:solidFill>
                  <a:latin typeface="Abhaya Libre ExtraBold" panose="02000803000000000000" pitchFamily="2" charset="0"/>
                  <a:cs typeface="Abhaya Libre ExtraBold" panose="02000803000000000000" pitchFamily="2" charset="0"/>
                </a:rPr>
                <a:t>“</a:t>
              </a:r>
              <a:r>
                <a:rPr lang="en-US" sz="2400" b="1" dirty="0">
                  <a:solidFill>
                    <a:srgbClr val="4D312D"/>
                  </a:solidFill>
                  <a:latin typeface="Abhaya Libre ExtraBold" panose="02000803000000000000" pitchFamily="2" charset="0"/>
                  <a:cs typeface="Abhaya Libre ExtraBold" panose="02000803000000000000" pitchFamily="2" charset="0"/>
                </a:rPr>
                <a:t>The Lord is good, a strong hold in the day of trouble; and he </a:t>
              </a:r>
              <a:r>
                <a:rPr lang="en-US" sz="2400" b="1" dirty="0" err="1">
                  <a:solidFill>
                    <a:srgbClr val="4D312D"/>
                  </a:solidFill>
                  <a:latin typeface="Abhaya Libre ExtraBold" panose="02000803000000000000" pitchFamily="2" charset="0"/>
                  <a:cs typeface="Abhaya Libre ExtraBold" panose="02000803000000000000" pitchFamily="2" charset="0"/>
                </a:rPr>
                <a:t>knoweth</a:t>
              </a:r>
              <a:r>
                <a:rPr lang="en-US" sz="2400" b="1" dirty="0">
                  <a:solidFill>
                    <a:srgbClr val="4D312D"/>
                  </a:solidFill>
                  <a:latin typeface="Abhaya Libre ExtraBold" panose="02000803000000000000" pitchFamily="2" charset="0"/>
                  <a:cs typeface="Abhaya Libre ExtraBold" panose="02000803000000000000" pitchFamily="2" charset="0"/>
                </a:rPr>
                <a:t> them that trust in him. But with an overrunning flood he will make an utter end of the place thereof, and darkness shall pursue his enemies. </a:t>
              </a:r>
              <a:r>
                <a:rPr lang="es-ES" sz="2400" b="1" dirty="0">
                  <a:solidFill>
                    <a:srgbClr val="4D312D"/>
                  </a:solidFill>
                  <a:latin typeface="Abhaya Libre ExtraBold" panose="02000803000000000000" pitchFamily="2" charset="0"/>
                  <a:cs typeface="Abhaya Libre ExtraBold" panose="02000803000000000000" pitchFamily="2" charset="0"/>
                </a:rPr>
                <a:t>” </a:t>
              </a:r>
              <a:r>
                <a:rPr lang="es-ES" sz="2000" b="1" dirty="0">
                  <a:solidFill>
                    <a:srgbClr val="4D312D"/>
                  </a:solidFill>
                  <a:latin typeface="Abhaya Libre ExtraBold" panose="02000803000000000000" pitchFamily="2" charset="0"/>
                  <a:cs typeface="Abhaya Libre ExtraBold" panose="02000803000000000000" pitchFamily="2" charset="0"/>
                </a:rPr>
                <a:t>(Nahum 1:7-8)</a:t>
              </a:r>
              <a:endParaRPr lang="es-ES" sz="2400" b="1" dirty="0">
                <a:solidFill>
                  <a:srgbClr val="4D312D"/>
                </a:solidFill>
                <a:latin typeface="Abhaya Libre ExtraBold" panose="02000803000000000000" pitchFamily="2" charset="0"/>
                <a:cs typeface="Abhaya Libre ExtraBold" panose="02000803000000000000" pitchFamily="2" charset="0"/>
              </a:endParaRPr>
            </a:p>
          </p:txBody>
        </p:sp>
      </p:grpSp>
    </p:spTree>
    <p:extLst>
      <p:ext uri="{BB962C8B-B14F-4D97-AF65-F5344CB8AC3E}">
        <p14:creationId xmlns:p14="http://schemas.microsoft.com/office/powerpoint/2010/main" val="8743275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3"/>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1500"/>
                            </p:stCondLst>
                            <p:childTnLst>
                              <p:par>
                                <p:cTn id="18" presetID="45"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ppt_w</p:attrName>
                                        </p:attrNameLst>
                                      </p:cBhvr>
                                      <p:tavLst>
                                        <p:tav tm="0" fmla="#ppt_w*sin(2.5*pi*$)">
                                          <p:val>
                                            <p:fltVal val="0"/>
                                          </p:val>
                                        </p:tav>
                                        <p:tav tm="100000">
                                          <p:val>
                                            <p:fltVal val="1"/>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left)">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0" dur="1000" fill="hold"/>
                                        <p:tgtEl>
                                          <p:spTgt spid="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49" presetClass="entr" presetSubtype="0" decel="10000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 calcmode="lin" valueType="num">
                                      <p:cBhvr>
                                        <p:cTn id="71" dur="500" fill="hold"/>
                                        <p:tgtEl>
                                          <p:spTgt spid="14"/>
                                        </p:tgtEl>
                                        <p:attrNameLst>
                                          <p:attrName>style.rotation</p:attrName>
                                        </p:attrNameLst>
                                      </p:cBhvr>
                                      <p:tavLst>
                                        <p:tav tm="0">
                                          <p:val>
                                            <p:fltVal val="360"/>
                                          </p:val>
                                        </p:tav>
                                        <p:tav tm="100000">
                                          <p:val>
                                            <p:fltVal val="0"/>
                                          </p:val>
                                        </p:tav>
                                      </p:tavLst>
                                    </p:anim>
                                    <p:animEffect transition="in" filter="fade">
                                      <p:cBhvr>
                                        <p:cTn id="72" dur="500"/>
                                        <p:tgtEl>
                                          <p:spTgt spid="14"/>
                                        </p:tgtEl>
                                      </p:cBhvr>
                                    </p:animEffect>
                                  </p:childTnLst>
                                </p:cTn>
                              </p:par>
                              <p:par>
                                <p:cTn id="73" presetID="34" presetClass="emph" presetSubtype="0" fill="hold" grpId="1" nodeType="withEffect">
                                  <p:stCondLst>
                                    <p:cond delay="0"/>
                                  </p:stCondLst>
                                  <p:iterate type="lt">
                                    <p:tmPct val="10000"/>
                                  </p:iterate>
                                  <p:childTnLst>
                                    <p:animMotion origin="layout" path="M 0.0 0.0 L 0.0 -0.07213" pathEditMode="relative" ptsTypes="">
                                      <p:cBhvr>
                                        <p:cTn id="74" dur="250" accel="50000" decel="50000" autoRev="1" fill="hold">
                                          <p:stCondLst>
                                            <p:cond delay="0"/>
                                          </p:stCondLst>
                                        </p:cTn>
                                        <p:tgtEl>
                                          <p:spTgt spid="13"/>
                                        </p:tgtEl>
                                        <p:attrNameLst>
                                          <p:attrName>ppt_x</p:attrName>
                                          <p:attrName>ppt_y</p:attrName>
                                        </p:attrNameLst>
                                      </p:cBhvr>
                                    </p:animMotion>
                                    <p:animRot by="1500000">
                                      <p:cBhvr>
                                        <p:cTn id="75" dur="125" fill="hold">
                                          <p:stCondLst>
                                            <p:cond delay="0"/>
                                          </p:stCondLst>
                                        </p:cTn>
                                        <p:tgtEl>
                                          <p:spTgt spid="13"/>
                                        </p:tgtEl>
                                        <p:attrNameLst>
                                          <p:attrName>r</p:attrName>
                                        </p:attrNameLst>
                                      </p:cBhvr>
                                    </p:animRot>
                                    <p:animRot by="-1500000">
                                      <p:cBhvr>
                                        <p:cTn id="76" dur="125" fill="hold">
                                          <p:stCondLst>
                                            <p:cond delay="125"/>
                                          </p:stCondLst>
                                        </p:cTn>
                                        <p:tgtEl>
                                          <p:spTgt spid="13"/>
                                        </p:tgtEl>
                                        <p:attrNameLst>
                                          <p:attrName>r</p:attrName>
                                        </p:attrNameLst>
                                      </p:cBhvr>
                                    </p:animRot>
                                    <p:animRot by="-1500000">
                                      <p:cBhvr>
                                        <p:cTn id="77" dur="125" fill="hold">
                                          <p:stCondLst>
                                            <p:cond delay="250"/>
                                          </p:stCondLst>
                                        </p:cTn>
                                        <p:tgtEl>
                                          <p:spTgt spid="13"/>
                                        </p:tgtEl>
                                        <p:attrNameLst>
                                          <p:attrName>r</p:attrName>
                                        </p:attrNameLst>
                                      </p:cBhvr>
                                    </p:animRot>
                                    <p:animRot by="1500000">
                                      <p:cBhvr>
                                        <p:cTn id="78"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3" grpId="0" build="p"/>
      <p:bldP spid="11"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9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A00A731-6ED6-F4F0-E521-27D8AC073D57}"/>
              </a:ext>
            </a:extLst>
          </p:cNvPr>
          <p:cNvPicPr>
            <a:picLocks noChangeAspect="1"/>
          </p:cNvPicPr>
          <p:nvPr/>
        </p:nvPicPr>
        <p:blipFill rotWithShape="1">
          <a:blip r:embed="rId3">
            <a:extLst>
              <a:ext uri="{28A0092B-C50C-407E-A947-70E740481C1C}">
                <a14:useLocalDpi xmlns:a14="http://schemas.microsoft.com/office/drawing/2010/main" val="0"/>
              </a:ext>
            </a:extLst>
          </a:blip>
          <a:srcRect l="21341" r="12706"/>
          <a:stretch/>
        </p:blipFill>
        <p:spPr>
          <a:xfrm>
            <a:off x="8921995" y="2135552"/>
            <a:ext cx="3168513" cy="460166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FE3B7F83-19BC-50A9-5505-D15812F9240C}"/>
              </a:ext>
            </a:extLst>
          </p:cNvPr>
          <p:cNvSpPr txBox="1"/>
          <p:nvPr/>
        </p:nvSpPr>
        <p:spPr>
          <a:xfrm>
            <a:off x="161925" y="51321"/>
            <a:ext cx="8648700" cy="5262979"/>
          </a:xfrm>
          <a:prstGeom prst="rect">
            <a:avLst/>
          </a:prstGeom>
          <a:noFill/>
        </p:spPr>
        <p:txBody>
          <a:bodyPr wrap="square">
            <a:spAutoFit/>
          </a:bodyPr>
          <a:lstStyle/>
          <a:p>
            <a:pPr>
              <a:spcBef>
                <a:spcPts val="600"/>
              </a:spcBef>
            </a:pPr>
            <a:r>
              <a:rPr lang="en-US" b="1" dirty="0"/>
              <a:t>I ask myself a lot of questions about the things that happen around me. No one knows how to answer them. So, one day I decided to ask God the questions directly</a:t>
            </a:r>
            <a:r>
              <a:rPr lang="es-ES" b="1" dirty="0"/>
              <a:t>.</a:t>
            </a:r>
          </a:p>
          <a:p>
            <a:pPr>
              <a:spcBef>
                <a:spcPts val="600"/>
              </a:spcBef>
            </a:pPr>
            <a:r>
              <a:rPr lang="en-US" b="1" dirty="0"/>
              <a:t>I am Habakkuk, the prophet who dared to question the way God acted. What were my questions</a:t>
            </a:r>
            <a:r>
              <a:rPr lang="es-ES" b="1" dirty="0"/>
              <a:t>?</a:t>
            </a:r>
          </a:p>
          <a:p>
            <a:pPr>
              <a:spcBef>
                <a:spcPts val="600"/>
              </a:spcBef>
            </a:pPr>
            <a:r>
              <a:rPr lang="en-US" b="1" dirty="0"/>
              <a:t>I lived during the reign of Judah's worst kings: Manasseh and Ammon. I saw around me only violence and evil. And God did nothing to prevent it. So I asked him: Why don't you do anything to stop this evil</a:t>
            </a:r>
            <a:r>
              <a:rPr lang="es-ES" b="1" dirty="0"/>
              <a:t>?</a:t>
            </a:r>
          </a:p>
          <a:p>
            <a:pPr>
              <a:spcBef>
                <a:spcPts val="600"/>
              </a:spcBef>
            </a:pPr>
            <a:r>
              <a:rPr lang="en-US" b="1" dirty="0"/>
              <a:t>God was not angry because I asked Him, but patiently answered that He would send Babylon to put an end to the wickedness of Judah</a:t>
            </a:r>
            <a:r>
              <a:rPr lang="es-ES" b="1" dirty="0"/>
              <a:t>.</a:t>
            </a:r>
          </a:p>
          <a:p>
            <a:pPr>
              <a:spcBef>
                <a:spcPts val="600"/>
              </a:spcBef>
            </a:pPr>
            <a:r>
              <a:rPr lang="en-US" b="1" dirty="0"/>
              <a:t>I was appalled by the answer, and asked him again: How do you use a people worse than mine to punish us</a:t>
            </a:r>
            <a:r>
              <a:rPr lang="es-ES" b="1" dirty="0"/>
              <a:t>?</a:t>
            </a:r>
          </a:p>
          <a:p>
            <a:pPr>
              <a:spcBef>
                <a:spcPts val="600"/>
              </a:spcBef>
            </a:pPr>
            <a:r>
              <a:rPr lang="en-US" b="1" dirty="0"/>
              <a:t>He answered me again patiently. He explained that he was sending him such a severe punishment because he wanted Judah to repent of his wickedness. He also told me that Babylon would eventually receive payment for her sins</a:t>
            </a:r>
            <a:r>
              <a:rPr lang="es-ES" b="1" dirty="0"/>
              <a:t>.</a:t>
            </a:r>
          </a:p>
          <a:p>
            <a:pPr>
              <a:spcBef>
                <a:spcPts val="600"/>
              </a:spcBef>
            </a:pPr>
            <a:r>
              <a:rPr lang="en-US" b="1" dirty="0"/>
              <a:t>God wants me to seek Him out and ask Him what I don't understand. Sometimes he gives me the answer, and sometimes his answer is to wait a little, because now I can't understand it, and I'll understand later</a:t>
            </a:r>
            <a:r>
              <a:rPr lang="es-ES" b="1" dirty="0"/>
              <a:t>.</a:t>
            </a:r>
          </a:p>
        </p:txBody>
      </p:sp>
      <p:pic>
        <p:nvPicPr>
          <p:cNvPr id="2" name="Imagen 1">
            <a:extLst>
              <a:ext uri="{FF2B5EF4-FFF2-40B4-BE49-F238E27FC236}">
                <a16:creationId xmlns:a16="http://schemas.microsoft.com/office/drawing/2014/main" id="{5D4A0E23-5491-8194-1DE3-7F7A1E4603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41302" y="120787"/>
            <a:ext cx="3149206" cy="2196825"/>
          </a:xfrm>
          <a:prstGeom prst="rect">
            <a:avLst/>
          </a:prstGeom>
          <a:effectLst>
            <a:innerShdw blurRad="63500" dist="50800" dir="16200000">
              <a:prstClr val="black">
                <a:alpha val="50000"/>
              </a:prstClr>
            </a:innerShdw>
          </a:effectLst>
        </p:spPr>
      </p:pic>
      <p:sp>
        <p:nvSpPr>
          <p:cNvPr id="4" name="CuadroTexto 3">
            <a:extLst>
              <a:ext uri="{FF2B5EF4-FFF2-40B4-BE49-F238E27FC236}">
                <a16:creationId xmlns:a16="http://schemas.microsoft.com/office/drawing/2014/main" id="{5084DEA0-2A33-FA92-33C9-2C84D76C32AF}"/>
              </a:ext>
            </a:extLst>
          </p:cNvPr>
          <p:cNvSpPr txBox="1"/>
          <p:nvPr/>
        </p:nvSpPr>
        <p:spPr>
          <a:xfrm>
            <a:off x="8921995" y="196455"/>
            <a:ext cx="3149206" cy="707886"/>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rPr>
              <a:t>HABAKKUK</a:t>
            </a:r>
          </a:p>
        </p:txBody>
      </p:sp>
      <p:sp>
        <p:nvSpPr>
          <p:cNvPr id="6" name="CuadroTexto 5">
            <a:extLst>
              <a:ext uri="{FF2B5EF4-FFF2-40B4-BE49-F238E27FC236}">
                <a16:creationId xmlns:a16="http://schemas.microsoft.com/office/drawing/2014/main" id="{E0389A6F-E14E-4F5B-DDC5-7083D0FB07B5}"/>
              </a:ext>
            </a:extLst>
          </p:cNvPr>
          <p:cNvSpPr txBox="1"/>
          <p:nvPr/>
        </p:nvSpPr>
        <p:spPr>
          <a:xfrm>
            <a:off x="8941300" y="1766220"/>
            <a:ext cx="1421387" cy="369332"/>
          </a:xfrm>
          <a:prstGeom prst="rect">
            <a:avLst/>
          </a:prstGeom>
          <a:noFill/>
        </p:spPr>
        <p:txBody>
          <a:bodyPr wrap="square">
            <a:spAutoFit/>
          </a:bodyPr>
          <a:lstStyle/>
          <a:p>
            <a:r>
              <a:rPr lang="es-ES" dirty="0"/>
              <a:t>630 B.C.</a:t>
            </a:r>
          </a:p>
        </p:txBody>
      </p:sp>
      <p:sp>
        <p:nvSpPr>
          <p:cNvPr id="7" name="CuadroTexto 6">
            <a:extLst>
              <a:ext uri="{FF2B5EF4-FFF2-40B4-BE49-F238E27FC236}">
                <a16:creationId xmlns:a16="http://schemas.microsoft.com/office/drawing/2014/main" id="{6CE70487-8A27-2A4B-FDAC-5C8932A1D2F4}"/>
              </a:ext>
            </a:extLst>
          </p:cNvPr>
          <p:cNvSpPr txBox="1"/>
          <p:nvPr/>
        </p:nvSpPr>
        <p:spPr>
          <a:xfrm>
            <a:off x="8941301" y="916140"/>
            <a:ext cx="3129899" cy="954107"/>
          </a:xfrm>
          <a:prstGeom prst="rect">
            <a:avLst/>
          </a:prstGeom>
          <a:noFill/>
        </p:spPr>
        <p:txBody>
          <a:bodyPr wrap="square">
            <a:spAutoFit/>
            <a:scene3d>
              <a:camera prst="orthographicFront"/>
              <a:lightRig rig="threePt" dir="t"/>
            </a:scene3d>
            <a:sp3d extrusionH="57150">
              <a:bevelT w="38100" h="38100"/>
            </a:sp3d>
          </a:bodyPr>
          <a:lstStyle/>
          <a:p>
            <a:pPr algn="ctr"/>
            <a:r>
              <a:rPr lang="en-US" sz="2800" b="1" dirty="0">
                <a:solidFill>
                  <a:srgbClr val="A10B84"/>
                </a:solidFill>
              </a:rPr>
              <a:t>God Answers My Questions</a:t>
            </a:r>
          </a:p>
        </p:txBody>
      </p:sp>
      <p:grpSp>
        <p:nvGrpSpPr>
          <p:cNvPr id="5" name="Grupo 4">
            <a:extLst>
              <a:ext uri="{FF2B5EF4-FFF2-40B4-BE49-F238E27FC236}">
                <a16:creationId xmlns:a16="http://schemas.microsoft.com/office/drawing/2014/main" id="{234EE97A-E742-B34C-D30D-C6DE1EF5B352}"/>
              </a:ext>
            </a:extLst>
          </p:cNvPr>
          <p:cNvGrpSpPr/>
          <p:nvPr/>
        </p:nvGrpSpPr>
        <p:grpSpPr>
          <a:xfrm>
            <a:off x="609600" y="5259446"/>
            <a:ext cx="7753350" cy="1542857"/>
            <a:chOff x="609600" y="5259446"/>
            <a:chExt cx="7753350" cy="1542857"/>
          </a:xfrm>
        </p:grpSpPr>
        <p:pic>
          <p:nvPicPr>
            <p:cNvPr id="8" name="Imagen 7" descr="Forma, Rectángulo&#10;&#10;Descripción generada automáticamente">
              <a:extLst>
                <a:ext uri="{FF2B5EF4-FFF2-40B4-BE49-F238E27FC236}">
                  <a16:creationId xmlns:a16="http://schemas.microsoft.com/office/drawing/2014/main" id="{0A120F63-DB1A-5A0B-CDA6-4583E25C4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5259446"/>
              <a:ext cx="7753350" cy="1542857"/>
            </a:xfrm>
            <a:prstGeom prst="rect">
              <a:avLst/>
            </a:prstGeom>
          </p:spPr>
        </p:pic>
        <p:sp>
          <p:nvSpPr>
            <p:cNvPr id="9" name="CuadroTexto 8">
              <a:extLst>
                <a:ext uri="{FF2B5EF4-FFF2-40B4-BE49-F238E27FC236}">
                  <a16:creationId xmlns:a16="http://schemas.microsoft.com/office/drawing/2014/main" id="{EB56CCB5-5CCD-2DD7-3D94-3EB89B8FB221}"/>
                </a:ext>
              </a:extLst>
            </p:cNvPr>
            <p:cNvSpPr txBox="1"/>
            <p:nvPr/>
          </p:nvSpPr>
          <p:spPr>
            <a:xfrm>
              <a:off x="840351" y="5369155"/>
              <a:ext cx="7291848" cy="1323439"/>
            </a:xfrm>
            <a:prstGeom prst="rect">
              <a:avLst/>
            </a:prstGeom>
            <a:noFill/>
          </p:spPr>
          <p:txBody>
            <a:bodyPr wrap="square">
              <a:spAutoFit/>
            </a:bodyPr>
            <a:lstStyle/>
            <a:p>
              <a:pPr algn="ctr"/>
              <a:r>
                <a:rPr lang="es-ES" sz="2000" b="1" dirty="0">
                  <a:solidFill>
                    <a:srgbClr val="580047"/>
                  </a:solidFill>
                  <a:latin typeface="Abhaya Libre ExtraBold" panose="02000803000000000000" pitchFamily="2" charset="0"/>
                  <a:cs typeface="Abhaya Libre ExtraBold" panose="02000803000000000000" pitchFamily="2" charset="0"/>
                </a:rPr>
                <a:t>“</a:t>
              </a:r>
              <a:r>
                <a:rPr lang="en-US" sz="2000" b="1" dirty="0">
                  <a:solidFill>
                    <a:srgbClr val="580047"/>
                  </a:solidFill>
                  <a:latin typeface="Abhaya Libre ExtraBold" panose="02000803000000000000" pitchFamily="2" charset="0"/>
                  <a:cs typeface="Abhaya Libre ExtraBold" panose="02000803000000000000" pitchFamily="2" charset="0"/>
                </a:rPr>
                <a:t>For the vision is yet for an appointed time, but at the end it shall speak, and not lie: though it tarry, wait for it; because it will surely come, it will not tarry</a:t>
              </a:r>
              <a:r>
                <a:rPr lang="es-ES" sz="2000" b="1" dirty="0">
                  <a:solidFill>
                    <a:srgbClr val="580047"/>
                  </a:solidFill>
                  <a:latin typeface="Abhaya Libre ExtraBold" panose="02000803000000000000" pitchFamily="2" charset="0"/>
                  <a:cs typeface="Abhaya Libre ExtraBold" panose="02000803000000000000" pitchFamily="2" charset="0"/>
                </a:rPr>
                <a:t>… </a:t>
              </a:r>
              <a:r>
                <a:rPr lang="en-US" sz="2000" b="1" dirty="0">
                  <a:solidFill>
                    <a:srgbClr val="580047"/>
                  </a:solidFill>
                  <a:latin typeface="Abhaya Libre ExtraBold" panose="02000803000000000000" pitchFamily="2" charset="0"/>
                  <a:cs typeface="Abhaya Libre ExtraBold" panose="02000803000000000000" pitchFamily="2" charset="0"/>
                </a:rPr>
                <a:t>But the Lord is in his holy temple: let all the earth keep silence before him</a:t>
              </a:r>
              <a:r>
                <a:rPr lang="es-ES" sz="2000" b="1" dirty="0">
                  <a:solidFill>
                    <a:srgbClr val="580047"/>
                  </a:solidFill>
                  <a:latin typeface="Abhaya Libre ExtraBold" panose="02000803000000000000" pitchFamily="2" charset="0"/>
                  <a:cs typeface="Abhaya Libre ExtraBold" panose="02000803000000000000" pitchFamily="2" charset="0"/>
                </a:rPr>
                <a:t>” </a:t>
              </a:r>
              <a:r>
                <a:rPr lang="es-ES" b="1" dirty="0">
                  <a:solidFill>
                    <a:srgbClr val="580047"/>
                  </a:solidFill>
                  <a:latin typeface="Abhaya Libre ExtraBold" panose="02000803000000000000" pitchFamily="2" charset="0"/>
                  <a:cs typeface="Abhaya Libre ExtraBold" panose="02000803000000000000" pitchFamily="2" charset="0"/>
                </a:rPr>
                <a:t>(</a:t>
              </a:r>
              <a:r>
                <a:rPr lang="es-ES" b="1" dirty="0" err="1">
                  <a:solidFill>
                    <a:srgbClr val="580047"/>
                  </a:solidFill>
                  <a:latin typeface="Abhaya Libre ExtraBold" panose="02000803000000000000" pitchFamily="2" charset="0"/>
                  <a:cs typeface="Abhaya Libre ExtraBold" panose="02000803000000000000" pitchFamily="2" charset="0"/>
                </a:rPr>
                <a:t>Habakkuk</a:t>
              </a:r>
              <a:r>
                <a:rPr lang="es-ES" b="1" dirty="0">
                  <a:solidFill>
                    <a:srgbClr val="580047"/>
                  </a:solidFill>
                  <a:latin typeface="Abhaya Libre ExtraBold" panose="02000803000000000000" pitchFamily="2" charset="0"/>
                  <a:cs typeface="Abhaya Libre ExtraBold" panose="02000803000000000000" pitchFamily="2" charset="0"/>
                </a:rPr>
                <a:t> 2:3, 20)</a:t>
              </a:r>
              <a:endParaRPr lang="es-ES" sz="2000" b="1" dirty="0">
                <a:solidFill>
                  <a:srgbClr val="580047"/>
                </a:solidFill>
                <a:latin typeface="Abhaya Libre ExtraBold" panose="02000803000000000000" pitchFamily="2" charset="0"/>
                <a:cs typeface="Abhaya Libre ExtraBold" panose="02000803000000000000" pitchFamily="2" charset="0"/>
              </a:endParaRPr>
            </a:p>
          </p:txBody>
        </p:sp>
      </p:grpSp>
    </p:spTree>
    <p:extLst>
      <p:ext uri="{BB962C8B-B14F-4D97-AF65-F5344CB8AC3E}">
        <p14:creationId xmlns:p14="http://schemas.microsoft.com/office/powerpoint/2010/main" val="341115588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ppt_w</p:attrName>
                                        </p:attrNameLst>
                                      </p:cBhvr>
                                      <p:tavLst>
                                        <p:tav tm="0" fmla="#ppt_w*sin(2.5*pi*$)">
                                          <p:val>
                                            <p:fltVal val="0"/>
                                          </p:val>
                                        </p:tav>
                                        <p:tav tm="100000">
                                          <p:val>
                                            <p:fltVal val="1"/>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left)">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left)">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6" dur="1000" fill="hold"/>
                                        <p:tgtEl>
                                          <p:spTgt spid="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0-#ppt_w/2"/>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49" presetClass="entr" presetSubtype="0" decel="100000" fill="hold" grpId="1" nodeType="after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anim calcmode="lin" valueType="num">
                                      <p:cBhvr>
                                        <p:cTn id="82" dur="500" fill="hold"/>
                                        <p:tgtEl>
                                          <p:spTgt spid="7"/>
                                        </p:tgtEl>
                                        <p:attrNameLst>
                                          <p:attrName>style.rotation</p:attrName>
                                        </p:attrNameLst>
                                      </p:cBhvr>
                                      <p:tavLst>
                                        <p:tav tm="0">
                                          <p:val>
                                            <p:fltVal val="360"/>
                                          </p:val>
                                        </p:tav>
                                        <p:tav tm="100000">
                                          <p:val>
                                            <p:fltVal val="0"/>
                                          </p:val>
                                        </p:tav>
                                      </p:tavLst>
                                    </p:anim>
                                    <p:animEffect transition="in" filter="fade">
                                      <p:cBhvr>
                                        <p:cTn id="83" dur="500"/>
                                        <p:tgtEl>
                                          <p:spTgt spid="7"/>
                                        </p:tgtEl>
                                      </p:cBhvr>
                                    </p:animEffect>
                                  </p:childTnLst>
                                </p:cTn>
                              </p:par>
                              <p:par>
                                <p:cTn id="84" presetID="34" presetClass="emph" presetSubtype="0" fill="hold" grpId="1" nodeType="withEffect">
                                  <p:stCondLst>
                                    <p:cond delay="0"/>
                                  </p:stCondLst>
                                  <p:iterate type="lt">
                                    <p:tmPct val="10000"/>
                                  </p:iterate>
                                  <p:childTnLst>
                                    <p:animMotion origin="layout" path="M 0.0 0.0 L 0.0 -0.07213" pathEditMode="relative" ptsTypes="">
                                      <p:cBhvr>
                                        <p:cTn id="85" dur="250" accel="50000" decel="50000" autoRev="1" fill="hold">
                                          <p:stCondLst>
                                            <p:cond delay="0"/>
                                          </p:stCondLst>
                                        </p:cTn>
                                        <p:tgtEl>
                                          <p:spTgt spid="4"/>
                                        </p:tgtEl>
                                        <p:attrNameLst>
                                          <p:attrName>ppt_x</p:attrName>
                                          <p:attrName>ppt_y</p:attrName>
                                        </p:attrNameLst>
                                      </p:cBhvr>
                                    </p:animMotion>
                                    <p:animRot by="1500000">
                                      <p:cBhvr>
                                        <p:cTn id="86" dur="125" fill="hold">
                                          <p:stCondLst>
                                            <p:cond delay="0"/>
                                          </p:stCondLst>
                                        </p:cTn>
                                        <p:tgtEl>
                                          <p:spTgt spid="4"/>
                                        </p:tgtEl>
                                        <p:attrNameLst>
                                          <p:attrName>r</p:attrName>
                                        </p:attrNameLst>
                                      </p:cBhvr>
                                    </p:animRot>
                                    <p:animRot by="-1500000">
                                      <p:cBhvr>
                                        <p:cTn id="87" dur="125" fill="hold">
                                          <p:stCondLst>
                                            <p:cond delay="125"/>
                                          </p:stCondLst>
                                        </p:cTn>
                                        <p:tgtEl>
                                          <p:spTgt spid="4"/>
                                        </p:tgtEl>
                                        <p:attrNameLst>
                                          <p:attrName>r</p:attrName>
                                        </p:attrNameLst>
                                      </p:cBhvr>
                                    </p:animRot>
                                    <p:animRot by="-1500000">
                                      <p:cBhvr>
                                        <p:cTn id="88" dur="125" fill="hold">
                                          <p:stCondLst>
                                            <p:cond delay="250"/>
                                          </p:stCondLst>
                                        </p:cTn>
                                        <p:tgtEl>
                                          <p:spTgt spid="4"/>
                                        </p:tgtEl>
                                        <p:attrNameLst>
                                          <p:attrName>r</p:attrName>
                                        </p:attrNameLst>
                                      </p:cBhvr>
                                    </p:animRot>
                                    <p:animRot by="1500000">
                                      <p:cBhvr>
                                        <p:cTn id="8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6" grpId="0"/>
      <p:bldP spid="7" grpId="0"/>
      <p:bldP spid="7" grpId="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2713</TotalTime>
  <Words>3239</Words>
  <Application>Microsoft Office PowerPoint</Application>
  <PresentationFormat>Panorámica</PresentationFormat>
  <Paragraphs>146</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Abhaya Libre ExtraBold</vt:lpstr>
      <vt:lpstr>Arial</vt:lpstr>
      <vt:lpstr>Calibri</vt:lpstr>
      <vt:lpstr>Wingdings</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Sergio</cp:lastModifiedBy>
  <cp:revision>200</cp:revision>
  <dcterms:created xsi:type="dcterms:W3CDTF">2022-12-15T18:29:35Z</dcterms:created>
  <dcterms:modified xsi:type="dcterms:W3CDTF">2024-09-10T16:49:35Z</dcterms:modified>
</cp:coreProperties>
</file>