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4"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0" r:id="rId18"/>
    <p:sldId id="274" r:id="rId19"/>
    <p:sldId id="276" r:id="rId20"/>
    <p:sldId id="277" r:id="rId21"/>
    <p:sldId id="278" r:id="rId22"/>
    <p:sldId id="279" r:id="rId23"/>
    <p:sldId id="280" r:id="rId24"/>
    <p:sldId id="281" r:id="rId25"/>
    <p:sldId id="282" r:id="rId26"/>
    <p:sldId id="275" r:id="rId2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7218"/>
    <a:srgbClr val="45A623"/>
    <a:srgbClr val="B0B379"/>
    <a:srgbClr val="C58A6E"/>
    <a:srgbClr val="148FBD"/>
    <a:srgbClr val="4CFFFF"/>
    <a:srgbClr val="AE4DE3"/>
    <a:srgbClr val="4EE2E4"/>
    <a:srgbClr val="E2E2E4"/>
    <a:srgbClr val="E34D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06" autoAdjust="0"/>
    <p:restoredTop sz="94660"/>
  </p:normalViewPr>
  <p:slideViewPr>
    <p:cSldViewPr snapToGrid="0">
      <p:cViewPr varScale="1">
        <p:scale>
          <a:sx n="101" d="100"/>
          <a:sy n="101" d="100"/>
        </p:scale>
        <p:origin x="9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image" Target="../media/image68.jpg"/><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image" Target="../media/image68.jpg"/><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4092C8-A104-4357-B7BA-40DF990071B7}" type="doc">
      <dgm:prSet loTypeId="urn:microsoft.com/office/officeart/2005/8/layout/hList7" loCatId="picture" qsTypeId="urn:microsoft.com/office/officeart/2005/8/quickstyle/3d1" qsCatId="3D" csTypeId="urn:microsoft.com/office/officeart/2005/8/colors/colorful1" csCatId="colorful" phldr="1"/>
      <dgm:spPr/>
      <dgm:t>
        <a:bodyPr/>
        <a:lstStyle/>
        <a:p>
          <a:endParaRPr lang="es-ES"/>
        </a:p>
      </dgm:t>
    </dgm:pt>
    <dgm:pt modelId="{31857B69-D730-4CC2-8945-91471B17534D}">
      <dgm:prSet custT="1"/>
      <dgm:spPr/>
      <dgm:t>
        <a:bodyPr/>
        <a:lstStyle/>
        <a:p>
          <a:r>
            <a:rPr lang="en-US" sz="1600" b="1" dirty="0">
              <a:effectLst>
                <a:outerShdw blurRad="38100" dist="38100" dir="2700000" algn="tl">
                  <a:srgbClr val="000000">
                    <a:alpha val="43137"/>
                  </a:srgbClr>
                </a:outerShdw>
              </a:effectLst>
            </a:rPr>
            <a:t>In giving up His Son, He has poured out to us all heaven in one gift</a:t>
          </a:r>
          <a:endParaRPr lang="es-ES" sz="1600" dirty="0">
            <a:effectLst>
              <a:outerShdw blurRad="38100" dist="38100" dir="2700000" algn="tl">
                <a:srgbClr val="000000">
                  <a:alpha val="43137"/>
                </a:srgbClr>
              </a:outerShdw>
            </a:effectLst>
          </a:endParaRPr>
        </a:p>
      </dgm:t>
    </dgm:pt>
    <dgm:pt modelId="{4330A15A-C735-4217-B7A9-91C72BB0A77A}" type="parTrans" cxnId="{3F27348B-7DBE-4F04-93BC-B0A6140B00A1}">
      <dgm:prSet/>
      <dgm:spPr/>
      <dgm:t>
        <a:bodyPr/>
        <a:lstStyle/>
        <a:p>
          <a:endParaRPr lang="es-ES" sz="1600">
            <a:effectLst>
              <a:outerShdw blurRad="38100" dist="38100" dir="2700000" algn="tl">
                <a:srgbClr val="000000">
                  <a:alpha val="43137"/>
                </a:srgbClr>
              </a:outerShdw>
            </a:effectLst>
          </a:endParaRPr>
        </a:p>
      </dgm:t>
    </dgm:pt>
    <dgm:pt modelId="{40262C5E-F270-487C-A3BE-ADF8A4C4EF11}" type="sibTrans" cxnId="{3F27348B-7DBE-4F04-93BC-B0A6140B00A1}">
      <dgm:prSet/>
      <dgm:spPr/>
      <dgm:t>
        <a:bodyPr/>
        <a:lstStyle/>
        <a:p>
          <a:endParaRPr lang="es-ES" sz="1600">
            <a:effectLst>
              <a:outerShdw blurRad="38100" dist="38100" dir="2700000" algn="tl">
                <a:srgbClr val="000000">
                  <a:alpha val="43137"/>
                </a:srgbClr>
              </a:outerShdw>
            </a:effectLst>
          </a:endParaRPr>
        </a:p>
      </dgm:t>
    </dgm:pt>
    <dgm:pt modelId="{89822F28-872F-4695-9C6C-C7AFA3343394}">
      <dgm:prSet custT="1"/>
      <dgm:spPr/>
      <dgm:t>
        <a:bodyPr/>
        <a:lstStyle/>
        <a:p>
          <a:r>
            <a:rPr lang="en-US" sz="1600" b="1" dirty="0">
              <a:effectLst>
                <a:outerShdw blurRad="38100" dist="38100" dir="2700000" algn="tl">
                  <a:srgbClr val="000000">
                    <a:alpha val="43137"/>
                  </a:srgbClr>
                </a:outerShdw>
              </a:effectLst>
            </a:rPr>
            <a:t>The </a:t>
          </a:r>
          <a:r>
            <a:rPr lang="en-US" sz="1600" b="1" dirty="0" err="1">
              <a:effectLst>
                <a:outerShdw blurRad="38100" dist="38100" dir="2700000" algn="tl">
                  <a:srgbClr val="000000">
                    <a:alpha val="43137"/>
                  </a:srgbClr>
                </a:outerShdw>
              </a:effectLst>
            </a:rPr>
            <a:t>Saviour's</a:t>
          </a:r>
          <a:r>
            <a:rPr lang="en-US" sz="1600" b="1" dirty="0">
              <a:effectLst>
                <a:outerShdw blurRad="38100" dist="38100" dir="2700000" algn="tl">
                  <a:srgbClr val="000000">
                    <a:alpha val="43137"/>
                  </a:srgbClr>
                </a:outerShdw>
              </a:effectLst>
            </a:rPr>
            <a:t> life and death and intercession</a:t>
          </a:r>
          <a:endParaRPr lang="es-ES" sz="1600" dirty="0">
            <a:effectLst>
              <a:outerShdw blurRad="38100" dist="38100" dir="2700000" algn="tl">
                <a:srgbClr val="000000">
                  <a:alpha val="43137"/>
                </a:srgbClr>
              </a:outerShdw>
            </a:effectLst>
          </a:endParaRPr>
        </a:p>
      </dgm:t>
    </dgm:pt>
    <dgm:pt modelId="{3542318F-5914-4B38-953F-511A33FA57C8}" type="parTrans" cxnId="{7DDFBB47-7AC2-455B-9DD6-DD6D0A24CF5E}">
      <dgm:prSet/>
      <dgm:spPr/>
      <dgm:t>
        <a:bodyPr/>
        <a:lstStyle/>
        <a:p>
          <a:endParaRPr lang="es-ES" sz="1600">
            <a:effectLst>
              <a:outerShdw blurRad="38100" dist="38100" dir="2700000" algn="tl">
                <a:srgbClr val="000000">
                  <a:alpha val="43137"/>
                </a:srgbClr>
              </a:outerShdw>
            </a:effectLst>
          </a:endParaRPr>
        </a:p>
      </dgm:t>
    </dgm:pt>
    <dgm:pt modelId="{1A0C7EC6-9CBF-4D68-AAC3-D51C35831C10}" type="sibTrans" cxnId="{7DDFBB47-7AC2-455B-9DD6-DD6D0A24CF5E}">
      <dgm:prSet/>
      <dgm:spPr/>
      <dgm:t>
        <a:bodyPr/>
        <a:lstStyle/>
        <a:p>
          <a:endParaRPr lang="es-ES" sz="1600">
            <a:effectLst>
              <a:outerShdw blurRad="38100" dist="38100" dir="2700000" algn="tl">
                <a:srgbClr val="000000">
                  <a:alpha val="43137"/>
                </a:srgbClr>
              </a:outerShdw>
            </a:effectLst>
          </a:endParaRPr>
        </a:p>
      </dgm:t>
    </dgm:pt>
    <dgm:pt modelId="{A0D96614-429F-4FE7-A984-57C75B98E308}">
      <dgm:prSet custT="1"/>
      <dgm:spPr/>
      <dgm:t>
        <a:bodyPr/>
        <a:lstStyle/>
        <a:p>
          <a:r>
            <a:rPr lang="es-ES" sz="1600" b="1" dirty="0" err="1">
              <a:effectLst>
                <a:outerShdw blurRad="38100" dist="38100" dir="2700000" algn="tl">
                  <a:srgbClr val="000000">
                    <a:alpha val="43137"/>
                  </a:srgbClr>
                </a:outerShdw>
              </a:effectLst>
            </a:rPr>
            <a:t>The</a:t>
          </a:r>
          <a:r>
            <a:rPr lang="es-ES" sz="1600" b="1" dirty="0">
              <a:effectLst>
                <a:outerShdw blurRad="38100" dist="38100" dir="2700000" algn="tl">
                  <a:srgbClr val="000000">
                    <a:alpha val="43137"/>
                  </a:srgbClr>
                </a:outerShdw>
              </a:effectLst>
            </a:rPr>
            <a:t> </a:t>
          </a:r>
          <a:r>
            <a:rPr lang="es-ES" sz="1600" b="1" dirty="0" err="1">
              <a:effectLst>
                <a:outerShdw blurRad="38100" dist="38100" dir="2700000" algn="tl">
                  <a:srgbClr val="000000">
                    <a:alpha val="43137"/>
                  </a:srgbClr>
                </a:outerShdw>
              </a:effectLst>
            </a:rPr>
            <a:t>ministry</a:t>
          </a:r>
          <a:r>
            <a:rPr lang="es-ES" sz="1600" b="1" dirty="0">
              <a:effectLst>
                <a:outerShdw blurRad="38100" dist="38100" dir="2700000" algn="tl">
                  <a:srgbClr val="000000">
                    <a:alpha val="43137"/>
                  </a:srgbClr>
                </a:outerShdw>
              </a:effectLst>
            </a:rPr>
            <a:t> </a:t>
          </a:r>
          <a:r>
            <a:rPr lang="es-ES" sz="1600" b="1" dirty="0" err="1">
              <a:effectLst>
                <a:outerShdw blurRad="38100" dist="38100" dir="2700000" algn="tl">
                  <a:srgbClr val="000000">
                    <a:alpha val="43137"/>
                  </a:srgbClr>
                </a:outerShdw>
              </a:effectLst>
            </a:rPr>
            <a:t>of</a:t>
          </a:r>
          <a:r>
            <a:rPr lang="es-ES" sz="1600" b="1" dirty="0">
              <a:effectLst>
                <a:outerShdw blurRad="38100" dist="38100" dir="2700000" algn="tl">
                  <a:srgbClr val="000000">
                    <a:alpha val="43137"/>
                  </a:srgbClr>
                </a:outerShdw>
              </a:effectLst>
            </a:rPr>
            <a:t> </a:t>
          </a:r>
          <a:r>
            <a:rPr lang="es-ES" sz="1600" b="1" dirty="0" err="1">
              <a:effectLst>
                <a:outerShdw blurRad="38100" dist="38100" dir="2700000" algn="tl">
                  <a:srgbClr val="000000">
                    <a:alpha val="43137"/>
                  </a:srgbClr>
                </a:outerShdw>
              </a:effectLst>
            </a:rPr>
            <a:t>angels</a:t>
          </a:r>
          <a:endParaRPr lang="es-ES" sz="1600" dirty="0">
            <a:effectLst>
              <a:outerShdw blurRad="38100" dist="38100" dir="2700000" algn="tl">
                <a:srgbClr val="000000">
                  <a:alpha val="43137"/>
                </a:srgbClr>
              </a:outerShdw>
            </a:effectLst>
          </a:endParaRPr>
        </a:p>
      </dgm:t>
    </dgm:pt>
    <dgm:pt modelId="{400D459A-AFAD-40F5-A683-460A3585B910}" type="parTrans" cxnId="{1A460AB9-36D9-4961-9A4F-07AC963F02AF}">
      <dgm:prSet/>
      <dgm:spPr/>
      <dgm:t>
        <a:bodyPr/>
        <a:lstStyle/>
        <a:p>
          <a:endParaRPr lang="es-ES" sz="1600">
            <a:effectLst>
              <a:outerShdw blurRad="38100" dist="38100" dir="2700000" algn="tl">
                <a:srgbClr val="000000">
                  <a:alpha val="43137"/>
                </a:srgbClr>
              </a:outerShdw>
            </a:effectLst>
          </a:endParaRPr>
        </a:p>
      </dgm:t>
    </dgm:pt>
    <dgm:pt modelId="{01C3905C-5643-4460-BCD4-8C6F0827C0A2}" type="sibTrans" cxnId="{1A460AB9-36D9-4961-9A4F-07AC963F02AF}">
      <dgm:prSet/>
      <dgm:spPr/>
      <dgm:t>
        <a:bodyPr/>
        <a:lstStyle/>
        <a:p>
          <a:endParaRPr lang="es-ES" sz="1600">
            <a:effectLst>
              <a:outerShdw blurRad="38100" dist="38100" dir="2700000" algn="tl">
                <a:srgbClr val="000000">
                  <a:alpha val="43137"/>
                </a:srgbClr>
              </a:outerShdw>
            </a:effectLst>
          </a:endParaRPr>
        </a:p>
      </dgm:t>
    </dgm:pt>
    <dgm:pt modelId="{BF4D18F0-8773-4728-ADE0-8CF09EFA66C6}">
      <dgm:prSet custT="1"/>
      <dgm:spPr/>
      <dgm:t>
        <a:bodyPr/>
        <a:lstStyle/>
        <a:p>
          <a:r>
            <a:rPr lang="en-US" sz="1600" b="1" dirty="0">
              <a:effectLst>
                <a:outerShdw blurRad="38100" dist="38100" dir="2700000" algn="tl">
                  <a:srgbClr val="000000">
                    <a:alpha val="43137"/>
                  </a:srgbClr>
                </a:outerShdw>
              </a:effectLst>
            </a:rPr>
            <a:t>The pleading of the Spirit</a:t>
          </a:r>
          <a:endParaRPr lang="es-ES" sz="1600" dirty="0">
            <a:effectLst>
              <a:outerShdw blurRad="38100" dist="38100" dir="2700000" algn="tl">
                <a:srgbClr val="000000">
                  <a:alpha val="43137"/>
                </a:srgbClr>
              </a:outerShdw>
            </a:effectLst>
          </a:endParaRPr>
        </a:p>
      </dgm:t>
    </dgm:pt>
    <dgm:pt modelId="{7C551859-618B-4F56-8845-788C79BE2AF6}" type="parTrans" cxnId="{F2386511-283C-4CBF-B5EF-837998B75CC4}">
      <dgm:prSet/>
      <dgm:spPr/>
      <dgm:t>
        <a:bodyPr/>
        <a:lstStyle/>
        <a:p>
          <a:endParaRPr lang="es-ES" sz="1600">
            <a:effectLst>
              <a:outerShdw blurRad="38100" dist="38100" dir="2700000" algn="tl">
                <a:srgbClr val="000000">
                  <a:alpha val="43137"/>
                </a:srgbClr>
              </a:outerShdw>
            </a:effectLst>
          </a:endParaRPr>
        </a:p>
      </dgm:t>
    </dgm:pt>
    <dgm:pt modelId="{9AF8DF47-AD6E-4BD7-9EDD-959BA80BF3AF}" type="sibTrans" cxnId="{F2386511-283C-4CBF-B5EF-837998B75CC4}">
      <dgm:prSet/>
      <dgm:spPr/>
      <dgm:t>
        <a:bodyPr/>
        <a:lstStyle/>
        <a:p>
          <a:endParaRPr lang="es-ES" sz="1600">
            <a:effectLst>
              <a:outerShdw blurRad="38100" dist="38100" dir="2700000" algn="tl">
                <a:srgbClr val="000000">
                  <a:alpha val="43137"/>
                </a:srgbClr>
              </a:outerShdw>
            </a:effectLst>
          </a:endParaRPr>
        </a:p>
      </dgm:t>
    </dgm:pt>
    <dgm:pt modelId="{4A608E9A-119C-428E-91ED-104F563FF4E2}">
      <dgm:prSet custT="1"/>
      <dgm:spPr/>
      <dgm:t>
        <a:bodyPr/>
        <a:lstStyle/>
        <a:p>
          <a:r>
            <a:rPr lang="en-US" sz="1600" b="1" dirty="0">
              <a:effectLst>
                <a:outerShdw blurRad="38100" dist="38100" dir="2700000" algn="tl">
                  <a:srgbClr val="000000">
                    <a:alpha val="43137"/>
                  </a:srgbClr>
                </a:outerShdw>
              </a:effectLst>
            </a:rPr>
            <a:t>The Father working above and through all</a:t>
          </a:r>
          <a:endParaRPr lang="es-ES" sz="1600" dirty="0">
            <a:effectLst>
              <a:outerShdw blurRad="38100" dist="38100" dir="2700000" algn="tl">
                <a:srgbClr val="000000">
                  <a:alpha val="43137"/>
                </a:srgbClr>
              </a:outerShdw>
            </a:effectLst>
          </a:endParaRPr>
        </a:p>
      </dgm:t>
    </dgm:pt>
    <dgm:pt modelId="{EECFE1D0-A414-4A3C-B956-EEBE36B456E6}" type="parTrans" cxnId="{C7EE7C47-084A-4EF8-85C9-EC797483F84F}">
      <dgm:prSet/>
      <dgm:spPr/>
      <dgm:t>
        <a:bodyPr/>
        <a:lstStyle/>
        <a:p>
          <a:endParaRPr lang="es-ES" sz="1600">
            <a:effectLst>
              <a:outerShdw blurRad="38100" dist="38100" dir="2700000" algn="tl">
                <a:srgbClr val="000000">
                  <a:alpha val="43137"/>
                </a:srgbClr>
              </a:outerShdw>
            </a:effectLst>
          </a:endParaRPr>
        </a:p>
      </dgm:t>
    </dgm:pt>
    <dgm:pt modelId="{B8715129-9428-4D58-8E7D-06EF28C4F828}" type="sibTrans" cxnId="{C7EE7C47-084A-4EF8-85C9-EC797483F84F}">
      <dgm:prSet/>
      <dgm:spPr/>
      <dgm:t>
        <a:bodyPr/>
        <a:lstStyle/>
        <a:p>
          <a:endParaRPr lang="es-ES" sz="1600">
            <a:effectLst>
              <a:outerShdw blurRad="38100" dist="38100" dir="2700000" algn="tl">
                <a:srgbClr val="000000">
                  <a:alpha val="43137"/>
                </a:srgbClr>
              </a:outerShdw>
            </a:effectLst>
          </a:endParaRPr>
        </a:p>
      </dgm:t>
    </dgm:pt>
    <dgm:pt modelId="{1D277CC8-ACD5-44EC-A869-FA0AA6DDEBA5}">
      <dgm:prSet custT="1"/>
      <dgm:spPr/>
      <dgm:t>
        <a:bodyPr/>
        <a:lstStyle/>
        <a:p>
          <a:r>
            <a:rPr lang="en-US" sz="1600" b="1" dirty="0">
              <a:effectLst>
                <a:outerShdw blurRad="38100" dist="38100" dir="2700000" algn="tl">
                  <a:srgbClr val="000000">
                    <a:alpha val="43137"/>
                  </a:srgbClr>
                </a:outerShdw>
              </a:effectLst>
            </a:rPr>
            <a:t>The unceasing interest of heavenly beings</a:t>
          </a:r>
          <a:endParaRPr lang="es-ES" sz="1600" dirty="0">
            <a:effectLst>
              <a:outerShdw blurRad="38100" dist="38100" dir="2700000" algn="tl">
                <a:srgbClr val="000000">
                  <a:alpha val="43137"/>
                </a:srgbClr>
              </a:outerShdw>
            </a:effectLst>
          </a:endParaRPr>
        </a:p>
      </dgm:t>
    </dgm:pt>
    <dgm:pt modelId="{53F7B991-9697-440D-B76C-1C6A90A6C14A}" type="parTrans" cxnId="{CAE78BC6-1031-4BE2-9E46-72AC77096151}">
      <dgm:prSet/>
      <dgm:spPr/>
      <dgm:t>
        <a:bodyPr/>
        <a:lstStyle/>
        <a:p>
          <a:endParaRPr lang="es-ES" sz="1600">
            <a:effectLst>
              <a:outerShdw blurRad="38100" dist="38100" dir="2700000" algn="tl">
                <a:srgbClr val="000000">
                  <a:alpha val="43137"/>
                </a:srgbClr>
              </a:outerShdw>
            </a:effectLst>
          </a:endParaRPr>
        </a:p>
      </dgm:t>
    </dgm:pt>
    <dgm:pt modelId="{232ABADE-CD2B-4914-8B76-CD2387191289}" type="sibTrans" cxnId="{CAE78BC6-1031-4BE2-9E46-72AC77096151}">
      <dgm:prSet/>
      <dgm:spPr/>
      <dgm:t>
        <a:bodyPr/>
        <a:lstStyle/>
        <a:p>
          <a:endParaRPr lang="es-ES" sz="1600">
            <a:effectLst>
              <a:outerShdw blurRad="38100" dist="38100" dir="2700000" algn="tl">
                <a:srgbClr val="000000">
                  <a:alpha val="43137"/>
                </a:srgbClr>
              </a:outerShdw>
            </a:effectLst>
          </a:endParaRPr>
        </a:p>
      </dgm:t>
    </dgm:pt>
    <dgm:pt modelId="{53DD69BA-A9CD-4306-85B8-34C83C1A1171}" type="pres">
      <dgm:prSet presAssocID="{344092C8-A104-4357-B7BA-40DF990071B7}" presName="Name0" presStyleCnt="0">
        <dgm:presLayoutVars>
          <dgm:dir/>
          <dgm:resizeHandles val="exact"/>
        </dgm:presLayoutVars>
      </dgm:prSet>
      <dgm:spPr/>
    </dgm:pt>
    <dgm:pt modelId="{6B15B901-EBCA-41D8-9BFC-89A0A8ABC697}" type="pres">
      <dgm:prSet presAssocID="{344092C8-A104-4357-B7BA-40DF990071B7}" presName="fgShape" presStyleLbl="fgShp" presStyleIdx="0" presStyleCnt="1" custLinFactNeighborX="-224" custLinFactNeighborY="37653"/>
      <dgm:spPr/>
    </dgm:pt>
    <dgm:pt modelId="{C6C9D784-01A3-404B-BF07-4E2DD82A4E42}" type="pres">
      <dgm:prSet presAssocID="{344092C8-A104-4357-B7BA-40DF990071B7}" presName="linComp" presStyleCnt="0"/>
      <dgm:spPr/>
    </dgm:pt>
    <dgm:pt modelId="{4430A268-36D8-4A5E-AF7E-5A1C6CFC327B}" type="pres">
      <dgm:prSet presAssocID="{31857B69-D730-4CC2-8945-91471B17534D}" presName="compNode" presStyleCnt="0"/>
      <dgm:spPr/>
    </dgm:pt>
    <dgm:pt modelId="{5769E666-46A5-44D7-9305-853A225F14F3}" type="pres">
      <dgm:prSet presAssocID="{31857B69-D730-4CC2-8945-91471B17534D}" presName="bkgdShape" presStyleLbl="node1" presStyleIdx="0" presStyleCnt="6"/>
      <dgm:spPr/>
    </dgm:pt>
    <dgm:pt modelId="{A7830F4D-3546-481D-9693-CD12056CE37E}" type="pres">
      <dgm:prSet presAssocID="{31857B69-D730-4CC2-8945-91471B17534D}" presName="nodeTx" presStyleLbl="node1" presStyleIdx="0" presStyleCnt="6">
        <dgm:presLayoutVars>
          <dgm:bulletEnabled val="1"/>
        </dgm:presLayoutVars>
      </dgm:prSet>
      <dgm:spPr/>
    </dgm:pt>
    <dgm:pt modelId="{2D8F7BE2-74E8-4E28-950C-AAE61A505083}" type="pres">
      <dgm:prSet presAssocID="{31857B69-D730-4CC2-8945-91471B17534D}" presName="invisiNode" presStyleLbl="node1" presStyleIdx="0" presStyleCnt="6"/>
      <dgm:spPr/>
    </dgm:pt>
    <dgm:pt modelId="{05AA8B2C-84DC-422E-8AE3-8870B5092685}" type="pres">
      <dgm:prSet presAssocID="{31857B69-D730-4CC2-8945-91471B17534D}" presName="imagNode" presStyleLbl="fgImgPlace1" presStyleIdx="0" presStyleCnt="6" custLinFactNeighborY="-11676"/>
      <dgm:spPr>
        <a:blipFill dpi="0" rotWithShape="1">
          <a:blip xmlns:r="http://schemas.openxmlformats.org/officeDocument/2006/relationships" r:embed="rId1"/>
          <a:srcRect/>
          <a:stretch>
            <a:fillRect l="-8545" t="-13322" r="-5972" b="-52822"/>
          </a:stretch>
        </a:blipFill>
      </dgm:spPr>
    </dgm:pt>
    <dgm:pt modelId="{BEA4E2D7-9BBF-4F50-AD5C-807C4491E484}" type="pres">
      <dgm:prSet presAssocID="{40262C5E-F270-487C-A3BE-ADF8A4C4EF11}" presName="sibTrans" presStyleLbl="sibTrans2D1" presStyleIdx="0" presStyleCnt="0"/>
      <dgm:spPr/>
    </dgm:pt>
    <dgm:pt modelId="{B7C29DE6-6E87-4697-AE3C-1E107344C6B7}" type="pres">
      <dgm:prSet presAssocID="{89822F28-872F-4695-9C6C-C7AFA3343394}" presName="compNode" presStyleCnt="0"/>
      <dgm:spPr/>
    </dgm:pt>
    <dgm:pt modelId="{E2FEB08F-0A04-4D76-BFB0-18CBE6476CA6}" type="pres">
      <dgm:prSet presAssocID="{89822F28-872F-4695-9C6C-C7AFA3343394}" presName="bkgdShape" presStyleLbl="node1" presStyleIdx="1" presStyleCnt="6"/>
      <dgm:spPr/>
    </dgm:pt>
    <dgm:pt modelId="{CE6609ED-21D4-4694-92AB-C0331206DB48}" type="pres">
      <dgm:prSet presAssocID="{89822F28-872F-4695-9C6C-C7AFA3343394}" presName="nodeTx" presStyleLbl="node1" presStyleIdx="1" presStyleCnt="6">
        <dgm:presLayoutVars>
          <dgm:bulletEnabled val="1"/>
        </dgm:presLayoutVars>
      </dgm:prSet>
      <dgm:spPr/>
    </dgm:pt>
    <dgm:pt modelId="{00A64A60-0956-402F-9D6D-6F5EA31882E3}" type="pres">
      <dgm:prSet presAssocID="{89822F28-872F-4695-9C6C-C7AFA3343394}" presName="invisiNode" presStyleLbl="node1" presStyleIdx="1" presStyleCnt="6"/>
      <dgm:spPr/>
    </dgm:pt>
    <dgm:pt modelId="{00031430-8951-47D6-B0E6-8A5F08C3C44C}" type="pres">
      <dgm:prSet presAssocID="{89822F28-872F-4695-9C6C-C7AFA3343394}" presName="imagNode" presStyleLbl="fgImgPlace1" presStyleIdx="1" presStyleCnt="6" custLinFactNeighborY="-11676"/>
      <dgm:spPr>
        <a:blipFill dpi="0" rotWithShape="1">
          <a:blip xmlns:r="http://schemas.openxmlformats.org/officeDocument/2006/relationships" r:embed="rId2"/>
          <a:srcRect/>
          <a:stretch>
            <a:fillRect l="-7094" t="-1938" r="-9832" b="-30857"/>
          </a:stretch>
        </a:blipFill>
      </dgm:spPr>
    </dgm:pt>
    <dgm:pt modelId="{996EADCF-93DC-48DD-BDC9-AF8C864A65A5}" type="pres">
      <dgm:prSet presAssocID="{1A0C7EC6-9CBF-4D68-AAC3-D51C35831C10}" presName="sibTrans" presStyleLbl="sibTrans2D1" presStyleIdx="0" presStyleCnt="0"/>
      <dgm:spPr/>
    </dgm:pt>
    <dgm:pt modelId="{9E8CA4D9-EB9A-4418-BE25-856AD993505A}" type="pres">
      <dgm:prSet presAssocID="{A0D96614-429F-4FE7-A984-57C75B98E308}" presName="compNode" presStyleCnt="0"/>
      <dgm:spPr/>
    </dgm:pt>
    <dgm:pt modelId="{734BAEF0-1AC0-43D7-83DB-022F7B083BC7}" type="pres">
      <dgm:prSet presAssocID="{A0D96614-429F-4FE7-A984-57C75B98E308}" presName="bkgdShape" presStyleLbl="node1" presStyleIdx="2" presStyleCnt="6"/>
      <dgm:spPr/>
    </dgm:pt>
    <dgm:pt modelId="{BF62F4D1-0D08-4308-86B1-33A7E9FC9C18}" type="pres">
      <dgm:prSet presAssocID="{A0D96614-429F-4FE7-A984-57C75B98E308}" presName="nodeTx" presStyleLbl="node1" presStyleIdx="2" presStyleCnt="6">
        <dgm:presLayoutVars>
          <dgm:bulletEnabled val="1"/>
        </dgm:presLayoutVars>
      </dgm:prSet>
      <dgm:spPr/>
    </dgm:pt>
    <dgm:pt modelId="{03B05590-D5E3-49E1-B146-321E50C2D1A9}" type="pres">
      <dgm:prSet presAssocID="{A0D96614-429F-4FE7-A984-57C75B98E308}" presName="invisiNode" presStyleLbl="node1" presStyleIdx="2" presStyleCnt="6"/>
      <dgm:spPr/>
    </dgm:pt>
    <dgm:pt modelId="{0EE7B656-D68C-47CD-A687-94B215659EFF}" type="pres">
      <dgm:prSet presAssocID="{A0D96614-429F-4FE7-A984-57C75B98E308}" presName="imagNode" presStyleLbl="fgImgPlace1" presStyleIdx="2" presStyleCnt="6" custLinFactNeighborY="-11676"/>
      <dgm:spPr>
        <a:blipFill dpi="0" rotWithShape="1">
          <a:blip xmlns:r="http://schemas.openxmlformats.org/officeDocument/2006/relationships" r:embed="rId3"/>
          <a:srcRect/>
          <a:stretch>
            <a:fillRect l="-15014" t="-5160" r="-11016" b="-42689"/>
          </a:stretch>
        </a:blipFill>
      </dgm:spPr>
    </dgm:pt>
    <dgm:pt modelId="{4ACE172D-DA98-46D0-A127-5E7DA44CE429}" type="pres">
      <dgm:prSet presAssocID="{01C3905C-5643-4460-BCD4-8C6F0827C0A2}" presName="sibTrans" presStyleLbl="sibTrans2D1" presStyleIdx="0" presStyleCnt="0"/>
      <dgm:spPr/>
    </dgm:pt>
    <dgm:pt modelId="{D82ED7CE-49F3-4E91-A365-B95B2CCE2D43}" type="pres">
      <dgm:prSet presAssocID="{BF4D18F0-8773-4728-ADE0-8CF09EFA66C6}" presName="compNode" presStyleCnt="0"/>
      <dgm:spPr/>
    </dgm:pt>
    <dgm:pt modelId="{A3EF846D-C813-4B75-91AF-3B1F2A14AD16}" type="pres">
      <dgm:prSet presAssocID="{BF4D18F0-8773-4728-ADE0-8CF09EFA66C6}" presName="bkgdShape" presStyleLbl="node1" presStyleIdx="3" presStyleCnt="6"/>
      <dgm:spPr/>
    </dgm:pt>
    <dgm:pt modelId="{49CC0BBF-08DF-4C80-BE14-7C55D8628F74}" type="pres">
      <dgm:prSet presAssocID="{BF4D18F0-8773-4728-ADE0-8CF09EFA66C6}" presName="nodeTx" presStyleLbl="node1" presStyleIdx="3" presStyleCnt="6">
        <dgm:presLayoutVars>
          <dgm:bulletEnabled val="1"/>
        </dgm:presLayoutVars>
      </dgm:prSet>
      <dgm:spPr/>
    </dgm:pt>
    <dgm:pt modelId="{D166770A-C30A-4FCA-A290-C103B1CD7AA4}" type="pres">
      <dgm:prSet presAssocID="{BF4D18F0-8773-4728-ADE0-8CF09EFA66C6}" presName="invisiNode" presStyleLbl="node1" presStyleIdx="3" presStyleCnt="6"/>
      <dgm:spPr/>
    </dgm:pt>
    <dgm:pt modelId="{4301DBAC-BE2B-4E0E-9D20-63D879173277}" type="pres">
      <dgm:prSet presAssocID="{BF4D18F0-8773-4728-ADE0-8CF09EFA66C6}" presName="imagNode" presStyleLbl="fgImgPlace1" presStyleIdx="3" presStyleCnt="6" custLinFactNeighborY="-11676"/>
      <dgm:spPr>
        <a:blipFill dpi="0" rotWithShape="1">
          <a:blip xmlns:r="http://schemas.openxmlformats.org/officeDocument/2006/relationships" r:embed="rId4"/>
          <a:srcRect/>
          <a:stretch>
            <a:fillRect l="-29394" t="-47952" b="-11687"/>
          </a:stretch>
        </a:blipFill>
      </dgm:spPr>
    </dgm:pt>
    <dgm:pt modelId="{7B38EDD7-8BF8-4778-A6B7-23328E3CAB83}" type="pres">
      <dgm:prSet presAssocID="{9AF8DF47-AD6E-4BD7-9EDD-959BA80BF3AF}" presName="sibTrans" presStyleLbl="sibTrans2D1" presStyleIdx="0" presStyleCnt="0"/>
      <dgm:spPr/>
    </dgm:pt>
    <dgm:pt modelId="{1312C2A9-38A3-438F-8951-BB413EDD31BB}" type="pres">
      <dgm:prSet presAssocID="{4A608E9A-119C-428E-91ED-104F563FF4E2}" presName="compNode" presStyleCnt="0"/>
      <dgm:spPr/>
    </dgm:pt>
    <dgm:pt modelId="{E50027FD-E4FE-49B3-9B81-BE9E0CD9F903}" type="pres">
      <dgm:prSet presAssocID="{4A608E9A-119C-428E-91ED-104F563FF4E2}" presName="bkgdShape" presStyleLbl="node1" presStyleIdx="4" presStyleCnt="6"/>
      <dgm:spPr/>
    </dgm:pt>
    <dgm:pt modelId="{5586548C-EF2D-40F5-B3C5-9A0AE0EE0DEE}" type="pres">
      <dgm:prSet presAssocID="{4A608E9A-119C-428E-91ED-104F563FF4E2}" presName="nodeTx" presStyleLbl="node1" presStyleIdx="4" presStyleCnt="6">
        <dgm:presLayoutVars>
          <dgm:bulletEnabled val="1"/>
        </dgm:presLayoutVars>
      </dgm:prSet>
      <dgm:spPr/>
    </dgm:pt>
    <dgm:pt modelId="{0A095D8A-17DC-453E-9671-3792BF116302}" type="pres">
      <dgm:prSet presAssocID="{4A608E9A-119C-428E-91ED-104F563FF4E2}" presName="invisiNode" presStyleLbl="node1" presStyleIdx="4" presStyleCnt="6"/>
      <dgm:spPr/>
    </dgm:pt>
    <dgm:pt modelId="{DD10BD34-B789-4738-802C-373943D11A45}" type="pres">
      <dgm:prSet presAssocID="{4A608E9A-119C-428E-91ED-104F563FF4E2}" presName="imagNode" presStyleLbl="fgImgPlace1" presStyleIdx="4" presStyleCnt="6" custLinFactNeighborY="-11676"/>
      <dgm:spPr>
        <a:blipFill>
          <a:blip xmlns:r="http://schemas.openxmlformats.org/officeDocument/2006/relationships" r:embed="rId5"/>
          <a:srcRect/>
          <a:stretch>
            <a:fillRect t="-28000" b="-28000"/>
          </a:stretch>
        </a:blipFill>
      </dgm:spPr>
    </dgm:pt>
    <dgm:pt modelId="{C3E94F2F-427D-4B46-9B80-545D8E74B3AD}" type="pres">
      <dgm:prSet presAssocID="{B8715129-9428-4D58-8E7D-06EF28C4F828}" presName="sibTrans" presStyleLbl="sibTrans2D1" presStyleIdx="0" presStyleCnt="0"/>
      <dgm:spPr/>
    </dgm:pt>
    <dgm:pt modelId="{20B3CD20-724E-47F4-95CA-40DB3F689B9E}" type="pres">
      <dgm:prSet presAssocID="{1D277CC8-ACD5-44EC-A869-FA0AA6DDEBA5}" presName="compNode" presStyleCnt="0"/>
      <dgm:spPr/>
    </dgm:pt>
    <dgm:pt modelId="{46D939A4-4000-4F8E-9A9A-A9BFAC4924B8}" type="pres">
      <dgm:prSet presAssocID="{1D277CC8-ACD5-44EC-A869-FA0AA6DDEBA5}" presName="bkgdShape" presStyleLbl="node1" presStyleIdx="5" presStyleCnt="6"/>
      <dgm:spPr/>
    </dgm:pt>
    <dgm:pt modelId="{0200D590-FE65-46D9-9EEC-8B2B0971FCA4}" type="pres">
      <dgm:prSet presAssocID="{1D277CC8-ACD5-44EC-A869-FA0AA6DDEBA5}" presName="nodeTx" presStyleLbl="node1" presStyleIdx="5" presStyleCnt="6">
        <dgm:presLayoutVars>
          <dgm:bulletEnabled val="1"/>
        </dgm:presLayoutVars>
      </dgm:prSet>
      <dgm:spPr/>
    </dgm:pt>
    <dgm:pt modelId="{054D0F8D-F142-4FAB-8A17-867DA30AC91D}" type="pres">
      <dgm:prSet presAssocID="{1D277CC8-ACD5-44EC-A869-FA0AA6DDEBA5}" presName="invisiNode" presStyleLbl="node1" presStyleIdx="5" presStyleCnt="6"/>
      <dgm:spPr/>
    </dgm:pt>
    <dgm:pt modelId="{9FEC5A96-0F57-4AAD-ACC8-C56597B412D4}" type="pres">
      <dgm:prSet presAssocID="{1D277CC8-ACD5-44EC-A869-FA0AA6DDEBA5}" presName="imagNode" presStyleLbl="fgImgPlace1" presStyleIdx="5" presStyleCnt="6" custLinFactNeighborY="-11676"/>
      <dgm:spPr>
        <a:blipFill>
          <a:blip xmlns:r="http://schemas.openxmlformats.org/officeDocument/2006/relationships" r:embed="rId6"/>
          <a:srcRect/>
          <a:stretch>
            <a:fillRect l="-17000" r="-17000"/>
          </a:stretch>
        </a:blipFill>
      </dgm:spPr>
    </dgm:pt>
  </dgm:ptLst>
  <dgm:cxnLst>
    <dgm:cxn modelId="{9F983E01-DE83-4C97-A6C7-0A534B56AE55}" type="presOf" srcId="{BF4D18F0-8773-4728-ADE0-8CF09EFA66C6}" destId="{49CC0BBF-08DF-4C80-BE14-7C55D8628F74}" srcOrd="1" destOrd="0" presId="urn:microsoft.com/office/officeart/2005/8/layout/hList7"/>
    <dgm:cxn modelId="{F2386511-283C-4CBF-B5EF-837998B75CC4}" srcId="{344092C8-A104-4357-B7BA-40DF990071B7}" destId="{BF4D18F0-8773-4728-ADE0-8CF09EFA66C6}" srcOrd="3" destOrd="0" parTransId="{7C551859-618B-4F56-8845-788C79BE2AF6}" sibTransId="{9AF8DF47-AD6E-4BD7-9EDD-959BA80BF3AF}"/>
    <dgm:cxn modelId="{861C7C2D-1FF8-40BB-9300-89896F8B8B24}" type="presOf" srcId="{31857B69-D730-4CC2-8945-91471B17534D}" destId="{A7830F4D-3546-481D-9693-CD12056CE37E}" srcOrd="1" destOrd="0" presId="urn:microsoft.com/office/officeart/2005/8/layout/hList7"/>
    <dgm:cxn modelId="{2E914037-3EFB-4C6B-A345-B5D0B98907A0}" type="presOf" srcId="{A0D96614-429F-4FE7-A984-57C75B98E308}" destId="{BF62F4D1-0D08-4308-86B1-33A7E9FC9C18}" srcOrd="1" destOrd="0" presId="urn:microsoft.com/office/officeart/2005/8/layout/hList7"/>
    <dgm:cxn modelId="{2C89675D-E1D8-411E-A7FD-85B5FEA1FD1E}" type="presOf" srcId="{40262C5E-F270-487C-A3BE-ADF8A4C4EF11}" destId="{BEA4E2D7-9BBF-4F50-AD5C-807C4491E484}" srcOrd="0" destOrd="0" presId="urn:microsoft.com/office/officeart/2005/8/layout/hList7"/>
    <dgm:cxn modelId="{C7EE7C47-084A-4EF8-85C9-EC797483F84F}" srcId="{344092C8-A104-4357-B7BA-40DF990071B7}" destId="{4A608E9A-119C-428E-91ED-104F563FF4E2}" srcOrd="4" destOrd="0" parTransId="{EECFE1D0-A414-4A3C-B956-EEBE36B456E6}" sibTransId="{B8715129-9428-4D58-8E7D-06EF28C4F828}"/>
    <dgm:cxn modelId="{7DDFBB47-7AC2-455B-9DD6-DD6D0A24CF5E}" srcId="{344092C8-A104-4357-B7BA-40DF990071B7}" destId="{89822F28-872F-4695-9C6C-C7AFA3343394}" srcOrd="1" destOrd="0" parTransId="{3542318F-5914-4B38-953F-511A33FA57C8}" sibTransId="{1A0C7EC6-9CBF-4D68-AAC3-D51C35831C10}"/>
    <dgm:cxn modelId="{31057E6E-4CB8-4BA2-8D1E-6DBE30B74102}" type="presOf" srcId="{4A608E9A-119C-428E-91ED-104F563FF4E2}" destId="{5586548C-EF2D-40F5-B3C5-9A0AE0EE0DEE}" srcOrd="1" destOrd="0" presId="urn:microsoft.com/office/officeart/2005/8/layout/hList7"/>
    <dgm:cxn modelId="{16D91071-F145-4A5E-AB16-7094CA57EED4}" type="presOf" srcId="{B8715129-9428-4D58-8E7D-06EF28C4F828}" destId="{C3E94F2F-427D-4B46-9B80-545D8E74B3AD}" srcOrd="0" destOrd="0" presId="urn:microsoft.com/office/officeart/2005/8/layout/hList7"/>
    <dgm:cxn modelId="{8291B973-AD4F-4D5A-B7E6-4878E10021B0}" type="presOf" srcId="{9AF8DF47-AD6E-4BD7-9EDD-959BA80BF3AF}" destId="{7B38EDD7-8BF8-4778-A6B7-23328E3CAB83}" srcOrd="0" destOrd="0" presId="urn:microsoft.com/office/officeart/2005/8/layout/hList7"/>
    <dgm:cxn modelId="{5DE44B88-9BEB-4697-A210-38A22DE841FE}" type="presOf" srcId="{1D277CC8-ACD5-44EC-A869-FA0AA6DDEBA5}" destId="{0200D590-FE65-46D9-9EEC-8B2B0971FCA4}" srcOrd="1" destOrd="0" presId="urn:microsoft.com/office/officeart/2005/8/layout/hList7"/>
    <dgm:cxn modelId="{3F27348B-7DBE-4F04-93BC-B0A6140B00A1}" srcId="{344092C8-A104-4357-B7BA-40DF990071B7}" destId="{31857B69-D730-4CC2-8945-91471B17534D}" srcOrd="0" destOrd="0" parTransId="{4330A15A-C735-4217-B7A9-91C72BB0A77A}" sibTransId="{40262C5E-F270-487C-A3BE-ADF8A4C4EF11}"/>
    <dgm:cxn modelId="{6D015397-0919-402E-9A06-8979701F4AB3}" type="presOf" srcId="{89822F28-872F-4695-9C6C-C7AFA3343394}" destId="{E2FEB08F-0A04-4D76-BFB0-18CBE6476CA6}" srcOrd="0" destOrd="0" presId="urn:microsoft.com/office/officeart/2005/8/layout/hList7"/>
    <dgm:cxn modelId="{E707E897-8F7E-40B6-979F-DFC03FF453E0}" type="presOf" srcId="{344092C8-A104-4357-B7BA-40DF990071B7}" destId="{53DD69BA-A9CD-4306-85B8-34C83C1A1171}" srcOrd="0" destOrd="0" presId="urn:microsoft.com/office/officeart/2005/8/layout/hList7"/>
    <dgm:cxn modelId="{91D0BAB6-8819-4428-BF98-78DF248E15B8}" type="presOf" srcId="{1D277CC8-ACD5-44EC-A869-FA0AA6DDEBA5}" destId="{46D939A4-4000-4F8E-9A9A-A9BFAC4924B8}" srcOrd="0" destOrd="0" presId="urn:microsoft.com/office/officeart/2005/8/layout/hList7"/>
    <dgm:cxn modelId="{E35D1EB8-28A2-4A0B-B85E-46E095454CF5}" type="presOf" srcId="{31857B69-D730-4CC2-8945-91471B17534D}" destId="{5769E666-46A5-44D7-9305-853A225F14F3}" srcOrd="0" destOrd="0" presId="urn:microsoft.com/office/officeart/2005/8/layout/hList7"/>
    <dgm:cxn modelId="{1A460AB9-36D9-4961-9A4F-07AC963F02AF}" srcId="{344092C8-A104-4357-B7BA-40DF990071B7}" destId="{A0D96614-429F-4FE7-A984-57C75B98E308}" srcOrd="2" destOrd="0" parTransId="{400D459A-AFAD-40F5-A683-460A3585B910}" sibTransId="{01C3905C-5643-4460-BCD4-8C6F0827C0A2}"/>
    <dgm:cxn modelId="{150185BB-68FB-4D08-BECD-3DA27FE8BF0B}" type="presOf" srcId="{BF4D18F0-8773-4728-ADE0-8CF09EFA66C6}" destId="{A3EF846D-C813-4B75-91AF-3B1F2A14AD16}" srcOrd="0" destOrd="0" presId="urn:microsoft.com/office/officeart/2005/8/layout/hList7"/>
    <dgm:cxn modelId="{CAE78BC6-1031-4BE2-9E46-72AC77096151}" srcId="{344092C8-A104-4357-B7BA-40DF990071B7}" destId="{1D277CC8-ACD5-44EC-A869-FA0AA6DDEBA5}" srcOrd="5" destOrd="0" parTransId="{53F7B991-9697-440D-B76C-1C6A90A6C14A}" sibTransId="{232ABADE-CD2B-4914-8B76-CD2387191289}"/>
    <dgm:cxn modelId="{DB3BC2C6-2F70-45F2-8A8C-DB1A98B9C62F}" type="presOf" srcId="{1A0C7EC6-9CBF-4D68-AAC3-D51C35831C10}" destId="{996EADCF-93DC-48DD-BDC9-AF8C864A65A5}" srcOrd="0" destOrd="0" presId="urn:microsoft.com/office/officeart/2005/8/layout/hList7"/>
    <dgm:cxn modelId="{7221F1D4-2BCC-43A1-A55A-1220E432E0EB}" type="presOf" srcId="{89822F28-872F-4695-9C6C-C7AFA3343394}" destId="{CE6609ED-21D4-4694-92AB-C0331206DB48}" srcOrd="1" destOrd="0" presId="urn:microsoft.com/office/officeart/2005/8/layout/hList7"/>
    <dgm:cxn modelId="{8A62B2DA-AFCE-4523-97E1-708BA645F5F3}" type="presOf" srcId="{A0D96614-429F-4FE7-A984-57C75B98E308}" destId="{734BAEF0-1AC0-43D7-83DB-022F7B083BC7}" srcOrd="0" destOrd="0" presId="urn:microsoft.com/office/officeart/2005/8/layout/hList7"/>
    <dgm:cxn modelId="{418CDAF2-1ACE-4735-A105-56A7DA198EB1}" type="presOf" srcId="{4A608E9A-119C-428E-91ED-104F563FF4E2}" destId="{E50027FD-E4FE-49B3-9B81-BE9E0CD9F903}" srcOrd="0" destOrd="0" presId="urn:microsoft.com/office/officeart/2005/8/layout/hList7"/>
    <dgm:cxn modelId="{379947F3-C003-412C-A9B4-117109E7A8F0}" type="presOf" srcId="{01C3905C-5643-4460-BCD4-8C6F0827C0A2}" destId="{4ACE172D-DA98-46D0-A127-5E7DA44CE429}" srcOrd="0" destOrd="0" presId="urn:microsoft.com/office/officeart/2005/8/layout/hList7"/>
    <dgm:cxn modelId="{ED66136E-558B-4C9C-8EEC-18DA71619350}" type="presParOf" srcId="{53DD69BA-A9CD-4306-85B8-34C83C1A1171}" destId="{6B15B901-EBCA-41D8-9BFC-89A0A8ABC697}" srcOrd="0" destOrd="0" presId="urn:microsoft.com/office/officeart/2005/8/layout/hList7"/>
    <dgm:cxn modelId="{7971F6DA-E7FB-41DD-A5DA-3C96035F4634}" type="presParOf" srcId="{53DD69BA-A9CD-4306-85B8-34C83C1A1171}" destId="{C6C9D784-01A3-404B-BF07-4E2DD82A4E42}" srcOrd="1" destOrd="0" presId="urn:microsoft.com/office/officeart/2005/8/layout/hList7"/>
    <dgm:cxn modelId="{13DAC8DA-DB6A-4C12-8BAA-80129BDEFFEA}" type="presParOf" srcId="{C6C9D784-01A3-404B-BF07-4E2DD82A4E42}" destId="{4430A268-36D8-4A5E-AF7E-5A1C6CFC327B}" srcOrd="0" destOrd="0" presId="urn:microsoft.com/office/officeart/2005/8/layout/hList7"/>
    <dgm:cxn modelId="{74932DCC-C9C9-4B79-8409-120125FA8E49}" type="presParOf" srcId="{4430A268-36D8-4A5E-AF7E-5A1C6CFC327B}" destId="{5769E666-46A5-44D7-9305-853A225F14F3}" srcOrd="0" destOrd="0" presId="urn:microsoft.com/office/officeart/2005/8/layout/hList7"/>
    <dgm:cxn modelId="{7D355424-EFEF-49A3-96FA-8BFD55C247F8}" type="presParOf" srcId="{4430A268-36D8-4A5E-AF7E-5A1C6CFC327B}" destId="{A7830F4D-3546-481D-9693-CD12056CE37E}" srcOrd="1" destOrd="0" presId="urn:microsoft.com/office/officeart/2005/8/layout/hList7"/>
    <dgm:cxn modelId="{E3AB539B-ECDC-4E2C-8A57-076165CC35E1}" type="presParOf" srcId="{4430A268-36D8-4A5E-AF7E-5A1C6CFC327B}" destId="{2D8F7BE2-74E8-4E28-950C-AAE61A505083}" srcOrd="2" destOrd="0" presId="urn:microsoft.com/office/officeart/2005/8/layout/hList7"/>
    <dgm:cxn modelId="{8424D8CD-3DB5-4052-B57C-9E7A91FD8437}" type="presParOf" srcId="{4430A268-36D8-4A5E-AF7E-5A1C6CFC327B}" destId="{05AA8B2C-84DC-422E-8AE3-8870B5092685}" srcOrd="3" destOrd="0" presId="urn:microsoft.com/office/officeart/2005/8/layout/hList7"/>
    <dgm:cxn modelId="{A0D9FA6A-6D14-409F-A5C6-6ABD88CB43DA}" type="presParOf" srcId="{C6C9D784-01A3-404B-BF07-4E2DD82A4E42}" destId="{BEA4E2D7-9BBF-4F50-AD5C-807C4491E484}" srcOrd="1" destOrd="0" presId="urn:microsoft.com/office/officeart/2005/8/layout/hList7"/>
    <dgm:cxn modelId="{BF53A653-29C3-4915-9A78-9D0552320DE5}" type="presParOf" srcId="{C6C9D784-01A3-404B-BF07-4E2DD82A4E42}" destId="{B7C29DE6-6E87-4697-AE3C-1E107344C6B7}" srcOrd="2" destOrd="0" presId="urn:microsoft.com/office/officeart/2005/8/layout/hList7"/>
    <dgm:cxn modelId="{82B7DC51-5744-48AD-B080-27EFC8FC49B1}" type="presParOf" srcId="{B7C29DE6-6E87-4697-AE3C-1E107344C6B7}" destId="{E2FEB08F-0A04-4D76-BFB0-18CBE6476CA6}" srcOrd="0" destOrd="0" presId="urn:microsoft.com/office/officeart/2005/8/layout/hList7"/>
    <dgm:cxn modelId="{C6DAD60E-96B0-44D8-A605-AFD17767C9F4}" type="presParOf" srcId="{B7C29DE6-6E87-4697-AE3C-1E107344C6B7}" destId="{CE6609ED-21D4-4694-92AB-C0331206DB48}" srcOrd="1" destOrd="0" presId="urn:microsoft.com/office/officeart/2005/8/layout/hList7"/>
    <dgm:cxn modelId="{C01C6491-B37D-4DD7-8443-8636179959D1}" type="presParOf" srcId="{B7C29DE6-6E87-4697-AE3C-1E107344C6B7}" destId="{00A64A60-0956-402F-9D6D-6F5EA31882E3}" srcOrd="2" destOrd="0" presId="urn:microsoft.com/office/officeart/2005/8/layout/hList7"/>
    <dgm:cxn modelId="{95138411-7459-45A4-8C26-83ADE8C8019D}" type="presParOf" srcId="{B7C29DE6-6E87-4697-AE3C-1E107344C6B7}" destId="{00031430-8951-47D6-B0E6-8A5F08C3C44C}" srcOrd="3" destOrd="0" presId="urn:microsoft.com/office/officeart/2005/8/layout/hList7"/>
    <dgm:cxn modelId="{EFDD6F08-4F99-4C5F-A9EC-4CA72637A877}" type="presParOf" srcId="{C6C9D784-01A3-404B-BF07-4E2DD82A4E42}" destId="{996EADCF-93DC-48DD-BDC9-AF8C864A65A5}" srcOrd="3" destOrd="0" presId="urn:microsoft.com/office/officeart/2005/8/layout/hList7"/>
    <dgm:cxn modelId="{E528B743-13E5-4E29-96E5-FF59AAFFD919}" type="presParOf" srcId="{C6C9D784-01A3-404B-BF07-4E2DD82A4E42}" destId="{9E8CA4D9-EB9A-4418-BE25-856AD993505A}" srcOrd="4" destOrd="0" presId="urn:microsoft.com/office/officeart/2005/8/layout/hList7"/>
    <dgm:cxn modelId="{AA5FD7D1-C2BC-4688-B47F-71DCB885D652}" type="presParOf" srcId="{9E8CA4D9-EB9A-4418-BE25-856AD993505A}" destId="{734BAEF0-1AC0-43D7-83DB-022F7B083BC7}" srcOrd="0" destOrd="0" presId="urn:microsoft.com/office/officeart/2005/8/layout/hList7"/>
    <dgm:cxn modelId="{0335421C-4148-455C-9416-182A2A048144}" type="presParOf" srcId="{9E8CA4D9-EB9A-4418-BE25-856AD993505A}" destId="{BF62F4D1-0D08-4308-86B1-33A7E9FC9C18}" srcOrd="1" destOrd="0" presId="urn:microsoft.com/office/officeart/2005/8/layout/hList7"/>
    <dgm:cxn modelId="{FB3614CC-B351-4A2D-9B75-0992E976AD3A}" type="presParOf" srcId="{9E8CA4D9-EB9A-4418-BE25-856AD993505A}" destId="{03B05590-D5E3-49E1-B146-321E50C2D1A9}" srcOrd="2" destOrd="0" presId="urn:microsoft.com/office/officeart/2005/8/layout/hList7"/>
    <dgm:cxn modelId="{A9856D1D-589F-40F8-B22F-83F7017146BD}" type="presParOf" srcId="{9E8CA4D9-EB9A-4418-BE25-856AD993505A}" destId="{0EE7B656-D68C-47CD-A687-94B215659EFF}" srcOrd="3" destOrd="0" presId="urn:microsoft.com/office/officeart/2005/8/layout/hList7"/>
    <dgm:cxn modelId="{17511ADA-E157-4282-9738-70AE20B1B731}" type="presParOf" srcId="{C6C9D784-01A3-404B-BF07-4E2DD82A4E42}" destId="{4ACE172D-DA98-46D0-A127-5E7DA44CE429}" srcOrd="5" destOrd="0" presId="urn:microsoft.com/office/officeart/2005/8/layout/hList7"/>
    <dgm:cxn modelId="{BE34E29B-4B11-46AC-9B14-0FD08A96454F}" type="presParOf" srcId="{C6C9D784-01A3-404B-BF07-4E2DD82A4E42}" destId="{D82ED7CE-49F3-4E91-A365-B95B2CCE2D43}" srcOrd="6" destOrd="0" presId="urn:microsoft.com/office/officeart/2005/8/layout/hList7"/>
    <dgm:cxn modelId="{638F3A0D-13BF-4B58-9A9E-C27AC7576580}" type="presParOf" srcId="{D82ED7CE-49F3-4E91-A365-B95B2CCE2D43}" destId="{A3EF846D-C813-4B75-91AF-3B1F2A14AD16}" srcOrd="0" destOrd="0" presId="urn:microsoft.com/office/officeart/2005/8/layout/hList7"/>
    <dgm:cxn modelId="{A76FB182-D934-4FBD-ABB1-2EFB730231D7}" type="presParOf" srcId="{D82ED7CE-49F3-4E91-A365-B95B2CCE2D43}" destId="{49CC0BBF-08DF-4C80-BE14-7C55D8628F74}" srcOrd="1" destOrd="0" presId="urn:microsoft.com/office/officeart/2005/8/layout/hList7"/>
    <dgm:cxn modelId="{EAC89214-FBC2-4861-8FB1-89D063EF31D6}" type="presParOf" srcId="{D82ED7CE-49F3-4E91-A365-B95B2CCE2D43}" destId="{D166770A-C30A-4FCA-A290-C103B1CD7AA4}" srcOrd="2" destOrd="0" presId="urn:microsoft.com/office/officeart/2005/8/layout/hList7"/>
    <dgm:cxn modelId="{15793573-DD7D-4EE0-9A98-C1FC267EFC44}" type="presParOf" srcId="{D82ED7CE-49F3-4E91-A365-B95B2CCE2D43}" destId="{4301DBAC-BE2B-4E0E-9D20-63D879173277}" srcOrd="3" destOrd="0" presId="urn:microsoft.com/office/officeart/2005/8/layout/hList7"/>
    <dgm:cxn modelId="{C5AAD1DE-98E0-4597-842D-838429E26DFF}" type="presParOf" srcId="{C6C9D784-01A3-404B-BF07-4E2DD82A4E42}" destId="{7B38EDD7-8BF8-4778-A6B7-23328E3CAB83}" srcOrd="7" destOrd="0" presId="urn:microsoft.com/office/officeart/2005/8/layout/hList7"/>
    <dgm:cxn modelId="{10B692F0-D995-4471-808D-A87C74C1A767}" type="presParOf" srcId="{C6C9D784-01A3-404B-BF07-4E2DD82A4E42}" destId="{1312C2A9-38A3-438F-8951-BB413EDD31BB}" srcOrd="8" destOrd="0" presId="urn:microsoft.com/office/officeart/2005/8/layout/hList7"/>
    <dgm:cxn modelId="{611CA4A6-FC86-46D3-9D7E-B989A2C81950}" type="presParOf" srcId="{1312C2A9-38A3-438F-8951-BB413EDD31BB}" destId="{E50027FD-E4FE-49B3-9B81-BE9E0CD9F903}" srcOrd="0" destOrd="0" presId="urn:microsoft.com/office/officeart/2005/8/layout/hList7"/>
    <dgm:cxn modelId="{D7C1F6A8-042F-4DEB-8354-5F1571708A23}" type="presParOf" srcId="{1312C2A9-38A3-438F-8951-BB413EDD31BB}" destId="{5586548C-EF2D-40F5-B3C5-9A0AE0EE0DEE}" srcOrd="1" destOrd="0" presId="urn:microsoft.com/office/officeart/2005/8/layout/hList7"/>
    <dgm:cxn modelId="{A46782EB-D276-4074-9192-1A9E1400320E}" type="presParOf" srcId="{1312C2A9-38A3-438F-8951-BB413EDD31BB}" destId="{0A095D8A-17DC-453E-9671-3792BF116302}" srcOrd="2" destOrd="0" presId="urn:microsoft.com/office/officeart/2005/8/layout/hList7"/>
    <dgm:cxn modelId="{5FD6EDAD-5017-45A4-B8A6-72B26F1D735F}" type="presParOf" srcId="{1312C2A9-38A3-438F-8951-BB413EDD31BB}" destId="{DD10BD34-B789-4738-802C-373943D11A45}" srcOrd="3" destOrd="0" presId="urn:microsoft.com/office/officeart/2005/8/layout/hList7"/>
    <dgm:cxn modelId="{736A0307-3B6E-42DD-BAE7-9CA120D1C58E}" type="presParOf" srcId="{C6C9D784-01A3-404B-BF07-4E2DD82A4E42}" destId="{C3E94F2F-427D-4B46-9B80-545D8E74B3AD}" srcOrd="9" destOrd="0" presId="urn:microsoft.com/office/officeart/2005/8/layout/hList7"/>
    <dgm:cxn modelId="{EE06146D-80E0-4B8B-8BEF-2434AE2B58ED}" type="presParOf" srcId="{C6C9D784-01A3-404B-BF07-4E2DD82A4E42}" destId="{20B3CD20-724E-47F4-95CA-40DB3F689B9E}" srcOrd="10" destOrd="0" presId="urn:microsoft.com/office/officeart/2005/8/layout/hList7"/>
    <dgm:cxn modelId="{D565FBA9-EF5A-438A-9F50-33B96B1CB469}" type="presParOf" srcId="{20B3CD20-724E-47F4-95CA-40DB3F689B9E}" destId="{46D939A4-4000-4F8E-9A9A-A9BFAC4924B8}" srcOrd="0" destOrd="0" presId="urn:microsoft.com/office/officeart/2005/8/layout/hList7"/>
    <dgm:cxn modelId="{3C3B13B9-5283-4BDF-B679-BE5B1ABDB6C1}" type="presParOf" srcId="{20B3CD20-724E-47F4-95CA-40DB3F689B9E}" destId="{0200D590-FE65-46D9-9EEC-8B2B0971FCA4}" srcOrd="1" destOrd="0" presId="urn:microsoft.com/office/officeart/2005/8/layout/hList7"/>
    <dgm:cxn modelId="{9A667DAF-49D6-4850-A5ED-CA0BEBAA6E5B}" type="presParOf" srcId="{20B3CD20-724E-47F4-95CA-40DB3F689B9E}" destId="{054D0F8D-F142-4FAB-8A17-867DA30AC91D}" srcOrd="2" destOrd="0" presId="urn:microsoft.com/office/officeart/2005/8/layout/hList7"/>
    <dgm:cxn modelId="{D77915F3-D957-4554-A6BA-8CDA0C078B96}" type="presParOf" srcId="{20B3CD20-724E-47F4-95CA-40DB3F689B9E}" destId="{9FEC5A96-0F57-4AAD-ACC8-C56597B412D4}" srcOrd="3" destOrd="0" presId="urn:microsoft.com/office/officeart/2005/8/layout/hList7"/>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9E666-46A5-44D7-9305-853A225F14F3}">
      <dsp:nvSpPr>
        <dsp:cNvPr id="0" name=""/>
        <dsp:cNvSpPr/>
      </dsp:nvSpPr>
      <dsp:spPr>
        <a:xfrm>
          <a:off x="108" y="0"/>
          <a:ext cx="1444387" cy="282247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In giving up His Son, He has poured out to us all heaven in one gift</a:t>
          </a:r>
          <a:endParaRPr lang="es-ES" sz="1600" kern="1200" dirty="0">
            <a:effectLst>
              <a:outerShdw blurRad="38100" dist="38100" dir="2700000" algn="tl">
                <a:srgbClr val="000000">
                  <a:alpha val="43137"/>
                </a:srgbClr>
              </a:outerShdw>
            </a:effectLst>
          </a:endParaRPr>
        </a:p>
      </dsp:txBody>
      <dsp:txXfrm>
        <a:off x="108" y="1128990"/>
        <a:ext cx="1444387" cy="1128990"/>
      </dsp:txXfrm>
    </dsp:sp>
    <dsp:sp modelId="{05AA8B2C-84DC-422E-8AE3-8870B5092685}">
      <dsp:nvSpPr>
        <dsp:cNvPr id="0" name=""/>
        <dsp:cNvSpPr/>
      </dsp:nvSpPr>
      <dsp:spPr>
        <a:xfrm>
          <a:off x="252360" y="59607"/>
          <a:ext cx="939884" cy="939884"/>
        </a:xfrm>
        <a:prstGeom prst="ellipse">
          <a:avLst/>
        </a:prstGeom>
        <a:blipFill dpi="0" rotWithShape="1">
          <a:blip xmlns:r="http://schemas.openxmlformats.org/officeDocument/2006/relationships" r:embed="rId1"/>
          <a:srcRect/>
          <a:stretch>
            <a:fillRect l="-8545" t="-13322" r="-5972" b="-52822"/>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2FEB08F-0A04-4D76-BFB0-18CBE6476CA6}">
      <dsp:nvSpPr>
        <dsp:cNvPr id="0" name=""/>
        <dsp:cNvSpPr/>
      </dsp:nvSpPr>
      <dsp:spPr>
        <a:xfrm>
          <a:off x="1487827" y="0"/>
          <a:ext cx="1444387" cy="282247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The </a:t>
          </a:r>
          <a:r>
            <a:rPr lang="en-US" sz="1600" b="1" kern="1200" dirty="0" err="1">
              <a:effectLst>
                <a:outerShdw blurRad="38100" dist="38100" dir="2700000" algn="tl">
                  <a:srgbClr val="000000">
                    <a:alpha val="43137"/>
                  </a:srgbClr>
                </a:outerShdw>
              </a:effectLst>
            </a:rPr>
            <a:t>Saviour's</a:t>
          </a:r>
          <a:r>
            <a:rPr lang="en-US" sz="1600" b="1" kern="1200" dirty="0">
              <a:effectLst>
                <a:outerShdw blurRad="38100" dist="38100" dir="2700000" algn="tl">
                  <a:srgbClr val="000000">
                    <a:alpha val="43137"/>
                  </a:srgbClr>
                </a:outerShdw>
              </a:effectLst>
            </a:rPr>
            <a:t> life and death and intercession</a:t>
          </a:r>
          <a:endParaRPr lang="es-ES" sz="1600" kern="1200" dirty="0">
            <a:effectLst>
              <a:outerShdw blurRad="38100" dist="38100" dir="2700000" algn="tl">
                <a:srgbClr val="000000">
                  <a:alpha val="43137"/>
                </a:srgbClr>
              </a:outerShdw>
            </a:effectLst>
          </a:endParaRPr>
        </a:p>
      </dsp:txBody>
      <dsp:txXfrm>
        <a:off x="1487827" y="1128990"/>
        <a:ext cx="1444387" cy="1128990"/>
      </dsp:txXfrm>
    </dsp:sp>
    <dsp:sp modelId="{00031430-8951-47D6-B0E6-8A5F08C3C44C}">
      <dsp:nvSpPr>
        <dsp:cNvPr id="0" name=""/>
        <dsp:cNvSpPr/>
      </dsp:nvSpPr>
      <dsp:spPr>
        <a:xfrm>
          <a:off x="1740078" y="59607"/>
          <a:ext cx="939884" cy="939884"/>
        </a:xfrm>
        <a:prstGeom prst="ellipse">
          <a:avLst/>
        </a:prstGeom>
        <a:blipFill dpi="0" rotWithShape="1">
          <a:blip xmlns:r="http://schemas.openxmlformats.org/officeDocument/2006/relationships" r:embed="rId2"/>
          <a:srcRect/>
          <a:stretch>
            <a:fillRect l="-7094" t="-1938" r="-9832" b="-30857"/>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34BAEF0-1AC0-43D7-83DB-022F7B083BC7}">
      <dsp:nvSpPr>
        <dsp:cNvPr id="0" name=""/>
        <dsp:cNvSpPr/>
      </dsp:nvSpPr>
      <dsp:spPr>
        <a:xfrm>
          <a:off x="2975546" y="0"/>
          <a:ext cx="1444387" cy="282247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dirty="0" err="1">
              <a:effectLst>
                <a:outerShdw blurRad="38100" dist="38100" dir="2700000" algn="tl">
                  <a:srgbClr val="000000">
                    <a:alpha val="43137"/>
                  </a:srgbClr>
                </a:outerShdw>
              </a:effectLst>
            </a:rPr>
            <a:t>The</a:t>
          </a:r>
          <a:r>
            <a:rPr lang="es-ES" sz="1600" b="1" kern="1200" dirty="0">
              <a:effectLst>
                <a:outerShdw blurRad="38100" dist="38100" dir="2700000" algn="tl">
                  <a:srgbClr val="000000">
                    <a:alpha val="43137"/>
                  </a:srgbClr>
                </a:outerShdw>
              </a:effectLst>
            </a:rPr>
            <a:t> </a:t>
          </a:r>
          <a:r>
            <a:rPr lang="es-ES" sz="1600" b="1" kern="1200" dirty="0" err="1">
              <a:effectLst>
                <a:outerShdw blurRad="38100" dist="38100" dir="2700000" algn="tl">
                  <a:srgbClr val="000000">
                    <a:alpha val="43137"/>
                  </a:srgbClr>
                </a:outerShdw>
              </a:effectLst>
            </a:rPr>
            <a:t>ministry</a:t>
          </a:r>
          <a:r>
            <a:rPr lang="es-ES" sz="1600" b="1" kern="1200" dirty="0">
              <a:effectLst>
                <a:outerShdw blurRad="38100" dist="38100" dir="2700000" algn="tl">
                  <a:srgbClr val="000000">
                    <a:alpha val="43137"/>
                  </a:srgbClr>
                </a:outerShdw>
              </a:effectLst>
            </a:rPr>
            <a:t> </a:t>
          </a:r>
          <a:r>
            <a:rPr lang="es-ES" sz="1600" b="1" kern="1200" dirty="0" err="1">
              <a:effectLst>
                <a:outerShdw blurRad="38100" dist="38100" dir="2700000" algn="tl">
                  <a:srgbClr val="000000">
                    <a:alpha val="43137"/>
                  </a:srgbClr>
                </a:outerShdw>
              </a:effectLst>
            </a:rPr>
            <a:t>of</a:t>
          </a:r>
          <a:r>
            <a:rPr lang="es-ES" sz="1600" b="1" kern="1200" dirty="0">
              <a:effectLst>
                <a:outerShdw blurRad="38100" dist="38100" dir="2700000" algn="tl">
                  <a:srgbClr val="000000">
                    <a:alpha val="43137"/>
                  </a:srgbClr>
                </a:outerShdw>
              </a:effectLst>
            </a:rPr>
            <a:t> </a:t>
          </a:r>
          <a:r>
            <a:rPr lang="es-ES" sz="1600" b="1" kern="1200" dirty="0" err="1">
              <a:effectLst>
                <a:outerShdw blurRad="38100" dist="38100" dir="2700000" algn="tl">
                  <a:srgbClr val="000000">
                    <a:alpha val="43137"/>
                  </a:srgbClr>
                </a:outerShdw>
              </a:effectLst>
            </a:rPr>
            <a:t>angels</a:t>
          </a:r>
          <a:endParaRPr lang="es-ES" sz="1600" kern="1200" dirty="0">
            <a:effectLst>
              <a:outerShdw blurRad="38100" dist="38100" dir="2700000" algn="tl">
                <a:srgbClr val="000000">
                  <a:alpha val="43137"/>
                </a:srgbClr>
              </a:outerShdw>
            </a:effectLst>
          </a:endParaRPr>
        </a:p>
      </dsp:txBody>
      <dsp:txXfrm>
        <a:off x="2975546" y="1128990"/>
        <a:ext cx="1444387" cy="1128990"/>
      </dsp:txXfrm>
    </dsp:sp>
    <dsp:sp modelId="{0EE7B656-D68C-47CD-A687-94B215659EFF}">
      <dsp:nvSpPr>
        <dsp:cNvPr id="0" name=""/>
        <dsp:cNvSpPr/>
      </dsp:nvSpPr>
      <dsp:spPr>
        <a:xfrm>
          <a:off x="3227797" y="59607"/>
          <a:ext cx="939884" cy="939884"/>
        </a:xfrm>
        <a:prstGeom prst="ellipse">
          <a:avLst/>
        </a:prstGeom>
        <a:blipFill dpi="0" rotWithShape="1">
          <a:blip xmlns:r="http://schemas.openxmlformats.org/officeDocument/2006/relationships" r:embed="rId3"/>
          <a:srcRect/>
          <a:stretch>
            <a:fillRect l="-15014" t="-5160" r="-11016" b="-42689"/>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3EF846D-C813-4B75-91AF-3B1F2A14AD16}">
      <dsp:nvSpPr>
        <dsp:cNvPr id="0" name=""/>
        <dsp:cNvSpPr/>
      </dsp:nvSpPr>
      <dsp:spPr>
        <a:xfrm>
          <a:off x="4463265" y="0"/>
          <a:ext cx="1444387" cy="2822475"/>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The pleading of the Spirit</a:t>
          </a:r>
          <a:endParaRPr lang="es-ES" sz="1600" kern="1200" dirty="0">
            <a:effectLst>
              <a:outerShdw blurRad="38100" dist="38100" dir="2700000" algn="tl">
                <a:srgbClr val="000000">
                  <a:alpha val="43137"/>
                </a:srgbClr>
              </a:outerShdw>
            </a:effectLst>
          </a:endParaRPr>
        </a:p>
      </dsp:txBody>
      <dsp:txXfrm>
        <a:off x="4463265" y="1128990"/>
        <a:ext cx="1444387" cy="1128990"/>
      </dsp:txXfrm>
    </dsp:sp>
    <dsp:sp modelId="{4301DBAC-BE2B-4E0E-9D20-63D879173277}">
      <dsp:nvSpPr>
        <dsp:cNvPr id="0" name=""/>
        <dsp:cNvSpPr/>
      </dsp:nvSpPr>
      <dsp:spPr>
        <a:xfrm>
          <a:off x="4715516" y="59607"/>
          <a:ext cx="939884" cy="939884"/>
        </a:xfrm>
        <a:prstGeom prst="ellipse">
          <a:avLst/>
        </a:prstGeom>
        <a:blipFill dpi="0" rotWithShape="1">
          <a:blip xmlns:r="http://schemas.openxmlformats.org/officeDocument/2006/relationships" r:embed="rId4"/>
          <a:srcRect/>
          <a:stretch>
            <a:fillRect l="-29394" t="-47952" b="-11687"/>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50027FD-E4FE-49B3-9B81-BE9E0CD9F903}">
      <dsp:nvSpPr>
        <dsp:cNvPr id="0" name=""/>
        <dsp:cNvSpPr/>
      </dsp:nvSpPr>
      <dsp:spPr>
        <a:xfrm>
          <a:off x="5950984" y="0"/>
          <a:ext cx="1444387" cy="2822475"/>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The Father working above and through all</a:t>
          </a:r>
          <a:endParaRPr lang="es-ES" sz="1600" kern="1200" dirty="0">
            <a:effectLst>
              <a:outerShdw blurRad="38100" dist="38100" dir="2700000" algn="tl">
                <a:srgbClr val="000000">
                  <a:alpha val="43137"/>
                </a:srgbClr>
              </a:outerShdw>
            </a:effectLst>
          </a:endParaRPr>
        </a:p>
      </dsp:txBody>
      <dsp:txXfrm>
        <a:off x="5950984" y="1128990"/>
        <a:ext cx="1444387" cy="1128990"/>
      </dsp:txXfrm>
    </dsp:sp>
    <dsp:sp modelId="{DD10BD34-B789-4738-802C-373943D11A45}">
      <dsp:nvSpPr>
        <dsp:cNvPr id="0" name=""/>
        <dsp:cNvSpPr/>
      </dsp:nvSpPr>
      <dsp:spPr>
        <a:xfrm>
          <a:off x="6203235" y="59607"/>
          <a:ext cx="939884" cy="939884"/>
        </a:xfrm>
        <a:prstGeom prst="ellipse">
          <a:avLst/>
        </a:prstGeom>
        <a:blipFill>
          <a:blip xmlns:r="http://schemas.openxmlformats.org/officeDocument/2006/relationships" r:embed="rId5"/>
          <a:srcRect/>
          <a:stretch>
            <a:fillRect t="-28000" b="-28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6D939A4-4000-4F8E-9A9A-A9BFAC4924B8}">
      <dsp:nvSpPr>
        <dsp:cNvPr id="0" name=""/>
        <dsp:cNvSpPr/>
      </dsp:nvSpPr>
      <dsp:spPr>
        <a:xfrm>
          <a:off x="7438703" y="0"/>
          <a:ext cx="1444387" cy="282247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The unceasing interest of heavenly beings</a:t>
          </a:r>
          <a:endParaRPr lang="es-ES" sz="1600" kern="1200" dirty="0">
            <a:effectLst>
              <a:outerShdw blurRad="38100" dist="38100" dir="2700000" algn="tl">
                <a:srgbClr val="000000">
                  <a:alpha val="43137"/>
                </a:srgbClr>
              </a:outerShdw>
            </a:effectLst>
          </a:endParaRPr>
        </a:p>
      </dsp:txBody>
      <dsp:txXfrm>
        <a:off x="7438703" y="1128990"/>
        <a:ext cx="1444387" cy="1128990"/>
      </dsp:txXfrm>
    </dsp:sp>
    <dsp:sp modelId="{9FEC5A96-0F57-4AAD-ACC8-C56597B412D4}">
      <dsp:nvSpPr>
        <dsp:cNvPr id="0" name=""/>
        <dsp:cNvSpPr/>
      </dsp:nvSpPr>
      <dsp:spPr>
        <a:xfrm>
          <a:off x="7690954" y="59607"/>
          <a:ext cx="939884" cy="939884"/>
        </a:xfrm>
        <a:prstGeom prst="ellipse">
          <a:avLst/>
        </a:prstGeom>
        <a:blipFill>
          <a:blip xmlns:r="http://schemas.openxmlformats.org/officeDocument/2006/relationships" r:embed="rId6"/>
          <a:srcRect/>
          <a:stretch>
            <a:fillRect l="-17000" r="-1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B15B901-EBCA-41D8-9BFC-89A0A8ABC697}">
      <dsp:nvSpPr>
        <dsp:cNvPr id="0" name=""/>
        <dsp:cNvSpPr/>
      </dsp:nvSpPr>
      <dsp:spPr>
        <a:xfrm>
          <a:off x="337021" y="2399103"/>
          <a:ext cx="8172543" cy="42337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DD403-68DD-41A5-B045-DE9DE3222785}" type="datetimeFigureOut">
              <a:rPr lang="es-ES" smtClean="0"/>
              <a:t>10/07/2025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1AEC5-6D39-4799-A303-6D725D2AD6A2}" type="slidenum">
              <a:rPr lang="es-ES" smtClean="0"/>
              <a:t>‹Nº›</a:t>
            </a:fld>
            <a:endParaRPr lang="es-ES"/>
          </a:p>
        </p:txBody>
      </p:sp>
    </p:spTree>
    <p:extLst>
      <p:ext uri="{BB962C8B-B14F-4D97-AF65-F5344CB8AC3E}">
        <p14:creationId xmlns:p14="http://schemas.microsoft.com/office/powerpoint/2010/main" val="133077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491AEC5-6D39-4799-A303-6D725D2AD6A2}" type="slidenum">
              <a:rPr lang="es-ES" smtClean="0"/>
              <a:t>6</a:t>
            </a:fld>
            <a:endParaRPr lang="es-ES"/>
          </a:p>
        </p:txBody>
      </p:sp>
    </p:spTree>
    <p:extLst>
      <p:ext uri="{BB962C8B-B14F-4D97-AF65-F5344CB8AC3E}">
        <p14:creationId xmlns:p14="http://schemas.microsoft.com/office/powerpoint/2010/main" val="179584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491AEC5-6D39-4799-A303-6D725D2AD6A2}" type="slidenum">
              <a:rPr lang="es-ES" smtClean="0"/>
              <a:t>12</a:t>
            </a:fld>
            <a:endParaRPr lang="es-ES"/>
          </a:p>
        </p:txBody>
      </p:sp>
    </p:spTree>
    <p:extLst>
      <p:ext uri="{BB962C8B-B14F-4D97-AF65-F5344CB8AC3E}">
        <p14:creationId xmlns:p14="http://schemas.microsoft.com/office/powerpoint/2010/main" val="335249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491AEC5-6D39-4799-A303-6D725D2AD6A2}" type="slidenum">
              <a:rPr lang="es-ES" smtClean="0"/>
              <a:t>18</a:t>
            </a:fld>
            <a:endParaRPr lang="es-ES"/>
          </a:p>
        </p:txBody>
      </p:sp>
    </p:spTree>
    <p:extLst>
      <p:ext uri="{BB962C8B-B14F-4D97-AF65-F5344CB8AC3E}">
        <p14:creationId xmlns:p14="http://schemas.microsoft.com/office/powerpoint/2010/main" val="159917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491AEC5-6D39-4799-A303-6D725D2AD6A2}" type="slidenum">
              <a:rPr lang="es-ES" smtClean="0"/>
              <a:t>19</a:t>
            </a:fld>
            <a:endParaRPr lang="es-ES"/>
          </a:p>
        </p:txBody>
      </p:sp>
    </p:spTree>
    <p:extLst>
      <p:ext uri="{BB962C8B-B14F-4D97-AF65-F5344CB8AC3E}">
        <p14:creationId xmlns:p14="http://schemas.microsoft.com/office/powerpoint/2010/main" val="137285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491AEC5-6D39-4799-A303-6D725D2AD6A2}" type="slidenum">
              <a:rPr lang="es-ES" smtClean="0"/>
              <a:t>20</a:t>
            </a:fld>
            <a:endParaRPr lang="es-ES"/>
          </a:p>
        </p:txBody>
      </p:sp>
    </p:spTree>
    <p:extLst>
      <p:ext uri="{BB962C8B-B14F-4D97-AF65-F5344CB8AC3E}">
        <p14:creationId xmlns:p14="http://schemas.microsoft.com/office/powerpoint/2010/main" val="186142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491AEC5-6D39-4799-A303-6D725D2AD6A2}" type="slidenum">
              <a:rPr lang="es-ES" smtClean="0"/>
              <a:t>23</a:t>
            </a:fld>
            <a:endParaRPr lang="es-ES"/>
          </a:p>
        </p:txBody>
      </p:sp>
    </p:spTree>
    <p:extLst>
      <p:ext uri="{BB962C8B-B14F-4D97-AF65-F5344CB8AC3E}">
        <p14:creationId xmlns:p14="http://schemas.microsoft.com/office/powerpoint/2010/main" val="335139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B9342C-2F18-55EC-9DAF-ECF5AEA9F5D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C187DE-BE9C-69B4-39CE-CED96C3DD7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F6A4A68-B6FA-A982-0AFE-89DC1BA35ABA}"/>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8EC18C49-8004-726B-4A7C-26D687F9EB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587286-E280-AEDC-A04E-DE6515CACDC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422970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90FE42-547B-3F22-C4B8-F023D682C20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B5C804-B9F8-B554-4B31-C0A24B488F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D954749-0846-78ED-F724-1A4615AEB3B3}"/>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A5D91420-1F29-7A5E-D19B-37B87C3E6F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82DD88-0890-406E-5611-04064884EBE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01532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3F3C46-893A-0BD8-47A4-F8A96F357D7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0114F3-5E58-5CB1-6E9A-AF4132E102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FE539-F886-CA34-B695-5F87418E9FE0}"/>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D7FD83E1-C049-3623-B72C-250C1B0C18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DF711-91D7-E991-56C3-07A0B70716AE}"/>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4462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CE41A-3FA5-F00A-F386-F4592E27D3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883C6A-5CD9-3889-EDE5-6FA21E1ACF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E6A5E7-4211-46E5-057F-E18CBE200A28}"/>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355035A3-17C2-9600-CEC3-A3D837611C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5AA124-9176-8A00-4AED-7D120462290A}"/>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3413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055A1-7C67-9FF6-13DE-54F8463C698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BC78D37-CD00-659F-300A-27DDBC1CD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0EB2476-EBA6-7948-EC58-8BF66E393342}"/>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19127550-5EFB-3506-B09C-58AD823869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0C0EE5-4CBE-FCC9-FD65-278E1085ABEB}"/>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56312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79EF1-8912-478B-F006-963297BC15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6232D1-8E2F-9412-F2DB-51A02090C20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A723DF-A239-E8C6-C10A-28930841F1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577CEDB-44B6-8FB2-0BF8-2F34DEE5E63B}"/>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6" name="Marcador de pie de página 5">
            <a:extLst>
              <a:ext uri="{FF2B5EF4-FFF2-40B4-BE49-F238E27FC236}">
                <a16:creationId xmlns:a16="http://schemas.microsoft.com/office/drawing/2014/main" id="{F1EDAF57-7177-30A4-B6D8-ABC7F08CA1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3F9B992-E27F-2694-5EFD-463581A0F862}"/>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5362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1FF28-996E-0371-E6B6-A9236670A2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9BFA5F7-E5E3-39F3-EE6B-30E394390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377B8C-D3D5-5FA5-0777-F45C885E7C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F42C6C-A907-80B0-B563-5B6988E59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B958070-6A5C-F7EC-C8D7-3FB9DC0D46E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6C3BA2C-9494-7BD7-D3F3-038646F57C77}"/>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8" name="Marcador de pie de página 7">
            <a:extLst>
              <a:ext uri="{FF2B5EF4-FFF2-40B4-BE49-F238E27FC236}">
                <a16:creationId xmlns:a16="http://schemas.microsoft.com/office/drawing/2014/main" id="{B70F907E-20EB-3567-1293-8DC5728B642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F503EBE-DB95-0495-DDFA-A49142BC75F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506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E3BEE-59FA-C8D1-93DA-C78D49C4E5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099C096-3AAA-19F0-655E-5E640C098965}"/>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4" name="Marcador de pie de página 3">
            <a:extLst>
              <a:ext uri="{FF2B5EF4-FFF2-40B4-BE49-F238E27FC236}">
                <a16:creationId xmlns:a16="http://schemas.microsoft.com/office/drawing/2014/main" id="{7FC9CEFE-E7F3-8A43-F32C-9B4F8F6ABA6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A5C9BA5-3732-75B4-B101-48E746DE5433}"/>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39163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C64D2A2-931A-CC31-A317-30EDA1799B92}"/>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3" name="Marcador de pie de página 2">
            <a:extLst>
              <a:ext uri="{FF2B5EF4-FFF2-40B4-BE49-F238E27FC236}">
                <a16:creationId xmlns:a16="http://schemas.microsoft.com/office/drawing/2014/main" id="{F4A4F34D-44DA-5930-F93A-71AE1CA4108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43246BE-54D6-6BD6-F580-9FFA0DBA3A08}"/>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373846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0F6524-0CCF-FE41-E07E-18F9FE1FCE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7DF36-3985-ABDE-1E6F-3C0A09525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8A68DC3-B1FB-1226-5913-2E484509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B84CD0-B094-7083-E7D6-4E101EBA9A5E}"/>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6" name="Marcador de pie de página 5">
            <a:extLst>
              <a:ext uri="{FF2B5EF4-FFF2-40B4-BE49-F238E27FC236}">
                <a16:creationId xmlns:a16="http://schemas.microsoft.com/office/drawing/2014/main" id="{F7E9D4BB-632E-D17E-133D-C39C41CFF2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EA2033-2D3E-80BB-8F71-8A4D79F3545D}"/>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158271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D2ACD-5213-4159-A5E2-85F42FBAF9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434F7C4-E0FE-EC37-220C-933674109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4FCEFF-7C1F-92EA-9E2C-A5DA8A2B4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6B5266-63CB-CDE2-51CD-198E819B2A8C}"/>
              </a:ext>
            </a:extLst>
          </p:cNvPr>
          <p:cNvSpPr>
            <a:spLocks noGrp="1"/>
          </p:cNvSpPr>
          <p:nvPr>
            <p:ph type="dt" sz="half" idx="10"/>
          </p:nvPr>
        </p:nvSpPr>
        <p:spPr/>
        <p:txBody>
          <a:bodyPr/>
          <a:lstStyle/>
          <a:p>
            <a:fld id="{AC39F54E-213A-4598-B3CE-593C3DC93621}" type="datetimeFigureOut">
              <a:rPr lang="es-ES" smtClean="0"/>
              <a:t>10/07/2025</a:t>
            </a:fld>
            <a:endParaRPr lang="es-ES"/>
          </a:p>
        </p:txBody>
      </p:sp>
      <p:sp>
        <p:nvSpPr>
          <p:cNvPr id="6" name="Marcador de pie de página 5">
            <a:extLst>
              <a:ext uri="{FF2B5EF4-FFF2-40B4-BE49-F238E27FC236}">
                <a16:creationId xmlns:a16="http://schemas.microsoft.com/office/drawing/2014/main" id="{78B8132D-4696-6B4A-EF4E-5F4906967A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5323B21-5C80-E184-4A9B-D62663BDBAC6}"/>
              </a:ext>
            </a:extLst>
          </p:cNvPr>
          <p:cNvSpPr>
            <a:spLocks noGrp="1"/>
          </p:cNvSpPr>
          <p:nvPr>
            <p:ph type="sldNum" sz="quarter" idx="12"/>
          </p:nvPr>
        </p:nvSpPr>
        <p:spPr/>
        <p:txBody>
          <a:bodyPr/>
          <a:lstStyle/>
          <a:p>
            <a:fld id="{53F92EAF-168C-4277-A972-644689FDEC1D}" type="slidenum">
              <a:rPr lang="es-ES" smtClean="0"/>
              <a:t>‹Nº›</a:t>
            </a:fld>
            <a:endParaRPr lang="es-ES"/>
          </a:p>
        </p:txBody>
      </p:sp>
    </p:spTree>
    <p:extLst>
      <p:ext uri="{BB962C8B-B14F-4D97-AF65-F5344CB8AC3E}">
        <p14:creationId xmlns:p14="http://schemas.microsoft.com/office/powerpoint/2010/main" val="293799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F5B66B7-D3DC-4857-30E2-48839277ED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F710E8-C320-39A6-31A4-BB9F933E4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19C374-6E35-5362-FEA6-1AF8980E8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39F54E-213A-4598-B3CE-593C3DC93621}" type="datetimeFigureOut">
              <a:rPr lang="es-ES" smtClean="0"/>
              <a:t>10/07/2025</a:t>
            </a:fld>
            <a:endParaRPr lang="es-ES"/>
          </a:p>
        </p:txBody>
      </p:sp>
      <p:sp>
        <p:nvSpPr>
          <p:cNvPr id="5" name="Marcador de pie de página 4">
            <a:extLst>
              <a:ext uri="{FF2B5EF4-FFF2-40B4-BE49-F238E27FC236}">
                <a16:creationId xmlns:a16="http://schemas.microsoft.com/office/drawing/2014/main" id="{4A02FB78-D073-C5C6-41BC-60000B5F52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C86EE7-900F-C8FD-B663-26FEEF020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F92EAF-168C-4277-A972-644689FDEC1D}" type="slidenum">
              <a:rPr lang="es-ES" smtClean="0"/>
              <a:t>‹Nº›</a:t>
            </a:fld>
            <a:endParaRPr lang="es-ES"/>
          </a:p>
        </p:txBody>
      </p:sp>
    </p:spTree>
    <p:extLst>
      <p:ext uri="{BB962C8B-B14F-4D97-AF65-F5344CB8AC3E}">
        <p14:creationId xmlns:p14="http://schemas.microsoft.com/office/powerpoint/2010/main" val="2884361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jpg"/><Relationship Id="rId5" Type="http://schemas.openxmlformats.org/officeDocument/2006/relationships/image" Target="../media/image34.png"/><Relationship Id="rId10" Type="http://schemas.openxmlformats.org/officeDocument/2006/relationships/image" Target="../media/image39.jpg"/><Relationship Id="rId4" Type="http://schemas.openxmlformats.org/officeDocument/2006/relationships/image" Target="../media/image33.png"/><Relationship Id="rId9"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jp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gif"/><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75.jpg"/><Relationship Id="rId3" Type="http://schemas.openxmlformats.org/officeDocument/2006/relationships/image" Target="../media/image64.png"/><Relationship Id="rId7" Type="http://schemas.openxmlformats.org/officeDocument/2006/relationships/diagramData" Target="../diagrams/data1.xml"/><Relationship Id="rId12" Type="http://schemas.openxmlformats.org/officeDocument/2006/relationships/image" Target="../media/image74.jpg"/><Relationship Id="rId17" Type="http://schemas.openxmlformats.org/officeDocument/2006/relationships/image" Target="../media/image78.svg"/><Relationship Id="rId2" Type="http://schemas.openxmlformats.org/officeDocument/2006/relationships/image" Target="../media/image58.jp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7.png"/><Relationship Id="rId11" Type="http://schemas.microsoft.com/office/2007/relationships/diagramDrawing" Target="../diagrams/drawing1.xml"/><Relationship Id="rId5" Type="http://schemas.openxmlformats.org/officeDocument/2006/relationships/image" Target="../media/image66.png"/><Relationship Id="rId15" Type="http://schemas.openxmlformats.org/officeDocument/2006/relationships/slide" Target="slide2.xml"/><Relationship Id="rId10" Type="http://schemas.openxmlformats.org/officeDocument/2006/relationships/diagramColors" Target="../diagrams/colors1.xml"/><Relationship Id="rId4" Type="http://schemas.openxmlformats.org/officeDocument/2006/relationships/image" Target="../media/image65.png"/><Relationship Id="rId9" Type="http://schemas.openxmlformats.org/officeDocument/2006/relationships/diagramQuickStyle" Target="../diagrams/quickStyle1.xml"/><Relationship Id="rId14" Type="http://schemas.openxmlformats.org/officeDocument/2006/relationships/image" Target="../media/image76.jp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g"/><Relationship Id="rId3" Type="http://schemas.openxmlformats.org/officeDocument/2006/relationships/image" Target="../media/image79.jpg"/><Relationship Id="rId7" Type="http://schemas.openxmlformats.org/officeDocument/2006/relationships/image" Target="../media/image83.png"/><Relationship Id="rId12" Type="http://schemas.openxmlformats.org/officeDocument/2006/relationships/image" Target="../media/image8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jpg"/></Relationships>
</file>

<file path=ppt/slides/_rels/slide1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jp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jpg"/><Relationship Id="rId1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egwwritings.org/read?panels=p108.4&amp;index=0" TargetMode="Externa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hyperlink" Target="https://egwwritings.org/book/b108" TargetMode="External"/><Relationship Id="rId5" Type="http://schemas.openxmlformats.org/officeDocument/2006/relationships/slide" Target="slide18.xml"/><Relationship Id="rId4" Type="http://schemas.openxmlformats.org/officeDocument/2006/relationships/slide" Target="slide12.xml"/></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jp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jpg"/><Relationship Id="rId10" Type="http://schemas.openxmlformats.org/officeDocument/2006/relationships/image" Target="../media/image110.png"/><Relationship Id="rId4" Type="http://schemas.openxmlformats.org/officeDocument/2006/relationships/image" Target="../media/image104.jpg"/><Relationship Id="rId9" Type="http://schemas.openxmlformats.org/officeDocument/2006/relationships/image" Target="../media/image109.png"/><Relationship Id="rId14" Type="http://schemas.openxmlformats.org/officeDocument/2006/relationships/image" Target="../media/image114.jpg"/></Relationships>
</file>

<file path=ppt/slides/_rels/slide21.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jpeg"/></Relationships>
</file>

<file path=ppt/slides/_rels/slide2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jp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jpg"/><Relationship Id="rId2"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jp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2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jpeg"/><Relationship Id="rId3" Type="http://schemas.openxmlformats.org/officeDocument/2006/relationships/image" Target="../media/image138.jp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jpg"/></Relationships>
</file>

<file path=ppt/slides/_rels/slide2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52.jpeg"/><Relationship Id="rId11" Type="http://schemas.openxmlformats.org/officeDocument/2006/relationships/image" Target="../media/image157.png"/><Relationship Id="rId5" Type="http://schemas.openxmlformats.org/officeDocument/2006/relationships/image" Target="../media/image151.jp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2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jpg"/><Relationship Id="rId2" Type="http://schemas.openxmlformats.org/officeDocument/2006/relationships/image" Target="../media/image91.jp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7.jp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9.jp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10" Type="http://schemas.microsoft.com/office/2007/relationships/hdphoto" Target="../media/hdphoto2.wdp"/><Relationship Id="rId4" Type="http://schemas.openxmlformats.org/officeDocument/2006/relationships/image" Target="../media/image171.png"/><Relationship Id="rId9" Type="http://schemas.openxmlformats.org/officeDocument/2006/relationships/image" Target="../media/image17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22D461B1-0EE4-0EF7-EE02-37EEF8F25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930" y="-182499"/>
            <a:ext cx="9911125" cy="6543675"/>
          </a:xfrm>
          <a:prstGeom prst="rect">
            <a:avLst/>
          </a:prstGeom>
          <a:effectLst>
            <a:outerShdw blurRad="50800" dist="63500" dir="5400000" algn="ctr" rotWithShape="0">
              <a:schemeClr val="tx1"/>
            </a:outerShdw>
          </a:effectLst>
        </p:spPr>
      </p:pic>
      <p:sp>
        <p:nvSpPr>
          <p:cNvPr id="14" name="CuadroTexto 13">
            <a:extLst>
              <a:ext uri="{FF2B5EF4-FFF2-40B4-BE49-F238E27FC236}">
                <a16:creationId xmlns:a16="http://schemas.microsoft.com/office/drawing/2014/main" id="{D1765BA1-DE54-94A8-57D1-79F9C8EFB326}"/>
              </a:ext>
            </a:extLst>
          </p:cNvPr>
          <p:cNvSpPr txBox="1"/>
          <p:nvPr/>
        </p:nvSpPr>
        <p:spPr>
          <a:xfrm>
            <a:off x="10296144" y="6324600"/>
            <a:ext cx="16545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ptos" panose="02110004020202020204"/>
                <a:ea typeface="+mn-ea"/>
                <a:cs typeface="+mn-cs"/>
              </a:rPr>
              <a:t>Ellen G. White</a:t>
            </a:r>
          </a:p>
        </p:txBody>
      </p:sp>
      <p:sp>
        <p:nvSpPr>
          <p:cNvPr id="2" name="CuadroTexto 1">
            <a:extLst>
              <a:ext uri="{FF2B5EF4-FFF2-40B4-BE49-F238E27FC236}">
                <a16:creationId xmlns:a16="http://schemas.microsoft.com/office/drawing/2014/main" id="{4EE24E9C-F0D4-A24F-0E60-AC2B5D263B1D}"/>
              </a:ext>
            </a:extLst>
          </p:cNvPr>
          <p:cNvSpPr txBox="1"/>
          <p:nvPr/>
        </p:nvSpPr>
        <p:spPr>
          <a:xfrm>
            <a:off x="10763250" y="21193"/>
            <a:ext cx="1330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Lesson</a:t>
            </a:r>
            <a:r>
              <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241125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t="-6000" b="-6000"/>
          </a:stretch>
        </a:blipFill>
        <a:effectLst/>
      </p:bgPr>
    </p:bg>
    <p:spTree>
      <p:nvGrpSpPr>
        <p:cNvPr id="1" name="">
          <a:extLst>
            <a:ext uri="{FF2B5EF4-FFF2-40B4-BE49-F238E27FC236}">
              <a16:creationId xmlns:a16="http://schemas.microsoft.com/office/drawing/2014/main" id="{F12A60F8-9EC4-2FD3-09E1-694AD3F20F8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EE3CC82-2B5A-343E-E0EA-81AEF7EA17DB}"/>
              </a:ext>
            </a:extLst>
          </p:cNvPr>
          <p:cNvSpPr txBox="1"/>
          <p:nvPr/>
        </p:nvSpPr>
        <p:spPr>
          <a:xfrm>
            <a:off x="400051" y="114538"/>
            <a:ext cx="8077199" cy="769441"/>
          </a:xfrm>
          <a:prstGeom prst="rect">
            <a:avLst/>
          </a:prstGeom>
          <a:solidFill>
            <a:srgbClr val="CEEED6"/>
          </a:solidFill>
          <a:ln w="28575">
            <a:solidFill>
              <a:srgbClr val="38A251"/>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rgbClr val="38A25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   </a:t>
            </a:r>
            <a:r>
              <a:rPr lang="en-US" dirty="0"/>
              <a:t>Beyond His sacrifice for sinners, how has Jesus connected Himself to the human race</a:t>
            </a:r>
            <a:r>
              <a:rPr lang="es-ES" dirty="0"/>
              <a:t>?</a:t>
            </a:r>
          </a:p>
        </p:txBody>
      </p:sp>
      <p:sp>
        <p:nvSpPr>
          <p:cNvPr id="5" name="CuadroTexto 4">
            <a:extLst>
              <a:ext uri="{FF2B5EF4-FFF2-40B4-BE49-F238E27FC236}">
                <a16:creationId xmlns:a16="http://schemas.microsoft.com/office/drawing/2014/main" id="{C4859352-C204-1BEE-737F-6DD56AA2A957}"/>
              </a:ext>
            </a:extLst>
          </p:cNvPr>
          <p:cNvSpPr txBox="1"/>
          <p:nvPr/>
        </p:nvSpPr>
        <p:spPr>
          <a:xfrm>
            <a:off x="365233" y="4614186"/>
            <a:ext cx="5633231" cy="769441"/>
          </a:xfrm>
          <a:prstGeom prst="rect">
            <a:avLst/>
          </a:prstGeom>
          <a:solidFill>
            <a:srgbClr val="F8D3BE"/>
          </a:solidFill>
          <a:ln w="28575">
            <a:solidFill>
              <a:srgbClr val="BC8F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rgbClr val="BC8F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What has Christ done for us beyond the pardon of sins</a:t>
            </a:r>
            <a:r>
              <a:rPr lang="es-ES" dirty="0"/>
              <a:t>?</a:t>
            </a:r>
          </a:p>
        </p:txBody>
      </p:sp>
      <p:sp>
        <p:nvSpPr>
          <p:cNvPr id="7" name="CuadroTexto 6">
            <a:extLst>
              <a:ext uri="{FF2B5EF4-FFF2-40B4-BE49-F238E27FC236}">
                <a16:creationId xmlns:a16="http://schemas.microsoft.com/office/drawing/2014/main" id="{C4898EF8-45FB-D082-327B-2C151C0E1B57}"/>
              </a:ext>
            </a:extLst>
          </p:cNvPr>
          <p:cNvSpPr txBox="1"/>
          <p:nvPr/>
        </p:nvSpPr>
        <p:spPr>
          <a:xfrm>
            <a:off x="3489477" y="1154413"/>
            <a:ext cx="8673948" cy="1477328"/>
          </a:xfrm>
          <a:prstGeom prst="rect">
            <a:avLst/>
          </a:prstGeom>
          <a:noFill/>
        </p:spPr>
        <p:txBody>
          <a:bodyPr wrap="square">
            <a:spAutoFit/>
          </a:bodyPr>
          <a:lstStyle/>
          <a:p>
            <a:r>
              <a:rPr lang="en-US" b="1" dirty="0"/>
              <a:t>“God so loved the world, that He gave His only-begotten Son.” He gave Him not only to live among men, to bear their sins, and die their sacrifice. He gave Him to the fallen race. Christ was to identify Himself with the interests and needs of humanity. He who was one with God has linked Himself with the children of men by ties that are never to be broken</a:t>
            </a:r>
            <a:r>
              <a:rPr lang="es-ES" b="1" dirty="0"/>
              <a:t>. </a:t>
            </a:r>
          </a:p>
        </p:txBody>
      </p:sp>
      <p:sp>
        <p:nvSpPr>
          <p:cNvPr id="9" name="CuadroTexto 8">
            <a:extLst>
              <a:ext uri="{FF2B5EF4-FFF2-40B4-BE49-F238E27FC236}">
                <a16:creationId xmlns:a16="http://schemas.microsoft.com/office/drawing/2014/main" id="{0523C6A5-5861-6E16-580B-D1821DE24125}"/>
              </a:ext>
            </a:extLst>
          </p:cNvPr>
          <p:cNvSpPr txBox="1"/>
          <p:nvPr/>
        </p:nvSpPr>
        <p:spPr>
          <a:xfrm>
            <a:off x="3489477" y="2757140"/>
            <a:ext cx="8506229" cy="1477328"/>
          </a:xfrm>
          <a:prstGeom prst="rect">
            <a:avLst/>
          </a:prstGeom>
          <a:noFill/>
        </p:spPr>
        <p:txBody>
          <a:bodyPr wrap="square">
            <a:spAutoFit/>
          </a:bodyPr>
          <a:lstStyle/>
          <a:p>
            <a:r>
              <a:rPr lang="en-US" b="1" dirty="0"/>
              <a:t>Jesus is “not ashamed to call them brethren” (Hebrews 2:11); He is our Sacrifice, our Advocate, our Brother, bearing our human form before the Father's throne, and through eternal ages one with the race He has redeemed—the Son of man. And all this that man might be uplifted from the ruin and degradation of sin that he might reflect the love of God and share the joy of holiness</a:t>
            </a:r>
            <a:r>
              <a:rPr lang="es-ES" b="1" dirty="0"/>
              <a:t>. </a:t>
            </a:r>
          </a:p>
        </p:txBody>
      </p:sp>
      <p:sp>
        <p:nvSpPr>
          <p:cNvPr id="11" name="CuadroTexto 10">
            <a:extLst>
              <a:ext uri="{FF2B5EF4-FFF2-40B4-BE49-F238E27FC236}">
                <a16:creationId xmlns:a16="http://schemas.microsoft.com/office/drawing/2014/main" id="{F8094E9A-D953-F139-BBD4-8E41E9C4B893}"/>
              </a:ext>
            </a:extLst>
          </p:cNvPr>
          <p:cNvSpPr txBox="1"/>
          <p:nvPr/>
        </p:nvSpPr>
        <p:spPr>
          <a:xfrm>
            <a:off x="90775" y="5543133"/>
            <a:ext cx="8016905" cy="1200329"/>
          </a:xfrm>
          <a:prstGeom prst="rect">
            <a:avLst/>
          </a:prstGeom>
          <a:noFill/>
        </p:spPr>
        <p:txBody>
          <a:bodyPr wrap="square">
            <a:spAutoFit/>
          </a:bodyPr>
          <a:lstStyle/>
          <a:p>
            <a:r>
              <a:rPr lang="en-US" b="1" dirty="0"/>
              <a:t>Through faith in the atoning sacrifice of Christ the sons of Adam may become the sons of God. By assuming human nature, Christ elevates humanity. Fallen men are placed where, through connection with Christ, they may indeed become worthy of the name “sons of God</a:t>
            </a:r>
            <a:r>
              <a:rPr lang="es-ES" b="1" dirty="0"/>
              <a:t>.”</a:t>
            </a:r>
          </a:p>
        </p:txBody>
      </p:sp>
      <p:pic>
        <p:nvPicPr>
          <p:cNvPr id="12" name="Imagen 11" descr="Pintura de una persona con una caja de cartón&#10;&#10;El contenido generado por IA puede ser incorrecto.">
            <a:extLst>
              <a:ext uri="{FF2B5EF4-FFF2-40B4-BE49-F238E27FC236}">
                <a16:creationId xmlns:a16="http://schemas.microsoft.com/office/drawing/2014/main" id="{4B72F42C-3E49-527E-B7FF-8F95277BE6CA}"/>
              </a:ext>
            </a:extLst>
          </p:cNvPr>
          <p:cNvPicPr>
            <a:picLocks noChangeAspect="1"/>
          </p:cNvPicPr>
          <p:nvPr/>
        </p:nvPicPr>
        <p:blipFill>
          <a:blip r:embed="rId3">
            <a:extLst>
              <a:ext uri="{28A0092B-C50C-407E-A947-70E740481C1C}">
                <a14:useLocalDpi xmlns:a14="http://schemas.microsoft.com/office/drawing/2010/main" val="0"/>
              </a:ext>
            </a:extLst>
          </a:blip>
          <a:srcRect l="2860" r="2527"/>
          <a:stretch>
            <a:fillRect/>
          </a:stretch>
        </p:blipFill>
        <p:spPr>
          <a:xfrm>
            <a:off x="130997" y="1033272"/>
            <a:ext cx="3221803" cy="3367019"/>
          </a:xfrm>
          <a:prstGeom prst="rect">
            <a:avLst/>
          </a:prstGeom>
          <a:ln w="38100" cap="sq">
            <a:solidFill>
              <a:srgbClr val="BC8F00"/>
            </a:solidFill>
            <a:prstDash val="solid"/>
            <a:miter lim="800000"/>
          </a:ln>
          <a:effectLst>
            <a:outerShdw blurRad="50800" dist="38100" dir="2700000" algn="tl" rotWithShape="0">
              <a:srgbClr val="000000">
                <a:alpha val="43000"/>
              </a:srgbClr>
            </a:outerShdw>
          </a:effectLst>
        </p:spPr>
      </p:pic>
      <p:pic>
        <p:nvPicPr>
          <p:cNvPr id="14" name="Imagen 13" descr="Personas alrededor de una mesa&#10;&#10;El contenido generado por IA puede ser incorrecto.">
            <a:extLst>
              <a:ext uri="{FF2B5EF4-FFF2-40B4-BE49-F238E27FC236}">
                <a16:creationId xmlns:a16="http://schemas.microsoft.com/office/drawing/2014/main" id="{EEBE8E09-7587-5A83-BE41-F71A49F80AD0}"/>
              </a:ext>
            </a:extLst>
          </p:cNvPr>
          <p:cNvPicPr>
            <a:picLocks noChangeAspect="1"/>
          </p:cNvPicPr>
          <p:nvPr/>
        </p:nvPicPr>
        <p:blipFill rotWithShape="1">
          <a:blip r:embed="rId4">
            <a:extLst>
              <a:ext uri="{28A0092B-C50C-407E-A947-70E740481C1C}">
                <a14:useLocalDpi xmlns:a14="http://schemas.microsoft.com/office/drawing/2010/main" val="0"/>
              </a:ext>
            </a:extLst>
          </a:blip>
          <a:srcRect l="1351" t="6210" r="825" b="19768"/>
          <a:stretch>
            <a:fillRect/>
          </a:stretch>
        </p:blipFill>
        <p:spPr>
          <a:xfrm>
            <a:off x="8181975" y="4400291"/>
            <a:ext cx="3886494" cy="2352696"/>
          </a:xfrm>
          <a:prstGeom prst="rect">
            <a:avLst/>
          </a:prstGeom>
          <a:ln w="38100" cap="sq">
            <a:solidFill>
              <a:srgbClr val="38A251"/>
            </a:solidFill>
            <a:prstDash val="solid"/>
            <a:miter lim="800000"/>
          </a:ln>
          <a:effectLst>
            <a:outerShdw blurRad="50800" dist="38100" dir="2700000" algn="tl" rotWithShape="0">
              <a:srgbClr val="000000">
                <a:alpha val="43000"/>
              </a:srgbClr>
            </a:outerShdw>
          </a:effectLst>
        </p:spPr>
      </p:pic>
      <p:grpSp>
        <p:nvGrpSpPr>
          <p:cNvPr id="4" name="Grupo 3">
            <a:extLst>
              <a:ext uri="{FF2B5EF4-FFF2-40B4-BE49-F238E27FC236}">
                <a16:creationId xmlns:a16="http://schemas.microsoft.com/office/drawing/2014/main" id="{B364BCCE-502D-69C5-1919-20034095FE56}"/>
              </a:ext>
            </a:extLst>
          </p:cNvPr>
          <p:cNvGrpSpPr/>
          <p:nvPr/>
        </p:nvGrpSpPr>
        <p:grpSpPr>
          <a:xfrm>
            <a:off x="90775" y="181551"/>
            <a:ext cx="581891" cy="605909"/>
            <a:chOff x="90775" y="181551"/>
            <a:chExt cx="581891" cy="605909"/>
          </a:xfrm>
        </p:grpSpPr>
        <p:sp>
          <p:nvSpPr>
            <p:cNvPr id="2" name="Elipse 1">
              <a:extLst>
                <a:ext uri="{FF2B5EF4-FFF2-40B4-BE49-F238E27FC236}">
                  <a16:creationId xmlns:a16="http://schemas.microsoft.com/office/drawing/2014/main" id="{69419D16-F9EC-3F96-418D-DBFC611E83C0}"/>
                </a:ext>
              </a:extLst>
            </p:cNvPr>
            <p:cNvSpPr/>
            <p:nvPr/>
          </p:nvSpPr>
          <p:spPr>
            <a:xfrm>
              <a:off x="97809" y="181551"/>
              <a:ext cx="574857" cy="605909"/>
            </a:xfrm>
            <a:prstGeom prst="ellipse">
              <a:avLst/>
            </a:prstGeom>
            <a:solidFill>
              <a:srgbClr val="CEEED6"/>
            </a:solidFill>
            <a:ln w="28575">
              <a:solidFill>
                <a:srgbClr val="38A251"/>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rgbClr val="38A251"/>
                </a:solidFill>
              </a:endParaRPr>
            </a:p>
          </p:txBody>
        </p:sp>
        <p:sp>
          <p:nvSpPr>
            <p:cNvPr id="10" name="CuadroTexto 9">
              <a:extLst>
                <a:ext uri="{FF2B5EF4-FFF2-40B4-BE49-F238E27FC236}">
                  <a16:creationId xmlns:a16="http://schemas.microsoft.com/office/drawing/2014/main" id="{D51A926B-88B7-CBE8-BE03-EA7DA690946A}"/>
                </a:ext>
              </a:extLst>
            </p:cNvPr>
            <p:cNvSpPr txBox="1"/>
            <p:nvPr/>
          </p:nvSpPr>
          <p:spPr>
            <a:xfrm>
              <a:off x="90775" y="222895"/>
              <a:ext cx="574857" cy="523220"/>
            </a:xfrm>
            <a:prstGeom prst="rect">
              <a:avLst/>
            </a:prstGeom>
            <a:noFill/>
          </p:spPr>
          <p:txBody>
            <a:bodyPr wrap="square" rtlCol="0">
              <a:spAutoFit/>
            </a:bodyPr>
            <a:lstStyle/>
            <a:p>
              <a:r>
                <a:rPr lang="es-ES" sz="2800" dirty="0">
                  <a:solidFill>
                    <a:schemeClr val="bg1"/>
                  </a:solidFill>
                  <a:effectLst>
                    <a:glow rad="63500">
                      <a:srgbClr val="36974E"/>
                    </a:glow>
                  </a:effectLst>
                </a:rPr>
                <a:t>13</a:t>
              </a:r>
            </a:p>
          </p:txBody>
        </p:sp>
      </p:grpSp>
      <p:grpSp>
        <p:nvGrpSpPr>
          <p:cNvPr id="8" name="Grupo 7">
            <a:extLst>
              <a:ext uri="{FF2B5EF4-FFF2-40B4-BE49-F238E27FC236}">
                <a16:creationId xmlns:a16="http://schemas.microsoft.com/office/drawing/2014/main" id="{E34FC977-30FC-0CC5-CA39-9293C1476C69}"/>
              </a:ext>
            </a:extLst>
          </p:cNvPr>
          <p:cNvGrpSpPr/>
          <p:nvPr/>
        </p:nvGrpSpPr>
        <p:grpSpPr>
          <a:xfrm>
            <a:off x="31703" y="4686426"/>
            <a:ext cx="584382" cy="605909"/>
            <a:chOff x="31703" y="4686426"/>
            <a:chExt cx="584382" cy="605909"/>
          </a:xfrm>
        </p:grpSpPr>
        <p:sp>
          <p:nvSpPr>
            <p:cNvPr id="6" name="Elipse 5">
              <a:extLst>
                <a:ext uri="{FF2B5EF4-FFF2-40B4-BE49-F238E27FC236}">
                  <a16:creationId xmlns:a16="http://schemas.microsoft.com/office/drawing/2014/main" id="{F240548C-77D1-BE5D-53B9-0F63EC30FB3B}"/>
                </a:ext>
              </a:extLst>
            </p:cNvPr>
            <p:cNvSpPr/>
            <p:nvPr/>
          </p:nvSpPr>
          <p:spPr>
            <a:xfrm>
              <a:off x="41228" y="4686426"/>
              <a:ext cx="574857" cy="605909"/>
            </a:xfrm>
            <a:prstGeom prst="ellipse">
              <a:avLst/>
            </a:prstGeom>
            <a:solidFill>
              <a:srgbClr val="F8D3BE"/>
            </a:solidFill>
            <a:ln w="28575">
              <a:solidFill>
                <a:srgbClr val="BC8F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rgbClr val="BC8F00"/>
                </a:solidFill>
              </a:endParaRPr>
            </a:p>
          </p:txBody>
        </p:sp>
        <p:sp>
          <p:nvSpPr>
            <p:cNvPr id="13" name="CuadroTexto 12">
              <a:extLst>
                <a:ext uri="{FF2B5EF4-FFF2-40B4-BE49-F238E27FC236}">
                  <a16:creationId xmlns:a16="http://schemas.microsoft.com/office/drawing/2014/main" id="{47E7B715-6B3D-8C3C-B251-C27ACE1AC4A2}"/>
                </a:ext>
              </a:extLst>
            </p:cNvPr>
            <p:cNvSpPr txBox="1"/>
            <p:nvPr/>
          </p:nvSpPr>
          <p:spPr>
            <a:xfrm>
              <a:off x="31703" y="4724196"/>
              <a:ext cx="574857" cy="523220"/>
            </a:xfrm>
            <a:prstGeom prst="rect">
              <a:avLst/>
            </a:prstGeom>
            <a:noFill/>
          </p:spPr>
          <p:txBody>
            <a:bodyPr wrap="square" rtlCol="0">
              <a:spAutoFit/>
            </a:bodyPr>
            <a:lstStyle/>
            <a:p>
              <a:r>
                <a:rPr lang="es-ES" sz="2800" dirty="0">
                  <a:solidFill>
                    <a:schemeClr val="bg1"/>
                  </a:solidFill>
                  <a:effectLst>
                    <a:glow rad="63500">
                      <a:srgbClr val="AF8603"/>
                    </a:glow>
                  </a:effectLst>
                </a:rPr>
                <a:t>14</a:t>
              </a:r>
            </a:p>
          </p:txBody>
        </p:sp>
      </p:grpSp>
    </p:spTree>
    <p:extLst>
      <p:ext uri="{BB962C8B-B14F-4D97-AF65-F5344CB8AC3E}">
        <p14:creationId xmlns:p14="http://schemas.microsoft.com/office/powerpoint/2010/main" val="194182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 calcmode="lin" valueType="num">
                                      <p:cBhvr>
                                        <p:cTn id="18" dur="500" fill="hold"/>
                                        <p:tgtEl>
                                          <p:spTgt spid="12"/>
                                        </p:tgtEl>
                                        <p:attrNameLst>
                                          <p:attrName>style.rotation</p:attrName>
                                        </p:attrNameLst>
                                      </p:cBhvr>
                                      <p:tavLst>
                                        <p:tav tm="0">
                                          <p:val>
                                            <p:fltVal val="360"/>
                                          </p:val>
                                        </p:tav>
                                        <p:tav tm="100000">
                                          <p:val>
                                            <p:fltVal val="0"/>
                                          </p:val>
                                        </p:tav>
                                      </p:tavLst>
                                    </p:anim>
                                    <p:animEffect transition="in" filter="fade">
                                      <p:cBhvr>
                                        <p:cTn id="19" dur="500"/>
                                        <p:tgtEl>
                                          <p:spTgt spid="1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 calcmode="lin" valueType="num">
                                      <p:cBhvr>
                                        <p:cTn id="44" dur="500" fill="hold"/>
                                        <p:tgtEl>
                                          <p:spTgt spid="14"/>
                                        </p:tgtEl>
                                        <p:attrNameLst>
                                          <p:attrName>style.rotation</p:attrName>
                                        </p:attrNameLst>
                                      </p:cBhvr>
                                      <p:tavLst>
                                        <p:tav tm="0">
                                          <p:val>
                                            <p:fltVal val="360"/>
                                          </p:val>
                                        </p:tav>
                                        <p:tav tm="100000">
                                          <p:val>
                                            <p:fltVal val="0"/>
                                          </p:val>
                                        </p:tav>
                                      </p:tavLst>
                                    </p:anim>
                                    <p:animEffect transition="in" filter="fade">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blip>
          <a:srcRect/>
          <a:stretch>
            <a:fillRect/>
          </a:stretch>
        </a:blipFill>
        <a:effectLst/>
      </p:bgPr>
    </p:bg>
    <p:spTree>
      <p:nvGrpSpPr>
        <p:cNvPr id="1" name="">
          <a:extLst>
            <a:ext uri="{FF2B5EF4-FFF2-40B4-BE49-F238E27FC236}">
              <a16:creationId xmlns:a16="http://schemas.microsoft.com/office/drawing/2014/main" id="{72EB3BC2-A5C7-3398-0F7E-F16DFE2A1066}"/>
            </a:ext>
          </a:extLst>
        </p:cNvPr>
        <p:cNvGrpSpPr/>
        <p:nvPr/>
      </p:nvGrpSpPr>
      <p:grpSpPr>
        <a:xfrm>
          <a:off x="0" y="0"/>
          <a:ext cx="0" cy="0"/>
          <a:chOff x="0" y="0"/>
          <a:chExt cx="0" cy="0"/>
        </a:xfrm>
      </p:grpSpPr>
      <p:sp>
        <p:nvSpPr>
          <p:cNvPr id="13" name="CuadroTexto 12">
            <a:extLst>
              <a:ext uri="{FF2B5EF4-FFF2-40B4-BE49-F238E27FC236}">
                <a16:creationId xmlns:a16="http://schemas.microsoft.com/office/drawing/2014/main" id="{3CBD4405-94B6-648D-81C6-83BFF8374AE8}"/>
              </a:ext>
            </a:extLst>
          </p:cNvPr>
          <p:cNvSpPr txBox="1"/>
          <p:nvPr/>
        </p:nvSpPr>
        <p:spPr>
          <a:xfrm>
            <a:off x="121401" y="436929"/>
            <a:ext cx="2411597" cy="5940088"/>
          </a:xfrm>
          <a:prstGeom prst="rect">
            <a:avLst/>
          </a:prstGeom>
          <a:noFill/>
        </p:spPr>
        <p:txBody>
          <a:bodyPr wrap="square">
            <a:spAutoFit/>
          </a:bodyPr>
          <a:lstStyle/>
          <a:p>
            <a:r>
              <a:rPr lang="en-US" sz="2000" b="1" dirty="0">
                <a:solidFill>
                  <a:schemeClr val="bg1"/>
                </a:solidFill>
              </a:rPr>
              <a:t>The more we study the divine character in the light of the cross, the more we see mercy, tenderness, and forgiveness blended with equity and justice, and the more clearly we discern innumerable evidences of a love that is infinite and a tender pity surpassing a mother's yearning sympathy for her wayward child</a:t>
            </a:r>
            <a:r>
              <a:rPr lang="es-ES" sz="2000" b="1" dirty="0">
                <a:solidFill>
                  <a:schemeClr val="bg1"/>
                </a:solidFill>
              </a:rPr>
              <a:t>. </a:t>
            </a:r>
          </a:p>
        </p:txBody>
      </p:sp>
      <p:sp>
        <p:nvSpPr>
          <p:cNvPr id="6" name="CuadroTexto 5">
            <a:extLst>
              <a:ext uri="{FF2B5EF4-FFF2-40B4-BE49-F238E27FC236}">
                <a16:creationId xmlns:a16="http://schemas.microsoft.com/office/drawing/2014/main" id="{F39F1493-F84D-B107-B590-76F3EEA97F27}"/>
              </a:ext>
            </a:extLst>
          </p:cNvPr>
          <p:cNvSpPr txBox="1"/>
          <p:nvPr/>
        </p:nvSpPr>
        <p:spPr>
          <a:xfrm>
            <a:off x="7445773" y="403020"/>
            <a:ext cx="4691501" cy="1938992"/>
          </a:xfrm>
          <a:prstGeom prst="rect">
            <a:avLst/>
          </a:prstGeom>
          <a:solidFill>
            <a:schemeClr val="accent4"/>
          </a:solidFill>
          <a:ln>
            <a:noFill/>
          </a:ln>
          <a:effectLst>
            <a:outerShdw blurRad="184150" dist="241300" dir="11520000" sx="110000" sy="110000" algn="ctr">
              <a:srgbClr val="000000">
                <a:alpha val="18000"/>
              </a:srgbClr>
            </a:outerShdw>
          </a:effectLst>
          <a:scene3d>
            <a:camera prst="isometricOffAxis2Left"/>
            <a:lightRig rig="flood" dir="t">
              <a:rot lat="0" lon="0" rev="13800000"/>
            </a:lightRig>
          </a:scene3d>
          <a:sp3d extrusionH="107950" prstMaterial="plastic">
            <a:bevelT w="82550" h="63500" prst="divot"/>
            <a:bevelB/>
          </a:sp3d>
        </p:spPr>
        <p:style>
          <a:lnRef idx="0">
            <a:scrgbClr r="0" g="0" b="0"/>
          </a:lnRef>
          <a:fillRef idx="0">
            <a:scrgbClr r="0" g="0" b="0"/>
          </a:fillRef>
          <a:effectRef idx="0">
            <a:scrgbClr r="0" g="0" b="0"/>
          </a:effectRef>
          <a:fontRef idx="minor">
            <a:schemeClr val="lt1"/>
          </a:fontRef>
        </p:style>
        <p:txBody>
          <a:bodyPr wrap="square">
            <a:spAutoFit/>
          </a:bodyPr>
          <a:lstStyle/>
          <a:p>
            <a:pPr algn="ctr"/>
            <a:r>
              <a:rPr lang="es-ES" sz="2000" b="1" dirty="0">
                <a:solidFill>
                  <a:schemeClr val="bg1"/>
                </a:solidFill>
              </a:rPr>
              <a:t>“</a:t>
            </a:r>
            <a:r>
              <a:rPr lang="en-US" sz="2000" b="1" dirty="0">
                <a:solidFill>
                  <a:schemeClr val="bg1"/>
                </a:solidFill>
              </a:rPr>
              <a:t>Every human bond may be broken,</a:t>
            </a:r>
          </a:p>
          <a:p>
            <a:pPr algn="ctr"/>
            <a:r>
              <a:rPr lang="en-US" sz="2000" b="1" dirty="0">
                <a:solidFill>
                  <a:schemeClr val="bg1"/>
                </a:solidFill>
              </a:rPr>
              <a:t>Brother may separate from brother,</a:t>
            </a:r>
          </a:p>
          <a:p>
            <a:pPr algn="ctr"/>
            <a:r>
              <a:rPr lang="en-US" sz="2000" b="1" dirty="0">
                <a:solidFill>
                  <a:schemeClr val="bg1"/>
                </a:solidFill>
              </a:rPr>
              <a:t>A mother may forget her children,</a:t>
            </a:r>
          </a:p>
          <a:p>
            <a:pPr algn="ctr"/>
            <a:r>
              <a:rPr lang="en-US" sz="2000" b="1" dirty="0">
                <a:solidFill>
                  <a:schemeClr val="bg1"/>
                </a:solidFill>
              </a:rPr>
              <a:t>The stars may change their fixed paths;</a:t>
            </a:r>
          </a:p>
          <a:p>
            <a:pPr algn="ctr"/>
            <a:r>
              <a:rPr lang="en-US" sz="2000" b="1" dirty="0">
                <a:solidFill>
                  <a:schemeClr val="bg1"/>
                </a:solidFill>
              </a:rPr>
              <a:t>But surely the provident love of Jehovah will never change.</a:t>
            </a:r>
            <a:r>
              <a:rPr lang="es-ES" sz="2000" b="1" dirty="0">
                <a:solidFill>
                  <a:schemeClr val="bg1"/>
                </a:solidFill>
              </a:rPr>
              <a:t>”</a:t>
            </a:r>
          </a:p>
        </p:txBody>
      </p:sp>
      <p:pic>
        <p:nvPicPr>
          <p:cNvPr id="3" name="Gráfico 2" descr="Retorno con relleno sólido">
            <a:hlinkClick r:id="rId3" action="ppaction://hlinksldjump"/>
            <a:extLst>
              <a:ext uri="{FF2B5EF4-FFF2-40B4-BE49-F238E27FC236}">
                <a16:creationId xmlns:a16="http://schemas.microsoft.com/office/drawing/2014/main" id="{90461B53-75BF-108E-EADD-5E265C7849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46699" y="6134100"/>
            <a:ext cx="723900" cy="723900"/>
          </a:xfrm>
          <a:prstGeom prst="rect">
            <a:avLst/>
          </a:prstGeom>
        </p:spPr>
      </p:pic>
    </p:spTree>
    <p:extLst>
      <p:ext uri="{BB962C8B-B14F-4D97-AF65-F5344CB8AC3E}">
        <p14:creationId xmlns:p14="http://schemas.microsoft.com/office/powerpoint/2010/main" val="173012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45">
                                          <p:stCondLst>
                                            <p:cond delay="0"/>
                                          </p:stCondLst>
                                        </p:cTn>
                                        <p:tgtEl>
                                          <p:spTgt spid="6"/>
                                        </p:tgtEl>
                                      </p:cBhvr>
                                    </p:animEffect>
                                    <p:anim calcmode="lin" valueType="num">
                                      <p:cBhvr>
                                        <p:cTn id="13"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18" dur="7">
                                          <p:stCondLst>
                                            <p:cond delay="162"/>
                                          </p:stCondLst>
                                        </p:cTn>
                                        <p:tgtEl>
                                          <p:spTgt spid="6"/>
                                        </p:tgtEl>
                                      </p:cBhvr>
                                      <p:to x="100000" y="60000"/>
                                    </p:animScale>
                                    <p:animScale>
                                      <p:cBhvr>
                                        <p:cTn id="19" dur="41" decel="50000">
                                          <p:stCondLst>
                                            <p:cond delay="169"/>
                                          </p:stCondLst>
                                        </p:cTn>
                                        <p:tgtEl>
                                          <p:spTgt spid="6"/>
                                        </p:tgtEl>
                                      </p:cBhvr>
                                      <p:to x="100000" y="100000"/>
                                    </p:animScale>
                                    <p:animScale>
                                      <p:cBhvr>
                                        <p:cTn id="20" dur="7">
                                          <p:stCondLst>
                                            <p:cond delay="328"/>
                                          </p:stCondLst>
                                        </p:cTn>
                                        <p:tgtEl>
                                          <p:spTgt spid="6"/>
                                        </p:tgtEl>
                                      </p:cBhvr>
                                      <p:to x="100000" y="80000"/>
                                    </p:animScale>
                                    <p:animScale>
                                      <p:cBhvr>
                                        <p:cTn id="21" dur="41" decel="50000">
                                          <p:stCondLst>
                                            <p:cond delay="335"/>
                                          </p:stCondLst>
                                        </p:cTn>
                                        <p:tgtEl>
                                          <p:spTgt spid="6"/>
                                        </p:tgtEl>
                                      </p:cBhvr>
                                      <p:to x="100000" y="100000"/>
                                    </p:animScale>
                                    <p:animScale>
                                      <p:cBhvr>
                                        <p:cTn id="22" dur="7">
                                          <p:stCondLst>
                                            <p:cond delay="410"/>
                                          </p:stCondLst>
                                        </p:cTn>
                                        <p:tgtEl>
                                          <p:spTgt spid="6"/>
                                        </p:tgtEl>
                                      </p:cBhvr>
                                      <p:to x="100000" y="90000"/>
                                    </p:animScale>
                                    <p:animScale>
                                      <p:cBhvr>
                                        <p:cTn id="23" dur="41" decel="50000">
                                          <p:stCondLst>
                                            <p:cond delay="417"/>
                                          </p:stCondLst>
                                        </p:cTn>
                                        <p:tgtEl>
                                          <p:spTgt spid="6"/>
                                        </p:tgtEl>
                                      </p:cBhvr>
                                      <p:to x="100000" y="100000"/>
                                    </p:animScale>
                                    <p:animScale>
                                      <p:cBhvr>
                                        <p:cTn id="24" dur="7">
                                          <p:stCondLst>
                                            <p:cond delay="452"/>
                                          </p:stCondLst>
                                        </p:cTn>
                                        <p:tgtEl>
                                          <p:spTgt spid="6"/>
                                        </p:tgtEl>
                                      </p:cBhvr>
                                      <p:to x="100000" y="95000"/>
                                    </p:animScale>
                                    <p:animScale>
                                      <p:cBhvr>
                                        <p:cTn id="25" dur="41" decel="50000">
                                          <p:stCondLst>
                                            <p:cond delay="459"/>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8000" b="-8000"/>
          </a:stretch>
        </a:blipFill>
        <a:effectLst/>
      </p:bgPr>
    </p:bg>
    <p:spTree>
      <p:nvGrpSpPr>
        <p:cNvPr id="1" name="">
          <a:extLst>
            <a:ext uri="{FF2B5EF4-FFF2-40B4-BE49-F238E27FC236}">
              <a16:creationId xmlns:a16="http://schemas.microsoft.com/office/drawing/2014/main" id="{C7F4E7BD-6258-8294-C4C3-C9EEAB9DFEF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A20E31B-608E-4DD5-056C-85B4CBB8555A}"/>
              </a:ext>
            </a:extLst>
          </p:cNvPr>
          <p:cNvSpPr txBox="1"/>
          <p:nvPr/>
        </p:nvSpPr>
        <p:spPr>
          <a:xfrm>
            <a:off x="80580" y="85590"/>
            <a:ext cx="4586670"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defPPr>
              <a:defRPr lang="es-ES"/>
            </a:defPPr>
            <a:lvl1pPr algn="ctr">
              <a:defRPr b="1">
                <a:solidFill>
                  <a:srgbClr val="FFFF66"/>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Chapter 2: “The Sinner’s Need of Christ”</a:t>
            </a:r>
            <a:endParaRPr lang="es-ES" dirty="0"/>
          </a:p>
        </p:txBody>
      </p:sp>
      <p:grpSp>
        <p:nvGrpSpPr>
          <p:cNvPr id="5" name="Grupo 4">
            <a:extLst>
              <a:ext uri="{FF2B5EF4-FFF2-40B4-BE49-F238E27FC236}">
                <a16:creationId xmlns:a16="http://schemas.microsoft.com/office/drawing/2014/main" id="{C61D973A-AB40-C5A5-1FF6-D3691D960A11}"/>
              </a:ext>
            </a:extLst>
          </p:cNvPr>
          <p:cNvGrpSpPr/>
          <p:nvPr/>
        </p:nvGrpSpPr>
        <p:grpSpPr>
          <a:xfrm>
            <a:off x="935642" y="668852"/>
            <a:ext cx="4586670" cy="678230"/>
            <a:chOff x="935642" y="668852"/>
            <a:chExt cx="4586670" cy="678230"/>
          </a:xfrm>
        </p:grpSpPr>
        <p:pic>
          <p:nvPicPr>
            <p:cNvPr id="6" name="Imagen 5" descr="Imagen que contiene naranja, alimentos, computadora&#10;&#10;El contenido generado por IA puede ser incorrecto.">
              <a:extLst>
                <a:ext uri="{FF2B5EF4-FFF2-40B4-BE49-F238E27FC236}">
                  <a16:creationId xmlns:a16="http://schemas.microsoft.com/office/drawing/2014/main" id="{1B7F6252-ED84-D91E-1749-76BDA90C0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42" y="668852"/>
              <a:ext cx="4586670" cy="678230"/>
            </a:xfrm>
            <a:prstGeom prst="rect">
              <a:avLst/>
            </a:prstGeom>
          </p:spPr>
        </p:pic>
        <p:sp>
          <p:nvSpPr>
            <p:cNvPr id="7" name="CuadroTexto 6">
              <a:extLst>
                <a:ext uri="{FF2B5EF4-FFF2-40B4-BE49-F238E27FC236}">
                  <a16:creationId xmlns:a16="http://schemas.microsoft.com/office/drawing/2014/main" id="{E253365A-48BC-235A-EACF-671B3DF2BF62}"/>
                </a:ext>
              </a:extLst>
            </p:cNvPr>
            <p:cNvSpPr txBox="1"/>
            <p:nvPr/>
          </p:nvSpPr>
          <p:spPr>
            <a:xfrm>
              <a:off x="982490" y="805347"/>
              <a:ext cx="4303885" cy="400110"/>
            </a:xfrm>
            <a:prstGeom prst="rect">
              <a:avLst/>
            </a:prstGeom>
            <a:noFill/>
          </p:spPr>
          <p:txBody>
            <a:bodyPr wrap="square">
              <a:spAutoFit/>
            </a:bodyPr>
            <a:lstStyle/>
            <a:p>
              <a:r>
                <a:rPr lang="en-US" sz="2000" b="1" dirty="0"/>
                <a:t>How has sin affected man’s mind</a:t>
              </a:r>
              <a:r>
                <a:rPr lang="es-ES" sz="2000" b="1" dirty="0"/>
                <a:t>?</a:t>
              </a:r>
            </a:p>
          </p:txBody>
        </p:sp>
      </p:grpSp>
      <p:sp>
        <p:nvSpPr>
          <p:cNvPr id="9" name="CuadroTexto 8">
            <a:extLst>
              <a:ext uri="{FF2B5EF4-FFF2-40B4-BE49-F238E27FC236}">
                <a16:creationId xmlns:a16="http://schemas.microsoft.com/office/drawing/2014/main" id="{DE2C5A19-2653-F4E9-07DD-9D806B56846D}"/>
              </a:ext>
            </a:extLst>
          </p:cNvPr>
          <p:cNvSpPr txBox="1"/>
          <p:nvPr/>
        </p:nvSpPr>
        <p:spPr>
          <a:xfrm>
            <a:off x="286518" y="1480677"/>
            <a:ext cx="9243568" cy="2246769"/>
          </a:xfrm>
          <a:prstGeom prst="rect">
            <a:avLst/>
          </a:prstGeom>
          <a:noFill/>
        </p:spPr>
        <p:txBody>
          <a:bodyPr wrap="square">
            <a:spAutoFit/>
          </a:bodyPr>
          <a:lstStyle/>
          <a:p>
            <a:r>
              <a:rPr lang="en-US" sz="2000" b="1" dirty="0"/>
              <a:t>But through disobedience, his powers were perverted, and selfishness took the place of love. His nature became so weakened through transgression that it was impossible for him, in his own strength, to resist the power of evil. He was made captive by Satan, and would have remained so forever had not God specially interposed. It was the tempter's purpose to thwart the divine plan in man's creation, and fill the earth with woe and desolation. And he would point to all this evil as the result of God's work in creating man</a:t>
            </a:r>
            <a:r>
              <a:rPr lang="es-ES" sz="2000" b="1" dirty="0"/>
              <a:t>.</a:t>
            </a:r>
          </a:p>
        </p:txBody>
      </p:sp>
      <p:grpSp>
        <p:nvGrpSpPr>
          <p:cNvPr id="14" name="Grupo 13">
            <a:extLst>
              <a:ext uri="{FF2B5EF4-FFF2-40B4-BE49-F238E27FC236}">
                <a16:creationId xmlns:a16="http://schemas.microsoft.com/office/drawing/2014/main" id="{16186A10-A5F3-DBD2-8938-5712E631C7DF}"/>
              </a:ext>
            </a:extLst>
          </p:cNvPr>
          <p:cNvGrpSpPr/>
          <p:nvPr/>
        </p:nvGrpSpPr>
        <p:grpSpPr>
          <a:xfrm>
            <a:off x="916591" y="3787751"/>
            <a:ext cx="6036659" cy="676800"/>
            <a:chOff x="916591" y="3787751"/>
            <a:chExt cx="6036659" cy="676800"/>
          </a:xfrm>
        </p:grpSpPr>
        <p:pic>
          <p:nvPicPr>
            <p:cNvPr id="15" name="Imagen 14" descr="Imagen en blanco y negro&#10;&#10;El contenido generado por IA puede ser incorrecto.">
              <a:extLst>
                <a:ext uri="{FF2B5EF4-FFF2-40B4-BE49-F238E27FC236}">
                  <a16:creationId xmlns:a16="http://schemas.microsoft.com/office/drawing/2014/main" id="{3FAB92F9-0124-0B56-1112-024A56A75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91" y="3787751"/>
              <a:ext cx="6036659" cy="676800"/>
            </a:xfrm>
            <a:prstGeom prst="rect">
              <a:avLst/>
            </a:prstGeom>
          </p:spPr>
        </p:pic>
        <p:sp>
          <p:nvSpPr>
            <p:cNvPr id="11" name="CuadroTexto 10">
              <a:extLst>
                <a:ext uri="{FF2B5EF4-FFF2-40B4-BE49-F238E27FC236}">
                  <a16:creationId xmlns:a16="http://schemas.microsoft.com/office/drawing/2014/main" id="{74DA82B7-F82D-E6D3-861D-94EF1B10776C}"/>
                </a:ext>
              </a:extLst>
            </p:cNvPr>
            <p:cNvSpPr txBox="1"/>
            <p:nvPr/>
          </p:nvSpPr>
          <p:spPr>
            <a:xfrm>
              <a:off x="954692" y="3941086"/>
              <a:ext cx="5684233" cy="400110"/>
            </a:xfrm>
            <a:prstGeom prst="rect">
              <a:avLst/>
            </a:prstGeom>
            <a:noFill/>
          </p:spPr>
          <p:txBody>
            <a:bodyPr wrap="square">
              <a:spAutoFit/>
            </a:bodyPr>
            <a:lstStyle/>
            <a:p>
              <a:r>
                <a:rPr lang="en-US" sz="2000" b="1" dirty="0"/>
                <a:t>Describe the condition of the unrenewed heart</a:t>
              </a:r>
              <a:r>
                <a:rPr lang="es-ES" sz="2000" b="1" dirty="0"/>
                <a:t>.</a:t>
              </a:r>
            </a:p>
          </p:txBody>
        </p:sp>
      </p:grpSp>
      <p:sp>
        <p:nvSpPr>
          <p:cNvPr id="13" name="CuadroTexto 12">
            <a:extLst>
              <a:ext uri="{FF2B5EF4-FFF2-40B4-BE49-F238E27FC236}">
                <a16:creationId xmlns:a16="http://schemas.microsoft.com/office/drawing/2014/main" id="{5B0CFC3D-5D70-B078-42EE-D03A66DA6596}"/>
              </a:ext>
            </a:extLst>
          </p:cNvPr>
          <p:cNvSpPr txBox="1"/>
          <p:nvPr/>
        </p:nvSpPr>
        <p:spPr>
          <a:xfrm>
            <a:off x="1695450" y="4726769"/>
            <a:ext cx="8239126" cy="1938992"/>
          </a:xfrm>
          <a:prstGeom prst="rect">
            <a:avLst/>
          </a:prstGeom>
          <a:noFill/>
        </p:spPr>
        <p:txBody>
          <a:bodyPr wrap="square">
            <a:spAutoFit/>
          </a:bodyPr>
          <a:lstStyle/>
          <a:p>
            <a:r>
              <a:rPr lang="en-US" sz="2000" b="1" dirty="0"/>
              <a:t>In his sinless state, man held joyful communion with Him “in whom are hid all the treasures of wisdom and knowledge.” Colossians 2:3. But after his sin, he could no longer find joy in holiness, and he sought to hide from the presence of God. Such is still the condition of the unrenewed heart. It is not in harmony with God, and finds no joy in communion with Him</a:t>
            </a:r>
            <a:r>
              <a:rPr lang="es-ES" sz="2000" b="1" dirty="0"/>
              <a:t>.</a:t>
            </a:r>
          </a:p>
        </p:txBody>
      </p:sp>
      <p:grpSp>
        <p:nvGrpSpPr>
          <p:cNvPr id="3" name="Grupo 2">
            <a:extLst>
              <a:ext uri="{FF2B5EF4-FFF2-40B4-BE49-F238E27FC236}">
                <a16:creationId xmlns:a16="http://schemas.microsoft.com/office/drawing/2014/main" id="{FC3E4277-7D96-5EB2-3570-6B7673DBB707}"/>
              </a:ext>
            </a:extLst>
          </p:cNvPr>
          <p:cNvGrpSpPr/>
          <p:nvPr/>
        </p:nvGrpSpPr>
        <p:grpSpPr>
          <a:xfrm>
            <a:off x="80580" y="587337"/>
            <a:ext cx="855061" cy="846966"/>
            <a:chOff x="80580" y="587337"/>
            <a:chExt cx="855061" cy="846966"/>
          </a:xfrm>
        </p:grpSpPr>
        <p:pic>
          <p:nvPicPr>
            <p:cNvPr id="4" name="Imagen 3" descr="Imagen de la pantalla de un celular con letras&#10;&#10;El contenido generado por IA puede ser incorrecto.">
              <a:extLst>
                <a:ext uri="{FF2B5EF4-FFF2-40B4-BE49-F238E27FC236}">
                  <a16:creationId xmlns:a16="http://schemas.microsoft.com/office/drawing/2014/main" id="{98D896C6-F2AE-8014-44E4-665636D92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80" y="587337"/>
              <a:ext cx="855061" cy="846966"/>
            </a:xfrm>
            <a:prstGeom prst="rect">
              <a:avLst/>
            </a:prstGeom>
          </p:spPr>
        </p:pic>
        <p:sp>
          <p:nvSpPr>
            <p:cNvPr id="8" name="CuadroTexto 7">
              <a:extLst>
                <a:ext uri="{FF2B5EF4-FFF2-40B4-BE49-F238E27FC236}">
                  <a16:creationId xmlns:a16="http://schemas.microsoft.com/office/drawing/2014/main" id="{5B927F5B-0C8D-4C0F-C1C5-80D78A7251AB}"/>
                </a:ext>
              </a:extLst>
            </p:cNvPr>
            <p:cNvSpPr txBox="1"/>
            <p:nvPr/>
          </p:nvSpPr>
          <p:spPr>
            <a:xfrm>
              <a:off x="286518" y="743792"/>
              <a:ext cx="492555" cy="523220"/>
            </a:xfrm>
            <a:prstGeom prst="rect">
              <a:avLst/>
            </a:prstGeom>
            <a:noFill/>
          </p:spPr>
          <p:txBody>
            <a:bodyPr wrap="square" rtlCol="0">
              <a:spAutoFit/>
            </a:bodyPr>
            <a:lstStyle/>
            <a:p>
              <a:r>
                <a:rPr lang="es-ES" sz="2800" dirty="0">
                  <a:solidFill>
                    <a:schemeClr val="bg1"/>
                  </a:solidFill>
                  <a:effectLst>
                    <a:glow rad="63500">
                      <a:srgbClr val="8E3300"/>
                    </a:glow>
                  </a:effectLst>
                </a:rPr>
                <a:t>1.</a:t>
              </a:r>
            </a:p>
          </p:txBody>
        </p:sp>
      </p:grpSp>
      <p:grpSp>
        <p:nvGrpSpPr>
          <p:cNvPr id="10" name="Grupo 9">
            <a:extLst>
              <a:ext uri="{FF2B5EF4-FFF2-40B4-BE49-F238E27FC236}">
                <a16:creationId xmlns:a16="http://schemas.microsoft.com/office/drawing/2014/main" id="{6F9B73CB-756D-C6A3-6AA8-75339075DB39}"/>
              </a:ext>
            </a:extLst>
          </p:cNvPr>
          <p:cNvGrpSpPr/>
          <p:nvPr/>
        </p:nvGrpSpPr>
        <p:grpSpPr>
          <a:xfrm>
            <a:off x="70344" y="3692531"/>
            <a:ext cx="854087" cy="846000"/>
            <a:chOff x="70344" y="3692531"/>
            <a:chExt cx="854087" cy="846000"/>
          </a:xfrm>
        </p:grpSpPr>
        <p:pic>
          <p:nvPicPr>
            <p:cNvPr id="12" name="Imagen 11" descr="Forma, Cuadrado&#10;&#10;El contenido generado por IA puede ser incorrecto.">
              <a:extLst>
                <a:ext uri="{FF2B5EF4-FFF2-40B4-BE49-F238E27FC236}">
                  <a16:creationId xmlns:a16="http://schemas.microsoft.com/office/drawing/2014/main" id="{C5332572-1238-8168-9843-FBB66E6B17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44" y="3692531"/>
              <a:ext cx="854087" cy="846000"/>
            </a:xfrm>
            <a:prstGeom prst="rect">
              <a:avLst/>
            </a:prstGeom>
          </p:spPr>
        </p:pic>
        <p:sp>
          <p:nvSpPr>
            <p:cNvPr id="19" name="CuadroTexto 18">
              <a:extLst>
                <a:ext uri="{FF2B5EF4-FFF2-40B4-BE49-F238E27FC236}">
                  <a16:creationId xmlns:a16="http://schemas.microsoft.com/office/drawing/2014/main" id="{6DF248B1-4DE3-7C59-F468-3B17CDD6991E}"/>
                </a:ext>
              </a:extLst>
            </p:cNvPr>
            <p:cNvSpPr txBox="1"/>
            <p:nvPr/>
          </p:nvSpPr>
          <p:spPr>
            <a:xfrm>
              <a:off x="256038" y="3879531"/>
              <a:ext cx="492555" cy="523220"/>
            </a:xfrm>
            <a:prstGeom prst="rect">
              <a:avLst/>
            </a:prstGeom>
            <a:noFill/>
          </p:spPr>
          <p:txBody>
            <a:bodyPr wrap="square" rtlCol="0">
              <a:spAutoFit/>
            </a:bodyPr>
            <a:lstStyle/>
            <a:p>
              <a:r>
                <a:rPr lang="es-ES" sz="2800" dirty="0">
                  <a:solidFill>
                    <a:schemeClr val="bg1"/>
                  </a:solidFill>
                  <a:effectLst>
                    <a:glow rad="63500">
                      <a:srgbClr val="777400"/>
                    </a:glow>
                  </a:effectLst>
                </a:rPr>
                <a:t>2.</a:t>
              </a:r>
            </a:p>
          </p:txBody>
        </p:sp>
      </p:grpSp>
      <p:pic>
        <p:nvPicPr>
          <p:cNvPr id="23" name="Imagen 22" descr="Un grupo de personas en moto en la calle&#10;&#10;El contenido generado por IA puede ser incorrecto.">
            <a:extLst>
              <a:ext uri="{FF2B5EF4-FFF2-40B4-BE49-F238E27FC236}">
                <a16:creationId xmlns:a16="http://schemas.microsoft.com/office/drawing/2014/main" id="{37EEE288-6EB0-8AAD-170C-A7EBBFF20F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6688" y="192239"/>
            <a:ext cx="2401667" cy="1801250"/>
          </a:xfrm>
          <a:prstGeom prst="rect">
            <a:avLst/>
          </a:prstGeom>
          <a:ln w="38100" cap="sq">
            <a:solidFill>
              <a:srgbClr val="FF8719"/>
            </a:solidFill>
            <a:prstDash val="solid"/>
            <a:miter lim="800000"/>
          </a:ln>
          <a:effectLst>
            <a:outerShdw blurRad="50800" dist="38100" dir="2700000" algn="tl" rotWithShape="0">
              <a:srgbClr val="000000">
                <a:alpha val="43000"/>
              </a:srgbClr>
            </a:outerShdw>
          </a:effectLst>
        </p:spPr>
      </p:pic>
      <p:pic>
        <p:nvPicPr>
          <p:cNvPr id="25" name="Imagen 24" descr="Imagen que contiene edificio, exterior, calle, coche&#10;&#10;El contenido generado por IA puede ser incorrecto.">
            <a:extLst>
              <a:ext uri="{FF2B5EF4-FFF2-40B4-BE49-F238E27FC236}">
                <a16:creationId xmlns:a16="http://schemas.microsoft.com/office/drawing/2014/main" id="{A01B37F0-0769-9BB7-60EA-2EA99C432F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5885" y="2131231"/>
            <a:ext cx="2401667" cy="1889449"/>
          </a:xfrm>
          <a:prstGeom prst="rect">
            <a:avLst/>
          </a:prstGeom>
          <a:ln w="38100" cap="sq">
            <a:solidFill>
              <a:srgbClr val="FF8719"/>
            </a:solidFill>
            <a:prstDash val="solid"/>
            <a:miter lim="800000"/>
          </a:ln>
          <a:effectLst>
            <a:outerShdw blurRad="50800" dist="38100" dir="2700000" algn="tl" rotWithShape="0">
              <a:srgbClr val="000000">
                <a:alpha val="43000"/>
              </a:srgbClr>
            </a:outerShdw>
          </a:effectLst>
        </p:spPr>
      </p:pic>
      <p:pic>
        <p:nvPicPr>
          <p:cNvPr id="27" name="Imagen 26" descr="Un dibujo de un árbol&#10;&#10;El contenido generado por IA puede ser incorrecto.">
            <a:extLst>
              <a:ext uri="{FF2B5EF4-FFF2-40B4-BE49-F238E27FC236}">
                <a16:creationId xmlns:a16="http://schemas.microsoft.com/office/drawing/2014/main" id="{2AE75DFD-4653-2A9C-849B-E11AC6120D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155" y="4598836"/>
            <a:ext cx="1457325" cy="2066925"/>
          </a:xfrm>
          <a:prstGeom prst="rect">
            <a:avLst/>
          </a:prstGeom>
          <a:ln w="38100" cap="sq">
            <a:solidFill>
              <a:srgbClr val="F3FB2B"/>
            </a:solidFill>
            <a:prstDash val="solid"/>
            <a:miter lim="800000"/>
          </a:ln>
          <a:effectLst>
            <a:outerShdw blurRad="50800" dist="38100" dir="2700000" algn="tl" rotWithShape="0">
              <a:srgbClr val="000000">
                <a:alpha val="43000"/>
              </a:srgbClr>
            </a:outerShdw>
          </a:effectLst>
        </p:spPr>
      </p:pic>
      <p:pic>
        <p:nvPicPr>
          <p:cNvPr id="29" name="Imagen 28" descr="Un hombre y una mujer con un vestido de color negro&#10;&#10;El contenido generado por IA puede ser incorrecto.">
            <a:extLst>
              <a:ext uri="{FF2B5EF4-FFF2-40B4-BE49-F238E27FC236}">
                <a16:creationId xmlns:a16="http://schemas.microsoft.com/office/drawing/2014/main" id="{688AB733-3740-C7B2-5F75-0748CB793B67}"/>
              </a:ext>
            </a:extLst>
          </p:cNvPr>
          <p:cNvPicPr>
            <a:picLocks noChangeAspect="1"/>
          </p:cNvPicPr>
          <p:nvPr/>
        </p:nvPicPr>
        <p:blipFill>
          <a:blip r:embed="rId11">
            <a:extLst>
              <a:ext uri="{28A0092B-C50C-407E-A947-70E740481C1C}">
                <a14:useLocalDpi xmlns:a14="http://schemas.microsoft.com/office/drawing/2010/main" val="0"/>
              </a:ext>
            </a:extLst>
          </a:blip>
          <a:srcRect l="7104" r="18280"/>
          <a:stretch>
            <a:fillRect/>
          </a:stretch>
        </p:blipFill>
        <p:spPr>
          <a:xfrm>
            <a:off x="10010775" y="4597137"/>
            <a:ext cx="2058055" cy="2068624"/>
          </a:xfrm>
          <a:prstGeom prst="rect">
            <a:avLst/>
          </a:prstGeom>
          <a:ln w="38100" cap="sq">
            <a:solidFill>
              <a:srgbClr val="F3FB2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2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ppt_w</p:attrName>
                                        </p:attrNameLst>
                                      </p:cBhvr>
                                      <p:tavLst>
                                        <p:tav tm="0">
                                          <p:val>
                                            <p:fltVal val="0"/>
                                          </p:val>
                                        </p:tav>
                                        <p:tav tm="100000">
                                          <p:val>
                                            <p:strVal val="#ppt_w"/>
                                          </p:val>
                                        </p:tav>
                                      </p:tavLst>
                                    </p:anim>
                                    <p:anim calcmode="lin" valueType="num">
                                      <p:cBhvr>
                                        <p:cTn id="49" dur="500" fill="hold"/>
                                        <p:tgtEl>
                                          <p:spTgt spid="29"/>
                                        </p:tgtEl>
                                        <p:attrNameLst>
                                          <p:attrName>ppt_h</p:attrName>
                                        </p:attrNameLst>
                                      </p:cBhvr>
                                      <p:tavLst>
                                        <p:tav tm="0">
                                          <p:val>
                                            <p:fltVal val="0"/>
                                          </p:val>
                                        </p:tav>
                                        <p:tav tm="100000">
                                          <p:val>
                                            <p:strVal val="#ppt_h"/>
                                          </p:val>
                                        </p:tav>
                                      </p:tavLst>
                                    </p:anim>
                                    <p:animEffect transition="in" filter="fade">
                                      <p:cBhvr>
                                        <p:cTn id="50" dur="500"/>
                                        <p:tgtEl>
                                          <p:spTgt spid="29"/>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8000" b="-8000"/>
          </a:stretch>
        </a:blipFill>
        <a:effectLst/>
      </p:bgPr>
    </p:bg>
    <p:spTree>
      <p:nvGrpSpPr>
        <p:cNvPr id="1" name="">
          <a:extLst>
            <a:ext uri="{FF2B5EF4-FFF2-40B4-BE49-F238E27FC236}">
              <a16:creationId xmlns:a16="http://schemas.microsoft.com/office/drawing/2014/main" id="{EBCEB5A2-0A86-90A9-73C7-6FCA0A66F686}"/>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7295B18E-0FF6-6B1D-2DA9-A8C5B6733C59}"/>
              </a:ext>
            </a:extLst>
          </p:cNvPr>
          <p:cNvGrpSpPr/>
          <p:nvPr/>
        </p:nvGrpSpPr>
        <p:grpSpPr>
          <a:xfrm>
            <a:off x="952498" y="230828"/>
            <a:ext cx="6765038" cy="849068"/>
            <a:chOff x="952498" y="230828"/>
            <a:chExt cx="6524627" cy="849068"/>
          </a:xfrm>
        </p:grpSpPr>
        <p:pic>
          <p:nvPicPr>
            <p:cNvPr id="5" name="Imagen 4">
              <a:extLst>
                <a:ext uri="{FF2B5EF4-FFF2-40B4-BE49-F238E27FC236}">
                  <a16:creationId xmlns:a16="http://schemas.microsoft.com/office/drawing/2014/main" id="{14BE7428-3FF2-96BD-6508-8EFB13AC6A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2498" y="230828"/>
              <a:ext cx="6524627" cy="676800"/>
            </a:xfrm>
            <a:prstGeom prst="rect">
              <a:avLst/>
            </a:prstGeom>
          </p:spPr>
        </p:pic>
        <p:sp>
          <p:nvSpPr>
            <p:cNvPr id="3" name="CuadroTexto 2">
              <a:extLst>
                <a:ext uri="{FF2B5EF4-FFF2-40B4-BE49-F238E27FC236}">
                  <a16:creationId xmlns:a16="http://schemas.microsoft.com/office/drawing/2014/main" id="{D5D43F5E-1473-A1A6-A218-7E7E19CD5D24}"/>
                </a:ext>
              </a:extLst>
            </p:cNvPr>
            <p:cNvSpPr txBox="1"/>
            <p:nvPr/>
          </p:nvSpPr>
          <p:spPr>
            <a:xfrm>
              <a:off x="981076" y="372010"/>
              <a:ext cx="6124574" cy="707886"/>
            </a:xfrm>
            <a:prstGeom prst="rect">
              <a:avLst/>
            </a:prstGeom>
            <a:noFill/>
          </p:spPr>
          <p:txBody>
            <a:bodyPr wrap="square">
              <a:spAutoFit/>
            </a:bodyPr>
            <a:lstStyle/>
            <a:p>
              <a:r>
                <a:rPr lang="en-US" sz="2000" b="1" dirty="0"/>
                <a:t>What would heaven be like to an unrepentant sinner</a:t>
              </a:r>
              <a:r>
                <a:rPr lang="es-ES" sz="2000" b="1" dirty="0"/>
                <a:t>?</a:t>
              </a:r>
            </a:p>
          </p:txBody>
        </p:sp>
      </p:grpSp>
      <p:sp>
        <p:nvSpPr>
          <p:cNvPr id="4" name="CuadroTexto 3">
            <a:extLst>
              <a:ext uri="{FF2B5EF4-FFF2-40B4-BE49-F238E27FC236}">
                <a16:creationId xmlns:a16="http://schemas.microsoft.com/office/drawing/2014/main" id="{5761CAF6-6B82-DB6F-B942-5824A5787AA2}"/>
              </a:ext>
            </a:extLst>
          </p:cNvPr>
          <p:cNvSpPr txBox="1"/>
          <p:nvPr/>
        </p:nvSpPr>
        <p:spPr>
          <a:xfrm>
            <a:off x="6654812" y="1455755"/>
            <a:ext cx="5410199" cy="4401205"/>
          </a:xfrm>
          <a:prstGeom prst="rect">
            <a:avLst/>
          </a:prstGeom>
          <a:noFill/>
        </p:spPr>
        <p:txBody>
          <a:bodyPr wrap="square">
            <a:spAutoFit/>
          </a:bodyPr>
          <a:lstStyle/>
          <a:p>
            <a:r>
              <a:rPr lang="en-US" sz="2000" b="1" dirty="0"/>
              <a:t>The sinner could not be happy in God's presence; he would shrink from the companionship of holy beings. Could he be permitted to enter heaven, it would have no joy for him. The spirit of unselfish love that reigns there—every heart responding to the heart of Infinite Love—would touch no answering chord in his soul. His thoughts, his interests, his motives, would be alien to  those that actuate the sinless dwellers there. He would be a discordant note in the melody of heaven. Heaven would be to him a place of torture; he would long to be hidden from Him who is its light, and the center of its joy. </a:t>
            </a:r>
            <a:endParaRPr lang="es-ES" sz="2000" b="1" dirty="0"/>
          </a:p>
        </p:txBody>
      </p:sp>
      <p:grpSp>
        <p:nvGrpSpPr>
          <p:cNvPr id="2" name="Grupo 1">
            <a:extLst>
              <a:ext uri="{FF2B5EF4-FFF2-40B4-BE49-F238E27FC236}">
                <a16:creationId xmlns:a16="http://schemas.microsoft.com/office/drawing/2014/main" id="{D578CA63-B647-C31A-8092-C6F250B844F1}"/>
              </a:ext>
            </a:extLst>
          </p:cNvPr>
          <p:cNvGrpSpPr/>
          <p:nvPr/>
        </p:nvGrpSpPr>
        <p:grpSpPr>
          <a:xfrm>
            <a:off x="126989" y="149065"/>
            <a:ext cx="854086" cy="845999"/>
            <a:chOff x="126989" y="149065"/>
            <a:chExt cx="854086" cy="845999"/>
          </a:xfrm>
        </p:grpSpPr>
        <p:pic>
          <p:nvPicPr>
            <p:cNvPr id="7" name="Imagen 6">
              <a:extLst>
                <a:ext uri="{FF2B5EF4-FFF2-40B4-BE49-F238E27FC236}">
                  <a16:creationId xmlns:a16="http://schemas.microsoft.com/office/drawing/2014/main" id="{AF7350C4-B86A-AEBB-CF72-176B293535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989" y="149065"/>
              <a:ext cx="854086" cy="845999"/>
            </a:xfrm>
            <a:prstGeom prst="rect">
              <a:avLst/>
            </a:prstGeom>
          </p:spPr>
        </p:pic>
        <p:sp>
          <p:nvSpPr>
            <p:cNvPr id="8" name="CuadroTexto 7">
              <a:extLst>
                <a:ext uri="{FF2B5EF4-FFF2-40B4-BE49-F238E27FC236}">
                  <a16:creationId xmlns:a16="http://schemas.microsoft.com/office/drawing/2014/main" id="{455A8E92-44DD-9569-A44A-B7E299D17D03}"/>
                </a:ext>
              </a:extLst>
            </p:cNvPr>
            <p:cNvSpPr txBox="1"/>
            <p:nvPr/>
          </p:nvSpPr>
          <p:spPr>
            <a:xfrm>
              <a:off x="336329" y="310455"/>
              <a:ext cx="492555" cy="523220"/>
            </a:xfrm>
            <a:prstGeom prst="rect">
              <a:avLst/>
            </a:prstGeom>
            <a:noFill/>
          </p:spPr>
          <p:txBody>
            <a:bodyPr wrap="square" rtlCol="0">
              <a:spAutoFit/>
            </a:bodyPr>
            <a:lstStyle/>
            <a:p>
              <a:r>
                <a:rPr lang="es-ES" sz="2800" dirty="0">
                  <a:solidFill>
                    <a:schemeClr val="bg1"/>
                  </a:solidFill>
                  <a:effectLst>
                    <a:glow rad="63500">
                      <a:schemeClr val="accent2">
                        <a:lumMod val="50000"/>
                      </a:schemeClr>
                    </a:glow>
                  </a:effectLst>
                </a:rPr>
                <a:t>3.</a:t>
              </a:r>
            </a:p>
          </p:txBody>
        </p:sp>
      </p:grpSp>
      <p:pic>
        <p:nvPicPr>
          <p:cNvPr id="10" name="Imagen 9" descr="Un grupo de personas en medio de varios árboles&#10;&#10;El contenido generado por IA puede ser incorrecto.">
            <a:extLst>
              <a:ext uri="{FF2B5EF4-FFF2-40B4-BE49-F238E27FC236}">
                <a16:creationId xmlns:a16="http://schemas.microsoft.com/office/drawing/2014/main" id="{E7FFB32E-AC9D-7F43-8728-05E6ADB95878}"/>
              </a:ext>
            </a:extLst>
          </p:cNvPr>
          <p:cNvPicPr>
            <a:picLocks noChangeAspect="1"/>
          </p:cNvPicPr>
          <p:nvPr/>
        </p:nvPicPr>
        <p:blipFill rotWithShape="1">
          <a:blip r:embed="rId5">
            <a:extLst>
              <a:ext uri="{28A0092B-C50C-407E-A947-70E740481C1C}">
                <a14:useLocalDpi xmlns:a14="http://schemas.microsoft.com/office/drawing/2010/main" val="0"/>
              </a:ext>
            </a:extLst>
          </a:blip>
          <a:srcRect l="10717" t="1057" r="10717" b="1"/>
          <a:stretch>
            <a:fillRect/>
          </a:stretch>
        </p:blipFill>
        <p:spPr>
          <a:xfrm>
            <a:off x="126989" y="1079665"/>
            <a:ext cx="6339351" cy="4401205"/>
          </a:xfrm>
          <a:prstGeom prst="rect">
            <a:avLst/>
          </a:prstGeom>
          <a:ln w="38100" cap="sq">
            <a:solidFill>
              <a:srgbClr val="E05646"/>
            </a:solidFill>
            <a:prstDash val="solid"/>
            <a:miter lim="800000"/>
          </a:ln>
          <a:effectLst>
            <a:outerShdw blurRad="50800" dist="38100" dir="2700000" algn="tl" rotWithShape="0">
              <a:srgbClr val="000000">
                <a:alpha val="43000"/>
              </a:srgbClr>
            </a:outerShdw>
          </a:effectLst>
        </p:spPr>
      </p:pic>
      <p:sp>
        <p:nvSpPr>
          <p:cNvPr id="12" name="CuadroTexto 11">
            <a:extLst>
              <a:ext uri="{FF2B5EF4-FFF2-40B4-BE49-F238E27FC236}">
                <a16:creationId xmlns:a16="http://schemas.microsoft.com/office/drawing/2014/main" id="{B662D8B4-8093-6F45-4B22-72E84D4DDFDB}"/>
              </a:ext>
            </a:extLst>
          </p:cNvPr>
          <p:cNvSpPr txBox="1"/>
          <p:nvPr/>
        </p:nvSpPr>
        <p:spPr>
          <a:xfrm>
            <a:off x="22213" y="5693272"/>
            <a:ext cx="11960236" cy="1015663"/>
          </a:xfrm>
          <a:prstGeom prst="rect">
            <a:avLst/>
          </a:prstGeom>
          <a:noFill/>
        </p:spPr>
        <p:txBody>
          <a:bodyPr wrap="square">
            <a:spAutoFit/>
          </a:bodyPr>
          <a:lstStyle/>
          <a:p>
            <a:r>
              <a:rPr lang="en-US" sz="2000" b="1" dirty="0"/>
              <a:t>It is no arbitrary decree on the part of God that excludes the wicked from heaven; they are shut out by their own unfitness for its companionship. The glory of God would be to them a consuming fire. They would welcome destruction, that they might be hidden from the face of Him who died to redeem them.</a:t>
            </a:r>
            <a:endParaRPr lang="es-ES" sz="2000" dirty="0"/>
          </a:p>
        </p:txBody>
      </p:sp>
      <p:pic>
        <p:nvPicPr>
          <p:cNvPr id="14" name="Imagen 13" descr="Un dibujo de una persona&#10;&#10;El contenido generado por IA puede ser incorrecto.">
            <a:extLst>
              <a:ext uri="{FF2B5EF4-FFF2-40B4-BE49-F238E27FC236}">
                <a16:creationId xmlns:a16="http://schemas.microsoft.com/office/drawing/2014/main" id="{35FB52F9-B287-68BC-7D00-A79FB626FB72}"/>
              </a:ext>
            </a:extLst>
          </p:cNvPr>
          <p:cNvPicPr>
            <a:picLocks noChangeAspect="1"/>
          </p:cNvPicPr>
          <p:nvPr/>
        </p:nvPicPr>
        <p:blipFill rotWithShape="1">
          <a:blip r:embed="rId6">
            <a:extLst>
              <a:ext uri="{28A0092B-C50C-407E-A947-70E740481C1C}">
                <a14:useLocalDpi xmlns:a14="http://schemas.microsoft.com/office/drawing/2010/main" val="0"/>
              </a:ext>
            </a:extLst>
          </a:blip>
          <a:srcRect t="35905" b="23495"/>
          <a:stretch>
            <a:fillRect/>
          </a:stretch>
        </p:blipFill>
        <p:spPr>
          <a:xfrm>
            <a:off x="7811034" y="148973"/>
            <a:ext cx="4171415" cy="1270206"/>
          </a:xfrm>
          <a:prstGeom prst="rect">
            <a:avLst/>
          </a:prstGeom>
          <a:ln w="38100" cap="sq">
            <a:solidFill>
              <a:srgbClr val="E0564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923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8000" b="-8000"/>
          </a:stretch>
        </a:blipFill>
        <a:effectLst/>
      </p:bgPr>
    </p:bg>
    <p:spTree>
      <p:nvGrpSpPr>
        <p:cNvPr id="1" name="">
          <a:extLst>
            <a:ext uri="{FF2B5EF4-FFF2-40B4-BE49-F238E27FC236}">
              <a16:creationId xmlns:a16="http://schemas.microsoft.com/office/drawing/2014/main" id="{5A4390F6-309A-FFAC-7C25-308D71839295}"/>
            </a:ext>
          </a:extLst>
        </p:cNvPr>
        <p:cNvGrpSpPr/>
        <p:nvPr/>
      </p:nvGrpSpPr>
      <p:grpSpPr>
        <a:xfrm>
          <a:off x="0" y="0"/>
          <a:ext cx="0" cy="0"/>
          <a:chOff x="0" y="0"/>
          <a:chExt cx="0" cy="0"/>
        </a:xfrm>
      </p:grpSpPr>
      <p:grpSp>
        <p:nvGrpSpPr>
          <p:cNvPr id="12" name="Grupo 11">
            <a:extLst>
              <a:ext uri="{FF2B5EF4-FFF2-40B4-BE49-F238E27FC236}">
                <a16:creationId xmlns:a16="http://schemas.microsoft.com/office/drawing/2014/main" id="{99B4C263-5F5F-3068-7F93-A2C6C2B04EA4}"/>
              </a:ext>
            </a:extLst>
          </p:cNvPr>
          <p:cNvGrpSpPr/>
          <p:nvPr/>
        </p:nvGrpSpPr>
        <p:grpSpPr>
          <a:xfrm>
            <a:off x="857250" y="266994"/>
            <a:ext cx="8505825" cy="846001"/>
            <a:chOff x="857249" y="266994"/>
            <a:chExt cx="9307906" cy="846001"/>
          </a:xfrm>
        </p:grpSpPr>
        <p:pic>
          <p:nvPicPr>
            <p:cNvPr id="4" name="Imagen 3" descr="Imagen de la pantalla de un celular&#10;&#10;El contenido generado por IA puede ser incorrecto.">
              <a:extLst>
                <a:ext uri="{FF2B5EF4-FFF2-40B4-BE49-F238E27FC236}">
                  <a16:creationId xmlns:a16="http://schemas.microsoft.com/office/drawing/2014/main" id="{BF4B9149-1EF9-9AC6-D8A3-9B6EAB368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49" y="266994"/>
              <a:ext cx="9307906" cy="846001"/>
            </a:xfrm>
            <a:prstGeom prst="rect">
              <a:avLst/>
            </a:prstGeom>
          </p:spPr>
        </p:pic>
        <p:sp>
          <p:nvSpPr>
            <p:cNvPr id="6" name="CuadroTexto 5">
              <a:extLst>
                <a:ext uri="{FF2B5EF4-FFF2-40B4-BE49-F238E27FC236}">
                  <a16:creationId xmlns:a16="http://schemas.microsoft.com/office/drawing/2014/main" id="{F3268F44-A9E7-E983-9990-F952E97A6DD2}"/>
                </a:ext>
              </a:extLst>
            </p:cNvPr>
            <p:cNvSpPr txBox="1"/>
            <p:nvPr/>
          </p:nvSpPr>
          <p:spPr>
            <a:xfrm>
              <a:off x="1071562" y="336051"/>
              <a:ext cx="8553701" cy="707886"/>
            </a:xfrm>
            <a:prstGeom prst="rect">
              <a:avLst/>
            </a:prstGeom>
            <a:noFill/>
          </p:spPr>
          <p:txBody>
            <a:bodyPr wrap="square">
              <a:spAutoFit/>
            </a:bodyPr>
            <a:lstStyle/>
            <a:p>
              <a:r>
                <a:rPr lang="en-US" sz="2000" b="1" dirty="0"/>
                <a:t>Why are education, culture, the exercise of the will, human effort, not adequate to bring a person to holiness</a:t>
              </a:r>
              <a:r>
                <a:rPr lang="es-ES" sz="2000" b="1" dirty="0"/>
                <a:t>?</a:t>
              </a:r>
            </a:p>
          </p:txBody>
        </p:sp>
      </p:grpSp>
      <p:sp>
        <p:nvSpPr>
          <p:cNvPr id="3" name="CuadroTexto 2">
            <a:extLst>
              <a:ext uri="{FF2B5EF4-FFF2-40B4-BE49-F238E27FC236}">
                <a16:creationId xmlns:a16="http://schemas.microsoft.com/office/drawing/2014/main" id="{DD6F81E4-8E0C-ECD0-588E-2C6A40AB722C}"/>
              </a:ext>
            </a:extLst>
          </p:cNvPr>
          <p:cNvSpPr txBox="1"/>
          <p:nvPr/>
        </p:nvSpPr>
        <p:spPr>
          <a:xfrm>
            <a:off x="216789" y="1157783"/>
            <a:ext cx="8972231" cy="2246769"/>
          </a:xfrm>
          <a:prstGeom prst="rect">
            <a:avLst/>
          </a:prstGeom>
          <a:noFill/>
        </p:spPr>
        <p:txBody>
          <a:bodyPr wrap="square">
            <a:spAutoFit/>
          </a:bodyPr>
          <a:lstStyle/>
          <a:p>
            <a:r>
              <a:rPr lang="en-US" sz="2000" b="1" dirty="0"/>
              <a:t>Education, culture, the exercise of the will, human effort, all have their proper sphere, but here they are powerless. They may produce an outward correctness of behavior, but they cannot change the heart; they cannot purify the springs of life. There must be a power working from within, a new life from above, before men can be changed from sin to holiness. That power is Christ. His grace alone can quicken the lifeless faculties of the soul, and attract it to God, to holiness</a:t>
            </a:r>
            <a:r>
              <a:rPr lang="es-ES" sz="2000" b="1" dirty="0"/>
              <a:t>.</a:t>
            </a:r>
          </a:p>
        </p:txBody>
      </p:sp>
      <p:grpSp>
        <p:nvGrpSpPr>
          <p:cNvPr id="16" name="Grupo 15">
            <a:extLst>
              <a:ext uri="{FF2B5EF4-FFF2-40B4-BE49-F238E27FC236}">
                <a16:creationId xmlns:a16="http://schemas.microsoft.com/office/drawing/2014/main" id="{3D61620F-C019-F103-9203-E8ED0EA39B6D}"/>
              </a:ext>
            </a:extLst>
          </p:cNvPr>
          <p:cNvGrpSpPr/>
          <p:nvPr/>
        </p:nvGrpSpPr>
        <p:grpSpPr>
          <a:xfrm>
            <a:off x="979490" y="3449341"/>
            <a:ext cx="9593259" cy="846001"/>
            <a:chOff x="979491" y="3449341"/>
            <a:chExt cx="10669584" cy="846001"/>
          </a:xfrm>
        </p:grpSpPr>
        <p:pic>
          <p:nvPicPr>
            <p:cNvPr id="13" name="Imagen 12" descr="Forma&#10;&#10;El contenido generado por IA puede ser incorrecto.">
              <a:extLst>
                <a:ext uri="{FF2B5EF4-FFF2-40B4-BE49-F238E27FC236}">
                  <a16:creationId xmlns:a16="http://schemas.microsoft.com/office/drawing/2014/main" id="{15EA2EFB-5763-6470-8150-CB007637E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491" y="3449341"/>
              <a:ext cx="10669584" cy="846001"/>
            </a:xfrm>
            <a:prstGeom prst="rect">
              <a:avLst/>
            </a:prstGeom>
          </p:spPr>
        </p:pic>
        <p:sp>
          <p:nvSpPr>
            <p:cNvPr id="8" name="CuadroTexto 7">
              <a:extLst>
                <a:ext uri="{FF2B5EF4-FFF2-40B4-BE49-F238E27FC236}">
                  <a16:creationId xmlns:a16="http://schemas.microsoft.com/office/drawing/2014/main" id="{20DA6217-230F-7D35-D068-D08247DACFE2}"/>
                </a:ext>
              </a:extLst>
            </p:cNvPr>
            <p:cNvSpPr txBox="1"/>
            <p:nvPr/>
          </p:nvSpPr>
          <p:spPr>
            <a:xfrm>
              <a:off x="1071562" y="3518398"/>
              <a:ext cx="9763125" cy="707886"/>
            </a:xfrm>
            <a:prstGeom prst="rect">
              <a:avLst/>
            </a:prstGeom>
            <a:noFill/>
          </p:spPr>
          <p:txBody>
            <a:bodyPr wrap="square">
              <a:spAutoFit/>
            </a:bodyPr>
            <a:lstStyle/>
            <a:p>
              <a:r>
                <a:rPr lang="en-US" sz="2000" b="1" dirty="0"/>
                <a:t>True or False. To develop the good that exists in man by nature is all that is necessary to be saved</a:t>
              </a:r>
              <a:r>
                <a:rPr lang="es-ES" sz="2000" b="1" dirty="0"/>
                <a:t>. [</a:t>
              </a:r>
              <a:r>
                <a:rPr lang="es-ES" sz="2000" b="1" dirty="0" err="1"/>
                <a:t>Explain</a:t>
              </a:r>
              <a:r>
                <a:rPr lang="es-ES" sz="2000" b="1" dirty="0"/>
                <a:t> </a:t>
              </a:r>
              <a:r>
                <a:rPr lang="es-ES" sz="2000" b="1" dirty="0" err="1"/>
                <a:t>your</a:t>
              </a:r>
              <a:r>
                <a:rPr lang="es-ES" sz="2000" b="1" dirty="0"/>
                <a:t> </a:t>
              </a:r>
              <a:r>
                <a:rPr lang="es-ES" sz="2000" b="1" dirty="0" err="1"/>
                <a:t>answer</a:t>
              </a:r>
              <a:r>
                <a:rPr lang="es-ES" sz="2000" b="1" dirty="0"/>
                <a:t>]</a:t>
              </a:r>
            </a:p>
          </p:txBody>
        </p:sp>
      </p:grpSp>
      <p:sp>
        <p:nvSpPr>
          <p:cNvPr id="5" name="CuadroTexto 4">
            <a:extLst>
              <a:ext uri="{FF2B5EF4-FFF2-40B4-BE49-F238E27FC236}">
                <a16:creationId xmlns:a16="http://schemas.microsoft.com/office/drawing/2014/main" id="{E081FC9A-F20A-7F24-4FE4-F116371C1780}"/>
              </a:ext>
            </a:extLst>
          </p:cNvPr>
          <p:cNvSpPr txBox="1"/>
          <p:nvPr/>
        </p:nvSpPr>
        <p:spPr>
          <a:xfrm>
            <a:off x="4281939" y="4316774"/>
            <a:ext cx="7910061" cy="2554545"/>
          </a:xfrm>
          <a:prstGeom prst="rect">
            <a:avLst/>
          </a:prstGeom>
          <a:noFill/>
        </p:spPr>
        <p:txBody>
          <a:bodyPr wrap="square">
            <a:spAutoFit/>
          </a:bodyPr>
          <a:lstStyle/>
          <a:p>
            <a:r>
              <a:rPr lang="en-US" sz="2000" b="1" dirty="0"/>
              <a:t>The idea that it is necessary only to develop the good that  exists in man by nature, is a fatal deception. “The natural man </a:t>
            </a:r>
            <a:r>
              <a:rPr lang="en-US" sz="2000" b="1" dirty="0" err="1"/>
              <a:t>receiveth</a:t>
            </a:r>
            <a:r>
              <a:rPr lang="en-US" sz="2000" b="1" dirty="0"/>
              <a:t> not the things of the Spirit of God: for they are foolishness unto him: neither can he know them, because they are spiritually discerned.” “Marvel not that I said unto thee, Ye must be born again.” 1 Corinthians 2:14; John 3:7. Of Christ it is written, “In Him was life; and the life was the light of men”—the only “name under heaven given among men, whereby we must be saved.” John 1:4; Acts 4:12.</a:t>
            </a:r>
            <a:endParaRPr lang="es-ES" sz="2000" b="1" dirty="0"/>
          </a:p>
        </p:txBody>
      </p:sp>
      <p:grpSp>
        <p:nvGrpSpPr>
          <p:cNvPr id="2" name="Grupo 1">
            <a:extLst>
              <a:ext uri="{FF2B5EF4-FFF2-40B4-BE49-F238E27FC236}">
                <a16:creationId xmlns:a16="http://schemas.microsoft.com/office/drawing/2014/main" id="{FB8B2C66-51E5-457A-3D9B-AC02B219ACD5}"/>
              </a:ext>
            </a:extLst>
          </p:cNvPr>
          <p:cNvGrpSpPr/>
          <p:nvPr/>
        </p:nvGrpSpPr>
        <p:grpSpPr>
          <a:xfrm>
            <a:off x="144457" y="266995"/>
            <a:ext cx="854086" cy="846000"/>
            <a:chOff x="144457" y="266995"/>
            <a:chExt cx="854086" cy="846000"/>
          </a:xfrm>
        </p:grpSpPr>
        <p:pic>
          <p:nvPicPr>
            <p:cNvPr id="9" name="Imagen 8" descr="Forma, Rectángulo&#10;&#10;El contenido generado por IA puede ser incorrecto.">
              <a:extLst>
                <a:ext uri="{FF2B5EF4-FFF2-40B4-BE49-F238E27FC236}">
                  <a16:creationId xmlns:a16="http://schemas.microsoft.com/office/drawing/2014/main" id="{F9E93EA8-422E-ACF3-1ED1-149A6F763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57" y="266995"/>
              <a:ext cx="854086" cy="846000"/>
            </a:xfrm>
            <a:prstGeom prst="rect">
              <a:avLst/>
            </a:prstGeom>
          </p:spPr>
        </p:pic>
        <p:sp>
          <p:nvSpPr>
            <p:cNvPr id="10" name="CuadroTexto 9">
              <a:extLst>
                <a:ext uri="{FF2B5EF4-FFF2-40B4-BE49-F238E27FC236}">
                  <a16:creationId xmlns:a16="http://schemas.microsoft.com/office/drawing/2014/main" id="{0F0335A1-7A05-B0E4-CB66-3835BF2B2864}"/>
                </a:ext>
              </a:extLst>
            </p:cNvPr>
            <p:cNvSpPr txBox="1"/>
            <p:nvPr/>
          </p:nvSpPr>
          <p:spPr>
            <a:xfrm>
              <a:off x="325222" y="428384"/>
              <a:ext cx="492555" cy="523220"/>
            </a:xfrm>
            <a:prstGeom prst="rect">
              <a:avLst/>
            </a:prstGeom>
            <a:noFill/>
          </p:spPr>
          <p:txBody>
            <a:bodyPr wrap="square" rtlCol="0">
              <a:spAutoFit/>
            </a:bodyPr>
            <a:lstStyle/>
            <a:p>
              <a:r>
                <a:rPr lang="es-ES" sz="2800" dirty="0">
                  <a:solidFill>
                    <a:schemeClr val="bg1"/>
                  </a:solidFill>
                  <a:effectLst>
                    <a:glow rad="63500">
                      <a:srgbClr val="12706E"/>
                    </a:glow>
                  </a:effectLst>
                </a:rPr>
                <a:t>4.</a:t>
              </a:r>
            </a:p>
          </p:txBody>
        </p:sp>
      </p:grpSp>
      <p:grpSp>
        <p:nvGrpSpPr>
          <p:cNvPr id="14" name="Grupo 13">
            <a:extLst>
              <a:ext uri="{FF2B5EF4-FFF2-40B4-BE49-F238E27FC236}">
                <a16:creationId xmlns:a16="http://schemas.microsoft.com/office/drawing/2014/main" id="{8C5D7219-0CAE-A35A-606A-056157223CDF}"/>
              </a:ext>
            </a:extLst>
          </p:cNvPr>
          <p:cNvGrpSpPr/>
          <p:nvPr/>
        </p:nvGrpSpPr>
        <p:grpSpPr>
          <a:xfrm>
            <a:off x="144456" y="3449342"/>
            <a:ext cx="854086" cy="846000"/>
            <a:chOff x="144456" y="3449342"/>
            <a:chExt cx="854086" cy="846000"/>
          </a:xfrm>
        </p:grpSpPr>
        <p:pic>
          <p:nvPicPr>
            <p:cNvPr id="15" name="Imagen 14" descr="Forma&#10;&#10;El contenido generado por IA puede ser incorrecto.">
              <a:extLst>
                <a:ext uri="{FF2B5EF4-FFF2-40B4-BE49-F238E27FC236}">
                  <a16:creationId xmlns:a16="http://schemas.microsoft.com/office/drawing/2014/main" id="{0EDF8BEE-D357-2EC4-C928-0B97BFA60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56" y="3449342"/>
              <a:ext cx="854086" cy="846000"/>
            </a:xfrm>
            <a:prstGeom prst="rect">
              <a:avLst/>
            </a:prstGeom>
          </p:spPr>
        </p:pic>
        <p:sp>
          <p:nvSpPr>
            <p:cNvPr id="11" name="CuadroTexto 10">
              <a:extLst>
                <a:ext uri="{FF2B5EF4-FFF2-40B4-BE49-F238E27FC236}">
                  <a16:creationId xmlns:a16="http://schemas.microsoft.com/office/drawing/2014/main" id="{DB561262-7030-F3EF-3177-AC588DE78328}"/>
                </a:ext>
              </a:extLst>
            </p:cNvPr>
            <p:cNvSpPr txBox="1"/>
            <p:nvPr/>
          </p:nvSpPr>
          <p:spPr>
            <a:xfrm>
              <a:off x="325221" y="3590598"/>
              <a:ext cx="492555" cy="523220"/>
            </a:xfrm>
            <a:prstGeom prst="rect">
              <a:avLst/>
            </a:prstGeom>
            <a:noFill/>
          </p:spPr>
          <p:txBody>
            <a:bodyPr wrap="square" rtlCol="0">
              <a:spAutoFit/>
            </a:bodyPr>
            <a:lstStyle/>
            <a:p>
              <a:r>
                <a:rPr lang="es-ES" sz="2800" dirty="0">
                  <a:solidFill>
                    <a:schemeClr val="bg1"/>
                  </a:solidFill>
                  <a:effectLst>
                    <a:glow rad="63500">
                      <a:srgbClr val="532476"/>
                    </a:glow>
                  </a:effectLst>
                </a:rPr>
                <a:t>5.</a:t>
              </a:r>
            </a:p>
          </p:txBody>
        </p:sp>
      </p:grpSp>
      <p:pic>
        <p:nvPicPr>
          <p:cNvPr id="23" name="Imagen 22" descr="Imagen que contiene hombre, niño, perro, joven&#10;&#10;El contenido generado por IA puede ser incorrecto.">
            <a:extLst>
              <a:ext uri="{FF2B5EF4-FFF2-40B4-BE49-F238E27FC236}">
                <a16:creationId xmlns:a16="http://schemas.microsoft.com/office/drawing/2014/main" id="{B8A36288-8DBE-59A7-C3DC-9AB0AE871C28}"/>
              </a:ext>
            </a:extLst>
          </p:cNvPr>
          <p:cNvPicPr>
            <a:picLocks noChangeAspect="1"/>
          </p:cNvPicPr>
          <p:nvPr/>
        </p:nvPicPr>
        <p:blipFill>
          <a:blip r:embed="rId7">
            <a:extLst>
              <a:ext uri="{28A0092B-C50C-407E-A947-70E740481C1C}">
                <a14:useLocalDpi xmlns:a14="http://schemas.microsoft.com/office/drawing/2010/main" val="0"/>
              </a:ext>
            </a:extLst>
          </a:blip>
          <a:srcRect r="39224"/>
          <a:stretch>
            <a:fillRect/>
          </a:stretch>
        </p:blipFill>
        <p:spPr>
          <a:xfrm>
            <a:off x="113976" y="4436598"/>
            <a:ext cx="1900769" cy="2331627"/>
          </a:xfrm>
          <a:prstGeom prst="rect">
            <a:avLst/>
          </a:prstGeom>
          <a:ln w="38100" cap="sq">
            <a:solidFill>
              <a:srgbClr val="AE4DE3"/>
            </a:solidFill>
            <a:prstDash val="solid"/>
            <a:miter lim="800000"/>
          </a:ln>
          <a:effectLst>
            <a:outerShdw blurRad="50800" dist="38100" dir="2700000" algn="tl" rotWithShape="0">
              <a:srgbClr val="000000">
                <a:alpha val="43000"/>
              </a:srgbClr>
            </a:outerShdw>
          </a:effectLst>
        </p:spPr>
      </p:pic>
      <p:pic>
        <p:nvPicPr>
          <p:cNvPr id="31" name="Imagen 30">
            <a:extLst>
              <a:ext uri="{FF2B5EF4-FFF2-40B4-BE49-F238E27FC236}">
                <a16:creationId xmlns:a16="http://schemas.microsoft.com/office/drawing/2014/main" id="{BFFD8EBD-3044-C8A6-2658-F22BAA139895}"/>
              </a:ext>
            </a:extLst>
          </p:cNvPr>
          <p:cNvPicPr>
            <a:picLocks noChangeAspect="1"/>
          </p:cNvPicPr>
          <p:nvPr/>
        </p:nvPicPr>
        <p:blipFill>
          <a:blip r:embed="rId8">
            <a:extLst>
              <a:ext uri="{28A0092B-C50C-407E-A947-70E740481C1C}">
                <a14:useLocalDpi xmlns:a14="http://schemas.microsoft.com/office/drawing/2010/main" val="0"/>
              </a:ext>
            </a:extLst>
          </a:blip>
          <a:srcRect l="16640" t="5529" r="34920" b="3196"/>
          <a:stretch>
            <a:fillRect/>
          </a:stretch>
        </p:blipFill>
        <p:spPr>
          <a:xfrm>
            <a:off x="2178518" y="4436598"/>
            <a:ext cx="2040556" cy="2331626"/>
          </a:xfrm>
          <a:prstGeom prst="rect">
            <a:avLst/>
          </a:prstGeom>
          <a:ln w="38100" cap="sq">
            <a:solidFill>
              <a:srgbClr val="AE4DE3"/>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C4B719CB-3143-CDA1-1B2E-559D964D9189}"/>
              </a:ext>
            </a:extLst>
          </p:cNvPr>
          <p:cNvPicPr>
            <a:picLocks noChangeAspect="1"/>
          </p:cNvPicPr>
          <p:nvPr/>
        </p:nvPicPr>
        <p:blipFill>
          <a:blip r:embed="rId9">
            <a:extLst>
              <a:ext uri="{28A0092B-C50C-407E-A947-70E740481C1C}">
                <a14:useLocalDpi xmlns:a14="http://schemas.microsoft.com/office/drawing/2010/main" val="0"/>
              </a:ext>
            </a:extLst>
          </a:blip>
          <a:srcRect l="12276" r="12276"/>
          <a:stretch/>
        </p:blipFill>
        <p:spPr>
          <a:xfrm>
            <a:off x="9467850" y="1202435"/>
            <a:ext cx="2507361" cy="2122983"/>
          </a:xfrm>
          <a:prstGeom prst="rect">
            <a:avLst/>
          </a:prstGeom>
          <a:ln w="38100" cap="sq">
            <a:solidFill>
              <a:srgbClr val="4EE2E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906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3"/>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animEffect transition="in" filter="fade">
                                      <p:cBhvr>
                                        <p:cTn id="18" dur="500"/>
                                        <p:tgtEl>
                                          <p:spTgt spid="7"/>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outVertical)">
                                      <p:cBhvr>
                                        <p:cTn id="36" dur="1000"/>
                                        <p:tgtEl>
                                          <p:spTgt spid="23"/>
                                        </p:tgtEl>
                                      </p:cBhvr>
                                    </p:animEffect>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outVertical)">
                                      <p:cBhvr>
                                        <p:cTn id="40" dur="1000"/>
                                        <p:tgtEl>
                                          <p:spTgt spid="31"/>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8000" b="-8000"/>
          </a:stretch>
        </a:blipFill>
        <a:effectLst/>
      </p:bgPr>
    </p:bg>
    <p:spTree>
      <p:nvGrpSpPr>
        <p:cNvPr id="1" name="">
          <a:extLst>
            <a:ext uri="{FF2B5EF4-FFF2-40B4-BE49-F238E27FC236}">
              <a16:creationId xmlns:a16="http://schemas.microsoft.com/office/drawing/2014/main" id="{F98D9ECD-2B18-3A9B-4824-20FAC6E2D138}"/>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076CC9DF-3DB3-892A-3CB9-89209C9B8086}"/>
              </a:ext>
            </a:extLst>
          </p:cNvPr>
          <p:cNvGrpSpPr/>
          <p:nvPr/>
        </p:nvGrpSpPr>
        <p:grpSpPr>
          <a:xfrm>
            <a:off x="927406" y="252900"/>
            <a:ext cx="10169219" cy="676800"/>
            <a:chOff x="927406" y="252900"/>
            <a:chExt cx="10340669" cy="676800"/>
          </a:xfrm>
        </p:grpSpPr>
        <p:pic>
          <p:nvPicPr>
            <p:cNvPr id="4" name="Imagen 3" descr="Forma&#10;&#10;El contenido generado por IA puede ser incorrecto.">
              <a:extLst>
                <a:ext uri="{FF2B5EF4-FFF2-40B4-BE49-F238E27FC236}">
                  <a16:creationId xmlns:a16="http://schemas.microsoft.com/office/drawing/2014/main" id="{D067EADF-F289-A0FF-1E9D-01CF82D5E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06" y="252900"/>
              <a:ext cx="10340669" cy="676800"/>
            </a:xfrm>
            <a:prstGeom prst="rect">
              <a:avLst/>
            </a:prstGeom>
          </p:spPr>
        </p:pic>
        <p:sp>
          <p:nvSpPr>
            <p:cNvPr id="10" name="CuadroTexto 9">
              <a:extLst>
                <a:ext uri="{FF2B5EF4-FFF2-40B4-BE49-F238E27FC236}">
                  <a16:creationId xmlns:a16="http://schemas.microsoft.com/office/drawing/2014/main" id="{50D1F6B7-E859-2542-917B-277474366FA6}"/>
                </a:ext>
              </a:extLst>
            </p:cNvPr>
            <p:cNvSpPr txBox="1"/>
            <p:nvPr/>
          </p:nvSpPr>
          <p:spPr>
            <a:xfrm>
              <a:off x="1095375" y="391210"/>
              <a:ext cx="9620250" cy="400110"/>
            </a:xfrm>
            <a:prstGeom prst="rect">
              <a:avLst/>
            </a:prstGeom>
            <a:noFill/>
          </p:spPr>
          <p:txBody>
            <a:bodyPr wrap="square">
              <a:spAutoFit/>
            </a:bodyPr>
            <a:lstStyle/>
            <a:p>
              <a:r>
                <a:rPr lang="en-US" sz="2000" b="1" dirty="0"/>
                <a:t>Why is it not enough to know about God? Give Scripture support for your answer</a:t>
              </a:r>
              <a:r>
                <a:rPr lang="es-ES" sz="2000" b="1" dirty="0"/>
                <a:t>.</a:t>
              </a:r>
            </a:p>
          </p:txBody>
        </p:sp>
      </p:grpSp>
      <p:sp>
        <p:nvSpPr>
          <p:cNvPr id="3" name="CuadroTexto 2">
            <a:extLst>
              <a:ext uri="{FF2B5EF4-FFF2-40B4-BE49-F238E27FC236}">
                <a16:creationId xmlns:a16="http://schemas.microsoft.com/office/drawing/2014/main" id="{D86ADC70-36D5-4327-DC93-BCEF15E015AD}"/>
              </a:ext>
            </a:extLst>
          </p:cNvPr>
          <p:cNvSpPr txBox="1"/>
          <p:nvPr/>
        </p:nvSpPr>
        <p:spPr>
          <a:xfrm>
            <a:off x="63311" y="1152575"/>
            <a:ext cx="6648384" cy="5324535"/>
          </a:xfrm>
          <a:prstGeom prst="rect">
            <a:avLst/>
          </a:prstGeom>
          <a:noFill/>
        </p:spPr>
        <p:txBody>
          <a:bodyPr wrap="square">
            <a:spAutoFit/>
          </a:bodyPr>
          <a:lstStyle/>
          <a:p>
            <a:r>
              <a:rPr lang="en-US" sz="2000" b="1" dirty="0"/>
              <a:t>It is not enough to perceive the loving-kindness of God, to see the benevolence, the fatherly tenderness, of His character. It is not enough to discern the wisdom and justice of His law, to see that it is founded upon the eternal principle of love. Paul the apostle saw all this when he exclaimed, “I consent unto the law that it is good.” “The law is holy, and the commandment holy, and just, and good.” But he added, in the bitterness of his soul-anguish and despair, “I am carnal, sold under sin.” Romans 7:16, 12, 14. He longed for the purity, the righteousness, to which in himself he was powerless to attain, and cried out, “O wretched man that I am! who shall deliver me from this body of death?” Romans 7:24, margin. Such is the cry that has gone up from burdened hearts in all lands and in all ages. To all, there is but one answer, “Behold the Lamb of God, which taketh away the sin of the world.” John 1:29.</a:t>
            </a:r>
            <a:endParaRPr lang="es-ES" sz="2000" b="1" dirty="0"/>
          </a:p>
        </p:txBody>
      </p:sp>
      <p:grpSp>
        <p:nvGrpSpPr>
          <p:cNvPr id="2" name="Grupo 1">
            <a:extLst>
              <a:ext uri="{FF2B5EF4-FFF2-40B4-BE49-F238E27FC236}">
                <a16:creationId xmlns:a16="http://schemas.microsoft.com/office/drawing/2014/main" id="{2782EC9A-3DA1-66DD-2E43-65C157F7F9E5}"/>
              </a:ext>
            </a:extLst>
          </p:cNvPr>
          <p:cNvGrpSpPr/>
          <p:nvPr/>
        </p:nvGrpSpPr>
        <p:grpSpPr>
          <a:xfrm>
            <a:off x="134932" y="168265"/>
            <a:ext cx="854086" cy="846000"/>
            <a:chOff x="134932" y="168265"/>
            <a:chExt cx="854086" cy="846000"/>
          </a:xfrm>
        </p:grpSpPr>
        <p:pic>
          <p:nvPicPr>
            <p:cNvPr id="6" name="Imagen 5" descr="Forma&#10;&#10;El contenido generado por IA puede ser incorrecto.">
              <a:extLst>
                <a:ext uri="{FF2B5EF4-FFF2-40B4-BE49-F238E27FC236}">
                  <a16:creationId xmlns:a16="http://schemas.microsoft.com/office/drawing/2014/main" id="{16037DCA-92EE-B6F2-5AB5-5F109DC96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932" y="168265"/>
              <a:ext cx="854086" cy="846000"/>
            </a:xfrm>
            <a:prstGeom prst="rect">
              <a:avLst/>
            </a:prstGeom>
          </p:spPr>
        </p:pic>
        <p:sp>
          <p:nvSpPr>
            <p:cNvPr id="7" name="CuadroTexto 6">
              <a:extLst>
                <a:ext uri="{FF2B5EF4-FFF2-40B4-BE49-F238E27FC236}">
                  <a16:creationId xmlns:a16="http://schemas.microsoft.com/office/drawing/2014/main" id="{D28E84AA-63C7-23F1-CA73-44D74FEFF1AD}"/>
                </a:ext>
              </a:extLst>
            </p:cNvPr>
            <p:cNvSpPr txBox="1"/>
            <p:nvPr/>
          </p:nvSpPr>
          <p:spPr>
            <a:xfrm>
              <a:off x="328494" y="329655"/>
              <a:ext cx="492555" cy="523220"/>
            </a:xfrm>
            <a:prstGeom prst="rect">
              <a:avLst/>
            </a:prstGeom>
            <a:noFill/>
          </p:spPr>
          <p:txBody>
            <a:bodyPr wrap="square" rtlCol="0">
              <a:spAutoFit/>
            </a:bodyPr>
            <a:lstStyle/>
            <a:p>
              <a:r>
                <a:rPr lang="es-ES" sz="2800" dirty="0">
                  <a:solidFill>
                    <a:schemeClr val="bg1"/>
                  </a:solidFill>
                  <a:effectLst>
                    <a:glow rad="63500">
                      <a:schemeClr val="accent5">
                        <a:lumMod val="75000"/>
                      </a:schemeClr>
                    </a:glow>
                  </a:effectLst>
                </a:rPr>
                <a:t>6.</a:t>
              </a:r>
            </a:p>
          </p:txBody>
        </p:sp>
      </p:grpSp>
      <p:pic>
        <p:nvPicPr>
          <p:cNvPr id="1026" name="Picture 2">
            <a:extLst>
              <a:ext uri="{FF2B5EF4-FFF2-40B4-BE49-F238E27FC236}">
                <a16:creationId xmlns:a16="http://schemas.microsoft.com/office/drawing/2014/main" id="{8D72F629-6F11-AC4D-BBD9-77A2B6E25D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22" r="13704"/>
          <a:stretch>
            <a:fillRect/>
          </a:stretch>
        </p:blipFill>
        <p:spPr bwMode="auto">
          <a:xfrm>
            <a:off x="6711695" y="1023790"/>
            <a:ext cx="5364415" cy="5716946"/>
          </a:xfrm>
          <a:prstGeom prst="rect">
            <a:avLst/>
          </a:prstGeom>
          <a:ln w="38100" cap="sq">
            <a:solidFill>
              <a:srgbClr val="E34D8E"/>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41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75"/>
                                        <p:tgtEl>
                                          <p:spTgt spid="1026"/>
                                        </p:tgtEl>
                                      </p:cBhvr>
                                    </p:animEffect>
                                    <p:anim calcmode="lin" valueType="num">
                                      <p:cBhvr>
                                        <p:cTn id="17" dur="300" fill="hold"/>
                                        <p:tgtEl>
                                          <p:spTgt spid="1026"/>
                                        </p:tgtEl>
                                        <p:attrNameLst>
                                          <p:attrName>ppt_x</p:attrName>
                                        </p:attrNameLst>
                                      </p:cBhvr>
                                      <p:tavLst>
                                        <p:tav tm="0">
                                          <p:val>
                                            <p:strVal val="#ppt_x"/>
                                          </p:val>
                                        </p:tav>
                                        <p:tav tm="100000">
                                          <p:val>
                                            <p:strVal val="#ppt_x"/>
                                          </p:val>
                                        </p:tav>
                                      </p:tavLst>
                                    </p:anim>
                                    <p:anim calcmode="lin" valueType="num">
                                      <p:cBhvr>
                                        <p:cTn id="18" dur="300" fill="hold"/>
                                        <p:tgtEl>
                                          <p:spTgt spid="1026"/>
                                        </p:tgtEl>
                                        <p:attrNameLst>
                                          <p:attrName>ppt_y</p:attrName>
                                        </p:attrNameLst>
                                      </p:cBhvr>
                                      <p:tavLst>
                                        <p:tav tm="0">
                                          <p:val>
                                            <p:strVal val="#ppt_y+0.31"/>
                                          </p:val>
                                        </p:tav>
                                        <p:tav tm="100000">
                                          <p:val>
                                            <p:strVal val="#ppt_y+0.31"/>
                                          </p:val>
                                        </p:tav>
                                      </p:tavLst>
                                    </p:anim>
                                    <p:anim calcmode="lin" valueType="num">
                                      <p:cBhvr>
                                        <p:cTn id="19" dur="450" decel="50000" fill="hold">
                                          <p:stCondLst>
                                            <p:cond delay="3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450" decel="50000" fill="hold">
                                          <p:stCondLst>
                                            <p:cond delay="3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8000" b="-8000"/>
          </a:stretch>
        </a:blip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C6EEE0E8-C4B1-8A6E-E3B4-24411110C6CB}"/>
              </a:ext>
            </a:extLst>
          </p:cNvPr>
          <p:cNvGrpSpPr/>
          <p:nvPr/>
        </p:nvGrpSpPr>
        <p:grpSpPr>
          <a:xfrm>
            <a:off x="869037" y="70855"/>
            <a:ext cx="6537603" cy="846000"/>
            <a:chOff x="869037" y="70855"/>
            <a:chExt cx="6537603" cy="846000"/>
          </a:xfrm>
        </p:grpSpPr>
        <p:pic>
          <p:nvPicPr>
            <p:cNvPr id="4" name="Imagen 3">
              <a:extLst>
                <a:ext uri="{FF2B5EF4-FFF2-40B4-BE49-F238E27FC236}">
                  <a16:creationId xmlns:a16="http://schemas.microsoft.com/office/drawing/2014/main" id="{46C696A2-8DCF-74CB-652D-233EECE8D8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9037" y="70855"/>
              <a:ext cx="6537603" cy="846000"/>
            </a:xfrm>
            <a:prstGeom prst="rect">
              <a:avLst/>
            </a:prstGeom>
          </p:spPr>
        </p:pic>
        <p:sp>
          <p:nvSpPr>
            <p:cNvPr id="12" name="CuadroTexto 11">
              <a:extLst>
                <a:ext uri="{FF2B5EF4-FFF2-40B4-BE49-F238E27FC236}">
                  <a16:creationId xmlns:a16="http://schemas.microsoft.com/office/drawing/2014/main" id="{7BD3F3B2-E8B1-90A3-D30C-6F0E1EE98D6C}"/>
                </a:ext>
              </a:extLst>
            </p:cNvPr>
            <p:cNvSpPr txBox="1"/>
            <p:nvPr/>
          </p:nvSpPr>
          <p:spPr>
            <a:xfrm>
              <a:off x="1049804" y="155999"/>
              <a:ext cx="6356836" cy="707886"/>
            </a:xfrm>
            <a:prstGeom prst="rect">
              <a:avLst/>
            </a:prstGeom>
            <a:noFill/>
          </p:spPr>
          <p:txBody>
            <a:bodyPr wrap="square">
              <a:spAutoFit/>
            </a:bodyPr>
            <a:lstStyle/>
            <a:p>
              <a:r>
                <a:rPr lang="en-US" sz="2000" b="1" dirty="0"/>
                <a:t>What does the ladder in Jacob’s dream represent</a:t>
              </a:r>
              <a:r>
                <a:rPr lang="es-ES" sz="2000" b="1" dirty="0"/>
                <a:t>? </a:t>
              </a:r>
              <a:r>
                <a:rPr lang="en-US" sz="2000" b="1" dirty="0"/>
                <a:t>Note also the New Testament application</a:t>
              </a:r>
              <a:endParaRPr lang="es-ES" sz="2000" b="1" dirty="0"/>
            </a:p>
          </p:txBody>
        </p:sp>
      </p:grpSp>
      <p:sp>
        <p:nvSpPr>
          <p:cNvPr id="3" name="CuadroTexto 2">
            <a:extLst>
              <a:ext uri="{FF2B5EF4-FFF2-40B4-BE49-F238E27FC236}">
                <a16:creationId xmlns:a16="http://schemas.microsoft.com/office/drawing/2014/main" id="{61DED36D-2111-6195-8466-4DD88A9B96C7}"/>
              </a:ext>
            </a:extLst>
          </p:cNvPr>
          <p:cNvSpPr txBox="1"/>
          <p:nvPr/>
        </p:nvSpPr>
        <p:spPr>
          <a:xfrm>
            <a:off x="2809875" y="905571"/>
            <a:ext cx="9310233" cy="1754326"/>
          </a:xfrm>
          <a:prstGeom prst="rect">
            <a:avLst/>
          </a:prstGeom>
          <a:noFill/>
        </p:spPr>
        <p:txBody>
          <a:bodyPr wrap="square">
            <a:spAutoFit/>
          </a:bodyPr>
          <a:lstStyle/>
          <a:p>
            <a:r>
              <a:rPr lang="en-US" b="1" dirty="0"/>
              <a:t>When, after his sin in deceiving Esau, Jacob fled from his father's home, he was weighed down with a sense  of guilt. Lonely and outcast as he was, separated from all that had made life dear, the one thought that above all others pressed upon his soul, was the fear that his sin had cut him off from God, that he was forsaken of Heaven. In sadness he lay down to rest on the bare earth, around him only the lonely hills, and above, the heavens bright with stars.</a:t>
            </a:r>
            <a:endParaRPr lang="es-ES" b="1" dirty="0"/>
          </a:p>
        </p:txBody>
      </p:sp>
      <p:sp>
        <p:nvSpPr>
          <p:cNvPr id="5" name="CuadroTexto 4">
            <a:extLst>
              <a:ext uri="{FF2B5EF4-FFF2-40B4-BE49-F238E27FC236}">
                <a16:creationId xmlns:a16="http://schemas.microsoft.com/office/drawing/2014/main" id="{52017BC2-0877-0C4F-3EEB-CB6C76D5BD0F}"/>
              </a:ext>
            </a:extLst>
          </p:cNvPr>
          <p:cNvSpPr txBox="1"/>
          <p:nvPr/>
        </p:nvSpPr>
        <p:spPr>
          <a:xfrm>
            <a:off x="1571700" y="4810928"/>
            <a:ext cx="10548408" cy="2031325"/>
          </a:xfrm>
          <a:prstGeom prst="rect">
            <a:avLst/>
          </a:prstGeom>
          <a:noFill/>
        </p:spPr>
        <p:txBody>
          <a:bodyPr wrap="square">
            <a:spAutoFit/>
          </a:bodyPr>
          <a:lstStyle/>
          <a:p>
            <a:r>
              <a:rPr lang="en-US" b="1" dirty="0"/>
              <a:t>This is the same figure to which Christ referred in His conversation with Nathanael, when He said, “Ye shall see heaven open, and the angels of God ascending and descending upon the Son of man.” John 1:51. In the apostasy, man alienated himself from God; earth was cut off from heaven. Across the gulf that lay between, there could be no communion. But through Christ, earth is again linked with heaven. With His own merits, Christ has bridged the gulf which sin had made, so that the ministering angels can hold communion with man. Christ connects fallen man in his weakness and helplessness with the Source of infinite power</a:t>
            </a:r>
            <a:r>
              <a:rPr lang="es-ES" b="1" dirty="0"/>
              <a:t>.</a:t>
            </a:r>
          </a:p>
        </p:txBody>
      </p:sp>
      <p:grpSp>
        <p:nvGrpSpPr>
          <p:cNvPr id="2" name="Grupo 1">
            <a:extLst>
              <a:ext uri="{FF2B5EF4-FFF2-40B4-BE49-F238E27FC236}">
                <a16:creationId xmlns:a16="http://schemas.microsoft.com/office/drawing/2014/main" id="{73D0FDE2-62E6-94BC-C6FF-4368FB9D0269}"/>
              </a:ext>
            </a:extLst>
          </p:cNvPr>
          <p:cNvGrpSpPr/>
          <p:nvPr/>
        </p:nvGrpSpPr>
        <p:grpSpPr>
          <a:xfrm>
            <a:off x="71892" y="70855"/>
            <a:ext cx="854086" cy="845999"/>
            <a:chOff x="71892" y="70855"/>
            <a:chExt cx="854086" cy="845999"/>
          </a:xfrm>
        </p:grpSpPr>
        <p:pic>
          <p:nvPicPr>
            <p:cNvPr id="7" name="Imagen 6">
              <a:extLst>
                <a:ext uri="{FF2B5EF4-FFF2-40B4-BE49-F238E27FC236}">
                  <a16:creationId xmlns:a16="http://schemas.microsoft.com/office/drawing/2014/main" id="{FC6E2245-2D4B-B901-E026-994552576C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892" y="70855"/>
              <a:ext cx="854086" cy="845999"/>
            </a:xfrm>
            <a:prstGeom prst="rect">
              <a:avLst/>
            </a:prstGeom>
          </p:spPr>
        </p:pic>
        <p:sp>
          <p:nvSpPr>
            <p:cNvPr id="8" name="CuadroTexto 7">
              <a:extLst>
                <a:ext uri="{FF2B5EF4-FFF2-40B4-BE49-F238E27FC236}">
                  <a16:creationId xmlns:a16="http://schemas.microsoft.com/office/drawing/2014/main" id="{F8A4421A-DA9B-33C6-3AF5-E9F22093D6DB}"/>
                </a:ext>
              </a:extLst>
            </p:cNvPr>
            <p:cNvSpPr txBox="1"/>
            <p:nvPr/>
          </p:nvSpPr>
          <p:spPr>
            <a:xfrm>
              <a:off x="252657" y="248332"/>
              <a:ext cx="492555" cy="523220"/>
            </a:xfrm>
            <a:prstGeom prst="rect">
              <a:avLst/>
            </a:prstGeom>
            <a:noFill/>
          </p:spPr>
          <p:txBody>
            <a:bodyPr wrap="square" rtlCol="0">
              <a:spAutoFit/>
            </a:bodyPr>
            <a:lstStyle/>
            <a:p>
              <a:r>
                <a:rPr lang="es-ES" sz="2800" dirty="0">
                  <a:solidFill>
                    <a:schemeClr val="bg1"/>
                  </a:solidFill>
                  <a:effectLst>
                    <a:glow rad="63500">
                      <a:schemeClr val="accent6">
                        <a:lumMod val="50000"/>
                      </a:schemeClr>
                    </a:glow>
                  </a:effectLst>
                </a:rPr>
                <a:t>7.</a:t>
              </a:r>
            </a:p>
          </p:txBody>
        </p:sp>
      </p:grpSp>
      <p:sp>
        <p:nvSpPr>
          <p:cNvPr id="6" name="CuadroTexto 5">
            <a:extLst>
              <a:ext uri="{FF2B5EF4-FFF2-40B4-BE49-F238E27FC236}">
                <a16:creationId xmlns:a16="http://schemas.microsoft.com/office/drawing/2014/main" id="{47A9FD8E-2EBE-A10E-C942-C8F4F45B5CC7}"/>
              </a:ext>
            </a:extLst>
          </p:cNvPr>
          <p:cNvSpPr txBox="1"/>
          <p:nvPr/>
        </p:nvSpPr>
        <p:spPr>
          <a:xfrm>
            <a:off x="71892" y="2684738"/>
            <a:ext cx="9481683" cy="2031325"/>
          </a:xfrm>
          <a:prstGeom prst="rect">
            <a:avLst/>
          </a:prstGeom>
          <a:noFill/>
        </p:spPr>
        <p:txBody>
          <a:bodyPr wrap="square">
            <a:spAutoFit/>
          </a:bodyPr>
          <a:lstStyle/>
          <a:p>
            <a:r>
              <a:rPr lang="en-US" b="1" dirty="0"/>
              <a:t>As he slept, a strange light broke upon his vision; and lo, from the plain on which he lay, vast shadowy stairs seemed to lead upward to the very gates of heaven, and upon them angels of God were passing up and down; while from the glory above, the divine voice was heard in a message of comfort and hope. Thus was made known to Jacob that which met the need and longing of his soul—a </a:t>
            </a:r>
            <a:r>
              <a:rPr lang="en-US" b="1" dirty="0" err="1"/>
              <a:t>Saviour</a:t>
            </a:r>
            <a:r>
              <a:rPr lang="en-US" b="1" dirty="0"/>
              <a:t>. With joy and gratitude he saw revealed a way by which he, a sinner, could be restored to communion with God. The mystic ladder of his dream represented Jesus, the only medium of communication between God and man</a:t>
            </a:r>
            <a:r>
              <a:rPr lang="es-ES" b="1" dirty="0"/>
              <a:t>.</a:t>
            </a:r>
          </a:p>
        </p:txBody>
      </p:sp>
      <p:pic>
        <p:nvPicPr>
          <p:cNvPr id="13" name="Imagen 12" descr="Imagen que contiene persona, hombre, foto, viejo&#10;&#10;El contenido generado por IA puede ser incorrecto.">
            <a:extLst>
              <a:ext uri="{FF2B5EF4-FFF2-40B4-BE49-F238E27FC236}">
                <a16:creationId xmlns:a16="http://schemas.microsoft.com/office/drawing/2014/main" id="{71DBE755-CF8C-D11A-E619-4C13EAAA304C}"/>
              </a:ext>
            </a:extLst>
          </p:cNvPr>
          <p:cNvPicPr>
            <a:picLocks noChangeAspect="1"/>
          </p:cNvPicPr>
          <p:nvPr/>
        </p:nvPicPr>
        <p:blipFill rotWithShape="1">
          <a:blip r:embed="rId5">
            <a:extLst>
              <a:ext uri="{28A0092B-C50C-407E-A947-70E740481C1C}">
                <a14:useLocalDpi xmlns:a14="http://schemas.microsoft.com/office/drawing/2010/main" val="0"/>
              </a:ext>
            </a:extLst>
          </a:blip>
          <a:srcRect l="4847" t="7825" r="3353" b="7720"/>
          <a:stretch>
            <a:fillRect/>
          </a:stretch>
        </p:blipFill>
        <p:spPr>
          <a:xfrm>
            <a:off x="343251" y="1001999"/>
            <a:ext cx="2285649" cy="1451316"/>
          </a:xfrm>
          <a:prstGeom prst="rect">
            <a:avLst/>
          </a:prstGeom>
          <a:ln w="38100" cap="sq">
            <a:solidFill>
              <a:srgbClr val="5DE149"/>
            </a:solidFill>
            <a:prstDash val="solid"/>
            <a:miter lim="800000"/>
          </a:ln>
          <a:effectLst>
            <a:outerShdw blurRad="50800" dist="38100" dir="2700000" algn="tl" rotWithShape="0">
              <a:srgbClr val="000000">
                <a:alpha val="43000"/>
              </a:srgbClr>
            </a:outerShdw>
          </a:effectLst>
        </p:spPr>
      </p:pic>
      <p:pic>
        <p:nvPicPr>
          <p:cNvPr id="15" name="Imagen 14" descr="Imagen que contiene tabla, hombre, agua, oso&#10;&#10;El contenido generado por IA puede ser incorrecto.">
            <a:extLst>
              <a:ext uri="{FF2B5EF4-FFF2-40B4-BE49-F238E27FC236}">
                <a16:creationId xmlns:a16="http://schemas.microsoft.com/office/drawing/2014/main" id="{F9514764-EF96-C7E1-CA2E-DFC503E69BD7}"/>
              </a:ext>
            </a:extLst>
          </p:cNvPr>
          <p:cNvPicPr>
            <a:picLocks noChangeAspect="1"/>
          </p:cNvPicPr>
          <p:nvPr/>
        </p:nvPicPr>
        <p:blipFill rotWithShape="1">
          <a:blip r:embed="rId6">
            <a:extLst>
              <a:ext uri="{28A0092B-C50C-407E-A947-70E740481C1C}">
                <a14:useLocalDpi xmlns:a14="http://schemas.microsoft.com/office/drawing/2010/main" val="0"/>
              </a:ext>
            </a:extLst>
          </a:blip>
          <a:srcRect t="18367" b="13413"/>
          <a:stretch>
            <a:fillRect/>
          </a:stretch>
        </p:blipFill>
        <p:spPr>
          <a:xfrm>
            <a:off x="9553575" y="2470450"/>
            <a:ext cx="2490788" cy="2266319"/>
          </a:xfrm>
          <a:prstGeom prst="rect">
            <a:avLst/>
          </a:prstGeom>
          <a:ln w="38100" cap="sq">
            <a:solidFill>
              <a:srgbClr val="5DE149"/>
            </a:solidFill>
            <a:prstDash val="solid"/>
            <a:miter lim="800000"/>
          </a:ln>
          <a:effectLst>
            <a:outerShdw blurRad="50800" dist="38100" dir="2700000" algn="tl" rotWithShape="0">
              <a:srgbClr val="000000">
                <a:alpha val="43000"/>
              </a:srgbClr>
            </a:outerShdw>
          </a:effectLst>
        </p:spPr>
      </p:pic>
      <p:pic>
        <p:nvPicPr>
          <p:cNvPr id="17" name="Imagen 16" descr="Un dibujo de un hombre&#10;&#10;El contenido generado por IA puede ser incorrecto.">
            <a:extLst>
              <a:ext uri="{FF2B5EF4-FFF2-40B4-BE49-F238E27FC236}">
                <a16:creationId xmlns:a16="http://schemas.microsoft.com/office/drawing/2014/main" id="{2072218C-63A9-5E31-2540-4DCD56E4BC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167" y="4837758"/>
            <a:ext cx="1292370" cy="1864243"/>
          </a:xfrm>
          <a:prstGeom prst="rect">
            <a:avLst/>
          </a:prstGeom>
          <a:ln w="38100" cap="sq">
            <a:solidFill>
              <a:srgbClr val="5DE14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4583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duotone>
              <a:schemeClr val="accent2">
                <a:shade val="45000"/>
                <a:satMod val="135000"/>
              </a:schemeClr>
              <a:prstClr val="white"/>
            </a:duotone>
            <a:lum/>
          </a:blip>
          <a:srcRect/>
          <a:stretch>
            <a:fillRect t="-8000" b="-8000"/>
          </a:stretch>
        </a:blipFill>
        <a:effectLst/>
      </p:bgPr>
    </p:bg>
    <p:spTree>
      <p:nvGrpSpPr>
        <p:cNvPr id="1" name="">
          <a:extLst>
            <a:ext uri="{FF2B5EF4-FFF2-40B4-BE49-F238E27FC236}">
              <a16:creationId xmlns:a16="http://schemas.microsoft.com/office/drawing/2014/main" id="{20CFE1B7-3B73-3BA8-FE40-67FA3F99090E}"/>
            </a:ext>
          </a:extLst>
        </p:cNvPr>
        <p:cNvGrpSpPr/>
        <p:nvPr/>
      </p:nvGrpSpPr>
      <p:grpSpPr>
        <a:xfrm>
          <a:off x="0" y="0"/>
          <a:ext cx="0" cy="0"/>
          <a:chOff x="0" y="0"/>
          <a:chExt cx="0" cy="0"/>
        </a:xfrm>
      </p:grpSpPr>
      <p:grpSp>
        <p:nvGrpSpPr>
          <p:cNvPr id="18" name="Grupo 17">
            <a:extLst>
              <a:ext uri="{FF2B5EF4-FFF2-40B4-BE49-F238E27FC236}">
                <a16:creationId xmlns:a16="http://schemas.microsoft.com/office/drawing/2014/main" id="{AE2F4606-15A5-F0E9-3BD3-E12517471251}"/>
              </a:ext>
            </a:extLst>
          </p:cNvPr>
          <p:cNvGrpSpPr/>
          <p:nvPr/>
        </p:nvGrpSpPr>
        <p:grpSpPr>
          <a:xfrm>
            <a:off x="874125" y="3876712"/>
            <a:ext cx="8544196" cy="676800"/>
            <a:chOff x="874125" y="3876712"/>
            <a:chExt cx="8544196" cy="676800"/>
          </a:xfrm>
        </p:grpSpPr>
        <p:pic>
          <p:nvPicPr>
            <p:cNvPr id="8" name="Imagen 7" descr="Imagen que contiene tabla&#10;&#10;El contenido generado por IA puede ser incorrecto.">
              <a:extLst>
                <a:ext uri="{FF2B5EF4-FFF2-40B4-BE49-F238E27FC236}">
                  <a16:creationId xmlns:a16="http://schemas.microsoft.com/office/drawing/2014/main" id="{858D40C4-8155-BD4C-D655-12C25333C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125" y="3876712"/>
              <a:ext cx="8544196" cy="676800"/>
            </a:xfrm>
            <a:prstGeom prst="rect">
              <a:avLst/>
            </a:prstGeom>
          </p:spPr>
        </p:pic>
        <p:sp>
          <p:nvSpPr>
            <p:cNvPr id="15" name="CuadroTexto 14">
              <a:extLst>
                <a:ext uri="{FF2B5EF4-FFF2-40B4-BE49-F238E27FC236}">
                  <a16:creationId xmlns:a16="http://schemas.microsoft.com/office/drawing/2014/main" id="{02C0AAC0-C918-0CE5-B6AD-4450147E5F4A}"/>
                </a:ext>
              </a:extLst>
            </p:cNvPr>
            <p:cNvSpPr txBox="1"/>
            <p:nvPr/>
          </p:nvSpPr>
          <p:spPr>
            <a:xfrm>
              <a:off x="958472" y="3991702"/>
              <a:ext cx="8002648" cy="400110"/>
            </a:xfrm>
            <a:prstGeom prst="rect">
              <a:avLst/>
            </a:prstGeom>
            <a:noFill/>
          </p:spPr>
          <p:txBody>
            <a:bodyPr wrap="square">
              <a:spAutoFit/>
            </a:bodyPr>
            <a:lstStyle/>
            <a:p>
              <a:r>
                <a:rPr lang="en-US" sz="2000" b="1" dirty="0"/>
                <a:t>What means does God use to warn us against the service of Satan</a:t>
              </a:r>
              <a:r>
                <a:rPr lang="es-ES" sz="2000" b="1" dirty="0"/>
                <a:t>?</a:t>
              </a:r>
            </a:p>
          </p:txBody>
        </p:sp>
      </p:grpSp>
      <p:grpSp>
        <p:nvGrpSpPr>
          <p:cNvPr id="7" name="Grupo 6">
            <a:extLst>
              <a:ext uri="{FF2B5EF4-FFF2-40B4-BE49-F238E27FC236}">
                <a16:creationId xmlns:a16="http://schemas.microsoft.com/office/drawing/2014/main" id="{40979B13-4098-CDF4-C8B4-D63745F26185}"/>
              </a:ext>
            </a:extLst>
          </p:cNvPr>
          <p:cNvGrpSpPr/>
          <p:nvPr/>
        </p:nvGrpSpPr>
        <p:grpSpPr>
          <a:xfrm>
            <a:off x="893175" y="215186"/>
            <a:ext cx="8067945" cy="676800"/>
            <a:chOff x="893175" y="215186"/>
            <a:chExt cx="8067945" cy="676800"/>
          </a:xfrm>
        </p:grpSpPr>
        <p:pic>
          <p:nvPicPr>
            <p:cNvPr id="3" name="Imagen 2" descr="Imagen que contiene computer, alimentos, tabla, computadora&#10;&#10;El contenido generado por IA puede ser incorrecto.">
              <a:extLst>
                <a:ext uri="{FF2B5EF4-FFF2-40B4-BE49-F238E27FC236}">
                  <a16:creationId xmlns:a16="http://schemas.microsoft.com/office/drawing/2014/main" id="{E97E48AE-A3C6-DC9C-41A5-E2FF9FEA9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175" y="215186"/>
              <a:ext cx="8067945" cy="676800"/>
            </a:xfrm>
            <a:prstGeom prst="rect">
              <a:avLst/>
            </a:prstGeom>
          </p:spPr>
        </p:pic>
        <p:sp>
          <p:nvSpPr>
            <p:cNvPr id="5" name="CuadroTexto 4">
              <a:extLst>
                <a:ext uri="{FF2B5EF4-FFF2-40B4-BE49-F238E27FC236}">
                  <a16:creationId xmlns:a16="http://schemas.microsoft.com/office/drawing/2014/main" id="{BBE8DDBB-F0C7-4261-D177-6499E9F82248}"/>
                </a:ext>
              </a:extLst>
            </p:cNvPr>
            <p:cNvSpPr txBox="1"/>
            <p:nvPr/>
          </p:nvSpPr>
          <p:spPr>
            <a:xfrm>
              <a:off x="946147" y="337570"/>
              <a:ext cx="7576061" cy="415093"/>
            </a:xfrm>
            <a:prstGeom prst="rect">
              <a:avLst/>
            </a:prstGeom>
            <a:noFill/>
          </p:spPr>
          <p:txBody>
            <a:bodyPr wrap="square">
              <a:spAutoFit/>
            </a:bodyPr>
            <a:lstStyle/>
            <a:p>
              <a:r>
                <a:rPr lang="en-US" sz="2000" b="1" dirty="0"/>
                <a:t>Make a list of the agencies enlisted in man’s behalf to save him</a:t>
              </a:r>
              <a:r>
                <a:rPr lang="es-ES" sz="2000" b="1" dirty="0"/>
                <a:t>.</a:t>
              </a:r>
            </a:p>
          </p:txBody>
        </p:sp>
      </p:grpSp>
      <p:sp>
        <p:nvSpPr>
          <p:cNvPr id="14" name="CuadroTexto 13">
            <a:extLst>
              <a:ext uri="{FF2B5EF4-FFF2-40B4-BE49-F238E27FC236}">
                <a16:creationId xmlns:a16="http://schemas.microsoft.com/office/drawing/2014/main" id="{75B7EC18-CE6D-43B5-3E9F-63B9D67823F6}"/>
              </a:ext>
            </a:extLst>
          </p:cNvPr>
          <p:cNvSpPr txBox="1"/>
          <p:nvPr/>
        </p:nvSpPr>
        <p:spPr>
          <a:xfrm>
            <a:off x="72198" y="1048092"/>
            <a:ext cx="1707558" cy="2554545"/>
          </a:xfrm>
          <a:prstGeom prst="rect">
            <a:avLst/>
          </a:prstGeom>
          <a:noFill/>
        </p:spPr>
        <p:txBody>
          <a:bodyPr wrap="square">
            <a:spAutoFit/>
          </a:bodyPr>
          <a:lstStyle/>
          <a:p>
            <a:r>
              <a:rPr lang="en-US" sz="2000" b="1" dirty="0"/>
              <a:t>The heart of God yearns over His earthly children with a love stronger than death</a:t>
            </a:r>
            <a:r>
              <a:rPr lang="es-ES" sz="2000" b="1" dirty="0"/>
              <a:t>. </a:t>
            </a:r>
          </a:p>
        </p:txBody>
      </p:sp>
      <p:sp>
        <p:nvSpPr>
          <p:cNvPr id="17" name="CuadroTexto 16">
            <a:extLst>
              <a:ext uri="{FF2B5EF4-FFF2-40B4-BE49-F238E27FC236}">
                <a16:creationId xmlns:a16="http://schemas.microsoft.com/office/drawing/2014/main" id="{99017761-BAEB-1B42-C8C4-78E8965ED0A5}"/>
              </a:ext>
            </a:extLst>
          </p:cNvPr>
          <p:cNvSpPr txBox="1"/>
          <p:nvPr/>
        </p:nvSpPr>
        <p:spPr>
          <a:xfrm>
            <a:off x="7572375" y="4615184"/>
            <a:ext cx="4467223" cy="2246769"/>
          </a:xfrm>
          <a:prstGeom prst="rect">
            <a:avLst/>
          </a:prstGeom>
          <a:noFill/>
        </p:spPr>
        <p:txBody>
          <a:bodyPr wrap="square">
            <a:spAutoFit/>
          </a:bodyPr>
          <a:lstStyle/>
          <a:p>
            <a:r>
              <a:rPr lang="en-US" sz="2000" b="1" dirty="0"/>
              <a:t>And, on the other hand, the judgments of God pronounced against sin, the inevitable retribution, the  degradation of our character, and the final destruction, are presented in God's word to warn us against the service of Satan</a:t>
            </a:r>
            <a:r>
              <a:rPr lang="es-ES" sz="2000" b="1" dirty="0"/>
              <a:t>.</a:t>
            </a:r>
          </a:p>
        </p:txBody>
      </p:sp>
      <p:grpSp>
        <p:nvGrpSpPr>
          <p:cNvPr id="4" name="Grupo 3">
            <a:extLst>
              <a:ext uri="{FF2B5EF4-FFF2-40B4-BE49-F238E27FC236}">
                <a16:creationId xmlns:a16="http://schemas.microsoft.com/office/drawing/2014/main" id="{A53079D3-954B-D1F8-E9D5-1B65EA73F9F5}"/>
              </a:ext>
            </a:extLst>
          </p:cNvPr>
          <p:cNvGrpSpPr/>
          <p:nvPr/>
        </p:nvGrpSpPr>
        <p:grpSpPr>
          <a:xfrm>
            <a:off x="92061" y="139095"/>
            <a:ext cx="854086" cy="846000"/>
            <a:chOff x="92061" y="139095"/>
            <a:chExt cx="854086" cy="846000"/>
          </a:xfrm>
        </p:grpSpPr>
        <p:pic>
          <p:nvPicPr>
            <p:cNvPr id="6" name="Imagen 5" descr="Caja de un celular&#10;&#10;El contenido generado por IA puede ser incorrecto.">
              <a:extLst>
                <a:ext uri="{FF2B5EF4-FFF2-40B4-BE49-F238E27FC236}">
                  <a16:creationId xmlns:a16="http://schemas.microsoft.com/office/drawing/2014/main" id="{BF036DBD-7984-9636-5E32-D88D8920B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61" y="139095"/>
              <a:ext cx="854086" cy="846000"/>
            </a:xfrm>
            <a:prstGeom prst="rect">
              <a:avLst/>
            </a:prstGeom>
          </p:spPr>
        </p:pic>
        <p:sp>
          <p:nvSpPr>
            <p:cNvPr id="11" name="CuadroTexto 10">
              <a:extLst>
                <a:ext uri="{FF2B5EF4-FFF2-40B4-BE49-F238E27FC236}">
                  <a16:creationId xmlns:a16="http://schemas.microsoft.com/office/drawing/2014/main" id="{55D5DD8C-189A-049E-6A48-63855C1B893A}"/>
                </a:ext>
              </a:extLst>
            </p:cNvPr>
            <p:cNvSpPr txBox="1"/>
            <p:nvPr/>
          </p:nvSpPr>
          <p:spPr>
            <a:xfrm>
              <a:off x="266699" y="263263"/>
              <a:ext cx="578850" cy="584775"/>
            </a:xfrm>
            <a:prstGeom prst="rect">
              <a:avLst/>
            </a:prstGeom>
            <a:noFill/>
          </p:spPr>
          <p:txBody>
            <a:bodyPr wrap="square" rtlCol="0">
              <a:spAutoFit/>
            </a:bodyPr>
            <a:lstStyle/>
            <a:p>
              <a:r>
                <a:rPr lang="es-ES" sz="3200" dirty="0">
                  <a:solidFill>
                    <a:schemeClr val="bg1"/>
                  </a:solidFill>
                  <a:effectLst>
                    <a:glow rad="63500">
                      <a:srgbClr val="663D28"/>
                    </a:glow>
                  </a:effectLst>
                </a:rPr>
                <a:t>8.</a:t>
              </a:r>
            </a:p>
          </p:txBody>
        </p:sp>
      </p:grpSp>
      <p:grpSp>
        <p:nvGrpSpPr>
          <p:cNvPr id="16" name="Grupo 15">
            <a:extLst>
              <a:ext uri="{FF2B5EF4-FFF2-40B4-BE49-F238E27FC236}">
                <a16:creationId xmlns:a16="http://schemas.microsoft.com/office/drawing/2014/main" id="{F9F8AF5A-340F-C7F1-7087-353D2D050A7D}"/>
              </a:ext>
            </a:extLst>
          </p:cNvPr>
          <p:cNvGrpSpPr/>
          <p:nvPr/>
        </p:nvGrpSpPr>
        <p:grpSpPr>
          <a:xfrm>
            <a:off x="71891" y="3784222"/>
            <a:ext cx="854086" cy="846000"/>
            <a:chOff x="71891" y="3784222"/>
            <a:chExt cx="854086" cy="846000"/>
          </a:xfrm>
        </p:grpSpPr>
        <p:pic>
          <p:nvPicPr>
            <p:cNvPr id="10" name="Imagen 9" descr="Forma&#10;&#10;El contenido generado por IA puede ser incorrecto.">
              <a:extLst>
                <a:ext uri="{FF2B5EF4-FFF2-40B4-BE49-F238E27FC236}">
                  <a16:creationId xmlns:a16="http://schemas.microsoft.com/office/drawing/2014/main" id="{7D3D30C7-4B19-A5AD-1F96-6921245516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91" y="3784222"/>
              <a:ext cx="854086" cy="846000"/>
            </a:xfrm>
            <a:prstGeom prst="rect">
              <a:avLst/>
            </a:prstGeom>
          </p:spPr>
        </p:pic>
        <p:sp>
          <p:nvSpPr>
            <p:cNvPr id="12" name="CuadroTexto 11">
              <a:extLst>
                <a:ext uri="{FF2B5EF4-FFF2-40B4-BE49-F238E27FC236}">
                  <a16:creationId xmlns:a16="http://schemas.microsoft.com/office/drawing/2014/main" id="{5CC721ED-6885-94DA-51FF-3FEAE7694E5D}"/>
                </a:ext>
              </a:extLst>
            </p:cNvPr>
            <p:cNvSpPr txBox="1"/>
            <p:nvPr/>
          </p:nvSpPr>
          <p:spPr>
            <a:xfrm>
              <a:off x="270253" y="3914331"/>
              <a:ext cx="627149" cy="584775"/>
            </a:xfrm>
            <a:prstGeom prst="rect">
              <a:avLst/>
            </a:prstGeom>
            <a:noFill/>
          </p:spPr>
          <p:txBody>
            <a:bodyPr wrap="square" rtlCol="0">
              <a:spAutoFit/>
            </a:bodyPr>
            <a:lstStyle/>
            <a:p>
              <a:r>
                <a:rPr lang="es-ES" sz="3200" dirty="0">
                  <a:solidFill>
                    <a:schemeClr val="bg1"/>
                  </a:solidFill>
                  <a:effectLst>
                    <a:glow rad="63500">
                      <a:srgbClr val="5B5C36"/>
                    </a:glow>
                  </a:effectLst>
                </a:rPr>
                <a:t>9.</a:t>
              </a:r>
            </a:p>
          </p:txBody>
        </p:sp>
      </p:grpSp>
      <p:graphicFrame>
        <p:nvGraphicFramePr>
          <p:cNvPr id="13" name="Diagrama 12">
            <a:extLst>
              <a:ext uri="{FF2B5EF4-FFF2-40B4-BE49-F238E27FC236}">
                <a16:creationId xmlns:a16="http://schemas.microsoft.com/office/drawing/2014/main" id="{4D0DD7C3-B1F9-2A2C-1CE5-8533960B324D}"/>
              </a:ext>
            </a:extLst>
          </p:cNvPr>
          <p:cNvGraphicFramePr/>
          <p:nvPr>
            <p:extLst>
              <p:ext uri="{D42A27DB-BD31-4B8C-83A1-F6EECF244321}">
                <p14:modId xmlns:p14="http://schemas.microsoft.com/office/powerpoint/2010/main" val="3240115156"/>
              </p:ext>
            </p:extLst>
          </p:nvPr>
        </p:nvGraphicFramePr>
        <p:xfrm>
          <a:off x="1732955" y="985095"/>
          <a:ext cx="8883199" cy="28224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CuadroTexto 8">
            <a:extLst>
              <a:ext uri="{FF2B5EF4-FFF2-40B4-BE49-F238E27FC236}">
                <a16:creationId xmlns:a16="http://schemas.microsoft.com/office/drawing/2014/main" id="{435CADCC-8145-9B5B-DB1A-F0162E279746}"/>
              </a:ext>
            </a:extLst>
          </p:cNvPr>
          <p:cNvSpPr txBox="1"/>
          <p:nvPr/>
        </p:nvSpPr>
        <p:spPr>
          <a:xfrm>
            <a:off x="10616154" y="1182231"/>
            <a:ext cx="1575845" cy="1631216"/>
          </a:xfrm>
          <a:prstGeom prst="rect">
            <a:avLst/>
          </a:prstGeom>
          <a:noFill/>
        </p:spPr>
        <p:txBody>
          <a:bodyPr wrap="square">
            <a:spAutoFit/>
          </a:bodyPr>
          <a:lstStyle/>
          <a:p>
            <a:pPr algn="ctr"/>
            <a:r>
              <a:rPr lang="en-US" sz="2000" b="1" dirty="0"/>
              <a:t>All are enlisted in behalf of man's redemption</a:t>
            </a:r>
            <a:endParaRPr lang="es-ES" sz="2000" b="1" dirty="0"/>
          </a:p>
        </p:txBody>
      </p:sp>
      <p:pic>
        <p:nvPicPr>
          <p:cNvPr id="20" name="Imagen 19" descr="Un grupo de personas en medio de campo&#10;&#10;El contenido generado por IA puede ser incorrecto.">
            <a:extLst>
              <a:ext uri="{FF2B5EF4-FFF2-40B4-BE49-F238E27FC236}">
                <a16:creationId xmlns:a16="http://schemas.microsoft.com/office/drawing/2014/main" id="{80510A4D-F9F1-0562-F89D-5C9248F400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19176" y="4633198"/>
            <a:ext cx="2095500" cy="2095500"/>
          </a:xfrm>
          <a:prstGeom prst="rect">
            <a:avLst/>
          </a:prstGeom>
          <a:ln w="38100" cap="sq">
            <a:solidFill>
              <a:srgbClr val="B0B279"/>
            </a:solidFill>
            <a:prstDash val="solid"/>
            <a:miter lim="800000"/>
          </a:ln>
          <a:effectLst>
            <a:outerShdw blurRad="50800" dist="38100" dir="2700000" algn="tl" rotWithShape="0">
              <a:srgbClr val="000000">
                <a:alpha val="43000"/>
              </a:srgbClr>
            </a:outerShdw>
          </a:effectLst>
        </p:spPr>
      </p:pic>
      <p:pic>
        <p:nvPicPr>
          <p:cNvPr id="22" name="Imagen 21" descr="Una caricatura de un grupo de personas en una montaña&#10;&#10;El contenido generado por IA puede ser incorrecto.">
            <a:extLst>
              <a:ext uri="{FF2B5EF4-FFF2-40B4-BE49-F238E27FC236}">
                <a16:creationId xmlns:a16="http://schemas.microsoft.com/office/drawing/2014/main" id="{7F981CD6-8A98-6926-FEDB-B576D281DA37}"/>
              </a:ext>
            </a:extLst>
          </p:cNvPr>
          <p:cNvPicPr>
            <a:picLocks noChangeAspect="1"/>
          </p:cNvPicPr>
          <p:nvPr/>
        </p:nvPicPr>
        <p:blipFill>
          <a:blip r:embed="rId13">
            <a:extLst>
              <a:ext uri="{28A0092B-C50C-407E-A947-70E740481C1C}">
                <a14:useLocalDpi xmlns:a14="http://schemas.microsoft.com/office/drawing/2010/main" val="0"/>
              </a:ext>
            </a:extLst>
          </a:blip>
          <a:srcRect t="15278"/>
          <a:stretch>
            <a:fillRect/>
          </a:stretch>
        </p:blipFill>
        <p:spPr>
          <a:xfrm>
            <a:off x="152401" y="4753566"/>
            <a:ext cx="3105029" cy="1975132"/>
          </a:xfrm>
          <a:prstGeom prst="rect">
            <a:avLst/>
          </a:prstGeom>
          <a:ln w="38100" cap="sq">
            <a:solidFill>
              <a:srgbClr val="B0B279"/>
            </a:solidFill>
            <a:prstDash val="solid"/>
            <a:miter lim="800000"/>
          </a:ln>
          <a:effectLst>
            <a:outerShdw blurRad="50800" dist="38100" dir="2700000" algn="tl" rotWithShape="0">
              <a:srgbClr val="000000">
                <a:alpha val="43000"/>
              </a:srgbClr>
            </a:outerShdw>
          </a:effectLst>
        </p:spPr>
      </p:pic>
      <p:pic>
        <p:nvPicPr>
          <p:cNvPr id="24" name="Imagen 23" descr="Imagen que contiene persona, exterior, jugando, joven&#10;&#10;El contenido generado por IA puede ser incorrecto.">
            <a:extLst>
              <a:ext uri="{FF2B5EF4-FFF2-40B4-BE49-F238E27FC236}">
                <a16:creationId xmlns:a16="http://schemas.microsoft.com/office/drawing/2014/main" id="{833C48D2-CE98-8ECD-C138-3E5E479EB5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0629" y="4630222"/>
            <a:ext cx="1577832" cy="2104434"/>
          </a:xfrm>
          <a:prstGeom prst="rect">
            <a:avLst/>
          </a:prstGeom>
          <a:ln w="38100" cap="sq">
            <a:solidFill>
              <a:srgbClr val="B0B279"/>
            </a:solidFill>
            <a:prstDash val="solid"/>
            <a:miter lim="800000"/>
          </a:ln>
          <a:effectLst>
            <a:outerShdw blurRad="50800" dist="38100" dir="2700000" algn="tl" rotWithShape="0">
              <a:srgbClr val="000000">
                <a:alpha val="43000"/>
              </a:srgbClr>
            </a:outerShdw>
          </a:effectLst>
        </p:spPr>
      </p:pic>
      <p:pic>
        <p:nvPicPr>
          <p:cNvPr id="2" name="Gráfico 1" descr="Retorno con relleno sólido">
            <a:hlinkClick r:id="rId15" action="ppaction://hlinksldjump"/>
            <a:extLst>
              <a:ext uri="{FF2B5EF4-FFF2-40B4-BE49-F238E27FC236}">
                <a16:creationId xmlns:a16="http://schemas.microsoft.com/office/drawing/2014/main" id="{8EACFDA7-4898-9892-FC9D-51E52017DA9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596674" y="6293600"/>
            <a:ext cx="564400" cy="564400"/>
          </a:xfrm>
          <a:prstGeom prst="rect">
            <a:avLst/>
          </a:prstGeom>
        </p:spPr>
      </p:pic>
    </p:spTree>
    <p:extLst>
      <p:ext uri="{BB962C8B-B14F-4D97-AF65-F5344CB8AC3E}">
        <p14:creationId xmlns:p14="http://schemas.microsoft.com/office/powerpoint/2010/main" val="233370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3">
                                            <p:graphicEl>
                                              <a:dgm id="{6B15B901-EBCA-41D8-9BFC-89A0A8ABC697}"/>
                                            </p:graphicEl>
                                          </p:spTgt>
                                        </p:tgtEl>
                                        <p:attrNameLst>
                                          <p:attrName>style.visibility</p:attrName>
                                        </p:attrNameLst>
                                      </p:cBhvr>
                                      <p:to>
                                        <p:strVal val="visible"/>
                                      </p:to>
                                    </p:set>
                                    <p:animEffect transition="in" filter="barn(outVertical)">
                                      <p:cBhvr>
                                        <p:cTn id="21" dur="500"/>
                                        <p:tgtEl>
                                          <p:spTgt spid="13">
                                            <p:graphicEl>
                                              <a:dgm id="{6B15B901-EBCA-41D8-9BFC-89A0A8ABC697}"/>
                                            </p:graphicEl>
                                          </p:spTgt>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3">
                                            <p:graphicEl>
                                              <a:dgm id="{05AA8B2C-84DC-422E-8AE3-8870B5092685}"/>
                                            </p:graphicEl>
                                          </p:spTgt>
                                        </p:tgtEl>
                                        <p:attrNameLst>
                                          <p:attrName>style.visibility</p:attrName>
                                        </p:attrNameLst>
                                      </p:cBhvr>
                                      <p:to>
                                        <p:strVal val="visible"/>
                                      </p:to>
                                    </p:set>
                                    <p:anim calcmode="lin" valueType="num">
                                      <p:cBhvr>
                                        <p:cTn id="25" dur="500" fill="hold"/>
                                        <p:tgtEl>
                                          <p:spTgt spid="13">
                                            <p:graphicEl>
                                              <a:dgm id="{05AA8B2C-84DC-422E-8AE3-8870B5092685}"/>
                                            </p:graphicEl>
                                          </p:spTgt>
                                        </p:tgtEl>
                                        <p:attrNameLst>
                                          <p:attrName>ppt_w</p:attrName>
                                        </p:attrNameLst>
                                      </p:cBhvr>
                                      <p:tavLst>
                                        <p:tav tm="0">
                                          <p:val>
                                            <p:fltVal val="0"/>
                                          </p:val>
                                        </p:tav>
                                        <p:tav tm="100000">
                                          <p:val>
                                            <p:strVal val="#ppt_w"/>
                                          </p:val>
                                        </p:tav>
                                      </p:tavLst>
                                    </p:anim>
                                    <p:anim calcmode="lin" valueType="num">
                                      <p:cBhvr>
                                        <p:cTn id="26" dur="500" fill="hold"/>
                                        <p:tgtEl>
                                          <p:spTgt spid="13">
                                            <p:graphicEl>
                                              <a:dgm id="{05AA8B2C-84DC-422E-8AE3-8870B5092685}"/>
                                            </p:graphicEl>
                                          </p:spTgt>
                                        </p:tgtEl>
                                        <p:attrNameLst>
                                          <p:attrName>ppt_h</p:attrName>
                                        </p:attrNameLst>
                                      </p:cBhvr>
                                      <p:tavLst>
                                        <p:tav tm="0">
                                          <p:val>
                                            <p:fltVal val="0"/>
                                          </p:val>
                                        </p:tav>
                                        <p:tav tm="100000">
                                          <p:val>
                                            <p:strVal val="#ppt_h"/>
                                          </p:val>
                                        </p:tav>
                                      </p:tavLst>
                                    </p:anim>
                                    <p:animEffect transition="in" filter="fade">
                                      <p:cBhvr>
                                        <p:cTn id="27" dur="500"/>
                                        <p:tgtEl>
                                          <p:spTgt spid="13">
                                            <p:graphicEl>
                                              <a:dgm id="{05AA8B2C-84DC-422E-8AE3-8870B5092685}"/>
                                            </p:graphic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graphicEl>
                                              <a:dgm id="{5769E666-46A5-44D7-9305-853A225F14F3}"/>
                                            </p:graphicEl>
                                          </p:spTgt>
                                        </p:tgtEl>
                                        <p:attrNameLst>
                                          <p:attrName>style.visibility</p:attrName>
                                        </p:attrNameLst>
                                      </p:cBhvr>
                                      <p:to>
                                        <p:strVal val="visible"/>
                                      </p:to>
                                    </p:set>
                                    <p:animEffect transition="in" filter="wipe(up)">
                                      <p:cBhvr>
                                        <p:cTn id="30" dur="500"/>
                                        <p:tgtEl>
                                          <p:spTgt spid="13">
                                            <p:graphicEl>
                                              <a:dgm id="{5769E666-46A5-44D7-9305-853A225F14F3}"/>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graphicEl>
                                              <a:dgm id="{00031430-8951-47D6-B0E6-8A5F08C3C44C}"/>
                                            </p:graphicEl>
                                          </p:spTgt>
                                        </p:tgtEl>
                                        <p:attrNameLst>
                                          <p:attrName>style.visibility</p:attrName>
                                        </p:attrNameLst>
                                      </p:cBhvr>
                                      <p:to>
                                        <p:strVal val="visible"/>
                                      </p:to>
                                    </p:set>
                                    <p:anim calcmode="lin" valueType="num">
                                      <p:cBhvr>
                                        <p:cTn id="35" dur="500" fill="hold"/>
                                        <p:tgtEl>
                                          <p:spTgt spid="13">
                                            <p:graphicEl>
                                              <a:dgm id="{00031430-8951-47D6-B0E6-8A5F08C3C44C}"/>
                                            </p:graphicEl>
                                          </p:spTgt>
                                        </p:tgtEl>
                                        <p:attrNameLst>
                                          <p:attrName>ppt_w</p:attrName>
                                        </p:attrNameLst>
                                      </p:cBhvr>
                                      <p:tavLst>
                                        <p:tav tm="0">
                                          <p:val>
                                            <p:fltVal val="0"/>
                                          </p:val>
                                        </p:tav>
                                        <p:tav tm="100000">
                                          <p:val>
                                            <p:strVal val="#ppt_w"/>
                                          </p:val>
                                        </p:tav>
                                      </p:tavLst>
                                    </p:anim>
                                    <p:anim calcmode="lin" valueType="num">
                                      <p:cBhvr>
                                        <p:cTn id="36" dur="500" fill="hold"/>
                                        <p:tgtEl>
                                          <p:spTgt spid="13">
                                            <p:graphicEl>
                                              <a:dgm id="{00031430-8951-47D6-B0E6-8A5F08C3C44C}"/>
                                            </p:graphicEl>
                                          </p:spTgt>
                                        </p:tgtEl>
                                        <p:attrNameLst>
                                          <p:attrName>ppt_h</p:attrName>
                                        </p:attrNameLst>
                                      </p:cBhvr>
                                      <p:tavLst>
                                        <p:tav tm="0">
                                          <p:val>
                                            <p:fltVal val="0"/>
                                          </p:val>
                                        </p:tav>
                                        <p:tav tm="100000">
                                          <p:val>
                                            <p:strVal val="#ppt_h"/>
                                          </p:val>
                                        </p:tav>
                                      </p:tavLst>
                                    </p:anim>
                                    <p:animEffect transition="in" filter="fade">
                                      <p:cBhvr>
                                        <p:cTn id="37" dur="500"/>
                                        <p:tgtEl>
                                          <p:spTgt spid="13">
                                            <p:graphicEl>
                                              <a:dgm id="{00031430-8951-47D6-B0E6-8A5F08C3C44C}"/>
                                            </p:graphic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3">
                                            <p:graphicEl>
                                              <a:dgm id="{E2FEB08F-0A04-4D76-BFB0-18CBE6476CA6}"/>
                                            </p:graphicEl>
                                          </p:spTgt>
                                        </p:tgtEl>
                                        <p:attrNameLst>
                                          <p:attrName>style.visibility</p:attrName>
                                        </p:attrNameLst>
                                      </p:cBhvr>
                                      <p:to>
                                        <p:strVal val="visible"/>
                                      </p:to>
                                    </p:set>
                                    <p:animEffect transition="in" filter="wipe(up)">
                                      <p:cBhvr>
                                        <p:cTn id="40" dur="500"/>
                                        <p:tgtEl>
                                          <p:spTgt spid="13">
                                            <p:graphicEl>
                                              <a:dgm id="{E2FEB08F-0A04-4D76-BFB0-18CBE6476CA6}"/>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graphicEl>
                                              <a:dgm id="{0EE7B656-D68C-47CD-A687-94B215659EFF}"/>
                                            </p:graphicEl>
                                          </p:spTgt>
                                        </p:tgtEl>
                                        <p:attrNameLst>
                                          <p:attrName>style.visibility</p:attrName>
                                        </p:attrNameLst>
                                      </p:cBhvr>
                                      <p:to>
                                        <p:strVal val="visible"/>
                                      </p:to>
                                    </p:set>
                                    <p:anim calcmode="lin" valueType="num">
                                      <p:cBhvr>
                                        <p:cTn id="45" dur="500" fill="hold"/>
                                        <p:tgtEl>
                                          <p:spTgt spid="13">
                                            <p:graphicEl>
                                              <a:dgm id="{0EE7B656-D68C-47CD-A687-94B215659EFF}"/>
                                            </p:graphicEl>
                                          </p:spTgt>
                                        </p:tgtEl>
                                        <p:attrNameLst>
                                          <p:attrName>ppt_w</p:attrName>
                                        </p:attrNameLst>
                                      </p:cBhvr>
                                      <p:tavLst>
                                        <p:tav tm="0">
                                          <p:val>
                                            <p:fltVal val="0"/>
                                          </p:val>
                                        </p:tav>
                                        <p:tav tm="100000">
                                          <p:val>
                                            <p:strVal val="#ppt_w"/>
                                          </p:val>
                                        </p:tav>
                                      </p:tavLst>
                                    </p:anim>
                                    <p:anim calcmode="lin" valueType="num">
                                      <p:cBhvr>
                                        <p:cTn id="46" dur="500" fill="hold"/>
                                        <p:tgtEl>
                                          <p:spTgt spid="13">
                                            <p:graphicEl>
                                              <a:dgm id="{0EE7B656-D68C-47CD-A687-94B215659EFF}"/>
                                            </p:graphicEl>
                                          </p:spTgt>
                                        </p:tgtEl>
                                        <p:attrNameLst>
                                          <p:attrName>ppt_h</p:attrName>
                                        </p:attrNameLst>
                                      </p:cBhvr>
                                      <p:tavLst>
                                        <p:tav tm="0">
                                          <p:val>
                                            <p:fltVal val="0"/>
                                          </p:val>
                                        </p:tav>
                                        <p:tav tm="100000">
                                          <p:val>
                                            <p:strVal val="#ppt_h"/>
                                          </p:val>
                                        </p:tav>
                                      </p:tavLst>
                                    </p:anim>
                                    <p:animEffect transition="in" filter="fade">
                                      <p:cBhvr>
                                        <p:cTn id="47" dur="500"/>
                                        <p:tgtEl>
                                          <p:spTgt spid="13">
                                            <p:graphicEl>
                                              <a:dgm id="{0EE7B656-D68C-47CD-A687-94B215659EF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3">
                                            <p:graphicEl>
                                              <a:dgm id="{734BAEF0-1AC0-43D7-83DB-022F7B083BC7}"/>
                                            </p:graphicEl>
                                          </p:spTgt>
                                        </p:tgtEl>
                                        <p:attrNameLst>
                                          <p:attrName>style.visibility</p:attrName>
                                        </p:attrNameLst>
                                      </p:cBhvr>
                                      <p:to>
                                        <p:strVal val="visible"/>
                                      </p:to>
                                    </p:set>
                                    <p:animEffect transition="in" filter="wipe(up)">
                                      <p:cBhvr>
                                        <p:cTn id="50" dur="500"/>
                                        <p:tgtEl>
                                          <p:spTgt spid="13">
                                            <p:graphicEl>
                                              <a:dgm id="{734BAEF0-1AC0-43D7-83DB-022F7B083BC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3">
                                            <p:graphicEl>
                                              <a:dgm id="{4301DBAC-BE2B-4E0E-9D20-63D879173277}"/>
                                            </p:graphicEl>
                                          </p:spTgt>
                                        </p:tgtEl>
                                        <p:attrNameLst>
                                          <p:attrName>style.visibility</p:attrName>
                                        </p:attrNameLst>
                                      </p:cBhvr>
                                      <p:to>
                                        <p:strVal val="visible"/>
                                      </p:to>
                                    </p:set>
                                    <p:anim calcmode="lin" valueType="num">
                                      <p:cBhvr>
                                        <p:cTn id="55" dur="500" fill="hold"/>
                                        <p:tgtEl>
                                          <p:spTgt spid="13">
                                            <p:graphicEl>
                                              <a:dgm id="{4301DBAC-BE2B-4E0E-9D20-63D879173277}"/>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4301DBAC-BE2B-4E0E-9D20-63D879173277}"/>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4301DBAC-BE2B-4E0E-9D20-63D879173277}"/>
                                            </p:graphicEl>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3">
                                            <p:graphicEl>
                                              <a:dgm id="{A3EF846D-C813-4B75-91AF-3B1F2A14AD16}"/>
                                            </p:graphicEl>
                                          </p:spTgt>
                                        </p:tgtEl>
                                        <p:attrNameLst>
                                          <p:attrName>style.visibility</p:attrName>
                                        </p:attrNameLst>
                                      </p:cBhvr>
                                      <p:to>
                                        <p:strVal val="visible"/>
                                      </p:to>
                                    </p:set>
                                    <p:animEffect transition="in" filter="wipe(up)">
                                      <p:cBhvr>
                                        <p:cTn id="60" dur="500"/>
                                        <p:tgtEl>
                                          <p:spTgt spid="13">
                                            <p:graphicEl>
                                              <a:dgm id="{A3EF846D-C813-4B75-91AF-3B1F2A14AD1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3">
                                            <p:graphicEl>
                                              <a:dgm id="{DD10BD34-B789-4738-802C-373943D11A45}"/>
                                            </p:graphicEl>
                                          </p:spTgt>
                                        </p:tgtEl>
                                        <p:attrNameLst>
                                          <p:attrName>style.visibility</p:attrName>
                                        </p:attrNameLst>
                                      </p:cBhvr>
                                      <p:to>
                                        <p:strVal val="visible"/>
                                      </p:to>
                                    </p:set>
                                    <p:anim calcmode="lin" valueType="num">
                                      <p:cBhvr>
                                        <p:cTn id="65" dur="500" fill="hold"/>
                                        <p:tgtEl>
                                          <p:spTgt spid="13">
                                            <p:graphicEl>
                                              <a:dgm id="{DD10BD34-B789-4738-802C-373943D11A45}"/>
                                            </p:graphicEl>
                                          </p:spTgt>
                                        </p:tgtEl>
                                        <p:attrNameLst>
                                          <p:attrName>ppt_w</p:attrName>
                                        </p:attrNameLst>
                                      </p:cBhvr>
                                      <p:tavLst>
                                        <p:tav tm="0">
                                          <p:val>
                                            <p:fltVal val="0"/>
                                          </p:val>
                                        </p:tav>
                                        <p:tav tm="100000">
                                          <p:val>
                                            <p:strVal val="#ppt_w"/>
                                          </p:val>
                                        </p:tav>
                                      </p:tavLst>
                                    </p:anim>
                                    <p:anim calcmode="lin" valueType="num">
                                      <p:cBhvr>
                                        <p:cTn id="66" dur="500" fill="hold"/>
                                        <p:tgtEl>
                                          <p:spTgt spid="13">
                                            <p:graphicEl>
                                              <a:dgm id="{DD10BD34-B789-4738-802C-373943D11A45}"/>
                                            </p:graphicEl>
                                          </p:spTgt>
                                        </p:tgtEl>
                                        <p:attrNameLst>
                                          <p:attrName>ppt_h</p:attrName>
                                        </p:attrNameLst>
                                      </p:cBhvr>
                                      <p:tavLst>
                                        <p:tav tm="0">
                                          <p:val>
                                            <p:fltVal val="0"/>
                                          </p:val>
                                        </p:tav>
                                        <p:tav tm="100000">
                                          <p:val>
                                            <p:strVal val="#ppt_h"/>
                                          </p:val>
                                        </p:tav>
                                      </p:tavLst>
                                    </p:anim>
                                    <p:animEffect transition="in" filter="fade">
                                      <p:cBhvr>
                                        <p:cTn id="67" dur="500"/>
                                        <p:tgtEl>
                                          <p:spTgt spid="13">
                                            <p:graphicEl>
                                              <a:dgm id="{DD10BD34-B789-4738-802C-373943D11A45}"/>
                                            </p:graphicEl>
                                          </p:spTgt>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3">
                                            <p:graphicEl>
                                              <a:dgm id="{E50027FD-E4FE-49B3-9B81-BE9E0CD9F903}"/>
                                            </p:graphicEl>
                                          </p:spTgt>
                                        </p:tgtEl>
                                        <p:attrNameLst>
                                          <p:attrName>style.visibility</p:attrName>
                                        </p:attrNameLst>
                                      </p:cBhvr>
                                      <p:to>
                                        <p:strVal val="visible"/>
                                      </p:to>
                                    </p:set>
                                    <p:animEffect transition="in" filter="wipe(up)">
                                      <p:cBhvr>
                                        <p:cTn id="70" dur="500"/>
                                        <p:tgtEl>
                                          <p:spTgt spid="13">
                                            <p:graphicEl>
                                              <a:dgm id="{E50027FD-E4FE-49B3-9B81-BE9E0CD9F903}"/>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3">
                                            <p:graphicEl>
                                              <a:dgm id="{9FEC5A96-0F57-4AAD-ACC8-C56597B412D4}"/>
                                            </p:graphicEl>
                                          </p:spTgt>
                                        </p:tgtEl>
                                        <p:attrNameLst>
                                          <p:attrName>style.visibility</p:attrName>
                                        </p:attrNameLst>
                                      </p:cBhvr>
                                      <p:to>
                                        <p:strVal val="visible"/>
                                      </p:to>
                                    </p:set>
                                    <p:anim calcmode="lin" valueType="num">
                                      <p:cBhvr>
                                        <p:cTn id="75" dur="500" fill="hold"/>
                                        <p:tgtEl>
                                          <p:spTgt spid="13">
                                            <p:graphicEl>
                                              <a:dgm id="{9FEC5A96-0F57-4AAD-ACC8-C56597B412D4}"/>
                                            </p:graphicEl>
                                          </p:spTgt>
                                        </p:tgtEl>
                                        <p:attrNameLst>
                                          <p:attrName>ppt_w</p:attrName>
                                        </p:attrNameLst>
                                      </p:cBhvr>
                                      <p:tavLst>
                                        <p:tav tm="0">
                                          <p:val>
                                            <p:fltVal val="0"/>
                                          </p:val>
                                        </p:tav>
                                        <p:tav tm="100000">
                                          <p:val>
                                            <p:strVal val="#ppt_w"/>
                                          </p:val>
                                        </p:tav>
                                      </p:tavLst>
                                    </p:anim>
                                    <p:anim calcmode="lin" valueType="num">
                                      <p:cBhvr>
                                        <p:cTn id="76" dur="500" fill="hold"/>
                                        <p:tgtEl>
                                          <p:spTgt spid="13">
                                            <p:graphicEl>
                                              <a:dgm id="{9FEC5A96-0F57-4AAD-ACC8-C56597B412D4}"/>
                                            </p:graphicEl>
                                          </p:spTgt>
                                        </p:tgtEl>
                                        <p:attrNameLst>
                                          <p:attrName>ppt_h</p:attrName>
                                        </p:attrNameLst>
                                      </p:cBhvr>
                                      <p:tavLst>
                                        <p:tav tm="0">
                                          <p:val>
                                            <p:fltVal val="0"/>
                                          </p:val>
                                        </p:tav>
                                        <p:tav tm="100000">
                                          <p:val>
                                            <p:strVal val="#ppt_h"/>
                                          </p:val>
                                        </p:tav>
                                      </p:tavLst>
                                    </p:anim>
                                    <p:animEffect transition="in" filter="fade">
                                      <p:cBhvr>
                                        <p:cTn id="77" dur="500"/>
                                        <p:tgtEl>
                                          <p:spTgt spid="13">
                                            <p:graphicEl>
                                              <a:dgm id="{9FEC5A96-0F57-4AAD-ACC8-C56597B412D4}"/>
                                            </p:graphicEl>
                                          </p:spTgt>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3">
                                            <p:graphicEl>
                                              <a:dgm id="{46D939A4-4000-4F8E-9A9A-A9BFAC4924B8}"/>
                                            </p:graphicEl>
                                          </p:spTgt>
                                        </p:tgtEl>
                                        <p:attrNameLst>
                                          <p:attrName>style.visibility</p:attrName>
                                        </p:attrNameLst>
                                      </p:cBhvr>
                                      <p:to>
                                        <p:strVal val="visible"/>
                                      </p:to>
                                    </p:set>
                                    <p:animEffect transition="in" filter="wipe(up)">
                                      <p:cBhvr>
                                        <p:cTn id="80" dur="500"/>
                                        <p:tgtEl>
                                          <p:spTgt spid="13">
                                            <p:graphicEl>
                                              <a:dgm id="{46D939A4-4000-4F8E-9A9A-A9BFAC4924B8}"/>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left)">
                                      <p:cBhvr>
                                        <p:cTn id="84" dur="500"/>
                                        <p:tgtEl>
                                          <p:spTgt spid="9"/>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box(in)">
                                      <p:cBhvr>
                                        <p:cTn id="89" dur="500"/>
                                        <p:tgtEl>
                                          <p:spTgt spid="16"/>
                                        </p:tgtEl>
                                      </p:cBhvr>
                                    </p:animEffect>
                                  </p:childTnLst>
                                </p:cTn>
                              </p:par>
                            </p:childTnLst>
                          </p:cTn>
                        </p:par>
                        <p:par>
                          <p:cTn id="90" fill="hold">
                            <p:stCondLst>
                              <p:cond delay="500"/>
                            </p:stCondLst>
                            <p:childTnLst>
                              <p:par>
                                <p:cTn id="91" presetID="22"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wipe(left)">
                                      <p:cBhvr>
                                        <p:cTn id="93" dur="500"/>
                                        <p:tgtEl>
                                          <p:spTgt spid="18"/>
                                        </p:tgtEl>
                                      </p:cBhvr>
                                    </p:animEffect>
                                  </p:childTnLst>
                                </p:cTn>
                              </p:par>
                            </p:childTnLst>
                          </p:cTn>
                        </p:par>
                        <p:par>
                          <p:cTn id="94" fill="hold">
                            <p:stCondLst>
                              <p:cond delay="1000"/>
                            </p:stCondLst>
                            <p:childTnLst>
                              <p:par>
                                <p:cTn id="95" presetID="2" presetClass="entr" presetSubtype="8" fill="hold"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500" fill="hold"/>
                                        <p:tgtEl>
                                          <p:spTgt spid="24"/>
                                        </p:tgtEl>
                                        <p:attrNameLst>
                                          <p:attrName>ppt_x</p:attrName>
                                        </p:attrNameLst>
                                      </p:cBhvr>
                                      <p:tavLst>
                                        <p:tav tm="0">
                                          <p:val>
                                            <p:strVal val="0-#ppt_w/2"/>
                                          </p:val>
                                        </p:tav>
                                        <p:tav tm="100000">
                                          <p:val>
                                            <p:strVal val="#ppt_x"/>
                                          </p:val>
                                        </p:tav>
                                      </p:tavLst>
                                    </p:anim>
                                    <p:anim calcmode="lin" valueType="num">
                                      <p:cBhvr additive="base">
                                        <p:cTn id="98" dur="500" fill="hold"/>
                                        <p:tgtEl>
                                          <p:spTgt spid="24"/>
                                        </p:tgtEl>
                                        <p:attrNameLst>
                                          <p:attrName>ppt_y</p:attrName>
                                        </p:attrNameLst>
                                      </p:cBhvr>
                                      <p:tavLst>
                                        <p:tav tm="0">
                                          <p:val>
                                            <p:strVal val="#ppt_y"/>
                                          </p:val>
                                        </p:tav>
                                        <p:tav tm="100000">
                                          <p:val>
                                            <p:strVal val="#ppt_y"/>
                                          </p:val>
                                        </p:tav>
                                      </p:tavLst>
                                    </p:anim>
                                  </p:childTnLst>
                                </p:cTn>
                              </p:par>
                            </p:childTnLst>
                          </p:cTn>
                        </p:par>
                        <p:par>
                          <p:cTn id="99" fill="hold">
                            <p:stCondLst>
                              <p:cond delay="1500"/>
                            </p:stCondLst>
                            <p:childTnLst>
                              <p:par>
                                <p:cTn id="100" presetID="2" presetClass="entr" presetSubtype="8" fill="hold" nodeType="after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additive="base">
                                        <p:cTn id="102" dur="500" fill="hold"/>
                                        <p:tgtEl>
                                          <p:spTgt spid="20"/>
                                        </p:tgtEl>
                                        <p:attrNameLst>
                                          <p:attrName>ppt_x</p:attrName>
                                        </p:attrNameLst>
                                      </p:cBhvr>
                                      <p:tavLst>
                                        <p:tav tm="0">
                                          <p:val>
                                            <p:strVal val="0-#ppt_w/2"/>
                                          </p:val>
                                        </p:tav>
                                        <p:tav tm="100000">
                                          <p:val>
                                            <p:strVal val="#ppt_x"/>
                                          </p:val>
                                        </p:tav>
                                      </p:tavLst>
                                    </p:anim>
                                    <p:anim calcmode="lin" valueType="num">
                                      <p:cBhvr additive="base">
                                        <p:cTn id="103" dur="500" fill="hold"/>
                                        <p:tgtEl>
                                          <p:spTgt spid="20"/>
                                        </p:tgtEl>
                                        <p:attrNameLst>
                                          <p:attrName>ppt_y</p:attrName>
                                        </p:attrNameLst>
                                      </p:cBhvr>
                                      <p:tavLst>
                                        <p:tav tm="0">
                                          <p:val>
                                            <p:strVal val="#ppt_y"/>
                                          </p:val>
                                        </p:tav>
                                        <p:tav tm="100000">
                                          <p:val>
                                            <p:strVal val="#ppt_y"/>
                                          </p:val>
                                        </p:tav>
                                      </p:tavLst>
                                    </p:anim>
                                  </p:childTnLst>
                                </p:cTn>
                              </p:par>
                            </p:childTnLst>
                          </p:cTn>
                        </p:par>
                        <p:par>
                          <p:cTn id="104" fill="hold">
                            <p:stCondLst>
                              <p:cond delay="2000"/>
                            </p:stCondLst>
                            <p:childTnLst>
                              <p:par>
                                <p:cTn id="105" presetID="2" presetClass="entr" presetSubtype="8" fill="hold"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500" fill="hold"/>
                                        <p:tgtEl>
                                          <p:spTgt spid="22"/>
                                        </p:tgtEl>
                                        <p:attrNameLst>
                                          <p:attrName>ppt_x</p:attrName>
                                        </p:attrNameLst>
                                      </p:cBhvr>
                                      <p:tavLst>
                                        <p:tav tm="0">
                                          <p:val>
                                            <p:strVal val="0-#ppt_w/2"/>
                                          </p:val>
                                        </p:tav>
                                        <p:tav tm="100000">
                                          <p:val>
                                            <p:strVal val="#ppt_x"/>
                                          </p:val>
                                        </p:tav>
                                      </p:tavLst>
                                    </p:anim>
                                    <p:anim calcmode="lin" valueType="num">
                                      <p:cBhvr additive="base">
                                        <p:cTn id="10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wipe(left)">
                                      <p:cBhvr>
                                        <p:cTn id="1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Graphic spid="13" grpId="0" uiExpand="1">
        <p:bldSub>
          <a:bldDgm bld="one"/>
        </p:bldSub>
      </p:bldGraphic>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7D97C3D-60CE-2FCF-04C7-46B004142CD1}"/>
              </a:ext>
            </a:extLst>
          </p:cNvPr>
          <p:cNvSpPr txBox="1"/>
          <p:nvPr/>
        </p:nvSpPr>
        <p:spPr>
          <a:xfrm>
            <a:off x="149935" y="81439"/>
            <a:ext cx="3088565"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defPPr>
              <a:defRPr lang="es-ES"/>
            </a:defPPr>
            <a:lvl1pPr algn="ctr">
              <a:defRPr b="1">
                <a:solidFill>
                  <a:srgbClr val="FFFF66"/>
                </a:solidFill>
                <a:effectLst>
                  <a:outerShdw blurRad="38100" dist="38100" dir="2700000" algn="tl">
                    <a:srgbClr val="000000">
                      <a:alpha val="43137"/>
                    </a:srgb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err="1"/>
              <a:t>Chapter</a:t>
            </a:r>
            <a:r>
              <a:rPr lang="es-ES" dirty="0"/>
              <a:t> 3: “</a:t>
            </a:r>
            <a:r>
              <a:rPr lang="es-ES" dirty="0" err="1"/>
              <a:t>Repentance</a:t>
            </a:r>
            <a:r>
              <a:rPr lang="es-ES" dirty="0"/>
              <a:t>”</a:t>
            </a:r>
          </a:p>
        </p:txBody>
      </p:sp>
      <p:sp>
        <p:nvSpPr>
          <p:cNvPr id="10" name="CuadroTexto 9">
            <a:extLst>
              <a:ext uri="{FF2B5EF4-FFF2-40B4-BE49-F238E27FC236}">
                <a16:creationId xmlns:a16="http://schemas.microsoft.com/office/drawing/2014/main" id="{D923260F-8CF8-5F6D-449F-DF345100513B}"/>
              </a:ext>
            </a:extLst>
          </p:cNvPr>
          <p:cNvSpPr txBox="1"/>
          <p:nvPr/>
        </p:nvSpPr>
        <p:spPr>
          <a:xfrm>
            <a:off x="241375" y="1031084"/>
            <a:ext cx="9325147" cy="1015663"/>
          </a:xfrm>
          <a:prstGeom prst="rect">
            <a:avLst/>
          </a:prstGeom>
          <a:noFill/>
        </p:spPr>
        <p:txBody>
          <a:bodyPr wrap="square">
            <a:spAutoFit/>
          </a:bodyPr>
          <a:lstStyle/>
          <a:p>
            <a:r>
              <a:rPr lang="en-US" sz="2000" b="1" dirty="0"/>
              <a:t>Repentance includes sorrow for sin and a turning away from it. We shall not renounce sin unless we see its sinfulness; until we turn away from it in heart, there will be no real change in the life</a:t>
            </a:r>
            <a:r>
              <a:rPr lang="es-ES" sz="2000" b="1" dirty="0"/>
              <a:t>.</a:t>
            </a:r>
          </a:p>
        </p:txBody>
      </p:sp>
      <p:sp>
        <p:nvSpPr>
          <p:cNvPr id="14" name="CuadroTexto 13">
            <a:extLst>
              <a:ext uri="{FF2B5EF4-FFF2-40B4-BE49-F238E27FC236}">
                <a16:creationId xmlns:a16="http://schemas.microsoft.com/office/drawing/2014/main" id="{3FC1D0EE-5FD9-86F6-CA3B-4616EA7FACA0}"/>
              </a:ext>
            </a:extLst>
          </p:cNvPr>
          <p:cNvSpPr txBox="1"/>
          <p:nvPr/>
        </p:nvSpPr>
        <p:spPr>
          <a:xfrm>
            <a:off x="3110208" y="2572979"/>
            <a:ext cx="5443420" cy="2554545"/>
          </a:xfrm>
          <a:prstGeom prst="rect">
            <a:avLst/>
          </a:prstGeom>
          <a:noFill/>
        </p:spPr>
        <p:txBody>
          <a:bodyPr wrap="square">
            <a:spAutoFit/>
          </a:bodyPr>
          <a:lstStyle/>
          <a:p>
            <a:r>
              <a:rPr lang="en-US" sz="2000" b="1" dirty="0"/>
              <a:t>Multitudes sorrow that they have sinned and even make an outward reformation because they fear that their wrongdoing will bring suffering upon themselves. But this is not repentance in the Bible sense. They lament the suffering rather than the sin. Such was the grief of Esau when he saw that the birthright was lost to him forever</a:t>
            </a:r>
            <a:r>
              <a:rPr lang="es-ES" sz="2000" b="1" dirty="0"/>
              <a:t>.</a:t>
            </a:r>
          </a:p>
        </p:txBody>
      </p:sp>
      <p:sp>
        <p:nvSpPr>
          <p:cNvPr id="16" name="CuadroTexto 15">
            <a:extLst>
              <a:ext uri="{FF2B5EF4-FFF2-40B4-BE49-F238E27FC236}">
                <a16:creationId xmlns:a16="http://schemas.microsoft.com/office/drawing/2014/main" id="{FEFA7855-55D2-1B06-3EF2-DE11053A0704}"/>
              </a:ext>
            </a:extLst>
          </p:cNvPr>
          <p:cNvSpPr txBox="1"/>
          <p:nvPr/>
        </p:nvSpPr>
        <p:spPr>
          <a:xfrm>
            <a:off x="241374" y="5145345"/>
            <a:ext cx="11795373" cy="1631216"/>
          </a:xfrm>
          <a:prstGeom prst="rect">
            <a:avLst/>
          </a:prstGeom>
          <a:noFill/>
        </p:spPr>
        <p:txBody>
          <a:bodyPr wrap="square">
            <a:spAutoFit/>
          </a:bodyPr>
          <a:lstStyle/>
          <a:p>
            <a:r>
              <a:rPr lang="en-US" sz="2000" b="1" dirty="0"/>
              <a:t>Judas Iscariot, after betraying his  Lord, exclaimed, “I have sinned in that I have betrayed the innocent blood.” Matthew 27:4.The confession was forced from his guilty soul by an awful sense of condemnation and a fearful looking for of judgment. The consequences that were to result to him filled him with terror, but there was no deep, heartbreaking grief in his soul, that he had betrayed the spotless Son of God and denied the Holy One of Israel</a:t>
            </a:r>
            <a:r>
              <a:rPr lang="es-ES" sz="2000" b="1" dirty="0"/>
              <a:t>.</a:t>
            </a:r>
          </a:p>
        </p:txBody>
      </p:sp>
      <p:grpSp>
        <p:nvGrpSpPr>
          <p:cNvPr id="2" name="Grupo 1">
            <a:extLst>
              <a:ext uri="{FF2B5EF4-FFF2-40B4-BE49-F238E27FC236}">
                <a16:creationId xmlns:a16="http://schemas.microsoft.com/office/drawing/2014/main" id="{87D71B7A-CE6C-1936-6A90-90C152452EA2}"/>
              </a:ext>
            </a:extLst>
          </p:cNvPr>
          <p:cNvGrpSpPr/>
          <p:nvPr/>
        </p:nvGrpSpPr>
        <p:grpSpPr>
          <a:xfrm>
            <a:off x="116680" y="503766"/>
            <a:ext cx="914735" cy="540000"/>
            <a:chOff x="116680" y="503766"/>
            <a:chExt cx="914735" cy="540000"/>
          </a:xfrm>
          <a:effectLst>
            <a:outerShdw blurRad="50800" dist="38100" dir="2700000" algn="tl" rotWithShape="0">
              <a:prstClr val="black">
                <a:alpha val="40000"/>
              </a:prstClr>
            </a:outerShdw>
          </a:effectLst>
        </p:grpSpPr>
        <p:pic>
          <p:nvPicPr>
            <p:cNvPr id="11" name="Imagen 10" descr="Un conjunto de letras blancas en un fondo blanco&#10;&#10;El contenido generado por IA puede ser incorrecto.">
              <a:extLst>
                <a:ext uri="{FF2B5EF4-FFF2-40B4-BE49-F238E27FC236}">
                  <a16:creationId xmlns:a16="http://schemas.microsoft.com/office/drawing/2014/main" id="{DF3708FF-7E18-0F4F-E074-86770A6A5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80" y="503766"/>
              <a:ext cx="914735" cy="540000"/>
            </a:xfrm>
            <a:prstGeom prst="rect">
              <a:avLst/>
            </a:prstGeom>
          </p:spPr>
        </p:pic>
        <p:sp>
          <p:nvSpPr>
            <p:cNvPr id="5" name="CuadroTexto 4">
              <a:extLst>
                <a:ext uri="{FF2B5EF4-FFF2-40B4-BE49-F238E27FC236}">
                  <a16:creationId xmlns:a16="http://schemas.microsoft.com/office/drawing/2014/main" id="{81780364-EB5A-333D-4E07-6C17C78A746D}"/>
                </a:ext>
              </a:extLst>
            </p:cNvPr>
            <p:cNvSpPr txBox="1"/>
            <p:nvPr/>
          </p:nvSpPr>
          <p:spPr>
            <a:xfrm>
              <a:off x="403237" y="504511"/>
              <a:ext cx="374942" cy="461665"/>
            </a:xfrm>
            <a:prstGeom prst="rect">
              <a:avLst/>
            </a:prstGeom>
            <a:noFill/>
          </p:spPr>
          <p:txBody>
            <a:bodyPr wrap="square" rtlCol="0">
              <a:spAutoFit/>
            </a:bodyPr>
            <a:lstStyle/>
            <a:p>
              <a:r>
                <a:rPr lang="es-ES" sz="2400" dirty="0">
                  <a:solidFill>
                    <a:schemeClr val="bg1"/>
                  </a:solidFill>
                  <a:effectLst>
                    <a:glow rad="50800">
                      <a:schemeClr val="accent2">
                        <a:lumMod val="50000"/>
                      </a:schemeClr>
                    </a:glow>
                  </a:effectLst>
                </a:rPr>
                <a:t>1</a:t>
              </a:r>
            </a:p>
          </p:txBody>
        </p:sp>
      </p:grpSp>
      <p:grpSp>
        <p:nvGrpSpPr>
          <p:cNvPr id="6" name="Grupo 5">
            <a:extLst>
              <a:ext uri="{FF2B5EF4-FFF2-40B4-BE49-F238E27FC236}">
                <a16:creationId xmlns:a16="http://schemas.microsoft.com/office/drawing/2014/main" id="{8A96EA33-BA7C-6F29-C56C-7A5E6F508E14}"/>
              </a:ext>
            </a:extLst>
          </p:cNvPr>
          <p:cNvGrpSpPr/>
          <p:nvPr/>
        </p:nvGrpSpPr>
        <p:grpSpPr>
          <a:xfrm>
            <a:off x="149935" y="2015158"/>
            <a:ext cx="914736" cy="540000"/>
            <a:chOff x="149935" y="2015158"/>
            <a:chExt cx="914736" cy="540000"/>
          </a:xfrm>
          <a:effectLst>
            <a:outerShdw blurRad="50800" dist="38100" dir="2700000" algn="tl" rotWithShape="0">
              <a:prstClr val="black">
                <a:alpha val="40000"/>
              </a:prstClr>
            </a:outerShdw>
          </a:effectLst>
        </p:grpSpPr>
        <p:pic>
          <p:nvPicPr>
            <p:cNvPr id="7" name="Imagen 6" descr="Un conjunto de letras negras en un fondo blanco&#10;&#10;El contenido generado por IA puede ser incorrecto.">
              <a:extLst>
                <a:ext uri="{FF2B5EF4-FFF2-40B4-BE49-F238E27FC236}">
                  <a16:creationId xmlns:a16="http://schemas.microsoft.com/office/drawing/2014/main" id="{FF871513-495D-602B-D3A5-03669E041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935" y="2015158"/>
              <a:ext cx="914736" cy="540000"/>
            </a:xfrm>
            <a:prstGeom prst="rect">
              <a:avLst/>
            </a:prstGeom>
          </p:spPr>
        </p:pic>
        <p:sp>
          <p:nvSpPr>
            <p:cNvPr id="13" name="CuadroTexto 12">
              <a:extLst>
                <a:ext uri="{FF2B5EF4-FFF2-40B4-BE49-F238E27FC236}">
                  <a16:creationId xmlns:a16="http://schemas.microsoft.com/office/drawing/2014/main" id="{19106789-C314-A809-432A-D0702712AC8A}"/>
                </a:ext>
              </a:extLst>
            </p:cNvPr>
            <p:cNvSpPr txBox="1"/>
            <p:nvPr/>
          </p:nvSpPr>
          <p:spPr>
            <a:xfrm>
              <a:off x="418510" y="2029871"/>
              <a:ext cx="328560" cy="461665"/>
            </a:xfrm>
            <a:prstGeom prst="rect">
              <a:avLst/>
            </a:prstGeom>
            <a:noFill/>
          </p:spPr>
          <p:txBody>
            <a:bodyPr wrap="square" rtlCol="0">
              <a:spAutoFit/>
            </a:bodyPr>
            <a:lstStyle/>
            <a:p>
              <a:r>
                <a:rPr lang="es-ES" sz="2400" dirty="0">
                  <a:solidFill>
                    <a:schemeClr val="bg1"/>
                  </a:solidFill>
                  <a:effectLst>
                    <a:glow rad="50800">
                      <a:schemeClr val="accent2">
                        <a:lumMod val="50000"/>
                      </a:schemeClr>
                    </a:glow>
                  </a:effectLst>
                </a:rPr>
                <a:t>2</a:t>
              </a:r>
            </a:p>
          </p:txBody>
        </p:sp>
      </p:grpSp>
      <p:grpSp>
        <p:nvGrpSpPr>
          <p:cNvPr id="3" name="Grupo 2">
            <a:extLst>
              <a:ext uri="{FF2B5EF4-FFF2-40B4-BE49-F238E27FC236}">
                <a16:creationId xmlns:a16="http://schemas.microsoft.com/office/drawing/2014/main" id="{1ECB29D4-B415-542E-86C1-11625A45430A}"/>
              </a:ext>
            </a:extLst>
          </p:cNvPr>
          <p:cNvGrpSpPr/>
          <p:nvPr/>
        </p:nvGrpSpPr>
        <p:grpSpPr>
          <a:xfrm>
            <a:off x="913693" y="524595"/>
            <a:ext cx="3575716" cy="453928"/>
            <a:chOff x="913693" y="524595"/>
            <a:chExt cx="3575716" cy="453928"/>
          </a:xfrm>
          <a:effectLst>
            <a:outerShdw blurRad="50800" dist="38100" dir="2700000" algn="tl" rotWithShape="0">
              <a:prstClr val="black">
                <a:alpha val="40000"/>
              </a:prstClr>
            </a:outerShdw>
          </a:effectLst>
        </p:grpSpPr>
        <p:pic>
          <p:nvPicPr>
            <p:cNvPr id="26" name="Imagen 25" descr="Patrón de fondo&#10;&#10;El contenido generado por IA puede ser incorrecto.">
              <a:extLst>
                <a:ext uri="{FF2B5EF4-FFF2-40B4-BE49-F238E27FC236}">
                  <a16:creationId xmlns:a16="http://schemas.microsoft.com/office/drawing/2014/main" id="{66A2DD23-7B1C-F7D5-A840-25BBDC7DA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930" y="524595"/>
              <a:ext cx="3088565" cy="453600"/>
            </a:xfrm>
            <a:prstGeom prst="rect">
              <a:avLst/>
            </a:prstGeom>
          </p:spPr>
        </p:pic>
        <p:sp>
          <p:nvSpPr>
            <p:cNvPr id="8" name="CuadroTexto 7">
              <a:extLst>
                <a:ext uri="{FF2B5EF4-FFF2-40B4-BE49-F238E27FC236}">
                  <a16:creationId xmlns:a16="http://schemas.microsoft.com/office/drawing/2014/main" id="{5AB48AC2-BFAE-3299-DFC6-C2630375C9A0}"/>
                </a:ext>
              </a:extLst>
            </p:cNvPr>
            <p:cNvSpPr txBox="1"/>
            <p:nvPr/>
          </p:nvSpPr>
          <p:spPr>
            <a:xfrm>
              <a:off x="1191584" y="531572"/>
              <a:ext cx="3124384"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Define </a:t>
              </a:r>
              <a:r>
                <a:rPr lang="es-ES" sz="2000" b="1" dirty="0" err="1">
                  <a:solidFill>
                    <a:schemeClr val="bg1"/>
                  </a:solidFill>
                  <a:effectLst>
                    <a:outerShdw blurRad="38100" dist="38100" dir="2700000" algn="tl">
                      <a:srgbClr val="000000">
                        <a:alpha val="43137"/>
                      </a:srgbClr>
                    </a:outerShdw>
                  </a:effectLst>
                </a:rPr>
                <a:t>repentance</a:t>
              </a:r>
              <a:r>
                <a:rPr lang="es-ES" sz="2000" b="1" dirty="0">
                  <a:solidFill>
                    <a:schemeClr val="bg1"/>
                  </a:solidFill>
                  <a:effectLst>
                    <a:outerShdw blurRad="38100" dist="38100" dir="2700000" algn="tl">
                      <a:srgbClr val="000000">
                        <a:alpha val="43137"/>
                      </a:srgbClr>
                    </a:outerShdw>
                  </a:effectLst>
                </a:rPr>
                <a:t>.</a:t>
              </a:r>
            </a:p>
          </p:txBody>
        </p:sp>
        <p:pic>
          <p:nvPicPr>
            <p:cNvPr id="28" name="Imagen 27" descr="Forma&#10;&#10;El contenido generado por IA puede ser incorrecto.">
              <a:extLst>
                <a:ext uri="{FF2B5EF4-FFF2-40B4-BE49-F238E27FC236}">
                  <a16:creationId xmlns:a16="http://schemas.microsoft.com/office/drawing/2014/main" id="{CCB70242-F020-B783-508B-E52FEE2CA5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93" y="524923"/>
              <a:ext cx="262432" cy="453600"/>
            </a:xfrm>
            <a:prstGeom prst="rect">
              <a:avLst/>
            </a:prstGeom>
          </p:spPr>
        </p:pic>
        <p:pic>
          <p:nvPicPr>
            <p:cNvPr id="30" name="Imagen 29" descr="Imagen que contiene Forma&#10;&#10;El contenido generado por IA puede ser incorrecto.">
              <a:extLst>
                <a:ext uri="{FF2B5EF4-FFF2-40B4-BE49-F238E27FC236}">
                  <a16:creationId xmlns:a16="http://schemas.microsoft.com/office/drawing/2014/main" id="{60345F3E-0943-D31A-51D6-9E3500E077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9601" y="524595"/>
              <a:ext cx="239808" cy="453600"/>
            </a:xfrm>
            <a:prstGeom prst="rect">
              <a:avLst/>
            </a:prstGeom>
          </p:spPr>
        </p:pic>
      </p:grpSp>
      <p:grpSp>
        <p:nvGrpSpPr>
          <p:cNvPr id="15" name="Grupo 14">
            <a:extLst>
              <a:ext uri="{FF2B5EF4-FFF2-40B4-BE49-F238E27FC236}">
                <a16:creationId xmlns:a16="http://schemas.microsoft.com/office/drawing/2014/main" id="{1BD3E1E7-A648-5333-5B28-2C7BDEFBED5D}"/>
              </a:ext>
            </a:extLst>
          </p:cNvPr>
          <p:cNvGrpSpPr/>
          <p:nvPr/>
        </p:nvGrpSpPr>
        <p:grpSpPr>
          <a:xfrm>
            <a:off x="878908" y="2037763"/>
            <a:ext cx="7714153" cy="454268"/>
            <a:chOff x="878908" y="2037763"/>
            <a:chExt cx="7714153" cy="454268"/>
          </a:xfrm>
          <a:effectLst>
            <a:outerShdw blurRad="50800" dist="38100" dir="2700000" algn="tl" rotWithShape="0">
              <a:prstClr val="black">
                <a:alpha val="40000"/>
              </a:prstClr>
            </a:outerShdw>
          </a:effectLst>
        </p:grpSpPr>
        <p:pic>
          <p:nvPicPr>
            <p:cNvPr id="40" name="Imagen 39" descr="Forma&#10;&#10;El contenido generado por IA puede ser incorrecto.">
              <a:extLst>
                <a:ext uri="{FF2B5EF4-FFF2-40B4-BE49-F238E27FC236}">
                  <a16:creationId xmlns:a16="http://schemas.microsoft.com/office/drawing/2014/main" id="{EA205AE0-B3E6-9FF4-1530-AA25DA27F8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908" y="2037763"/>
              <a:ext cx="257907" cy="453600"/>
            </a:xfrm>
            <a:prstGeom prst="rect">
              <a:avLst/>
            </a:prstGeom>
          </p:spPr>
        </p:pic>
        <p:pic>
          <p:nvPicPr>
            <p:cNvPr id="42" name="Imagen 41" descr="Imagen que contiene Forma&#10;&#10;El contenido generado por IA puede ser incorrecto.">
              <a:extLst>
                <a:ext uri="{FF2B5EF4-FFF2-40B4-BE49-F238E27FC236}">
                  <a16:creationId xmlns:a16="http://schemas.microsoft.com/office/drawing/2014/main" id="{B99F6977-45CE-D3FA-947B-9F4E7AC0ED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3253" y="2038431"/>
              <a:ext cx="239808" cy="453600"/>
            </a:xfrm>
            <a:prstGeom prst="rect">
              <a:avLst/>
            </a:prstGeom>
          </p:spPr>
        </p:pic>
        <p:pic>
          <p:nvPicPr>
            <p:cNvPr id="44" name="Imagen 43" descr="Forma, Rectángulo&#10;&#10;El contenido generado por IA puede ser incorrecto.">
              <a:extLst>
                <a:ext uri="{FF2B5EF4-FFF2-40B4-BE49-F238E27FC236}">
                  <a16:creationId xmlns:a16="http://schemas.microsoft.com/office/drawing/2014/main" id="{70873B9B-04C1-BAA6-24CC-A59E159F2D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6416" y="2037763"/>
              <a:ext cx="7267009" cy="453600"/>
            </a:xfrm>
            <a:prstGeom prst="rect">
              <a:avLst/>
            </a:prstGeom>
          </p:spPr>
        </p:pic>
        <p:sp>
          <p:nvSpPr>
            <p:cNvPr id="12" name="CuadroTexto 11">
              <a:extLst>
                <a:ext uri="{FF2B5EF4-FFF2-40B4-BE49-F238E27FC236}">
                  <a16:creationId xmlns:a16="http://schemas.microsoft.com/office/drawing/2014/main" id="{2CF61E3E-95CE-C570-963B-9A17E5830036}"/>
                </a:ext>
              </a:extLst>
            </p:cNvPr>
            <p:cNvSpPr txBox="1"/>
            <p:nvPr/>
          </p:nvSpPr>
          <p:spPr>
            <a:xfrm>
              <a:off x="1172585" y="2062783"/>
              <a:ext cx="7114165" cy="400110"/>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What was wrong with the repentance of Esau and Judas</a:t>
              </a:r>
              <a:r>
                <a:rPr lang="es-ES" sz="2000" b="1" dirty="0">
                  <a:solidFill>
                    <a:schemeClr val="bg1"/>
                  </a:solidFill>
                  <a:effectLst>
                    <a:outerShdw blurRad="38100" dist="38100" dir="2700000" algn="tl">
                      <a:srgbClr val="000000">
                        <a:alpha val="43137"/>
                      </a:srgbClr>
                    </a:outerShdw>
                  </a:effectLst>
                </a:rPr>
                <a:t>?</a:t>
              </a:r>
            </a:p>
          </p:txBody>
        </p:sp>
      </p:grpSp>
      <p:pic>
        <p:nvPicPr>
          <p:cNvPr id="9" name="Imagen 8" descr="Un par de personas de pie&#10;&#10;El contenido generado por IA puede ser incorrecto.">
            <a:extLst>
              <a:ext uri="{FF2B5EF4-FFF2-40B4-BE49-F238E27FC236}">
                <a16:creationId xmlns:a16="http://schemas.microsoft.com/office/drawing/2014/main" id="{DF2163D5-539C-4B05-988C-F2324CED81A5}"/>
              </a:ext>
            </a:extLst>
          </p:cNvPr>
          <p:cNvPicPr>
            <a:picLocks noChangeAspect="1"/>
          </p:cNvPicPr>
          <p:nvPr/>
        </p:nvPicPr>
        <p:blipFill rotWithShape="1">
          <a:blip r:embed="rId12">
            <a:extLst>
              <a:ext uri="{28A0092B-C50C-407E-A947-70E740481C1C}">
                <a14:useLocalDpi xmlns:a14="http://schemas.microsoft.com/office/drawing/2010/main" val="0"/>
              </a:ext>
            </a:extLst>
          </a:blip>
          <a:srcRect t="11568" b="7610"/>
          <a:stretch>
            <a:fillRect/>
          </a:stretch>
        </p:blipFill>
        <p:spPr>
          <a:xfrm>
            <a:off x="9795909" y="81439"/>
            <a:ext cx="2240839" cy="2588019"/>
          </a:xfrm>
          <a:prstGeom prst="rect">
            <a:avLst/>
          </a:prstGeom>
          <a:ln w="38100" cap="sq">
            <a:solidFill>
              <a:srgbClr val="FE9717"/>
            </a:solidFill>
            <a:prstDash val="solid"/>
            <a:miter lim="800000"/>
          </a:ln>
          <a:effectLst>
            <a:outerShdw blurRad="50800" dist="38100" dir="2700000" algn="tl" rotWithShape="0">
              <a:srgbClr val="000000">
                <a:alpha val="43000"/>
              </a:srgbClr>
            </a:outerShdw>
          </a:effectLst>
        </p:spPr>
      </p:pic>
      <p:pic>
        <p:nvPicPr>
          <p:cNvPr id="19" name="Imagen 18" descr="Una caricatura de un hombre con sombrero&#10;&#10;El contenido generado por IA puede ser incorrecto.">
            <a:extLst>
              <a:ext uri="{FF2B5EF4-FFF2-40B4-BE49-F238E27FC236}">
                <a16:creationId xmlns:a16="http://schemas.microsoft.com/office/drawing/2014/main" id="{C5C9DA80-44D6-75E5-FEFF-4A3A5BB19960}"/>
              </a:ext>
            </a:extLst>
          </p:cNvPr>
          <p:cNvPicPr>
            <a:picLocks noChangeAspect="1"/>
          </p:cNvPicPr>
          <p:nvPr/>
        </p:nvPicPr>
        <p:blipFill rotWithShape="1">
          <a:blip r:embed="rId13">
            <a:extLst>
              <a:ext uri="{28A0092B-C50C-407E-A947-70E740481C1C}">
                <a14:useLocalDpi xmlns:a14="http://schemas.microsoft.com/office/drawing/2010/main" val="0"/>
              </a:ext>
            </a:extLst>
          </a:blip>
          <a:srcRect l="3991" r="3991"/>
          <a:stretch>
            <a:fillRect/>
          </a:stretch>
        </p:blipFill>
        <p:spPr>
          <a:xfrm>
            <a:off x="8553628" y="2811417"/>
            <a:ext cx="3532423" cy="2316107"/>
          </a:xfrm>
          <a:prstGeom prst="rect">
            <a:avLst/>
          </a:prstGeom>
          <a:ln w="38100" cap="sq">
            <a:solidFill>
              <a:srgbClr val="FFBE00"/>
            </a:solidFill>
            <a:prstDash val="solid"/>
            <a:miter lim="800000"/>
          </a:ln>
          <a:effectLst>
            <a:outerShdw blurRad="50800" dist="38100" dir="2700000" algn="tl" rotWithShape="0">
              <a:srgbClr val="000000">
                <a:alpha val="43000"/>
              </a:srgbClr>
            </a:outerShdw>
          </a:effectLst>
        </p:spPr>
      </p:pic>
      <p:pic>
        <p:nvPicPr>
          <p:cNvPr id="21" name="Imagen 20" descr="Mapa&#10;&#10;El contenido generado por IA puede ser incorrecto.">
            <a:extLst>
              <a:ext uri="{FF2B5EF4-FFF2-40B4-BE49-F238E27FC236}">
                <a16:creationId xmlns:a16="http://schemas.microsoft.com/office/drawing/2014/main" id="{4DFB50BB-63E1-957C-F7BE-71F62746CD79}"/>
              </a:ext>
            </a:extLst>
          </p:cNvPr>
          <p:cNvPicPr>
            <a:picLocks noChangeAspect="1"/>
          </p:cNvPicPr>
          <p:nvPr/>
        </p:nvPicPr>
        <p:blipFill rotWithShape="1">
          <a:blip r:embed="rId14">
            <a:extLst>
              <a:ext uri="{28A0092B-C50C-407E-A947-70E740481C1C}">
                <a14:useLocalDpi xmlns:a14="http://schemas.microsoft.com/office/drawing/2010/main" val="0"/>
              </a:ext>
            </a:extLst>
          </a:blip>
          <a:srcRect l="2718" r="35909"/>
          <a:stretch>
            <a:fillRect/>
          </a:stretch>
        </p:blipFill>
        <p:spPr>
          <a:xfrm>
            <a:off x="54298" y="2669458"/>
            <a:ext cx="2954956" cy="2407356"/>
          </a:xfrm>
          <a:prstGeom prst="rect">
            <a:avLst/>
          </a:prstGeom>
          <a:ln w="38100" cap="sq">
            <a:solidFill>
              <a:srgbClr val="FFB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891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750"/>
                                        <p:tgtEl>
                                          <p:spTgt spid="2"/>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25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90"/>
                                          </p:val>
                                        </p:tav>
                                        <p:tav tm="100000">
                                          <p:val>
                                            <p:fltVal val="0"/>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out)">
                                      <p:cBhvr>
                                        <p:cTn id="28" dur="750"/>
                                        <p:tgtEl>
                                          <p:spTgt spid="6"/>
                                        </p:tgtEl>
                                      </p:cBhvr>
                                    </p:animEffect>
                                  </p:childTnLst>
                                </p:cTn>
                              </p:par>
                            </p:childTnLst>
                          </p:cTn>
                        </p:par>
                        <p:par>
                          <p:cTn id="29" fill="hold">
                            <p:stCondLst>
                              <p:cond delay="75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1250"/>
                            </p:stCondLst>
                            <p:childTnLst>
                              <p:par>
                                <p:cTn id="34" presetID="31"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ppt_w</p:attrName>
                                        </p:attrNameLst>
                                      </p:cBhvr>
                                      <p:tavLst>
                                        <p:tav tm="0">
                                          <p:val>
                                            <p:fltVal val="0"/>
                                          </p:val>
                                        </p:tav>
                                        <p:tav tm="100000">
                                          <p:val>
                                            <p:strVal val="#ppt_w"/>
                                          </p:val>
                                        </p:tav>
                                      </p:tavLst>
                                    </p:anim>
                                    <p:anim calcmode="lin" valueType="num">
                                      <p:cBhvr>
                                        <p:cTn id="37" dur="1000" fill="hold"/>
                                        <p:tgtEl>
                                          <p:spTgt spid="21"/>
                                        </p:tgtEl>
                                        <p:attrNameLst>
                                          <p:attrName>ppt_h</p:attrName>
                                        </p:attrNameLst>
                                      </p:cBhvr>
                                      <p:tavLst>
                                        <p:tav tm="0">
                                          <p:val>
                                            <p:fltVal val="0"/>
                                          </p:val>
                                        </p:tav>
                                        <p:tav tm="100000">
                                          <p:val>
                                            <p:strVal val="#ppt_h"/>
                                          </p:val>
                                        </p:tav>
                                      </p:tavLst>
                                    </p:anim>
                                    <p:anim calcmode="lin" valueType="num">
                                      <p:cBhvr>
                                        <p:cTn id="38" dur="1000" fill="hold"/>
                                        <p:tgtEl>
                                          <p:spTgt spid="21"/>
                                        </p:tgtEl>
                                        <p:attrNameLst>
                                          <p:attrName>style.rotation</p:attrName>
                                        </p:attrNameLst>
                                      </p:cBhvr>
                                      <p:tavLst>
                                        <p:tav tm="0">
                                          <p:val>
                                            <p:fltVal val="90"/>
                                          </p:val>
                                        </p:tav>
                                        <p:tav tm="100000">
                                          <p:val>
                                            <p:fltVal val="0"/>
                                          </p:val>
                                        </p:tav>
                                      </p:tavLst>
                                    </p:anim>
                                    <p:animEffect transition="in" filter="fade">
                                      <p:cBhvr>
                                        <p:cTn id="39" dur="1000"/>
                                        <p:tgtEl>
                                          <p:spTgt spid="21"/>
                                        </p:tgtEl>
                                      </p:cBhvr>
                                    </p:animEffect>
                                  </p:childTnLst>
                                </p:cTn>
                              </p:par>
                            </p:childTnLst>
                          </p:cTn>
                        </p:par>
                        <p:par>
                          <p:cTn id="40" fill="hold">
                            <p:stCondLst>
                              <p:cond delay="2250"/>
                            </p:stCondLst>
                            <p:childTnLst>
                              <p:par>
                                <p:cTn id="41" presetID="31"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6A5177A-2EF3-6C46-3532-085A81DEC24F}"/>
              </a:ext>
            </a:extLst>
          </p:cNvPr>
          <p:cNvSpPr txBox="1"/>
          <p:nvPr/>
        </p:nvSpPr>
        <p:spPr>
          <a:xfrm>
            <a:off x="4886325" y="819686"/>
            <a:ext cx="7305675" cy="1323439"/>
          </a:xfrm>
          <a:prstGeom prst="rect">
            <a:avLst/>
          </a:prstGeom>
          <a:noFill/>
        </p:spPr>
        <p:txBody>
          <a:bodyPr wrap="square">
            <a:spAutoFit/>
          </a:bodyPr>
          <a:lstStyle/>
          <a:p>
            <a:r>
              <a:rPr lang="en-US" sz="2000" b="1" dirty="0"/>
              <a:t>But when the heart yields to the influence of the Spirit of God, the conscience will be quickened, and the sinner will discern something of the depth and sacredness of God's holy law, the foundation of His government in heaven and on earth</a:t>
            </a:r>
            <a:r>
              <a:rPr lang="es-ES" sz="2000" b="1" dirty="0"/>
              <a:t>.</a:t>
            </a:r>
          </a:p>
        </p:txBody>
      </p:sp>
      <p:sp>
        <p:nvSpPr>
          <p:cNvPr id="9" name="CuadroTexto 8">
            <a:extLst>
              <a:ext uri="{FF2B5EF4-FFF2-40B4-BE49-F238E27FC236}">
                <a16:creationId xmlns:a16="http://schemas.microsoft.com/office/drawing/2014/main" id="{B46DD677-8898-37AE-4729-0D072A9E2D75}"/>
              </a:ext>
            </a:extLst>
          </p:cNvPr>
          <p:cNvSpPr txBox="1"/>
          <p:nvPr/>
        </p:nvSpPr>
        <p:spPr>
          <a:xfrm>
            <a:off x="4886325" y="2795973"/>
            <a:ext cx="3850050" cy="2554545"/>
          </a:xfrm>
          <a:prstGeom prst="rect">
            <a:avLst/>
          </a:prstGeom>
          <a:noFill/>
        </p:spPr>
        <p:txBody>
          <a:bodyPr wrap="square">
            <a:spAutoFit/>
          </a:bodyPr>
          <a:lstStyle/>
          <a:p>
            <a:r>
              <a:rPr lang="en-US" sz="2000" b="1" dirty="0"/>
              <a:t>The prayer of David after his fall, illustrates the nature of true sorrow for sin. His repentance was sincere and deep. There was no effort to palliate  his guilt; no desire to escape the judgment threatened, inspired his prayer</a:t>
            </a:r>
            <a:r>
              <a:rPr lang="es-ES" sz="2000" b="1" dirty="0"/>
              <a:t>.</a:t>
            </a:r>
          </a:p>
        </p:txBody>
      </p:sp>
      <p:grpSp>
        <p:nvGrpSpPr>
          <p:cNvPr id="2" name="Grupo 1">
            <a:extLst>
              <a:ext uri="{FF2B5EF4-FFF2-40B4-BE49-F238E27FC236}">
                <a16:creationId xmlns:a16="http://schemas.microsoft.com/office/drawing/2014/main" id="{88C8DED6-CCDB-CF99-6093-3212F4DF2A78}"/>
              </a:ext>
            </a:extLst>
          </p:cNvPr>
          <p:cNvGrpSpPr/>
          <p:nvPr/>
        </p:nvGrpSpPr>
        <p:grpSpPr>
          <a:xfrm>
            <a:off x="152400" y="235540"/>
            <a:ext cx="914736" cy="540000"/>
            <a:chOff x="152400" y="235540"/>
            <a:chExt cx="914736" cy="540000"/>
          </a:xfrm>
          <a:effectLst>
            <a:outerShdw blurRad="50800" dist="38100" dir="2700000" algn="tl" rotWithShape="0">
              <a:prstClr val="black">
                <a:alpha val="40000"/>
              </a:prstClr>
            </a:outerShdw>
          </a:effectLst>
        </p:grpSpPr>
        <p:pic>
          <p:nvPicPr>
            <p:cNvPr id="4" name="Imagen 3" descr="Imagen que contiene tarjeta de presentación, dibujo&#10;&#10;El contenido generado por IA puede ser incorrecto.">
              <a:extLst>
                <a:ext uri="{FF2B5EF4-FFF2-40B4-BE49-F238E27FC236}">
                  <a16:creationId xmlns:a16="http://schemas.microsoft.com/office/drawing/2014/main" id="{431EB54B-2AF9-560A-72E5-1A0F59C04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35540"/>
              <a:ext cx="914736" cy="540000"/>
            </a:xfrm>
            <a:prstGeom prst="rect">
              <a:avLst/>
            </a:prstGeom>
          </p:spPr>
        </p:pic>
        <p:sp>
          <p:nvSpPr>
            <p:cNvPr id="12" name="CuadroTexto 11">
              <a:extLst>
                <a:ext uri="{FF2B5EF4-FFF2-40B4-BE49-F238E27FC236}">
                  <a16:creationId xmlns:a16="http://schemas.microsoft.com/office/drawing/2014/main" id="{4A694B65-F20B-BA18-DA10-A3BDCF219148}"/>
                </a:ext>
              </a:extLst>
            </p:cNvPr>
            <p:cNvSpPr txBox="1"/>
            <p:nvPr/>
          </p:nvSpPr>
          <p:spPr>
            <a:xfrm>
              <a:off x="436403" y="253136"/>
              <a:ext cx="377827" cy="461665"/>
            </a:xfrm>
            <a:prstGeom prst="rect">
              <a:avLst/>
            </a:prstGeom>
            <a:noFill/>
          </p:spPr>
          <p:txBody>
            <a:bodyPr wrap="square" rtlCol="0">
              <a:spAutoFit/>
            </a:bodyPr>
            <a:lstStyle/>
            <a:p>
              <a:r>
                <a:rPr lang="es-ES" sz="2400" dirty="0">
                  <a:solidFill>
                    <a:schemeClr val="bg1"/>
                  </a:solidFill>
                  <a:effectLst>
                    <a:glow rad="50800">
                      <a:srgbClr val="7D7A00"/>
                    </a:glow>
                  </a:effectLst>
                </a:rPr>
                <a:t>3</a:t>
              </a:r>
            </a:p>
          </p:txBody>
        </p:sp>
      </p:grpSp>
      <p:grpSp>
        <p:nvGrpSpPr>
          <p:cNvPr id="10" name="Grupo 9">
            <a:extLst>
              <a:ext uri="{FF2B5EF4-FFF2-40B4-BE49-F238E27FC236}">
                <a16:creationId xmlns:a16="http://schemas.microsoft.com/office/drawing/2014/main" id="{9F1CEF84-BFF7-1164-0DAA-09F89458FB4C}"/>
              </a:ext>
            </a:extLst>
          </p:cNvPr>
          <p:cNvGrpSpPr/>
          <p:nvPr/>
        </p:nvGrpSpPr>
        <p:grpSpPr>
          <a:xfrm>
            <a:off x="152400" y="2176466"/>
            <a:ext cx="914735" cy="540000"/>
            <a:chOff x="152400" y="2176466"/>
            <a:chExt cx="914735" cy="540000"/>
          </a:xfrm>
          <a:effectLst>
            <a:outerShdw blurRad="50800" dist="38100" dir="2700000" algn="tl" rotWithShape="0">
              <a:prstClr val="black">
                <a:alpha val="40000"/>
              </a:prstClr>
            </a:outerShdw>
          </a:effectLst>
        </p:grpSpPr>
        <p:pic>
          <p:nvPicPr>
            <p:cNvPr id="15" name="Imagen 14" descr="Imagen de la pantalla de un celular con letras&#10;&#10;El contenido generado por IA puede ser incorrecto.">
              <a:extLst>
                <a:ext uri="{FF2B5EF4-FFF2-40B4-BE49-F238E27FC236}">
                  <a16:creationId xmlns:a16="http://schemas.microsoft.com/office/drawing/2014/main" id="{ACFE8C2E-1EEE-3007-8E2B-CE84D6B20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176466"/>
              <a:ext cx="914735" cy="540000"/>
            </a:xfrm>
            <a:prstGeom prst="rect">
              <a:avLst/>
            </a:prstGeom>
          </p:spPr>
        </p:pic>
        <p:sp>
          <p:nvSpPr>
            <p:cNvPr id="13" name="CuadroTexto 12">
              <a:extLst>
                <a:ext uri="{FF2B5EF4-FFF2-40B4-BE49-F238E27FC236}">
                  <a16:creationId xmlns:a16="http://schemas.microsoft.com/office/drawing/2014/main" id="{FD3C06CB-95C6-75FA-B359-B50DFF748A00}"/>
                </a:ext>
              </a:extLst>
            </p:cNvPr>
            <p:cNvSpPr txBox="1"/>
            <p:nvPr/>
          </p:nvSpPr>
          <p:spPr>
            <a:xfrm>
              <a:off x="439986" y="2184856"/>
              <a:ext cx="364717" cy="461665"/>
            </a:xfrm>
            <a:prstGeom prst="rect">
              <a:avLst/>
            </a:prstGeom>
            <a:noFill/>
          </p:spPr>
          <p:txBody>
            <a:bodyPr wrap="square" rtlCol="0">
              <a:spAutoFit/>
            </a:bodyPr>
            <a:lstStyle/>
            <a:p>
              <a:r>
                <a:rPr lang="es-ES" sz="2400" dirty="0">
                  <a:solidFill>
                    <a:schemeClr val="bg1"/>
                  </a:solidFill>
                  <a:effectLst>
                    <a:glow rad="50800">
                      <a:schemeClr val="accent6">
                        <a:lumMod val="50000"/>
                      </a:schemeClr>
                    </a:glow>
                  </a:effectLst>
                </a:rPr>
                <a:t>4</a:t>
              </a:r>
            </a:p>
          </p:txBody>
        </p:sp>
      </p:grpSp>
      <p:grpSp>
        <p:nvGrpSpPr>
          <p:cNvPr id="18" name="Grupo 17">
            <a:extLst>
              <a:ext uri="{FF2B5EF4-FFF2-40B4-BE49-F238E27FC236}">
                <a16:creationId xmlns:a16="http://schemas.microsoft.com/office/drawing/2014/main" id="{FA5332B9-2CEA-946E-6E7A-885289150CC2}"/>
              </a:ext>
            </a:extLst>
          </p:cNvPr>
          <p:cNvGrpSpPr/>
          <p:nvPr/>
        </p:nvGrpSpPr>
        <p:grpSpPr>
          <a:xfrm>
            <a:off x="926394" y="2218369"/>
            <a:ext cx="7346563" cy="454897"/>
            <a:chOff x="926394" y="2218369"/>
            <a:chExt cx="7346563" cy="454897"/>
          </a:xfrm>
          <a:effectLst>
            <a:outerShdw blurRad="50800" dist="38100" dir="2700000" algn="tl" rotWithShape="0">
              <a:prstClr val="black">
                <a:alpha val="40000"/>
              </a:prstClr>
            </a:outerShdw>
          </a:effectLst>
        </p:grpSpPr>
        <p:pic>
          <p:nvPicPr>
            <p:cNvPr id="17" name="Imagen 16" descr="Forma, Cuadrado&#10;&#10;El contenido generado por IA puede ser incorrecto.">
              <a:extLst>
                <a:ext uri="{FF2B5EF4-FFF2-40B4-BE49-F238E27FC236}">
                  <a16:creationId xmlns:a16="http://schemas.microsoft.com/office/drawing/2014/main" id="{4BADA5A3-12F7-0491-9D54-449CE4FFB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8825" y="2219666"/>
              <a:ext cx="6840749" cy="453600"/>
            </a:xfrm>
            <a:prstGeom prst="rect">
              <a:avLst/>
            </a:prstGeom>
          </p:spPr>
        </p:pic>
        <p:pic>
          <p:nvPicPr>
            <p:cNvPr id="19" name="Imagen 18" descr="Forma, Patrón de fondo&#10;&#10;El contenido generado por IA puede ser incorrecto.">
              <a:extLst>
                <a:ext uri="{FF2B5EF4-FFF2-40B4-BE49-F238E27FC236}">
                  <a16:creationId xmlns:a16="http://schemas.microsoft.com/office/drawing/2014/main" id="{4CE0E435-F12D-5E18-0439-333A33A962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394" y="2218369"/>
              <a:ext cx="262432" cy="453600"/>
            </a:xfrm>
            <a:prstGeom prst="rect">
              <a:avLst/>
            </a:prstGeom>
          </p:spPr>
        </p:pic>
        <p:pic>
          <p:nvPicPr>
            <p:cNvPr id="25" name="Imagen 24" descr="Forma&#10;&#10;El contenido generado por IA puede ser incorrecto.">
              <a:extLst>
                <a:ext uri="{FF2B5EF4-FFF2-40B4-BE49-F238E27FC236}">
                  <a16:creationId xmlns:a16="http://schemas.microsoft.com/office/drawing/2014/main" id="{34A68B5E-2141-038F-A1ED-4F06300402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0525" y="2219299"/>
              <a:ext cx="262432" cy="453600"/>
            </a:xfrm>
            <a:prstGeom prst="rect">
              <a:avLst/>
            </a:prstGeom>
          </p:spPr>
        </p:pic>
        <p:sp>
          <p:nvSpPr>
            <p:cNvPr id="7" name="CuadroTexto 6">
              <a:extLst>
                <a:ext uri="{FF2B5EF4-FFF2-40B4-BE49-F238E27FC236}">
                  <a16:creationId xmlns:a16="http://schemas.microsoft.com/office/drawing/2014/main" id="{1794F4D1-933B-C2AC-FA23-06F49651224E}"/>
                </a:ext>
              </a:extLst>
            </p:cNvPr>
            <p:cNvSpPr txBox="1"/>
            <p:nvPr/>
          </p:nvSpPr>
          <p:spPr>
            <a:xfrm>
              <a:off x="1144058" y="2228047"/>
              <a:ext cx="6949334" cy="400110"/>
            </a:xfrm>
            <a:prstGeom prst="rect">
              <a:avLst/>
            </a:prstGeom>
            <a:noFill/>
          </p:spPr>
          <p:txBody>
            <a:bodyPr wrap="square">
              <a:spAutoFit/>
            </a:bodyPr>
            <a:lstStyle/>
            <a:p>
              <a:pPr algn="ctr"/>
              <a:r>
                <a:rPr lang="en-US" sz="2000" b="1" dirty="0"/>
                <a:t>When David repented, what several things did he pray for</a:t>
              </a:r>
              <a:r>
                <a:rPr lang="es-ES" sz="2000" b="1" dirty="0"/>
                <a:t>? </a:t>
              </a:r>
            </a:p>
          </p:txBody>
        </p:sp>
      </p:grpSp>
      <p:pic>
        <p:nvPicPr>
          <p:cNvPr id="14" name="Imagen 13" descr="Un dibujo de una persona&#10;&#10;El contenido generado por IA puede ser incorrecto.">
            <a:extLst>
              <a:ext uri="{FF2B5EF4-FFF2-40B4-BE49-F238E27FC236}">
                <a16:creationId xmlns:a16="http://schemas.microsoft.com/office/drawing/2014/main" id="{533A8B46-FBCC-06FD-67E4-0A2FD1490C75}"/>
              </a:ext>
            </a:extLst>
          </p:cNvPr>
          <p:cNvPicPr>
            <a:picLocks noChangeAspect="1"/>
          </p:cNvPicPr>
          <p:nvPr/>
        </p:nvPicPr>
        <p:blipFill rotWithShape="1">
          <a:blip r:embed="rId9">
            <a:extLst>
              <a:ext uri="{28A0092B-C50C-407E-A947-70E740481C1C}">
                <a14:useLocalDpi xmlns:a14="http://schemas.microsoft.com/office/drawing/2010/main" val="0"/>
              </a:ext>
            </a:extLst>
          </a:blip>
          <a:srcRect t="20677" b="14480"/>
          <a:stretch>
            <a:fillRect/>
          </a:stretch>
        </p:blipFill>
        <p:spPr>
          <a:xfrm>
            <a:off x="926394" y="890166"/>
            <a:ext cx="3565190" cy="1182478"/>
          </a:xfrm>
          <a:prstGeom prst="rect">
            <a:avLst/>
          </a:prstGeom>
          <a:ln w="38100" cap="sq">
            <a:solidFill>
              <a:srgbClr val="FFF5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F4ED18C3-EFC8-5208-DE9C-BC5A92F0C813}"/>
              </a:ext>
            </a:extLst>
          </p:cNvPr>
          <p:cNvPicPr>
            <a:picLocks noChangeAspect="1"/>
          </p:cNvPicPr>
          <p:nvPr/>
        </p:nvPicPr>
        <p:blipFill rotWithShape="1">
          <a:blip r:embed="rId10"/>
          <a:srcRect l="-1085" t="21428" r="1085" b="702"/>
          <a:stretch>
            <a:fillRect/>
          </a:stretch>
        </p:blipFill>
        <p:spPr>
          <a:xfrm>
            <a:off x="218140" y="2854248"/>
            <a:ext cx="4288941" cy="2552691"/>
          </a:xfrm>
          <a:prstGeom prst="rect">
            <a:avLst/>
          </a:prstGeom>
          <a:ln w="38100" cap="sq">
            <a:solidFill>
              <a:srgbClr val="CAFE16"/>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63D968E1-4195-014A-7450-861A7953AA1E}"/>
              </a:ext>
            </a:extLst>
          </p:cNvPr>
          <p:cNvSpPr txBox="1"/>
          <p:nvPr/>
        </p:nvSpPr>
        <p:spPr>
          <a:xfrm>
            <a:off x="197060" y="5498179"/>
            <a:ext cx="8894611" cy="707886"/>
          </a:xfrm>
          <a:prstGeom prst="rect">
            <a:avLst/>
          </a:prstGeom>
          <a:noFill/>
        </p:spPr>
        <p:txBody>
          <a:bodyPr wrap="square">
            <a:spAutoFit/>
          </a:bodyPr>
          <a:lstStyle/>
          <a:p>
            <a:r>
              <a:rPr lang="en-US" sz="2000" b="1" dirty="0"/>
              <a:t>David saw the enormity of his transgression; he saw the defilement of his soul; he loathed his sin</a:t>
            </a:r>
            <a:r>
              <a:rPr lang="es-ES" sz="2000" b="1" dirty="0"/>
              <a:t>. </a:t>
            </a:r>
          </a:p>
        </p:txBody>
      </p:sp>
      <p:pic>
        <p:nvPicPr>
          <p:cNvPr id="21" name="Imagen 20">
            <a:extLst>
              <a:ext uri="{FF2B5EF4-FFF2-40B4-BE49-F238E27FC236}">
                <a16:creationId xmlns:a16="http://schemas.microsoft.com/office/drawing/2014/main" id="{36E4BD79-57D3-14D6-9F84-E49F6F45DC51}"/>
              </a:ext>
            </a:extLst>
          </p:cNvPr>
          <p:cNvPicPr>
            <a:picLocks noChangeAspect="1"/>
          </p:cNvPicPr>
          <p:nvPr/>
        </p:nvPicPr>
        <p:blipFill>
          <a:blip r:embed="rId11"/>
          <a:stretch>
            <a:fillRect/>
          </a:stretch>
        </p:blipFill>
        <p:spPr>
          <a:xfrm>
            <a:off x="9005874" y="2203906"/>
            <a:ext cx="3075787" cy="3853458"/>
          </a:xfrm>
          <a:prstGeom prst="rect">
            <a:avLst/>
          </a:prstGeom>
          <a:ln w="38100" cap="sq">
            <a:solidFill>
              <a:srgbClr val="CAFE16"/>
            </a:solidFill>
            <a:prstDash val="solid"/>
            <a:miter lim="800000"/>
          </a:ln>
          <a:effectLst>
            <a:outerShdw blurRad="50800" dist="38100" dir="2700000" algn="tl" rotWithShape="0">
              <a:srgbClr val="000000">
                <a:alpha val="43000"/>
              </a:srgbClr>
            </a:outerShdw>
          </a:effectLst>
        </p:spPr>
      </p:pic>
      <p:sp>
        <p:nvSpPr>
          <p:cNvPr id="23" name="CuadroTexto 22">
            <a:extLst>
              <a:ext uri="{FF2B5EF4-FFF2-40B4-BE49-F238E27FC236}">
                <a16:creationId xmlns:a16="http://schemas.microsoft.com/office/drawing/2014/main" id="{6119FDA3-2B0B-8619-0201-465336AF6C13}"/>
              </a:ext>
            </a:extLst>
          </p:cNvPr>
          <p:cNvSpPr txBox="1"/>
          <p:nvPr/>
        </p:nvSpPr>
        <p:spPr>
          <a:xfrm>
            <a:off x="197060" y="6150114"/>
            <a:ext cx="11994940" cy="707886"/>
          </a:xfrm>
          <a:prstGeom prst="rect">
            <a:avLst/>
          </a:prstGeom>
          <a:noFill/>
        </p:spPr>
        <p:txBody>
          <a:bodyPr wrap="square">
            <a:spAutoFit/>
          </a:bodyPr>
          <a:lstStyle/>
          <a:p>
            <a:r>
              <a:rPr lang="en-US" sz="2000" b="1" dirty="0"/>
              <a:t>It was not for pardon only that he prayed, but for purity of heart. He longed for the joy of holiness—to be restored to harmony and communion with God</a:t>
            </a:r>
            <a:r>
              <a:rPr lang="es-ES" sz="2000" b="1" dirty="0"/>
              <a:t>. (</a:t>
            </a:r>
            <a:r>
              <a:rPr lang="es-ES" sz="2000" b="1" dirty="0" err="1"/>
              <a:t>Psalm</a:t>
            </a:r>
            <a:r>
              <a:rPr lang="es-ES" sz="2000" b="1" dirty="0"/>
              <a:t> 51)</a:t>
            </a:r>
          </a:p>
        </p:txBody>
      </p:sp>
      <p:grpSp>
        <p:nvGrpSpPr>
          <p:cNvPr id="6" name="Grupo 5">
            <a:extLst>
              <a:ext uri="{FF2B5EF4-FFF2-40B4-BE49-F238E27FC236}">
                <a16:creationId xmlns:a16="http://schemas.microsoft.com/office/drawing/2014/main" id="{FBB32D4C-E919-81A3-40CD-ECA4D706B99D}"/>
              </a:ext>
            </a:extLst>
          </p:cNvPr>
          <p:cNvGrpSpPr/>
          <p:nvPr/>
        </p:nvGrpSpPr>
        <p:grpSpPr>
          <a:xfrm>
            <a:off x="926395" y="261201"/>
            <a:ext cx="8973201" cy="454602"/>
            <a:chOff x="926395" y="261201"/>
            <a:chExt cx="8973201" cy="454602"/>
          </a:xfrm>
          <a:effectLst>
            <a:outerShdw blurRad="50800" dist="38100" dir="2700000" algn="tl" rotWithShape="0">
              <a:prstClr val="black">
                <a:alpha val="40000"/>
              </a:prstClr>
            </a:outerShdw>
          </a:effectLst>
        </p:grpSpPr>
        <p:pic>
          <p:nvPicPr>
            <p:cNvPr id="38" name="Imagen 37" descr="Forma&#10;&#10;El contenido generado por IA puede ser incorrecto.">
              <a:extLst>
                <a:ext uri="{FF2B5EF4-FFF2-40B4-BE49-F238E27FC236}">
                  <a16:creationId xmlns:a16="http://schemas.microsoft.com/office/drawing/2014/main" id="{862D777D-39DC-A748-78BC-6B2D85FB89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8826" y="261703"/>
              <a:ext cx="8459999" cy="453600"/>
            </a:xfrm>
            <a:prstGeom prst="rect">
              <a:avLst/>
            </a:prstGeom>
          </p:spPr>
        </p:pic>
        <p:pic>
          <p:nvPicPr>
            <p:cNvPr id="11" name="Imagen 10" descr="Forma&#10;&#10;El contenido generado por IA puede ser incorrecto.">
              <a:extLst>
                <a:ext uri="{FF2B5EF4-FFF2-40B4-BE49-F238E27FC236}">
                  <a16:creationId xmlns:a16="http://schemas.microsoft.com/office/drawing/2014/main" id="{2987F078-03F7-7BBE-F82E-D55C2C4C7C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7164" y="261201"/>
              <a:ext cx="262432" cy="453600"/>
            </a:xfrm>
            <a:prstGeom prst="rect">
              <a:avLst/>
            </a:prstGeom>
          </p:spPr>
        </p:pic>
        <p:sp>
          <p:nvSpPr>
            <p:cNvPr id="3" name="CuadroTexto 2">
              <a:extLst>
                <a:ext uri="{FF2B5EF4-FFF2-40B4-BE49-F238E27FC236}">
                  <a16:creationId xmlns:a16="http://schemas.microsoft.com/office/drawing/2014/main" id="{4DBF56FE-F9CF-D92D-7D66-B4BE723BD88C}"/>
                </a:ext>
              </a:extLst>
            </p:cNvPr>
            <p:cNvSpPr txBox="1"/>
            <p:nvPr/>
          </p:nvSpPr>
          <p:spPr>
            <a:xfrm>
              <a:off x="1300992" y="267237"/>
              <a:ext cx="8157333" cy="400110"/>
            </a:xfrm>
            <a:prstGeom prst="rect">
              <a:avLst/>
            </a:prstGeom>
            <a:noFill/>
          </p:spPr>
          <p:txBody>
            <a:bodyPr wrap="square">
              <a:spAutoFit/>
            </a:bodyPr>
            <a:lstStyle/>
            <a:p>
              <a:pPr algn="ctr"/>
              <a:r>
                <a:rPr lang="en-US" sz="2000" b="1" dirty="0"/>
                <a:t>When the heart is opened to God’s Spirit, how is the sinner affected</a:t>
              </a:r>
              <a:r>
                <a:rPr lang="es-ES" sz="2000" b="1" dirty="0"/>
                <a:t>?</a:t>
              </a:r>
            </a:p>
          </p:txBody>
        </p:sp>
        <p:pic>
          <p:nvPicPr>
            <p:cNvPr id="8" name="Imagen 7" descr="Forma, Patrón de fondo&#10;&#10;El contenido generado por IA puede ser incorrecto.">
              <a:extLst>
                <a:ext uri="{FF2B5EF4-FFF2-40B4-BE49-F238E27FC236}">
                  <a16:creationId xmlns:a16="http://schemas.microsoft.com/office/drawing/2014/main" id="{0D47CD58-8E5E-5F68-792F-61B9EA57CC2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6395" y="262205"/>
              <a:ext cx="262431" cy="453598"/>
            </a:xfrm>
            <a:prstGeom prst="rect">
              <a:avLst/>
            </a:prstGeom>
          </p:spPr>
        </p:pic>
      </p:grpSp>
    </p:spTree>
    <p:extLst>
      <p:ext uri="{BB962C8B-B14F-4D97-AF65-F5344CB8AC3E}">
        <p14:creationId xmlns:p14="http://schemas.microsoft.com/office/powerpoint/2010/main" val="147450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750"/>
                                        <p:tgtEl>
                                          <p:spTgt spid="2"/>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250"/>
                            </p:stCondLst>
                            <p:childTnLst>
                              <p:par>
                                <p:cTn id="13" presetID="14" presetClass="entr" presetSubtype="5"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3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amond(out)">
                                      <p:cBhvr>
                                        <p:cTn id="25" dur="750"/>
                                        <p:tgtEl>
                                          <p:spTgt spid="10"/>
                                        </p:tgtEl>
                                      </p:cBhvr>
                                    </p:animEffect>
                                  </p:childTnLst>
                                </p:cTn>
                              </p:par>
                            </p:childTnLst>
                          </p:cTn>
                        </p:par>
                        <p:par>
                          <p:cTn id="26" fill="hold">
                            <p:stCondLst>
                              <p:cond delay="75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1250"/>
                            </p:stCondLst>
                            <p:childTnLst>
                              <p:par>
                                <p:cTn id="31" presetID="14" presetClass="entr" presetSubtype="5"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randombar(vertical)">
                                      <p:cBhvr>
                                        <p:cTn id="38" dur="500"/>
                                        <p:tgtEl>
                                          <p:spTgt spid="2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0" b="-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858095F-5026-22FE-57C5-5463C656C17A}"/>
              </a:ext>
            </a:extLst>
          </p:cNvPr>
          <p:cNvSpPr txBox="1"/>
          <p:nvPr/>
        </p:nvSpPr>
        <p:spPr>
          <a:xfrm>
            <a:off x="3961967" y="1479539"/>
            <a:ext cx="4268066" cy="1107996"/>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S" sz="6600" b="1" dirty="0" err="1">
                <a:solidFill>
                  <a:schemeClr val="bg1"/>
                </a:solidFill>
                <a:effectLst>
                  <a:outerShdw blurRad="38100" dist="38100" dir="2700000" algn="tl">
                    <a:srgbClr val="000000">
                      <a:alpha val="43137"/>
                    </a:srgbClr>
                  </a:outerShdw>
                </a:effectLst>
              </a:rPr>
              <a:t>Lesson</a:t>
            </a:r>
            <a:r>
              <a:rPr lang="es-ES" sz="6600" b="1" dirty="0">
                <a:solidFill>
                  <a:schemeClr val="bg1"/>
                </a:solidFill>
                <a:effectLst>
                  <a:outerShdw blurRad="38100" dist="38100" dir="2700000" algn="tl">
                    <a:srgbClr val="000000">
                      <a:alpha val="43137"/>
                    </a:srgbClr>
                  </a:outerShdw>
                </a:effectLst>
              </a:rPr>
              <a:t> 1</a:t>
            </a:r>
          </a:p>
        </p:txBody>
      </p:sp>
      <p:sp>
        <p:nvSpPr>
          <p:cNvPr id="3" name="CuadroTexto 2">
            <a:extLst>
              <a:ext uri="{FF2B5EF4-FFF2-40B4-BE49-F238E27FC236}">
                <a16:creationId xmlns:a16="http://schemas.microsoft.com/office/drawing/2014/main" id="{6117EB3D-12DB-A698-EE00-D4514E791D41}"/>
              </a:ext>
            </a:extLst>
          </p:cNvPr>
          <p:cNvSpPr txBox="1"/>
          <p:nvPr/>
        </p:nvSpPr>
        <p:spPr>
          <a:xfrm>
            <a:off x="352425" y="3076992"/>
            <a:ext cx="11610975" cy="3267176"/>
          </a:xfrm>
          <a:prstGeom prst="rect">
            <a:avLst/>
          </a:prstGeom>
          <a:noFill/>
        </p:spPr>
        <p:txBody>
          <a:bodyPr wrap="square">
            <a:spAutoFit/>
            <a:scene3d>
              <a:camera prst="orthographicFront"/>
              <a:lightRig rig="threePt" dir="t"/>
            </a:scene3d>
            <a:sp3d extrusionH="57150">
              <a:bevelT w="38100" h="38100"/>
            </a:sp3d>
          </a:bodyPr>
          <a:lstStyle/>
          <a:p>
            <a:pPr marL="571500" indent="-571500">
              <a:lnSpc>
                <a:spcPct val="200000"/>
              </a:lnSpc>
              <a:buFont typeface="Wingdings 3" panose="05040102010807070707" pitchFamily="18" charset="2"/>
              <a:buChar char=""/>
            </a:pPr>
            <a:r>
              <a:rPr lang="es-ES" sz="3600" b="1" dirty="0" err="1">
                <a:solidFill>
                  <a:schemeClr val="accent2">
                    <a:lumMod val="50000"/>
                  </a:schemeClr>
                </a:solidFill>
                <a:hlinkClick r:id="rId3" action="ppaction://hlinksldjump">
                  <a:extLst>
                    <a:ext uri="{A12FA001-AC4F-418D-AE19-62706E023703}">
                      <ahyp:hlinkClr xmlns:ahyp="http://schemas.microsoft.com/office/drawing/2018/hyperlinkcolor" val="tx"/>
                    </a:ext>
                  </a:extLst>
                </a:hlinkClick>
              </a:rPr>
              <a:t>Chapter</a:t>
            </a:r>
            <a:r>
              <a:rPr lang="es-ES" sz="3600" b="1" dirty="0">
                <a:solidFill>
                  <a:schemeClr val="accent2">
                    <a:lumMod val="50000"/>
                  </a:schemeClr>
                </a:solidFill>
                <a:hlinkClick r:id="rId3" action="ppaction://hlinksldjump">
                  <a:extLst>
                    <a:ext uri="{A12FA001-AC4F-418D-AE19-62706E023703}">
                      <ahyp:hlinkClr xmlns:ahyp="http://schemas.microsoft.com/office/drawing/2018/hyperlinkcolor" val="tx"/>
                    </a:ext>
                  </a:extLst>
                </a:hlinkClick>
              </a:rPr>
              <a:t> 1: “</a:t>
            </a:r>
            <a:r>
              <a:rPr lang="es-ES" sz="3600" b="1" dirty="0" err="1">
                <a:solidFill>
                  <a:schemeClr val="accent2">
                    <a:lumMod val="50000"/>
                  </a:schemeClr>
                </a:solidFill>
                <a:hlinkClick r:id="rId3" action="ppaction://hlinksldjump">
                  <a:extLst>
                    <a:ext uri="{A12FA001-AC4F-418D-AE19-62706E023703}">
                      <ahyp:hlinkClr xmlns:ahyp="http://schemas.microsoft.com/office/drawing/2018/hyperlinkcolor" val="tx"/>
                    </a:ext>
                  </a:extLst>
                </a:hlinkClick>
              </a:rPr>
              <a:t>God’s</a:t>
            </a:r>
            <a:r>
              <a:rPr lang="es-ES" sz="3600" b="1" dirty="0">
                <a:solidFill>
                  <a:schemeClr val="accent2">
                    <a:lumMod val="50000"/>
                  </a:schemeClr>
                </a:solidFill>
                <a:hlinkClick r:id="rId3" action="ppaction://hlinksldjump">
                  <a:extLst>
                    <a:ext uri="{A12FA001-AC4F-418D-AE19-62706E023703}">
                      <ahyp:hlinkClr xmlns:ahyp="http://schemas.microsoft.com/office/drawing/2018/hyperlinkcolor" val="tx"/>
                    </a:ext>
                  </a:extLst>
                </a:hlinkClick>
              </a:rPr>
              <a:t> Love </a:t>
            </a:r>
            <a:r>
              <a:rPr lang="es-ES" sz="3600" b="1" dirty="0" err="1">
                <a:solidFill>
                  <a:schemeClr val="accent2">
                    <a:lumMod val="50000"/>
                  </a:schemeClr>
                </a:solidFill>
                <a:hlinkClick r:id="rId3" action="ppaction://hlinksldjump">
                  <a:extLst>
                    <a:ext uri="{A12FA001-AC4F-418D-AE19-62706E023703}">
                      <ahyp:hlinkClr xmlns:ahyp="http://schemas.microsoft.com/office/drawing/2018/hyperlinkcolor" val="tx"/>
                    </a:ext>
                  </a:extLst>
                </a:hlinkClick>
              </a:rPr>
              <a:t>for</a:t>
            </a:r>
            <a:r>
              <a:rPr lang="es-ES" sz="3600" b="1" dirty="0">
                <a:solidFill>
                  <a:schemeClr val="accent2">
                    <a:lumMod val="50000"/>
                  </a:schemeClr>
                </a:solidFill>
                <a:hlinkClick r:id="rId3" action="ppaction://hlinksldjump">
                  <a:extLst>
                    <a:ext uri="{A12FA001-AC4F-418D-AE19-62706E023703}">
                      <ahyp:hlinkClr xmlns:ahyp="http://schemas.microsoft.com/office/drawing/2018/hyperlinkcolor" val="tx"/>
                    </a:ext>
                  </a:extLst>
                </a:hlinkClick>
              </a:rPr>
              <a:t> Man”</a:t>
            </a:r>
            <a:endParaRPr lang="es-ES" sz="3600" b="1" dirty="0">
              <a:solidFill>
                <a:schemeClr val="accent2">
                  <a:lumMod val="50000"/>
                </a:schemeClr>
              </a:solidFill>
            </a:endParaRPr>
          </a:p>
          <a:p>
            <a:pPr marL="571500" indent="-571500">
              <a:lnSpc>
                <a:spcPct val="200000"/>
              </a:lnSpc>
              <a:buFont typeface="Wingdings 3" panose="05040102010807070707" pitchFamily="18" charset="2"/>
              <a:buChar char=""/>
            </a:pPr>
            <a:r>
              <a:rPr lang="es-ES" sz="3600" b="1" dirty="0" err="1">
                <a:solidFill>
                  <a:schemeClr val="accent3">
                    <a:lumMod val="75000"/>
                  </a:schemeClr>
                </a:solidFill>
                <a:hlinkClick r:id="rId4" action="ppaction://hlinksldjump">
                  <a:extLst>
                    <a:ext uri="{A12FA001-AC4F-418D-AE19-62706E023703}">
                      <ahyp:hlinkClr xmlns:ahyp="http://schemas.microsoft.com/office/drawing/2018/hyperlinkcolor" val="tx"/>
                    </a:ext>
                  </a:extLst>
                </a:hlinkClick>
              </a:rPr>
              <a:t>Chapter</a:t>
            </a:r>
            <a:r>
              <a:rPr lang="es-ES" sz="3600" b="1" dirty="0">
                <a:solidFill>
                  <a:schemeClr val="accent3">
                    <a:lumMod val="75000"/>
                  </a:schemeClr>
                </a:solidFill>
                <a:hlinkClick r:id="rId4" action="ppaction://hlinksldjump">
                  <a:extLst>
                    <a:ext uri="{A12FA001-AC4F-418D-AE19-62706E023703}">
                      <ahyp:hlinkClr xmlns:ahyp="http://schemas.microsoft.com/office/drawing/2018/hyperlinkcolor" val="tx"/>
                    </a:ext>
                  </a:extLst>
                </a:hlinkClick>
              </a:rPr>
              <a:t> 2: “</a:t>
            </a:r>
            <a:r>
              <a:rPr lang="en-US" sz="3600" b="1" dirty="0">
                <a:solidFill>
                  <a:schemeClr val="accent3">
                    <a:lumMod val="75000"/>
                  </a:schemeClr>
                </a:solidFill>
                <a:hlinkClick r:id="rId4" action="ppaction://hlinksldjump">
                  <a:extLst>
                    <a:ext uri="{A12FA001-AC4F-418D-AE19-62706E023703}">
                      <ahyp:hlinkClr xmlns:ahyp="http://schemas.microsoft.com/office/drawing/2018/hyperlinkcolor" val="tx"/>
                    </a:ext>
                  </a:extLst>
                </a:hlinkClick>
              </a:rPr>
              <a:t>The Sinner’s Need of Christ</a:t>
            </a:r>
            <a:r>
              <a:rPr lang="es-ES" sz="3600" b="1" dirty="0">
                <a:solidFill>
                  <a:schemeClr val="accent3">
                    <a:lumMod val="75000"/>
                  </a:schemeClr>
                </a:solidFill>
                <a:hlinkClick r:id="rId4" action="ppaction://hlinksldjump">
                  <a:extLst>
                    <a:ext uri="{A12FA001-AC4F-418D-AE19-62706E023703}">
                      <ahyp:hlinkClr xmlns:ahyp="http://schemas.microsoft.com/office/drawing/2018/hyperlinkcolor" val="tx"/>
                    </a:ext>
                  </a:extLst>
                </a:hlinkClick>
              </a:rPr>
              <a:t>”</a:t>
            </a:r>
            <a:endParaRPr lang="es-ES" sz="3600" b="1" dirty="0">
              <a:solidFill>
                <a:schemeClr val="accent3">
                  <a:lumMod val="75000"/>
                </a:schemeClr>
              </a:solidFill>
            </a:endParaRPr>
          </a:p>
          <a:p>
            <a:pPr marL="571500" indent="-571500">
              <a:lnSpc>
                <a:spcPct val="200000"/>
              </a:lnSpc>
              <a:buFont typeface="Wingdings 3" panose="05040102010807070707" pitchFamily="18" charset="2"/>
              <a:buChar char=""/>
            </a:pPr>
            <a:r>
              <a:rPr lang="es-ES" sz="3600" b="1" dirty="0" err="1">
                <a:solidFill>
                  <a:schemeClr val="accent5">
                    <a:lumMod val="50000"/>
                  </a:schemeClr>
                </a:solidFill>
                <a:hlinkClick r:id="rId5" action="ppaction://hlinksldjump">
                  <a:extLst>
                    <a:ext uri="{A12FA001-AC4F-418D-AE19-62706E023703}">
                      <ahyp:hlinkClr xmlns:ahyp="http://schemas.microsoft.com/office/drawing/2018/hyperlinkcolor" val="tx"/>
                    </a:ext>
                  </a:extLst>
                </a:hlinkClick>
              </a:rPr>
              <a:t>Chapter</a:t>
            </a:r>
            <a:r>
              <a:rPr lang="es-ES" sz="3600" b="1" dirty="0">
                <a:solidFill>
                  <a:schemeClr val="accent5">
                    <a:lumMod val="50000"/>
                  </a:schemeClr>
                </a:solidFill>
                <a:hlinkClick r:id="rId5" action="ppaction://hlinksldjump">
                  <a:extLst>
                    <a:ext uri="{A12FA001-AC4F-418D-AE19-62706E023703}">
                      <ahyp:hlinkClr xmlns:ahyp="http://schemas.microsoft.com/office/drawing/2018/hyperlinkcolor" val="tx"/>
                    </a:ext>
                  </a:extLst>
                </a:hlinkClick>
              </a:rPr>
              <a:t> 3: “</a:t>
            </a:r>
            <a:r>
              <a:rPr lang="es-ES" sz="3600" b="1" dirty="0" err="1">
                <a:solidFill>
                  <a:schemeClr val="accent5">
                    <a:lumMod val="50000"/>
                  </a:schemeClr>
                </a:solidFill>
                <a:hlinkClick r:id="rId5" action="ppaction://hlinksldjump">
                  <a:extLst>
                    <a:ext uri="{A12FA001-AC4F-418D-AE19-62706E023703}">
                      <ahyp:hlinkClr xmlns:ahyp="http://schemas.microsoft.com/office/drawing/2018/hyperlinkcolor" val="tx"/>
                    </a:ext>
                  </a:extLst>
                </a:hlinkClick>
              </a:rPr>
              <a:t>Repentance</a:t>
            </a:r>
            <a:r>
              <a:rPr lang="es-ES" sz="3600" b="1" dirty="0">
                <a:solidFill>
                  <a:schemeClr val="accent5">
                    <a:lumMod val="50000"/>
                  </a:schemeClr>
                </a:solidFill>
                <a:hlinkClick r:id="rId5" action="ppaction://hlinksldjump">
                  <a:extLst>
                    <a:ext uri="{A12FA001-AC4F-418D-AE19-62706E023703}">
                      <ahyp:hlinkClr xmlns:ahyp="http://schemas.microsoft.com/office/drawing/2018/hyperlinkcolor" val="tx"/>
                    </a:ext>
                  </a:extLst>
                </a:hlinkClick>
              </a:rPr>
              <a:t>”</a:t>
            </a:r>
            <a:endParaRPr lang="es-ES" sz="3600" b="1" dirty="0">
              <a:solidFill>
                <a:schemeClr val="accent5">
                  <a:lumMod val="50000"/>
                </a:schemeClr>
              </a:solidFill>
            </a:endParaRPr>
          </a:p>
        </p:txBody>
      </p:sp>
      <p:sp>
        <p:nvSpPr>
          <p:cNvPr id="4" name="CuadroTexto 3">
            <a:extLst>
              <a:ext uri="{FF2B5EF4-FFF2-40B4-BE49-F238E27FC236}">
                <a16:creationId xmlns:a16="http://schemas.microsoft.com/office/drawing/2014/main" id="{B592BC6D-D26F-CFF0-59B6-BEA8FD61804B}"/>
              </a:ext>
            </a:extLst>
          </p:cNvPr>
          <p:cNvSpPr txBox="1"/>
          <p:nvPr/>
        </p:nvSpPr>
        <p:spPr>
          <a:xfrm>
            <a:off x="271462" y="8917"/>
            <a:ext cx="11772900" cy="1292662"/>
          </a:xfrm>
          <a:prstGeom prst="rect">
            <a:avLst/>
          </a:prstGeom>
          <a:noFill/>
        </p:spPr>
        <p:txBody>
          <a:bodyPr wrap="square" rtlCol="0">
            <a:spAutoFit/>
          </a:bodyPr>
          <a:lstStyle/>
          <a:p>
            <a:r>
              <a:rPr lang="en-US" b="1" dirty="0"/>
              <a:t>These presentations are based on the book “Steps to Christ” by Ellen G. White, and the study guide prepared by the Trustees of the White Institute.</a:t>
            </a:r>
            <a:endParaRPr lang="es-ES" b="1" dirty="0"/>
          </a:p>
          <a:p>
            <a:r>
              <a:rPr lang="en-US" b="1" dirty="0"/>
              <a:t>You can download or read the book at </a:t>
            </a:r>
            <a:r>
              <a:rPr lang="es-ES" sz="2400" b="1" dirty="0">
                <a:solidFill>
                  <a:schemeClr val="accent5">
                    <a:lumMod val="75000"/>
                  </a:schemeClr>
                </a:solidFill>
                <a:hlinkClick r:id="rId6">
                  <a:extLst>
                    <a:ext uri="{A12FA001-AC4F-418D-AE19-62706E023703}">
                      <ahyp:hlinkClr xmlns:ahyp="http://schemas.microsoft.com/office/drawing/2018/hyperlinkcolor" val="tx"/>
                    </a:ext>
                  </a:extLst>
                </a:hlinkClick>
              </a:rPr>
              <a:t>https://egwwritings.org/book/b108</a:t>
            </a:r>
            <a:r>
              <a:rPr lang="es-ES" sz="2400" b="1" dirty="0">
                <a:solidFill>
                  <a:schemeClr val="accent5">
                    <a:lumMod val="75000"/>
                  </a:schemeClr>
                </a:solidFill>
                <a:hlinkClick r:id="rId7"/>
              </a:rPr>
              <a:t> </a:t>
            </a:r>
            <a:endParaRPr lang="es-ES" sz="2400" b="1" dirty="0">
              <a:solidFill>
                <a:schemeClr val="accent5">
                  <a:lumMod val="75000"/>
                </a:schemeClr>
              </a:solidFill>
            </a:endParaRPr>
          </a:p>
          <a:p>
            <a:r>
              <a:rPr lang="en-US" b="1" dirty="0"/>
              <a:t>Read the corresponding chapter in the book and answer these questions. Click on the chapter to access it</a:t>
            </a:r>
            <a:r>
              <a:rPr lang="es-ES" b="1" dirty="0"/>
              <a:t>.</a:t>
            </a:r>
          </a:p>
        </p:txBody>
      </p:sp>
    </p:spTree>
    <p:extLst>
      <p:ext uri="{BB962C8B-B14F-4D97-AF65-F5344CB8AC3E}">
        <p14:creationId xmlns:p14="http://schemas.microsoft.com/office/powerpoint/2010/main" val="211179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Imagen 18" descr="Un dibujo de una persona&#10;&#10;El contenido generado por IA puede ser incorrecto.">
            <a:extLst>
              <a:ext uri="{FF2B5EF4-FFF2-40B4-BE49-F238E27FC236}">
                <a16:creationId xmlns:a16="http://schemas.microsoft.com/office/drawing/2014/main" id="{D38A741E-F11F-34F2-7B6C-21FE35837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4989" y="4268998"/>
            <a:ext cx="2114041" cy="2479814"/>
          </a:xfrm>
          <a:prstGeom prst="rect">
            <a:avLst/>
          </a:prstGeom>
          <a:ln w="38100" cap="sq">
            <a:solidFill>
              <a:srgbClr val="167DFE"/>
            </a:solidFill>
            <a:prstDash val="solid"/>
            <a:miter lim="800000"/>
          </a:ln>
          <a:effectLst>
            <a:outerShdw blurRad="50800" dist="38100" dir="2700000" algn="tl" rotWithShape="0">
              <a:srgbClr val="000000">
                <a:alpha val="43000"/>
              </a:srgbClr>
            </a:outerShdw>
          </a:effectLst>
        </p:spPr>
      </p:pic>
      <p:pic>
        <p:nvPicPr>
          <p:cNvPr id="11" name="Imagen 10" descr="Un hombre con un vestido de flores&#10;&#10;El contenido generado por IA puede ser incorrecto.">
            <a:extLst>
              <a:ext uri="{FF2B5EF4-FFF2-40B4-BE49-F238E27FC236}">
                <a16:creationId xmlns:a16="http://schemas.microsoft.com/office/drawing/2014/main" id="{8B0C87D8-29B4-4125-787E-132EE0174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959" y="732012"/>
            <a:ext cx="4432141" cy="3646174"/>
          </a:xfrm>
          <a:prstGeom prst="rect">
            <a:avLst/>
          </a:prstGeom>
          <a:ln w="38100" cap="sq">
            <a:solidFill>
              <a:srgbClr val="16FEC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76765718-E6EB-781B-A958-D765FEA8C0AD}"/>
              </a:ext>
            </a:extLst>
          </p:cNvPr>
          <p:cNvSpPr txBox="1"/>
          <p:nvPr/>
        </p:nvSpPr>
        <p:spPr>
          <a:xfrm>
            <a:off x="204565" y="751399"/>
            <a:ext cx="6977285" cy="2862322"/>
          </a:xfrm>
          <a:prstGeom prst="rect">
            <a:avLst/>
          </a:prstGeom>
          <a:noFill/>
        </p:spPr>
        <p:txBody>
          <a:bodyPr wrap="square">
            <a:spAutoFit/>
          </a:bodyPr>
          <a:lstStyle/>
          <a:p>
            <a:r>
              <a:rPr lang="en-US" sz="2000" b="1" dirty="0"/>
              <a:t>The Bible does not teach that the sinner must repent before he can heed the invitation of Christ, “Come unto Me, all ye that labor and are heavy-laden, and I will give you rest.” Matthew 11:28. It is the virtue that goes forth from Christ, that leads to genuine repentance. Peter made the matter clear in his statement to the Israelites when he said, “Him hath God exalted with His right hand to be a Prince and a </a:t>
            </a:r>
            <a:r>
              <a:rPr lang="en-US" sz="2000" b="1" dirty="0" err="1"/>
              <a:t>Saviour</a:t>
            </a:r>
            <a:r>
              <a:rPr lang="en-US" sz="2000" b="1" dirty="0"/>
              <a:t>, for to give repentance to Israel, and forgiveness of sins.” Acts 5:31</a:t>
            </a:r>
            <a:endParaRPr lang="es-ES" sz="2000" b="1" dirty="0"/>
          </a:p>
        </p:txBody>
      </p:sp>
      <p:sp>
        <p:nvSpPr>
          <p:cNvPr id="9" name="CuadroTexto 8">
            <a:extLst>
              <a:ext uri="{FF2B5EF4-FFF2-40B4-BE49-F238E27FC236}">
                <a16:creationId xmlns:a16="http://schemas.microsoft.com/office/drawing/2014/main" id="{7F608740-B980-CE14-3202-B181467BB7DA}"/>
              </a:ext>
            </a:extLst>
          </p:cNvPr>
          <p:cNvSpPr txBox="1"/>
          <p:nvPr/>
        </p:nvSpPr>
        <p:spPr>
          <a:xfrm>
            <a:off x="6633273" y="5676630"/>
            <a:ext cx="5114775" cy="1015663"/>
          </a:xfrm>
          <a:prstGeom prst="rect">
            <a:avLst/>
          </a:prstGeom>
          <a:noFill/>
        </p:spPr>
        <p:txBody>
          <a:bodyPr wrap="square">
            <a:spAutoFit/>
          </a:bodyPr>
          <a:lstStyle/>
          <a:p>
            <a:r>
              <a:rPr lang="en-US" sz="2000" b="1" dirty="0"/>
              <a:t>We can no more repent without the Spirit of Christ to awaken the conscience than we can be pardoned without Christ</a:t>
            </a:r>
            <a:r>
              <a:rPr lang="es-ES" sz="2000" b="1" dirty="0"/>
              <a:t>.</a:t>
            </a:r>
          </a:p>
        </p:txBody>
      </p:sp>
      <p:sp>
        <p:nvSpPr>
          <p:cNvPr id="4" name="CuadroTexto 3">
            <a:extLst>
              <a:ext uri="{FF2B5EF4-FFF2-40B4-BE49-F238E27FC236}">
                <a16:creationId xmlns:a16="http://schemas.microsoft.com/office/drawing/2014/main" id="{3B0BEFEF-7C54-41EC-D98C-61FCD09270E5}"/>
              </a:ext>
            </a:extLst>
          </p:cNvPr>
          <p:cNvSpPr txBox="1"/>
          <p:nvPr/>
        </p:nvSpPr>
        <p:spPr>
          <a:xfrm>
            <a:off x="5870391" y="4577715"/>
            <a:ext cx="6099242" cy="1015663"/>
          </a:xfrm>
          <a:prstGeom prst="rect">
            <a:avLst/>
          </a:prstGeom>
          <a:noFill/>
        </p:spPr>
        <p:txBody>
          <a:bodyPr wrap="square">
            <a:spAutoFit/>
          </a:bodyPr>
          <a:lstStyle/>
          <a:p>
            <a:r>
              <a:rPr lang="es-ES" sz="2000" b="1" dirty="0"/>
              <a:t>“</a:t>
            </a:r>
            <a:r>
              <a:rPr lang="en-US" sz="2000" b="1" dirty="0"/>
              <a:t>We can no more repent__________________________ ________________________________________________________.</a:t>
            </a:r>
            <a:r>
              <a:rPr lang="es-ES" sz="2000" b="1" dirty="0"/>
              <a:t>"</a:t>
            </a:r>
            <a:endParaRPr lang="es-ES" sz="2000" dirty="0"/>
          </a:p>
        </p:txBody>
      </p:sp>
      <p:grpSp>
        <p:nvGrpSpPr>
          <p:cNvPr id="8" name="Grupo 7">
            <a:extLst>
              <a:ext uri="{FF2B5EF4-FFF2-40B4-BE49-F238E27FC236}">
                <a16:creationId xmlns:a16="http://schemas.microsoft.com/office/drawing/2014/main" id="{EB941529-EA47-1E49-CAB6-B04A069D8C76}"/>
              </a:ext>
            </a:extLst>
          </p:cNvPr>
          <p:cNvGrpSpPr/>
          <p:nvPr/>
        </p:nvGrpSpPr>
        <p:grpSpPr>
          <a:xfrm>
            <a:off x="63336" y="179937"/>
            <a:ext cx="768377" cy="474907"/>
            <a:chOff x="63336" y="179937"/>
            <a:chExt cx="768377" cy="474907"/>
          </a:xfrm>
          <a:effectLst>
            <a:outerShdw blurRad="50800" dist="38100" dir="2700000" algn="tl" rotWithShape="0">
              <a:prstClr val="black">
                <a:alpha val="40000"/>
              </a:prstClr>
            </a:outerShdw>
          </a:effectLst>
        </p:grpSpPr>
        <p:pic>
          <p:nvPicPr>
            <p:cNvPr id="10" name="Imagen 9">
              <a:extLst>
                <a:ext uri="{FF2B5EF4-FFF2-40B4-BE49-F238E27FC236}">
                  <a16:creationId xmlns:a16="http://schemas.microsoft.com/office/drawing/2014/main" id="{01C49E30-3EBC-63CC-8A69-6F359866E1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336" y="201244"/>
              <a:ext cx="768377" cy="453600"/>
            </a:xfrm>
            <a:prstGeom prst="rect">
              <a:avLst/>
            </a:prstGeom>
          </p:spPr>
        </p:pic>
        <p:sp>
          <p:nvSpPr>
            <p:cNvPr id="2" name="CuadroTexto 1">
              <a:extLst>
                <a:ext uri="{FF2B5EF4-FFF2-40B4-BE49-F238E27FC236}">
                  <a16:creationId xmlns:a16="http://schemas.microsoft.com/office/drawing/2014/main" id="{C07775FC-C2C8-DFC5-A32D-8431F51D77E5}"/>
                </a:ext>
              </a:extLst>
            </p:cNvPr>
            <p:cNvSpPr txBox="1"/>
            <p:nvPr/>
          </p:nvSpPr>
          <p:spPr>
            <a:xfrm>
              <a:off x="279983" y="179937"/>
              <a:ext cx="335081" cy="461665"/>
            </a:xfrm>
            <a:prstGeom prst="rect">
              <a:avLst/>
            </a:prstGeom>
            <a:noFill/>
          </p:spPr>
          <p:txBody>
            <a:bodyPr wrap="square" rtlCol="0">
              <a:spAutoFit/>
            </a:bodyPr>
            <a:lstStyle/>
            <a:p>
              <a:r>
                <a:rPr lang="es-ES" sz="2400" dirty="0">
                  <a:solidFill>
                    <a:schemeClr val="bg1"/>
                  </a:solidFill>
                  <a:effectLst>
                    <a:glow rad="50800">
                      <a:srgbClr val="00A27F"/>
                    </a:glow>
                  </a:effectLst>
                </a:rPr>
                <a:t>5</a:t>
              </a:r>
            </a:p>
          </p:txBody>
        </p:sp>
      </p:grpSp>
      <p:grpSp>
        <p:nvGrpSpPr>
          <p:cNvPr id="17" name="Grupo 16">
            <a:extLst>
              <a:ext uri="{FF2B5EF4-FFF2-40B4-BE49-F238E27FC236}">
                <a16:creationId xmlns:a16="http://schemas.microsoft.com/office/drawing/2014/main" id="{563FB8A6-0F70-B7B5-0186-473AF32BEB28}"/>
              </a:ext>
            </a:extLst>
          </p:cNvPr>
          <p:cNvGrpSpPr/>
          <p:nvPr/>
        </p:nvGrpSpPr>
        <p:grpSpPr>
          <a:xfrm>
            <a:off x="91910" y="3651144"/>
            <a:ext cx="768378" cy="480831"/>
            <a:chOff x="91910" y="3651144"/>
            <a:chExt cx="768378" cy="480831"/>
          </a:xfrm>
          <a:effectLst>
            <a:outerShdw blurRad="50800" dist="38100" dir="2700000" algn="tl" rotWithShape="0">
              <a:prstClr val="black">
                <a:alpha val="40000"/>
              </a:prstClr>
            </a:outerShdw>
          </a:effectLst>
        </p:grpSpPr>
        <p:pic>
          <p:nvPicPr>
            <p:cNvPr id="12" name="Imagen 11" descr="Forma&#10;&#10;El contenido generado por IA puede ser incorrecto.">
              <a:extLst>
                <a:ext uri="{FF2B5EF4-FFF2-40B4-BE49-F238E27FC236}">
                  <a16:creationId xmlns:a16="http://schemas.microsoft.com/office/drawing/2014/main" id="{896A536E-167A-F64F-DC9D-B415A4B57A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10" y="3678375"/>
              <a:ext cx="768378" cy="453600"/>
            </a:xfrm>
            <a:prstGeom prst="rect">
              <a:avLst/>
            </a:prstGeom>
          </p:spPr>
        </p:pic>
        <p:sp>
          <p:nvSpPr>
            <p:cNvPr id="6" name="CuadroTexto 5">
              <a:extLst>
                <a:ext uri="{FF2B5EF4-FFF2-40B4-BE49-F238E27FC236}">
                  <a16:creationId xmlns:a16="http://schemas.microsoft.com/office/drawing/2014/main" id="{7FC11D95-F38B-E313-14F6-53371B4CEEE4}"/>
                </a:ext>
              </a:extLst>
            </p:cNvPr>
            <p:cNvSpPr txBox="1"/>
            <p:nvPr/>
          </p:nvSpPr>
          <p:spPr>
            <a:xfrm>
              <a:off x="303754" y="3651144"/>
              <a:ext cx="339886" cy="461665"/>
            </a:xfrm>
            <a:prstGeom prst="rect">
              <a:avLst/>
            </a:prstGeom>
            <a:noFill/>
          </p:spPr>
          <p:txBody>
            <a:bodyPr wrap="square" rtlCol="0">
              <a:spAutoFit/>
            </a:bodyPr>
            <a:lstStyle/>
            <a:p>
              <a:r>
                <a:rPr lang="es-ES" sz="2400" dirty="0">
                  <a:solidFill>
                    <a:schemeClr val="bg1"/>
                  </a:solidFill>
                  <a:effectLst>
                    <a:glow rad="63500">
                      <a:srgbClr val="0149A1"/>
                    </a:glow>
                  </a:effectLst>
                </a:rPr>
                <a:t>6</a:t>
              </a:r>
            </a:p>
          </p:txBody>
        </p:sp>
      </p:grpSp>
      <p:grpSp>
        <p:nvGrpSpPr>
          <p:cNvPr id="13" name="Grupo 12">
            <a:extLst>
              <a:ext uri="{FF2B5EF4-FFF2-40B4-BE49-F238E27FC236}">
                <a16:creationId xmlns:a16="http://schemas.microsoft.com/office/drawing/2014/main" id="{B9DA180F-CE11-F9F7-FDDB-68020C348082}"/>
              </a:ext>
            </a:extLst>
          </p:cNvPr>
          <p:cNvGrpSpPr/>
          <p:nvPr/>
        </p:nvGrpSpPr>
        <p:grpSpPr>
          <a:xfrm>
            <a:off x="667292" y="162823"/>
            <a:ext cx="6982720" cy="456484"/>
            <a:chOff x="667292" y="162823"/>
            <a:chExt cx="6982720" cy="456484"/>
          </a:xfrm>
          <a:effectLst>
            <a:outerShdw blurRad="50800" dist="38100" dir="2700000" algn="tl" rotWithShape="0">
              <a:prstClr val="black">
                <a:alpha val="40000"/>
              </a:prstClr>
            </a:outerShdw>
          </a:effectLst>
        </p:grpSpPr>
        <p:pic>
          <p:nvPicPr>
            <p:cNvPr id="14" name="Imagen 13" descr="Forma&#10;&#10;El contenido generado por IA puede ser incorrecto.">
              <a:extLst>
                <a:ext uri="{FF2B5EF4-FFF2-40B4-BE49-F238E27FC236}">
                  <a16:creationId xmlns:a16="http://schemas.microsoft.com/office/drawing/2014/main" id="{A6FCD10F-D642-4418-3A9B-F8E1BE0EDC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292" y="162823"/>
              <a:ext cx="2334740" cy="453600"/>
            </a:xfrm>
            <a:prstGeom prst="rect">
              <a:avLst/>
            </a:prstGeom>
          </p:spPr>
        </p:pic>
        <p:pic>
          <p:nvPicPr>
            <p:cNvPr id="16" name="Imagen 15" descr="Forma&#10;&#10;El contenido generado por IA puede ser incorrecto.">
              <a:extLst>
                <a:ext uri="{FF2B5EF4-FFF2-40B4-BE49-F238E27FC236}">
                  <a16:creationId xmlns:a16="http://schemas.microsoft.com/office/drawing/2014/main" id="{6A318E4A-C267-3326-404F-9082D52D18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5272" y="165707"/>
              <a:ext cx="2334740" cy="453600"/>
            </a:xfrm>
            <a:prstGeom prst="rect">
              <a:avLst/>
            </a:prstGeom>
          </p:spPr>
        </p:pic>
        <p:pic>
          <p:nvPicPr>
            <p:cNvPr id="18" name="Imagen 17" descr="Forma, Cuadrado&#10;&#10;El contenido generado por IA puede ser incorrecto.">
              <a:extLst>
                <a:ext uri="{FF2B5EF4-FFF2-40B4-BE49-F238E27FC236}">
                  <a16:creationId xmlns:a16="http://schemas.microsoft.com/office/drawing/2014/main" id="{D6A83359-C132-7B22-59EE-E0B40F1E36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2326" y="165707"/>
              <a:ext cx="6514633" cy="453600"/>
            </a:xfrm>
            <a:prstGeom prst="rect">
              <a:avLst/>
            </a:prstGeom>
          </p:spPr>
        </p:pic>
        <p:sp>
          <p:nvSpPr>
            <p:cNvPr id="3" name="CuadroTexto 2">
              <a:extLst>
                <a:ext uri="{FF2B5EF4-FFF2-40B4-BE49-F238E27FC236}">
                  <a16:creationId xmlns:a16="http://schemas.microsoft.com/office/drawing/2014/main" id="{8D2718F8-288C-F3E2-F3E8-DC081C0C5E0A}"/>
                </a:ext>
              </a:extLst>
            </p:cNvPr>
            <p:cNvSpPr txBox="1"/>
            <p:nvPr/>
          </p:nvSpPr>
          <p:spPr>
            <a:xfrm>
              <a:off x="972943" y="188430"/>
              <a:ext cx="6332732" cy="400110"/>
            </a:xfrm>
            <a:prstGeom prst="rect">
              <a:avLst/>
            </a:prstGeom>
            <a:noFill/>
          </p:spPr>
          <p:txBody>
            <a:bodyPr wrap="square">
              <a:spAutoFit/>
            </a:bodyPr>
            <a:lstStyle/>
            <a:p>
              <a:pPr algn="ctr"/>
              <a:r>
                <a:rPr lang="en-US" sz="2000" b="1" dirty="0"/>
                <a:t>Which comes first--repentance or coming to Jesus</a:t>
              </a:r>
              <a:r>
                <a:rPr lang="es-ES" sz="2000" b="1" dirty="0"/>
                <a:t>?</a:t>
              </a:r>
            </a:p>
          </p:txBody>
        </p:sp>
      </p:grpSp>
      <p:grpSp>
        <p:nvGrpSpPr>
          <p:cNvPr id="21" name="Grupo 20">
            <a:extLst>
              <a:ext uri="{FF2B5EF4-FFF2-40B4-BE49-F238E27FC236}">
                <a16:creationId xmlns:a16="http://schemas.microsoft.com/office/drawing/2014/main" id="{D0FC6158-E7DE-2DE4-C2EF-BC0672FDF6BE}"/>
              </a:ext>
            </a:extLst>
          </p:cNvPr>
          <p:cNvGrpSpPr/>
          <p:nvPr/>
        </p:nvGrpSpPr>
        <p:grpSpPr>
          <a:xfrm>
            <a:off x="695867" y="3661297"/>
            <a:ext cx="3560097" cy="453600"/>
            <a:chOff x="695867" y="3661297"/>
            <a:chExt cx="3560097" cy="453600"/>
          </a:xfrm>
          <a:effectLst>
            <a:outerShdw blurRad="50800" dist="38100" dir="2700000" algn="tl" rotWithShape="0">
              <a:prstClr val="black">
                <a:alpha val="40000"/>
              </a:prstClr>
            </a:outerShdw>
          </a:effectLst>
        </p:grpSpPr>
        <p:pic>
          <p:nvPicPr>
            <p:cNvPr id="20" name="Imagen 19" descr="Forma, Rectángulo, Cuadrado&#10;&#10;El contenido generado por IA puede ser incorrecto.">
              <a:extLst>
                <a:ext uri="{FF2B5EF4-FFF2-40B4-BE49-F238E27FC236}">
                  <a16:creationId xmlns:a16="http://schemas.microsoft.com/office/drawing/2014/main" id="{DB0EE451-5E1C-F741-4C46-BAECC91D75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901" y="3661297"/>
              <a:ext cx="3079123" cy="453600"/>
            </a:xfrm>
            <a:prstGeom prst="rect">
              <a:avLst/>
            </a:prstGeom>
          </p:spPr>
        </p:pic>
        <p:pic>
          <p:nvPicPr>
            <p:cNvPr id="22" name="Imagen 21" descr="Forma&#10;&#10;El contenido generado por IA puede ser incorrecto.">
              <a:extLst>
                <a:ext uri="{FF2B5EF4-FFF2-40B4-BE49-F238E27FC236}">
                  <a16:creationId xmlns:a16="http://schemas.microsoft.com/office/drawing/2014/main" id="{E495FB33-069A-1E29-6A97-AD647B4141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867" y="3665525"/>
              <a:ext cx="2334740" cy="449372"/>
            </a:xfrm>
            <a:prstGeom prst="rect">
              <a:avLst/>
            </a:prstGeom>
          </p:spPr>
        </p:pic>
        <p:pic>
          <p:nvPicPr>
            <p:cNvPr id="24" name="Imagen 23" descr="Forma&#10;&#10;El contenido generado por IA puede ser incorrecto.">
              <a:extLst>
                <a:ext uri="{FF2B5EF4-FFF2-40B4-BE49-F238E27FC236}">
                  <a16:creationId xmlns:a16="http://schemas.microsoft.com/office/drawing/2014/main" id="{80ED488A-CF71-4CBC-8AC8-48A31138A0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1224" y="3662969"/>
              <a:ext cx="2334740" cy="451928"/>
            </a:xfrm>
            <a:prstGeom prst="rect">
              <a:avLst/>
            </a:prstGeom>
          </p:spPr>
        </p:pic>
        <p:sp>
          <p:nvSpPr>
            <p:cNvPr id="7" name="CuadroTexto 6">
              <a:extLst>
                <a:ext uri="{FF2B5EF4-FFF2-40B4-BE49-F238E27FC236}">
                  <a16:creationId xmlns:a16="http://schemas.microsoft.com/office/drawing/2014/main" id="{894176A4-C7D1-497E-DAB3-F38D5B67B3CF}"/>
                </a:ext>
              </a:extLst>
            </p:cNvPr>
            <p:cNvSpPr txBox="1"/>
            <p:nvPr/>
          </p:nvSpPr>
          <p:spPr>
            <a:xfrm>
              <a:off x="956649" y="3679425"/>
              <a:ext cx="3079123"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Finish</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the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sentence</a:t>
              </a:r>
              <a:r>
                <a:rPr lang="es-ES" sz="2000" b="1" dirty="0">
                  <a:solidFill>
                    <a:schemeClr val="bg1"/>
                  </a:solidFill>
                  <a:effectLst>
                    <a:outerShdw blurRad="38100" dist="38100" dir="2700000" algn="tl">
                      <a:srgbClr val="000000">
                        <a:alpha val="43137"/>
                      </a:srgbClr>
                    </a:outerShdw>
                  </a:effectLst>
                </a:rPr>
                <a:t>: </a:t>
              </a:r>
            </a:p>
          </p:txBody>
        </p:sp>
      </p:grpSp>
      <p:pic>
        <p:nvPicPr>
          <p:cNvPr id="15" name="Imagen 14" descr="Imagen que contiene pequeño, tabla, plato, comida&#10;&#10;El contenido generado por IA puede ser incorrecto.">
            <a:extLst>
              <a:ext uri="{FF2B5EF4-FFF2-40B4-BE49-F238E27FC236}">
                <a16:creationId xmlns:a16="http://schemas.microsoft.com/office/drawing/2014/main" id="{B7A5595A-1EB1-693C-5190-0DEA13CB9D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35" y="4268998"/>
            <a:ext cx="3328609" cy="2479814"/>
          </a:xfrm>
          <a:prstGeom prst="rect">
            <a:avLst/>
          </a:prstGeom>
          <a:ln w="38100" cap="sq">
            <a:solidFill>
              <a:srgbClr val="167DF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810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750"/>
                                        <p:tgtEl>
                                          <p:spTgt spid="8"/>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amond(out)">
                                      <p:cBhvr>
                                        <p:cTn id="27" dur="750"/>
                                        <p:tgtEl>
                                          <p:spTgt spid="17"/>
                                        </p:tgtEl>
                                      </p:cBhvr>
                                    </p:animEffect>
                                  </p:childTnLst>
                                </p:cTn>
                              </p:par>
                            </p:childTnLst>
                          </p:cTn>
                        </p:par>
                        <p:par>
                          <p:cTn id="28" fill="hold">
                            <p:stCondLst>
                              <p:cond delay="75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8"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5594A044-CAB5-B5D7-2E53-BB11334D2E63}"/>
              </a:ext>
            </a:extLst>
          </p:cNvPr>
          <p:cNvGrpSpPr/>
          <p:nvPr/>
        </p:nvGrpSpPr>
        <p:grpSpPr>
          <a:xfrm>
            <a:off x="98512" y="206941"/>
            <a:ext cx="822410" cy="559427"/>
            <a:chOff x="152544" y="241649"/>
            <a:chExt cx="768378" cy="453600"/>
          </a:xfrm>
          <a:effectLst>
            <a:outerShdw blurRad="50800" dist="38100" dir="2700000" algn="tl" rotWithShape="0">
              <a:prstClr val="black">
                <a:alpha val="40000"/>
              </a:prstClr>
            </a:outerShdw>
          </a:effectLst>
        </p:grpSpPr>
        <p:pic>
          <p:nvPicPr>
            <p:cNvPr id="7" name="Imagen 6" descr="Forma&#10;&#10;El contenido generado por IA puede ser incorrecto.">
              <a:extLst>
                <a:ext uri="{FF2B5EF4-FFF2-40B4-BE49-F238E27FC236}">
                  <a16:creationId xmlns:a16="http://schemas.microsoft.com/office/drawing/2014/main" id="{03BFB8EB-9CFC-029D-B802-3EE1FF40E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44" y="241649"/>
              <a:ext cx="768378" cy="453600"/>
            </a:xfrm>
            <a:prstGeom prst="rect">
              <a:avLst/>
            </a:prstGeom>
          </p:spPr>
        </p:pic>
        <p:sp>
          <p:nvSpPr>
            <p:cNvPr id="2" name="CuadroTexto 1">
              <a:extLst>
                <a:ext uri="{FF2B5EF4-FFF2-40B4-BE49-F238E27FC236}">
                  <a16:creationId xmlns:a16="http://schemas.microsoft.com/office/drawing/2014/main" id="{35B6692C-67B7-F030-AC61-7439EF441EA4}"/>
                </a:ext>
              </a:extLst>
            </p:cNvPr>
            <p:cNvSpPr txBox="1"/>
            <p:nvPr/>
          </p:nvSpPr>
          <p:spPr>
            <a:xfrm>
              <a:off x="384190" y="282838"/>
              <a:ext cx="363549" cy="374332"/>
            </a:xfrm>
            <a:prstGeom prst="rect">
              <a:avLst/>
            </a:prstGeom>
            <a:noFill/>
          </p:spPr>
          <p:txBody>
            <a:bodyPr wrap="square" rtlCol="0">
              <a:spAutoFit/>
            </a:bodyPr>
            <a:lstStyle/>
            <a:p>
              <a:r>
                <a:rPr lang="es-ES" sz="2400" dirty="0">
                  <a:solidFill>
                    <a:schemeClr val="bg1"/>
                  </a:solidFill>
                  <a:effectLst>
                    <a:glow rad="38100">
                      <a:srgbClr val="8200FF"/>
                    </a:glow>
                  </a:effectLst>
                </a:rPr>
                <a:t>7</a:t>
              </a:r>
            </a:p>
          </p:txBody>
        </p:sp>
      </p:grpSp>
      <p:sp>
        <p:nvSpPr>
          <p:cNvPr id="13" name="CuadroTexto 12">
            <a:extLst>
              <a:ext uri="{FF2B5EF4-FFF2-40B4-BE49-F238E27FC236}">
                <a16:creationId xmlns:a16="http://schemas.microsoft.com/office/drawing/2014/main" id="{2E1B3FE6-7A3B-8474-569D-DB55C6DD274E}"/>
              </a:ext>
            </a:extLst>
          </p:cNvPr>
          <p:cNvSpPr txBox="1"/>
          <p:nvPr/>
        </p:nvSpPr>
        <p:spPr>
          <a:xfrm>
            <a:off x="1927330" y="814384"/>
            <a:ext cx="10267950" cy="2554545"/>
          </a:xfrm>
          <a:prstGeom prst="rect">
            <a:avLst/>
          </a:prstGeom>
          <a:noFill/>
        </p:spPr>
        <p:txBody>
          <a:bodyPr wrap="square">
            <a:spAutoFit/>
          </a:bodyPr>
          <a:lstStyle/>
          <a:p>
            <a:r>
              <a:rPr lang="en-US" sz="2000" b="1" dirty="0"/>
              <a:t>It is true that men sometimes become ashamed of their sinful ways, and give up some of their evil habits, before they are conscious that they are being drawn to Christ. But whenever they make an effort to reform, from a sincere desire to do right, it is the power of Christ that is drawing them. An influence of which they are unconscious works upon the soul, and the conscience is quickened, and the outward life is amended. And as Christ draws them to look upon His cross, to behold Him whom their sins have pierced, the commandment comes home to the conscience. The wickedness of their life, the deep-seated sin of the soul, is revealed to them. </a:t>
            </a:r>
            <a:endParaRPr lang="es-ES" sz="2000" b="1" dirty="0"/>
          </a:p>
        </p:txBody>
      </p:sp>
      <p:sp>
        <p:nvSpPr>
          <p:cNvPr id="5" name="CuadroTexto 4">
            <a:extLst>
              <a:ext uri="{FF2B5EF4-FFF2-40B4-BE49-F238E27FC236}">
                <a16:creationId xmlns:a16="http://schemas.microsoft.com/office/drawing/2014/main" id="{5B37EA52-5065-1798-468E-D206EECB33DB}"/>
              </a:ext>
            </a:extLst>
          </p:cNvPr>
          <p:cNvSpPr txBox="1"/>
          <p:nvPr/>
        </p:nvSpPr>
        <p:spPr>
          <a:xfrm>
            <a:off x="346446" y="5440649"/>
            <a:ext cx="8835799" cy="1323439"/>
          </a:xfrm>
          <a:prstGeom prst="rect">
            <a:avLst/>
          </a:prstGeom>
          <a:noFill/>
        </p:spPr>
        <p:txBody>
          <a:bodyPr wrap="square">
            <a:spAutoFit/>
          </a:bodyPr>
          <a:lstStyle/>
          <a:p>
            <a:r>
              <a:rPr lang="en-US" sz="2000" b="1" dirty="0"/>
              <a:t>The sinner may resist this love, may refuse to be drawn to Christ; but if he does not resist he will be drawn to Jesus; a knowledge of the plan of salvation will lead him to the foot of the cross in repentance for his sins, which have caused the sufferings of God's dear Son</a:t>
            </a:r>
            <a:r>
              <a:rPr lang="es-ES" sz="2000" b="1" dirty="0"/>
              <a:t>.</a:t>
            </a:r>
          </a:p>
        </p:txBody>
      </p:sp>
      <p:grpSp>
        <p:nvGrpSpPr>
          <p:cNvPr id="14" name="Grupo 13">
            <a:extLst>
              <a:ext uri="{FF2B5EF4-FFF2-40B4-BE49-F238E27FC236}">
                <a16:creationId xmlns:a16="http://schemas.microsoft.com/office/drawing/2014/main" id="{1DBB9E7B-0D03-3818-83ED-52526011940B}"/>
              </a:ext>
            </a:extLst>
          </p:cNvPr>
          <p:cNvGrpSpPr/>
          <p:nvPr/>
        </p:nvGrpSpPr>
        <p:grpSpPr>
          <a:xfrm>
            <a:off x="101586" y="4861524"/>
            <a:ext cx="768378" cy="471543"/>
            <a:chOff x="101586" y="4861524"/>
            <a:chExt cx="768378" cy="471543"/>
          </a:xfrm>
          <a:effectLst>
            <a:outerShdw blurRad="50800" dist="38100" dir="2700000" algn="tl" rotWithShape="0">
              <a:prstClr val="black">
                <a:alpha val="40000"/>
              </a:prstClr>
            </a:outerShdw>
          </a:effectLst>
        </p:grpSpPr>
        <p:pic>
          <p:nvPicPr>
            <p:cNvPr id="9" name="Imagen 8" descr="Forma&#10;&#10;El contenido generado por IA puede ser incorrecto.">
              <a:extLst>
                <a:ext uri="{FF2B5EF4-FFF2-40B4-BE49-F238E27FC236}">
                  <a16:creationId xmlns:a16="http://schemas.microsoft.com/office/drawing/2014/main" id="{9CF236EF-C1CC-3919-4BDC-59247802F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86" y="4879467"/>
              <a:ext cx="768378" cy="453600"/>
            </a:xfrm>
            <a:prstGeom prst="rect">
              <a:avLst/>
            </a:prstGeom>
          </p:spPr>
        </p:pic>
        <p:sp>
          <p:nvSpPr>
            <p:cNvPr id="4" name="CuadroTexto 3">
              <a:extLst>
                <a:ext uri="{FF2B5EF4-FFF2-40B4-BE49-F238E27FC236}">
                  <a16:creationId xmlns:a16="http://schemas.microsoft.com/office/drawing/2014/main" id="{F40B1D88-4041-64AE-5ED9-6D7DA457941F}"/>
                </a:ext>
              </a:extLst>
            </p:cNvPr>
            <p:cNvSpPr txBox="1"/>
            <p:nvPr/>
          </p:nvSpPr>
          <p:spPr>
            <a:xfrm>
              <a:off x="313575" y="4861524"/>
              <a:ext cx="279670" cy="461665"/>
            </a:xfrm>
            <a:prstGeom prst="rect">
              <a:avLst/>
            </a:prstGeom>
            <a:noFill/>
          </p:spPr>
          <p:txBody>
            <a:bodyPr wrap="square" rtlCol="0">
              <a:spAutoFit/>
            </a:bodyPr>
            <a:lstStyle/>
            <a:p>
              <a:r>
                <a:rPr lang="es-ES" sz="2400" dirty="0">
                  <a:solidFill>
                    <a:schemeClr val="bg1"/>
                  </a:solidFill>
                  <a:effectLst>
                    <a:glow rad="63500">
                      <a:srgbClr val="BC00B8"/>
                    </a:glow>
                  </a:effectLst>
                </a:rPr>
                <a:t>8</a:t>
              </a:r>
            </a:p>
          </p:txBody>
        </p:sp>
      </p:grpSp>
      <p:grpSp>
        <p:nvGrpSpPr>
          <p:cNvPr id="16" name="Grupo 15">
            <a:extLst>
              <a:ext uri="{FF2B5EF4-FFF2-40B4-BE49-F238E27FC236}">
                <a16:creationId xmlns:a16="http://schemas.microsoft.com/office/drawing/2014/main" id="{A5BBAD2F-DA53-AA8D-2B35-09285405E628}"/>
              </a:ext>
            </a:extLst>
          </p:cNvPr>
          <p:cNvGrpSpPr/>
          <p:nvPr/>
        </p:nvGrpSpPr>
        <p:grpSpPr>
          <a:xfrm>
            <a:off x="735561" y="4879467"/>
            <a:ext cx="8550756" cy="453717"/>
            <a:chOff x="735561" y="4879467"/>
            <a:chExt cx="8550756" cy="453717"/>
          </a:xfrm>
          <a:effectLst>
            <a:outerShdw blurRad="50800" dist="38100" dir="2700000" algn="tl" rotWithShape="0">
              <a:prstClr val="black">
                <a:alpha val="40000"/>
              </a:prstClr>
            </a:outerShdw>
          </a:effectLst>
        </p:grpSpPr>
        <p:pic>
          <p:nvPicPr>
            <p:cNvPr id="17" name="Imagen 16" descr="Forma, Rectángulo&#10;&#10;El contenido generado por IA puede ser incorrecto.">
              <a:extLst>
                <a:ext uri="{FF2B5EF4-FFF2-40B4-BE49-F238E27FC236}">
                  <a16:creationId xmlns:a16="http://schemas.microsoft.com/office/drawing/2014/main" id="{7CC1A9D7-5354-FFAE-EE06-D9A5C1CE72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706" y="4879467"/>
              <a:ext cx="8065044" cy="453600"/>
            </a:xfrm>
            <a:prstGeom prst="rect">
              <a:avLst/>
            </a:prstGeom>
          </p:spPr>
        </p:pic>
        <p:pic>
          <p:nvPicPr>
            <p:cNvPr id="19" name="Imagen 18" descr="Forma&#10;&#10;El contenido generado por IA puede ser incorrecto.">
              <a:extLst>
                <a:ext uri="{FF2B5EF4-FFF2-40B4-BE49-F238E27FC236}">
                  <a16:creationId xmlns:a16="http://schemas.microsoft.com/office/drawing/2014/main" id="{14D6F706-147A-337B-09E9-1F78EF5217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561" y="4879467"/>
              <a:ext cx="2334740" cy="453600"/>
            </a:xfrm>
            <a:prstGeom prst="rect">
              <a:avLst/>
            </a:prstGeom>
          </p:spPr>
        </p:pic>
        <p:pic>
          <p:nvPicPr>
            <p:cNvPr id="21" name="Imagen 20" descr="Forma&#10;&#10;El contenido generado por IA puede ser incorrecto.">
              <a:extLst>
                <a:ext uri="{FF2B5EF4-FFF2-40B4-BE49-F238E27FC236}">
                  <a16:creationId xmlns:a16="http://schemas.microsoft.com/office/drawing/2014/main" id="{FF2E705A-F2B1-07FD-D641-71DAEFE61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1577" y="4879584"/>
              <a:ext cx="2334740" cy="453600"/>
            </a:xfrm>
            <a:prstGeom prst="rect">
              <a:avLst/>
            </a:prstGeom>
          </p:spPr>
        </p:pic>
        <p:sp>
          <p:nvSpPr>
            <p:cNvPr id="3" name="CuadroTexto 2">
              <a:extLst>
                <a:ext uri="{FF2B5EF4-FFF2-40B4-BE49-F238E27FC236}">
                  <a16:creationId xmlns:a16="http://schemas.microsoft.com/office/drawing/2014/main" id="{FF8266F5-B921-5F15-CCAE-96D2A7CCA80F}"/>
                </a:ext>
              </a:extLst>
            </p:cNvPr>
            <p:cNvSpPr txBox="1"/>
            <p:nvPr/>
          </p:nvSpPr>
          <p:spPr>
            <a:xfrm>
              <a:off x="926556" y="4895598"/>
              <a:ext cx="8198540" cy="400110"/>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What will happen to the sinner who does not resist the love of Christ</a:t>
              </a:r>
              <a:r>
                <a:rPr lang="es-ES" sz="2000" b="1" dirty="0">
                  <a:solidFill>
                    <a:schemeClr val="bg1"/>
                  </a:solidFill>
                  <a:effectLst>
                    <a:outerShdw blurRad="38100" dist="38100" dir="2700000" algn="tl">
                      <a:srgbClr val="000000">
                        <a:alpha val="43137"/>
                      </a:srgbClr>
                    </a:outerShdw>
                  </a:effectLst>
                </a:rPr>
                <a:t>?</a:t>
              </a:r>
            </a:p>
          </p:txBody>
        </p:sp>
      </p:grpSp>
      <p:pic>
        <p:nvPicPr>
          <p:cNvPr id="25" name="Imagen 24" descr="Imagen que contiene persona, edificio, viendo, mujer&#10;&#10;El contenido generado por IA puede ser incorrecto.">
            <a:extLst>
              <a:ext uri="{FF2B5EF4-FFF2-40B4-BE49-F238E27FC236}">
                <a16:creationId xmlns:a16="http://schemas.microsoft.com/office/drawing/2014/main" id="{987F01AB-FDBB-18BA-D3B7-762FA21710D4}"/>
              </a:ext>
            </a:extLst>
          </p:cNvPr>
          <p:cNvPicPr>
            <a:picLocks noChangeAspect="1"/>
          </p:cNvPicPr>
          <p:nvPr/>
        </p:nvPicPr>
        <p:blipFill>
          <a:blip r:embed="rId8">
            <a:extLst>
              <a:ext uri="{28A0092B-C50C-407E-A947-70E740481C1C}">
                <a14:useLocalDpi xmlns:a14="http://schemas.microsoft.com/office/drawing/2010/main" val="0"/>
              </a:ext>
            </a:extLst>
          </a:blip>
          <a:srcRect l="23256" r="5623"/>
          <a:stretch>
            <a:fillRect/>
          </a:stretch>
        </p:blipFill>
        <p:spPr>
          <a:xfrm>
            <a:off x="98512" y="931401"/>
            <a:ext cx="1684421" cy="3701169"/>
          </a:xfrm>
          <a:prstGeom prst="rect">
            <a:avLst/>
          </a:prstGeom>
          <a:ln w="38100" cap="sq">
            <a:solidFill>
              <a:srgbClr val="A916FE"/>
            </a:solidFill>
            <a:prstDash val="solid"/>
            <a:miter lim="800000"/>
          </a:ln>
          <a:effectLst>
            <a:outerShdw blurRad="50800" dist="38100" dir="2700000" algn="tl" rotWithShape="0">
              <a:srgbClr val="000000">
                <a:alpha val="43000"/>
              </a:srgbClr>
            </a:outerShdw>
          </a:effectLst>
        </p:spPr>
      </p:pic>
      <p:pic>
        <p:nvPicPr>
          <p:cNvPr id="27" name="Imagen 26" descr="Imagen que contiene agua, hombre, mujer, viendo&#10;&#10;El contenido generado por IA puede ser incorrecto.">
            <a:extLst>
              <a:ext uri="{FF2B5EF4-FFF2-40B4-BE49-F238E27FC236}">
                <a16:creationId xmlns:a16="http://schemas.microsoft.com/office/drawing/2014/main" id="{50EEA69A-12AF-49AC-3E9F-BF02021D96D6}"/>
              </a:ext>
            </a:extLst>
          </p:cNvPr>
          <p:cNvPicPr>
            <a:picLocks noChangeAspect="1"/>
          </p:cNvPicPr>
          <p:nvPr/>
        </p:nvPicPr>
        <p:blipFill rotWithShape="1">
          <a:blip r:embed="rId9">
            <a:extLst>
              <a:ext uri="{28A0092B-C50C-407E-A947-70E740481C1C}">
                <a14:useLocalDpi xmlns:a14="http://schemas.microsoft.com/office/drawing/2010/main" val="0"/>
              </a:ext>
            </a:extLst>
          </a:blip>
          <a:srcRect b="11772"/>
          <a:stretch>
            <a:fillRect/>
          </a:stretch>
        </p:blipFill>
        <p:spPr>
          <a:xfrm>
            <a:off x="9420155" y="3429000"/>
            <a:ext cx="2645222" cy="3269065"/>
          </a:xfrm>
          <a:prstGeom prst="rect">
            <a:avLst/>
          </a:prstGeom>
          <a:ln w="38100" cap="sq">
            <a:solidFill>
              <a:srgbClr val="FE17E9"/>
            </a:solidFill>
            <a:prstDash val="solid"/>
            <a:miter lim="800000"/>
          </a:ln>
          <a:effectLst>
            <a:outerShdw blurRad="50800" dist="38100" dir="2700000" algn="tl" rotWithShape="0">
              <a:srgbClr val="000000">
                <a:alpha val="43000"/>
              </a:srgbClr>
            </a:outerShdw>
          </a:effectLst>
        </p:spPr>
      </p:pic>
      <p:sp>
        <p:nvSpPr>
          <p:cNvPr id="29" name="CuadroTexto 28">
            <a:extLst>
              <a:ext uri="{FF2B5EF4-FFF2-40B4-BE49-F238E27FC236}">
                <a16:creationId xmlns:a16="http://schemas.microsoft.com/office/drawing/2014/main" id="{B608D237-97E1-BEA7-C8A4-B491DA8ADD4E}"/>
              </a:ext>
            </a:extLst>
          </p:cNvPr>
          <p:cNvSpPr txBox="1"/>
          <p:nvPr/>
        </p:nvSpPr>
        <p:spPr>
          <a:xfrm>
            <a:off x="1939507" y="3234347"/>
            <a:ext cx="7474809" cy="1631216"/>
          </a:xfrm>
          <a:prstGeom prst="rect">
            <a:avLst/>
          </a:prstGeom>
          <a:noFill/>
        </p:spPr>
        <p:txBody>
          <a:bodyPr wrap="square">
            <a:spAutoFit/>
          </a:bodyPr>
          <a:lstStyle/>
          <a:p>
            <a:r>
              <a:rPr lang="en-US" sz="2000" b="1" dirty="0"/>
              <a:t>They begin to comprehend something of the righteousness of Christ, and exclaim, “What is sin, that it should require such a sacrifice for the redemption of its victim? Was all this love, all this suffering, all this humiliation, demanded, that we might not perish, but have everlasting life?”.</a:t>
            </a:r>
            <a:endParaRPr lang="es-ES" sz="2000" dirty="0"/>
          </a:p>
        </p:txBody>
      </p:sp>
      <p:grpSp>
        <p:nvGrpSpPr>
          <p:cNvPr id="10" name="Grupo 9">
            <a:extLst>
              <a:ext uri="{FF2B5EF4-FFF2-40B4-BE49-F238E27FC236}">
                <a16:creationId xmlns:a16="http://schemas.microsoft.com/office/drawing/2014/main" id="{837FDABC-E9A8-04A3-ABD2-E7811F6F9593}"/>
              </a:ext>
            </a:extLst>
          </p:cNvPr>
          <p:cNvGrpSpPr/>
          <p:nvPr/>
        </p:nvGrpSpPr>
        <p:grpSpPr>
          <a:xfrm>
            <a:off x="762492" y="109388"/>
            <a:ext cx="9532344" cy="707886"/>
            <a:chOff x="762492" y="109388"/>
            <a:chExt cx="9532344" cy="707886"/>
          </a:xfrm>
          <a:effectLst>
            <a:outerShdw blurRad="50800" dist="38100" dir="2700000" algn="tl" rotWithShape="0">
              <a:prstClr val="black">
                <a:alpha val="40000"/>
              </a:prstClr>
            </a:outerShdw>
          </a:effectLst>
        </p:grpSpPr>
        <p:pic>
          <p:nvPicPr>
            <p:cNvPr id="8" name="Imagen 7" descr="Forma, Rectángulo&#10;&#10;El contenido generado por IA puede ser incorrecto.">
              <a:extLst>
                <a:ext uri="{FF2B5EF4-FFF2-40B4-BE49-F238E27FC236}">
                  <a16:creationId xmlns:a16="http://schemas.microsoft.com/office/drawing/2014/main" id="{80BFBF9E-A1CB-8D3A-E803-D4977C6DF2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4687" y="110595"/>
              <a:ext cx="8789887" cy="697153"/>
            </a:xfrm>
            <a:prstGeom prst="rect">
              <a:avLst/>
            </a:prstGeom>
          </p:spPr>
        </p:pic>
        <p:pic>
          <p:nvPicPr>
            <p:cNvPr id="12" name="Imagen 11" descr="Forma&#10;&#10;El contenido generado por IA puede ser incorrecto.">
              <a:extLst>
                <a:ext uri="{FF2B5EF4-FFF2-40B4-BE49-F238E27FC236}">
                  <a16:creationId xmlns:a16="http://schemas.microsoft.com/office/drawing/2014/main" id="{3075A138-3161-F91E-9A1B-391ED771F466}"/>
                </a:ext>
              </a:extLst>
            </p:cNvPr>
            <p:cNvPicPr>
              <a:picLocks noChangeAspect="1"/>
            </p:cNvPicPr>
            <p:nvPr/>
          </p:nvPicPr>
          <p:blipFill>
            <a:blip r:embed="rId11">
              <a:extLst>
                <a:ext uri="{28A0092B-C50C-407E-A947-70E740481C1C}">
                  <a14:useLocalDpi xmlns:a14="http://schemas.microsoft.com/office/drawing/2010/main" val="0"/>
                </a:ext>
              </a:extLst>
            </a:blip>
            <a:srcRect l="88072"/>
            <a:stretch>
              <a:fillRect/>
            </a:stretch>
          </p:blipFill>
          <p:spPr>
            <a:xfrm>
              <a:off x="9867900" y="112277"/>
              <a:ext cx="426936" cy="695392"/>
            </a:xfrm>
            <a:prstGeom prst="rect">
              <a:avLst/>
            </a:prstGeom>
          </p:spPr>
        </p:pic>
        <p:pic>
          <p:nvPicPr>
            <p:cNvPr id="15" name="Imagen 14" descr="Forma&#10;&#10;El contenido generado por IA puede ser incorrecto.">
              <a:extLst>
                <a:ext uri="{FF2B5EF4-FFF2-40B4-BE49-F238E27FC236}">
                  <a16:creationId xmlns:a16="http://schemas.microsoft.com/office/drawing/2014/main" id="{FA653FF0-F65D-ABE7-3A99-0B88DA166B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492" y="110594"/>
              <a:ext cx="3622503" cy="694265"/>
            </a:xfrm>
            <a:prstGeom prst="rect">
              <a:avLst/>
            </a:prstGeom>
          </p:spPr>
        </p:pic>
        <p:sp>
          <p:nvSpPr>
            <p:cNvPr id="11" name="CuadroTexto 10">
              <a:extLst>
                <a:ext uri="{FF2B5EF4-FFF2-40B4-BE49-F238E27FC236}">
                  <a16:creationId xmlns:a16="http://schemas.microsoft.com/office/drawing/2014/main" id="{1E6EBF97-0EC2-EC80-D0C6-BA010719E056}"/>
                </a:ext>
              </a:extLst>
            </p:cNvPr>
            <p:cNvSpPr txBox="1"/>
            <p:nvPr/>
          </p:nvSpPr>
          <p:spPr>
            <a:xfrm>
              <a:off x="1190624" y="109388"/>
              <a:ext cx="8524875"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Is it possible to become ashamed of sin without a knowledge of Christ? Be prepared to discuss your answer</a:t>
              </a:r>
              <a:r>
                <a:rPr lang="es-ES" sz="2000" b="1" dirty="0">
                  <a:solidFill>
                    <a:schemeClr val="bg1"/>
                  </a:solidFill>
                  <a:effectLst>
                    <a:outerShdw blurRad="38100" dist="38100" dir="2700000" algn="tl">
                      <a:srgbClr val="000000">
                        <a:alpha val="43137"/>
                      </a:srgbClr>
                    </a:outerShdw>
                  </a:effectLst>
                </a:rPr>
                <a:t>.</a:t>
              </a:r>
            </a:p>
          </p:txBody>
        </p:sp>
      </p:grpSp>
    </p:spTree>
    <p:extLst>
      <p:ext uri="{BB962C8B-B14F-4D97-AF65-F5344CB8AC3E}">
        <p14:creationId xmlns:p14="http://schemas.microsoft.com/office/powerpoint/2010/main" val="213434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ppt_h/2"/>
                                          </p:val>
                                        </p:tav>
                                        <p:tav tm="100000">
                                          <p:val>
                                            <p:strVal val="#ppt_y"/>
                                          </p:val>
                                        </p:tav>
                                      </p:tavLst>
                                    </p:anim>
                                    <p:anim calcmode="lin" valueType="num">
                                      <p:cBhvr>
                                        <p:cTn id="18" dur="500" fill="hold"/>
                                        <p:tgtEl>
                                          <p:spTgt spid="25"/>
                                        </p:tgtEl>
                                        <p:attrNameLst>
                                          <p:attrName>ppt_w</p:attrName>
                                        </p:attrNameLst>
                                      </p:cBhvr>
                                      <p:tavLst>
                                        <p:tav tm="0">
                                          <p:val>
                                            <p:strVal val="#ppt_w"/>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3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amond(out)">
                                      <p:cBhvr>
                                        <p:cTn id="33" dur="750"/>
                                        <p:tgtEl>
                                          <p:spTgt spid="14"/>
                                        </p:tgtEl>
                                      </p:cBhvr>
                                    </p:animEffect>
                                  </p:childTnLst>
                                </p:cTn>
                              </p:par>
                            </p:childTnLst>
                          </p:cTn>
                        </p:par>
                        <p:par>
                          <p:cTn id="34" fill="hold">
                            <p:stCondLst>
                              <p:cond delay="75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ppt_x</p:attrName>
                                        </p:attrNameLst>
                                      </p:cBhvr>
                                      <p:tavLst>
                                        <p:tav tm="0">
                                          <p:val>
                                            <p:strVal val="#ppt_x"/>
                                          </p:val>
                                        </p:tav>
                                        <p:tav tm="100000">
                                          <p:val>
                                            <p:strVal val="#ppt_x"/>
                                          </p:val>
                                        </p:tav>
                                      </p:tavLst>
                                    </p:anim>
                                    <p:anim calcmode="lin" valueType="num">
                                      <p:cBhvr>
                                        <p:cTn id="43" dur="500" fill="hold"/>
                                        <p:tgtEl>
                                          <p:spTgt spid="27"/>
                                        </p:tgtEl>
                                        <p:attrNameLst>
                                          <p:attrName>ppt_y</p:attrName>
                                        </p:attrNameLst>
                                      </p:cBhvr>
                                      <p:tavLst>
                                        <p:tav tm="0">
                                          <p:val>
                                            <p:strVal val="#ppt_y-#ppt_h/2"/>
                                          </p:val>
                                        </p:tav>
                                        <p:tav tm="100000">
                                          <p:val>
                                            <p:strVal val="#ppt_y"/>
                                          </p:val>
                                        </p:tav>
                                      </p:tavLst>
                                    </p:anim>
                                    <p:anim calcmode="lin" valueType="num">
                                      <p:cBhvr>
                                        <p:cTn id="44" dur="500" fill="hold"/>
                                        <p:tgtEl>
                                          <p:spTgt spid="27"/>
                                        </p:tgtEl>
                                        <p:attrNameLst>
                                          <p:attrName>ppt_w</p:attrName>
                                        </p:attrNameLst>
                                      </p:cBhvr>
                                      <p:tavLst>
                                        <p:tav tm="0">
                                          <p:val>
                                            <p:strVal val="#ppt_w"/>
                                          </p:val>
                                        </p:tav>
                                        <p:tav tm="100000">
                                          <p:val>
                                            <p:strVal val="#ppt_w"/>
                                          </p:val>
                                        </p:tav>
                                      </p:tavLst>
                                    </p:anim>
                                    <p:anim calcmode="lin" valueType="num">
                                      <p:cBhvr>
                                        <p:cTn id="45" dur="500" fill="hold"/>
                                        <p:tgtEl>
                                          <p:spTgt spid="27"/>
                                        </p:tgtEl>
                                        <p:attrNameLst>
                                          <p:attrName>ppt_h</p:attrName>
                                        </p:attrNameLst>
                                      </p:cBhvr>
                                      <p:tavLst>
                                        <p:tav tm="0">
                                          <p:val>
                                            <p:fltVal val="0"/>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E013BB2E-6F1D-50B7-A2C2-508EA301D76E}"/>
              </a:ext>
            </a:extLst>
          </p:cNvPr>
          <p:cNvSpPr txBox="1"/>
          <p:nvPr/>
        </p:nvSpPr>
        <p:spPr>
          <a:xfrm>
            <a:off x="313574" y="1831296"/>
            <a:ext cx="11468851" cy="1938992"/>
          </a:xfrm>
          <a:prstGeom prst="rect">
            <a:avLst/>
          </a:prstGeom>
          <a:noFill/>
        </p:spPr>
        <p:txBody>
          <a:bodyPr wrap="square">
            <a:spAutoFit/>
          </a:bodyPr>
          <a:lstStyle/>
          <a:p>
            <a:r>
              <a:rPr lang="en-US" sz="2000" b="1" dirty="0"/>
              <a:t>One ray of the glory of God, one gleam of the purity of Christ, penetrating the soul, makes every spot of defilement painfully distinct, and lays bare the deformity and defects of the human character. It makes apparent the unhallowed desires, the infidelity of the heart, the impurity of the lips. The sinner's acts of disloyalty in making void the law of God, are exposed to his sight, and his spirit is stricken and afflicted under the searching influence of the Spirit of God. He loathes himself as he views the pure, spotless character of Christ</a:t>
            </a:r>
            <a:r>
              <a:rPr lang="es-ES" sz="2000" b="1" dirty="0"/>
              <a:t>.</a:t>
            </a:r>
          </a:p>
        </p:txBody>
      </p:sp>
      <p:sp>
        <p:nvSpPr>
          <p:cNvPr id="13" name="CuadroTexto 12">
            <a:extLst>
              <a:ext uri="{FF2B5EF4-FFF2-40B4-BE49-F238E27FC236}">
                <a16:creationId xmlns:a16="http://schemas.microsoft.com/office/drawing/2014/main" id="{9219D531-0069-5286-BD30-E24B5B56EDA4}"/>
              </a:ext>
            </a:extLst>
          </p:cNvPr>
          <p:cNvSpPr txBox="1"/>
          <p:nvPr/>
        </p:nvSpPr>
        <p:spPr>
          <a:xfrm>
            <a:off x="4509284" y="3677513"/>
            <a:ext cx="7707100" cy="1323439"/>
          </a:xfrm>
          <a:prstGeom prst="rect">
            <a:avLst/>
          </a:prstGeom>
          <a:noFill/>
        </p:spPr>
        <p:txBody>
          <a:bodyPr wrap="square">
            <a:spAutoFit/>
          </a:bodyPr>
          <a:lstStyle/>
          <a:p>
            <a:r>
              <a:rPr lang="en-US" sz="2000" b="1" dirty="0"/>
              <a:t>When the prophet Daniel beheld the glory surrounding the heavenly messenger that was sent unto him, he was overwhelmed with a sense of his own weakness and imperfection</a:t>
            </a:r>
            <a:r>
              <a:rPr lang="es-ES" sz="2000" b="1" dirty="0"/>
              <a:t>.</a:t>
            </a:r>
          </a:p>
        </p:txBody>
      </p:sp>
      <p:sp>
        <p:nvSpPr>
          <p:cNvPr id="15" name="CuadroTexto 14">
            <a:extLst>
              <a:ext uri="{FF2B5EF4-FFF2-40B4-BE49-F238E27FC236}">
                <a16:creationId xmlns:a16="http://schemas.microsoft.com/office/drawing/2014/main" id="{D95A7283-4D36-458A-4CBB-04F58EDCFCD8}"/>
              </a:ext>
            </a:extLst>
          </p:cNvPr>
          <p:cNvSpPr txBox="1"/>
          <p:nvPr/>
        </p:nvSpPr>
        <p:spPr>
          <a:xfrm>
            <a:off x="4490996" y="4887282"/>
            <a:ext cx="7701004" cy="1938992"/>
          </a:xfrm>
          <a:prstGeom prst="rect">
            <a:avLst/>
          </a:prstGeom>
          <a:noFill/>
        </p:spPr>
        <p:txBody>
          <a:bodyPr wrap="square">
            <a:spAutoFit/>
          </a:bodyPr>
          <a:lstStyle/>
          <a:p>
            <a:r>
              <a:rPr lang="en-US" sz="2000" b="1" dirty="0"/>
              <a:t>But when [Paul] he looked into the depths of its holy precepts, and saw himself as God saw him, he bowed in humiliation and confessed his guilt. He says, “I was alive without the law once: but when the commandment came, sin revived, and I died.” Romans 7:9. When he saw the spiritual nature of the law, sin appeared in its true hideousness, and his self-esteem was gone</a:t>
            </a:r>
            <a:r>
              <a:rPr lang="es-ES" sz="2000" b="1" dirty="0"/>
              <a:t>. </a:t>
            </a:r>
          </a:p>
        </p:txBody>
      </p:sp>
      <p:grpSp>
        <p:nvGrpSpPr>
          <p:cNvPr id="4" name="Grupo 3">
            <a:extLst>
              <a:ext uri="{FF2B5EF4-FFF2-40B4-BE49-F238E27FC236}">
                <a16:creationId xmlns:a16="http://schemas.microsoft.com/office/drawing/2014/main" id="{32A1C056-0BDD-EFEE-3D76-0AE701C48288}"/>
              </a:ext>
            </a:extLst>
          </p:cNvPr>
          <p:cNvGrpSpPr/>
          <p:nvPr/>
        </p:nvGrpSpPr>
        <p:grpSpPr>
          <a:xfrm>
            <a:off x="96311" y="224113"/>
            <a:ext cx="774476" cy="479753"/>
            <a:chOff x="96311" y="224113"/>
            <a:chExt cx="774476" cy="479753"/>
          </a:xfrm>
          <a:effectLst>
            <a:outerShdw blurRad="50800" dist="38100" dir="2700000" algn="tl" rotWithShape="0">
              <a:prstClr val="black">
                <a:alpha val="40000"/>
              </a:prstClr>
            </a:outerShdw>
          </a:effectLst>
        </p:grpSpPr>
        <p:pic>
          <p:nvPicPr>
            <p:cNvPr id="5" name="Imagen 4" descr="Forma&#10;&#10;El contenido generado por IA puede ser incorrecto.">
              <a:extLst>
                <a:ext uri="{FF2B5EF4-FFF2-40B4-BE49-F238E27FC236}">
                  <a16:creationId xmlns:a16="http://schemas.microsoft.com/office/drawing/2014/main" id="{684C8867-1259-CD52-3A5C-3EC85E715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1" y="246666"/>
              <a:ext cx="774476" cy="457200"/>
            </a:xfrm>
            <a:prstGeom prst="rect">
              <a:avLst/>
            </a:prstGeom>
          </p:spPr>
        </p:pic>
        <p:sp>
          <p:nvSpPr>
            <p:cNvPr id="2" name="CuadroTexto 1">
              <a:extLst>
                <a:ext uri="{FF2B5EF4-FFF2-40B4-BE49-F238E27FC236}">
                  <a16:creationId xmlns:a16="http://schemas.microsoft.com/office/drawing/2014/main" id="{A731DB61-EF12-AE46-AEEB-02A4C12435F4}"/>
                </a:ext>
              </a:extLst>
            </p:cNvPr>
            <p:cNvSpPr txBox="1"/>
            <p:nvPr/>
          </p:nvSpPr>
          <p:spPr>
            <a:xfrm>
              <a:off x="313574" y="224113"/>
              <a:ext cx="427150" cy="461665"/>
            </a:xfrm>
            <a:prstGeom prst="rect">
              <a:avLst/>
            </a:prstGeom>
            <a:noFill/>
          </p:spPr>
          <p:txBody>
            <a:bodyPr wrap="square" rtlCol="0">
              <a:spAutoFit/>
            </a:bodyPr>
            <a:lstStyle/>
            <a:p>
              <a:r>
                <a:rPr lang="es-ES" sz="2400" dirty="0">
                  <a:solidFill>
                    <a:schemeClr val="bg1"/>
                  </a:solidFill>
                  <a:effectLst>
                    <a:glow rad="50800">
                      <a:srgbClr val="B80000"/>
                    </a:glow>
                  </a:effectLst>
                </a:rPr>
                <a:t>9</a:t>
              </a:r>
            </a:p>
          </p:txBody>
        </p:sp>
      </p:grpSp>
      <p:grpSp>
        <p:nvGrpSpPr>
          <p:cNvPr id="10" name="Grupo 9">
            <a:extLst>
              <a:ext uri="{FF2B5EF4-FFF2-40B4-BE49-F238E27FC236}">
                <a16:creationId xmlns:a16="http://schemas.microsoft.com/office/drawing/2014/main" id="{2C4C4D32-9A32-FDEA-ACE0-46DA93853BFD}"/>
              </a:ext>
            </a:extLst>
          </p:cNvPr>
          <p:cNvGrpSpPr/>
          <p:nvPr/>
        </p:nvGrpSpPr>
        <p:grpSpPr>
          <a:xfrm>
            <a:off x="108173" y="1205879"/>
            <a:ext cx="774475" cy="475326"/>
            <a:chOff x="6573" y="1205879"/>
            <a:chExt cx="774475" cy="475326"/>
          </a:xfrm>
          <a:effectLst>
            <a:outerShdw blurRad="50800" dist="38100" dir="2700000" algn="tl" rotWithShape="0">
              <a:prstClr val="black">
                <a:alpha val="40000"/>
              </a:prstClr>
            </a:outerShdw>
          </a:effectLst>
        </p:grpSpPr>
        <p:pic>
          <p:nvPicPr>
            <p:cNvPr id="8" name="Imagen 7">
              <a:extLst>
                <a:ext uri="{FF2B5EF4-FFF2-40B4-BE49-F238E27FC236}">
                  <a16:creationId xmlns:a16="http://schemas.microsoft.com/office/drawing/2014/main" id="{E2DD6384-BC1E-294E-9983-26ECEA44B9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3" y="1224005"/>
              <a:ext cx="774475" cy="457200"/>
            </a:xfrm>
            <a:prstGeom prst="rect">
              <a:avLst/>
            </a:prstGeom>
          </p:spPr>
        </p:pic>
        <p:sp>
          <p:nvSpPr>
            <p:cNvPr id="3" name="CuadroTexto 2">
              <a:extLst>
                <a:ext uri="{FF2B5EF4-FFF2-40B4-BE49-F238E27FC236}">
                  <a16:creationId xmlns:a16="http://schemas.microsoft.com/office/drawing/2014/main" id="{9CDFBBC8-3181-42FF-4DCE-B9451E79C260}"/>
                </a:ext>
              </a:extLst>
            </p:cNvPr>
            <p:cNvSpPr txBox="1"/>
            <p:nvPr/>
          </p:nvSpPr>
          <p:spPr>
            <a:xfrm>
              <a:off x="113574" y="1205879"/>
              <a:ext cx="627149" cy="461665"/>
            </a:xfrm>
            <a:prstGeom prst="rect">
              <a:avLst/>
            </a:prstGeom>
            <a:noFill/>
          </p:spPr>
          <p:txBody>
            <a:bodyPr wrap="square" rtlCol="0">
              <a:spAutoFit/>
            </a:bodyPr>
            <a:lstStyle/>
            <a:p>
              <a:r>
                <a:rPr lang="es-ES" sz="2400" dirty="0">
                  <a:solidFill>
                    <a:schemeClr val="bg1"/>
                  </a:solidFill>
                  <a:effectLst>
                    <a:glow rad="50800">
                      <a:schemeClr val="accent2">
                        <a:lumMod val="50000"/>
                      </a:schemeClr>
                    </a:glow>
                  </a:effectLst>
                </a:rPr>
                <a:t>10</a:t>
              </a:r>
            </a:p>
          </p:txBody>
        </p:sp>
      </p:grpSp>
      <p:grpSp>
        <p:nvGrpSpPr>
          <p:cNvPr id="17" name="Grupo 16">
            <a:extLst>
              <a:ext uri="{FF2B5EF4-FFF2-40B4-BE49-F238E27FC236}">
                <a16:creationId xmlns:a16="http://schemas.microsoft.com/office/drawing/2014/main" id="{2EC33C81-22CE-836C-4DD8-F58F9CC7112B}"/>
              </a:ext>
            </a:extLst>
          </p:cNvPr>
          <p:cNvGrpSpPr/>
          <p:nvPr/>
        </p:nvGrpSpPr>
        <p:grpSpPr>
          <a:xfrm>
            <a:off x="723338" y="114241"/>
            <a:ext cx="9185423" cy="712226"/>
            <a:chOff x="723338" y="114241"/>
            <a:chExt cx="9185423" cy="712226"/>
          </a:xfrm>
          <a:effectLst>
            <a:outerShdw blurRad="50800" dist="38100" dir="2700000" algn="tl" rotWithShape="0">
              <a:prstClr val="black">
                <a:alpha val="40000"/>
              </a:prstClr>
            </a:outerShdw>
          </a:effectLst>
        </p:grpSpPr>
        <p:pic>
          <p:nvPicPr>
            <p:cNvPr id="16" name="Imagen 15" descr="Forma&#10;&#10;El contenido generado por IA puede ser incorrecto.">
              <a:extLst>
                <a:ext uri="{FF2B5EF4-FFF2-40B4-BE49-F238E27FC236}">
                  <a16:creationId xmlns:a16="http://schemas.microsoft.com/office/drawing/2014/main" id="{CD2A1BF3-0938-CF2E-0929-7CD8AD323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8413" y="117267"/>
              <a:ext cx="3650348" cy="709200"/>
            </a:xfrm>
            <a:prstGeom prst="rect">
              <a:avLst/>
            </a:prstGeom>
          </p:spPr>
        </p:pic>
        <p:grpSp>
          <p:nvGrpSpPr>
            <p:cNvPr id="12" name="Grupo 11">
              <a:extLst>
                <a:ext uri="{FF2B5EF4-FFF2-40B4-BE49-F238E27FC236}">
                  <a16:creationId xmlns:a16="http://schemas.microsoft.com/office/drawing/2014/main" id="{233EC09F-983D-7C92-7B50-38AD7F63EE74}"/>
                </a:ext>
              </a:extLst>
            </p:cNvPr>
            <p:cNvGrpSpPr/>
            <p:nvPr/>
          </p:nvGrpSpPr>
          <p:grpSpPr>
            <a:xfrm>
              <a:off x="723338" y="114241"/>
              <a:ext cx="8820712" cy="712226"/>
              <a:chOff x="723338" y="114241"/>
              <a:chExt cx="8820712" cy="712226"/>
            </a:xfrm>
          </p:grpSpPr>
          <p:pic>
            <p:nvPicPr>
              <p:cNvPr id="6" name="Imagen 5" descr="Forma&#10;&#10;El contenido generado por IA puede ser incorrecto.">
                <a:extLst>
                  <a:ext uri="{FF2B5EF4-FFF2-40B4-BE49-F238E27FC236}">
                    <a16:creationId xmlns:a16="http://schemas.microsoft.com/office/drawing/2014/main" id="{1238E438-7EAB-699D-853A-EE04F80D1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38" y="117267"/>
                <a:ext cx="3650348" cy="709200"/>
              </a:xfrm>
              <a:prstGeom prst="rect">
                <a:avLst/>
              </a:prstGeom>
            </p:spPr>
          </p:pic>
          <p:pic>
            <p:nvPicPr>
              <p:cNvPr id="18" name="Imagen 17" descr="Forma&#10;&#10;El contenido generado por IA puede ser incorrecto.">
                <a:extLst>
                  <a:ext uri="{FF2B5EF4-FFF2-40B4-BE49-F238E27FC236}">
                    <a16:creationId xmlns:a16="http://schemas.microsoft.com/office/drawing/2014/main" id="{AA64FB9F-F2E7-08E9-5F70-617A99BA65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049" y="114241"/>
                <a:ext cx="8456001" cy="707886"/>
              </a:xfrm>
              <a:prstGeom prst="rect">
                <a:avLst/>
              </a:prstGeom>
            </p:spPr>
          </p:pic>
          <p:sp>
            <p:nvSpPr>
              <p:cNvPr id="7" name="CuadroTexto 6">
                <a:extLst>
                  <a:ext uri="{FF2B5EF4-FFF2-40B4-BE49-F238E27FC236}">
                    <a16:creationId xmlns:a16="http://schemas.microsoft.com/office/drawing/2014/main" id="{DED56D20-91F3-7B32-6F54-A1BEF2637E7D}"/>
                  </a:ext>
                </a:extLst>
              </p:cNvPr>
              <p:cNvSpPr txBox="1"/>
              <p:nvPr/>
            </p:nvSpPr>
            <p:spPr>
              <a:xfrm>
                <a:off x="1114425" y="114241"/>
                <a:ext cx="8220075"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Thought question: Have I found in Christ the answer to my craving for something I do not have? If not, why not</a:t>
                </a:r>
                <a:r>
                  <a:rPr lang="es-ES" sz="2000" b="1" dirty="0">
                    <a:solidFill>
                      <a:schemeClr val="bg1"/>
                    </a:solidFill>
                    <a:effectLst>
                      <a:outerShdw blurRad="38100" dist="38100" dir="2700000" algn="tl">
                        <a:srgbClr val="000000">
                          <a:alpha val="43137"/>
                        </a:srgbClr>
                      </a:outerShdw>
                    </a:effectLst>
                  </a:rPr>
                  <a:t>?</a:t>
                </a:r>
              </a:p>
            </p:txBody>
          </p:sp>
        </p:grpSp>
      </p:grpSp>
      <p:grpSp>
        <p:nvGrpSpPr>
          <p:cNvPr id="14" name="Grupo 13">
            <a:extLst>
              <a:ext uri="{FF2B5EF4-FFF2-40B4-BE49-F238E27FC236}">
                <a16:creationId xmlns:a16="http://schemas.microsoft.com/office/drawing/2014/main" id="{99A86CCD-BB5C-3A21-A4B0-B4F47C065210}"/>
              </a:ext>
            </a:extLst>
          </p:cNvPr>
          <p:cNvGrpSpPr/>
          <p:nvPr/>
        </p:nvGrpSpPr>
        <p:grpSpPr>
          <a:xfrm>
            <a:off x="711198" y="1075459"/>
            <a:ext cx="8152960" cy="719955"/>
            <a:chOff x="609598" y="1075459"/>
            <a:chExt cx="8152960" cy="719955"/>
          </a:xfrm>
          <a:effectLst>
            <a:outerShdw blurRad="50800" dist="38100" dir="2700000" algn="tl" rotWithShape="0">
              <a:prstClr val="black">
                <a:alpha val="40000"/>
              </a:prstClr>
            </a:outerShdw>
          </a:effectLst>
        </p:grpSpPr>
        <p:pic>
          <p:nvPicPr>
            <p:cNvPr id="20" name="Imagen 19" descr="Forma, Rectángulo&#10;&#10;El contenido generado por IA puede ser incorrecto.">
              <a:extLst>
                <a:ext uri="{FF2B5EF4-FFF2-40B4-BE49-F238E27FC236}">
                  <a16:creationId xmlns:a16="http://schemas.microsoft.com/office/drawing/2014/main" id="{4D44D374-7C4D-87DE-B605-B8FF5A3BD7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1076" y="1088744"/>
              <a:ext cx="7410450" cy="706670"/>
            </a:xfrm>
            <a:prstGeom prst="rect">
              <a:avLst/>
            </a:prstGeom>
          </p:spPr>
        </p:pic>
        <p:pic>
          <p:nvPicPr>
            <p:cNvPr id="22" name="Imagen 21" descr="Forma&#10;&#10;El contenido generado por IA puede ser incorrecto.">
              <a:extLst>
                <a:ext uri="{FF2B5EF4-FFF2-40B4-BE49-F238E27FC236}">
                  <a16:creationId xmlns:a16="http://schemas.microsoft.com/office/drawing/2014/main" id="{A5EAF153-E377-D1A1-2219-6A9B798630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8" y="1088744"/>
              <a:ext cx="3631819" cy="705600"/>
            </a:xfrm>
            <a:prstGeom prst="rect">
              <a:avLst/>
            </a:prstGeom>
          </p:spPr>
        </p:pic>
        <p:pic>
          <p:nvPicPr>
            <p:cNvPr id="24" name="Imagen 23" descr="Forma&#10;&#10;El contenido generado por IA puede ser incorrecto.">
              <a:extLst>
                <a:ext uri="{FF2B5EF4-FFF2-40B4-BE49-F238E27FC236}">
                  <a16:creationId xmlns:a16="http://schemas.microsoft.com/office/drawing/2014/main" id="{8B7C2350-5791-4B80-0BBF-6A56574B2B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2210" y="1087344"/>
              <a:ext cx="3650348" cy="706670"/>
            </a:xfrm>
            <a:prstGeom prst="rect">
              <a:avLst/>
            </a:prstGeom>
          </p:spPr>
        </p:pic>
        <p:sp>
          <p:nvSpPr>
            <p:cNvPr id="9" name="CuadroTexto 8">
              <a:extLst>
                <a:ext uri="{FF2B5EF4-FFF2-40B4-BE49-F238E27FC236}">
                  <a16:creationId xmlns:a16="http://schemas.microsoft.com/office/drawing/2014/main" id="{571644E8-E8F3-2314-29A8-0CA1306DE6F7}"/>
                </a:ext>
              </a:extLst>
            </p:cNvPr>
            <p:cNvSpPr txBox="1"/>
            <p:nvPr/>
          </p:nvSpPr>
          <p:spPr>
            <a:xfrm>
              <a:off x="1036001" y="1075459"/>
              <a:ext cx="7139624"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What happens when the light from Christ shines into our souls? Discuss the experience of Daniel and Paul</a:t>
              </a:r>
              <a:r>
                <a:rPr lang="es-ES" sz="2000" b="1" dirty="0">
                  <a:solidFill>
                    <a:schemeClr val="bg1"/>
                  </a:solidFill>
                  <a:effectLst>
                    <a:outerShdw blurRad="38100" dist="38100" dir="2700000" algn="tl">
                      <a:srgbClr val="000000">
                        <a:alpha val="43137"/>
                      </a:srgbClr>
                    </a:outerShdw>
                  </a:effectLst>
                </a:rPr>
                <a:t>.</a:t>
              </a:r>
            </a:p>
          </p:txBody>
        </p:sp>
      </p:grpSp>
      <p:pic>
        <p:nvPicPr>
          <p:cNvPr id="26" name="Imagen 25" descr="Un grupo de personas posando para la cámara con un fondo blanco&#10;&#10;El contenido generado por IA puede ser incorrecto.">
            <a:extLst>
              <a:ext uri="{FF2B5EF4-FFF2-40B4-BE49-F238E27FC236}">
                <a16:creationId xmlns:a16="http://schemas.microsoft.com/office/drawing/2014/main" id="{101AF324-73C4-69E0-952A-5E212E9425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70066" y="44270"/>
            <a:ext cx="1429621" cy="1787026"/>
          </a:xfrm>
          <a:prstGeom prst="rect">
            <a:avLst/>
          </a:prstGeom>
          <a:ln w="38100" cap="sq">
            <a:solidFill>
              <a:srgbClr val="F31071"/>
            </a:solidFill>
            <a:prstDash val="solid"/>
            <a:miter lim="800000"/>
          </a:ln>
          <a:effectLst>
            <a:outerShdw blurRad="50800" dist="38100" dir="2700000" algn="tl" rotWithShape="0">
              <a:srgbClr val="000000">
                <a:alpha val="43000"/>
              </a:srgbClr>
            </a:outerShdw>
          </a:effectLst>
        </p:spPr>
      </p:pic>
      <p:pic>
        <p:nvPicPr>
          <p:cNvPr id="34" name="Imagen 33" descr="Un dibujo de un hombre&#10;&#10;El contenido generado por IA puede ser incorrecto.">
            <a:extLst>
              <a:ext uri="{FF2B5EF4-FFF2-40B4-BE49-F238E27FC236}">
                <a16:creationId xmlns:a16="http://schemas.microsoft.com/office/drawing/2014/main" id="{40E84544-2B12-BB73-16DC-C7A23A38ED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8552" y="3808768"/>
            <a:ext cx="1971800" cy="2915318"/>
          </a:xfrm>
          <a:prstGeom prst="rect">
            <a:avLst/>
          </a:prstGeom>
          <a:ln w="38100" cap="sq">
            <a:solidFill>
              <a:srgbClr val="812A20"/>
            </a:solidFill>
            <a:prstDash val="solid"/>
            <a:miter lim="800000"/>
          </a:ln>
          <a:effectLst>
            <a:outerShdw blurRad="50800" dist="38100" dir="2700000" algn="tl" rotWithShape="0">
              <a:srgbClr val="000000">
                <a:alpha val="43000"/>
              </a:srgbClr>
            </a:outerShdw>
          </a:effectLst>
        </p:spPr>
      </p:pic>
      <p:pic>
        <p:nvPicPr>
          <p:cNvPr id="36" name="Imagen 35" descr="Un dibujo de una persona&#10;&#10;El contenido generado por IA puede ser incorrecto.">
            <a:extLst>
              <a:ext uri="{FF2B5EF4-FFF2-40B4-BE49-F238E27FC236}">
                <a16:creationId xmlns:a16="http://schemas.microsoft.com/office/drawing/2014/main" id="{EC998095-F63A-FF05-42DC-81C2956150EB}"/>
              </a:ext>
            </a:extLst>
          </p:cNvPr>
          <p:cNvPicPr>
            <a:picLocks noChangeAspect="1"/>
          </p:cNvPicPr>
          <p:nvPr/>
        </p:nvPicPr>
        <p:blipFill>
          <a:blip r:embed="rId13">
            <a:extLst>
              <a:ext uri="{28A0092B-C50C-407E-A947-70E740481C1C}">
                <a14:useLocalDpi xmlns:a14="http://schemas.microsoft.com/office/drawing/2010/main" val="0"/>
              </a:ext>
            </a:extLst>
          </a:blip>
          <a:srcRect r="55618"/>
          <a:stretch>
            <a:fillRect/>
          </a:stretch>
        </p:blipFill>
        <p:spPr>
          <a:xfrm>
            <a:off x="191562" y="3812192"/>
            <a:ext cx="2026346" cy="2911893"/>
          </a:xfrm>
          <a:prstGeom prst="rect">
            <a:avLst/>
          </a:prstGeom>
          <a:ln w="38100" cap="sq">
            <a:solidFill>
              <a:srgbClr val="812A2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977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250"/>
                            </p:stCondLst>
                            <p:childTnLst>
                              <p:par>
                                <p:cTn id="13" presetID="2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edg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amond(out)">
                                      <p:cBhvr>
                                        <p:cTn id="20" dur="750"/>
                                        <p:tgtEl>
                                          <p:spTgt spid="10"/>
                                        </p:tgtEl>
                                      </p:cBhvr>
                                    </p:animEffect>
                                  </p:childTnLst>
                                </p:cTn>
                              </p:par>
                            </p:childTnLst>
                          </p:cTn>
                        </p:par>
                        <p:par>
                          <p:cTn id="21" fill="hold">
                            <p:stCondLst>
                              <p:cond delay="75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edge">
                                      <p:cBhvr>
                                        <p:cTn id="34" dur="500"/>
                                        <p:tgtEl>
                                          <p:spTgt spid="3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edge">
                                      <p:cBhvr>
                                        <p:cTn id="43" dur="500"/>
                                        <p:tgtEl>
                                          <p:spTgt spid="3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3EDB70A-2D20-B192-4610-823AD806D2EA}"/>
              </a:ext>
            </a:extLst>
          </p:cNvPr>
          <p:cNvSpPr txBox="1"/>
          <p:nvPr/>
        </p:nvSpPr>
        <p:spPr>
          <a:xfrm>
            <a:off x="2524125" y="924794"/>
            <a:ext cx="9648826" cy="1323439"/>
          </a:xfrm>
          <a:prstGeom prst="rect">
            <a:avLst/>
          </a:prstGeom>
          <a:noFill/>
        </p:spPr>
        <p:txBody>
          <a:bodyPr wrap="square">
            <a:spAutoFit/>
          </a:bodyPr>
          <a:lstStyle/>
          <a:p>
            <a:r>
              <a:rPr lang="en-US" sz="2000" b="1" dirty="0"/>
              <a:t>God does not regard all sins as of equal magnitude; there are degrees of guilt in His estimation, as well as in that of man; but however trifling this or that wrong act may seem in the eyes of men, no sin is small in the sight of God. Man's judgment is partial, imperfect; but God estimates all things as they really are</a:t>
            </a:r>
            <a:r>
              <a:rPr lang="es-ES" sz="2000" b="1" dirty="0"/>
              <a:t>. </a:t>
            </a:r>
          </a:p>
        </p:txBody>
      </p:sp>
      <p:sp>
        <p:nvSpPr>
          <p:cNvPr id="9" name="CuadroTexto 8">
            <a:extLst>
              <a:ext uri="{FF2B5EF4-FFF2-40B4-BE49-F238E27FC236}">
                <a16:creationId xmlns:a16="http://schemas.microsoft.com/office/drawing/2014/main" id="{D0AE551C-75EB-2A65-4CFD-81C2F765C12D}"/>
              </a:ext>
            </a:extLst>
          </p:cNvPr>
          <p:cNvSpPr txBox="1"/>
          <p:nvPr/>
        </p:nvSpPr>
        <p:spPr>
          <a:xfrm>
            <a:off x="439049" y="2925199"/>
            <a:ext cx="5896603" cy="3785652"/>
          </a:xfrm>
          <a:prstGeom prst="rect">
            <a:avLst/>
          </a:prstGeom>
          <a:noFill/>
        </p:spPr>
        <p:txBody>
          <a:bodyPr wrap="square">
            <a:spAutoFit/>
          </a:bodyPr>
          <a:lstStyle/>
          <a:p>
            <a:r>
              <a:rPr lang="en-US" sz="2000" b="1" dirty="0"/>
              <a:t>If you see your sinfulness, do not wait to make yourself better. How many there are who think they are not good enough to come to Christ. Do you expect to become better through your own efforts? “Can the Ethiopian change his skin, or the leopard his spots? then may ye also do good, that are accustomed to do evil.” Jeremiah 13:23. There is help for us only in God. We must not wait for stronger persuasions, for better opportunities, or for holier tempers. We can do nothing of ourselves. We must come to Christ just as we are</a:t>
            </a:r>
            <a:r>
              <a:rPr lang="es-ES" sz="2000" b="1" dirty="0"/>
              <a:t>.</a:t>
            </a:r>
          </a:p>
        </p:txBody>
      </p:sp>
      <p:grpSp>
        <p:nvGrpSpPr>
          <p:cNvPr id="6" name="Grupo 5">
            <a:extLst>
              <a:ext uri="{FF2B5EF4-FFF2-40B4-BE49-F238E27FC236}">
                <a16:creationId xmlns:a16="http://schemas.microsoft.com/office/drawing/2014/main" id="{18A99DEE-2B46-9337-1A61-B3EB8A9FEA81}"/>
              </a:ext>
            </a:extLst>
          </p:cNvPr>
          <p:cNvGrpSpPr/>
          <p:nvPr/>
        </p:nvGrpSpPr>
        <p:grpSpPr>
          <a:xfrm>
            <a:off x="54860" y="235134"/>
            <a:ext cx="768378" cy="472849"/>
            <a:chOff x="54860" y="180270"/>
            <a:chExt cx="768378" cy="472849"/>
          </a:xfrm>
          <a:effectLst>
            <a:outerShdw blurRad="50800" dist="38100" dir="2700000" algn="tl" rotWithShape="0">
              <a:prstClr val="black">
                <a:alpha val="40000"/>
              </a:prstClr>
            </a:outerShdw>
          </a:effectLst>
        </p:grpSpPr>
        <p:pic>
          <p:nvPicPr>
            <p:cNvPr id="8" name="Imagen 7" descr="Un conjunto de letras blancas en un fondo blanco&#10;&#10;El contenido generado por IA puede ser incorrecto.">
              <a:extLst>
                <a:ext uri="{FF2B5EF4-FFF2-40B4-BE49-F238E27FC236}">
                  <a16:creationId xmlns:a16="http://schemas.microsoft.com/office/drawing/2014/main" id="{FB9EDB32-DC3A-133B-02F8-1A0AAF0B1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0" y="199519"/>
              <a:ext cx="768378" cy="453600"/>
            </a:xfrm>
            <a:prstGeom prst="rect">
              <a:avLst/>
            </a:prstGeom>
          </p:spPr>
        </p:pic>
        <p:sp>
          <p:nvSpPr>
            <p:cNvPr id="2" name="CuadroTexto 1">
              <a:extLst>
                <a:ext uri="{FF2B5EF4-FFF2-40B4-BE49-F238E27FC236}">
                  <a16:creationId xmlns:a16="http://schemas.microsoft.com/office/drawing/2014/main" id="{425A4796-F6E5-3F46-DC63-EEC274C952F3}"/>
                </a:ext>
              </a:extLst>
            </p:cNvPr>
            <p:cNvSpPr txBox="1"/>
            <p:nvPr/>
          </p:nvSpPr>
          <p:spPr>
            <a:xfrm>
              <a:off x="182124" y="180270"/>
              <a:ext cx="627149" cy="461665"/>
            </a:xfrm>
            <a:prstGeom prst="rect">
              <a:avLst/>
            </a:prstGeom>
            <a:noFill/>
          </p:spPr>
          <p:txBody>
            <a:bodyPr wrap="square" rtlCol="0">
              <a:spAutoFit/>
            </a:bodyPr>
            <a:lstStyle/>
            <a:p>
              <a:r>
                <a:rPr lang="es-ES" sz="2400" dirty="0">
                  <a:solidFill>
                    <a:schemeClr val="bg1"/>
                  </a:solidFill>
                  <a:effectLst>
                    <a:glow rad="50800">
                      <a:srgbClr val="847430"/>
                    </a:glow>
                  </a:effectLst>
                </a:rPr>
                <a:t>11</a:t>
              </a:r>
            </a:p>
          </p:txBody>
        </p:sp>
      </p:grpSp>
      <p:grpSp>
        <p:nvGrpSpPr>
          <p:cNvPr id="12" name="Grupo 11">
            <a:extLst>
              <a:ext uri="{FF2B5EF4-FFF2-40B4-BE49-F238E27FC236}">
                <a16:creationId xmlns:a16="http://schemas.microsoft.com/office/drawing/2014/main" id="{617A40AD-7E85-3F7D-23A6-52E4C4F0FFB0}"/>
              </a:ext>
            </a:extLst>
          </p:cNvPr>
          <p:cNvGrpSpPr/>
          <p:nvPr/>
        </p:nvGrpSpPr>
        <p:grpSpPr>
          <a:xfrm>
            <a:off x="60879" y="2304590"/>
            <a:ext cx="768378" cy="476112"/>
            <a:chOff x="60879" y="1938830"/>
            <a:chExt cx="768378" cy="476112"/>
          </a:xfrm>
          <a:effectLst>
            <a:outerShdw blurRad="50800" dist="38100" dir="2700000" algn="tl" rotWithShape="0">
              <a:prstClr val="black">
                <a:alpha val="40000"/>
              </a:prstClr>
            </a:outerShdw>
          </a:effectLst>
        </p:grpSpPr>
        <p:pic>
          <p:nvPicPr>
            <p:cNvPr id="11" name="Imagen 10" descr="Imagen de la pantalla de un celular con letras&#10;&#10;El contenido generado por IA puede ser incorrecto.">
              <a:extLst>
                <a:ext uri="{FF2B5EF4-FFF2-40B4-BE49-F238E27FC236}">
                  <a16:creationId xmlns:a16="http://schemas.microsoft.com/office/drawing/2014/main" id="{2CF8CF64-A610-1291-7116-E3F26D38F6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9" y="1961342"/>
              <a:ext cx="768378" cy="453600"/>
            </a:xfrm>
            <a:prstGeom prst="rect">
              <a:avLst/>
            </a:prstGeom>
          </p:spPr>
        </p:pic>
        <p:sp>
          <p:nvSpPr>
            <p:cNvPr id="4" name="CuadroTexto 3">
              <a:extLst>
                <a:ext uri="{FF2B5EF4-FFF2-40B4-BE49-F238E27FC236}">
                  <a16:creationId xmlns:a16="http://schemas.microsoft.com/office/drawing/2014/main" id="{1CB045D3-8714-1306-7FE0-5A39FBF963DE}"/>
                </a:ext>
              </a:extLst>
            </p:cNvPr>
            <p:cNvSpPr txBox="1"/>
            <p:nvPr/>
          </p:nvSpPr>
          <p:spPr>
            <a:xfrm>
              <a:off x="182124" y="1938830"/>
              <a:ext cx="627149" cy="461665"/>
            </a:xfrm>
            <a:prstGeom prst="rect">
              <a:avLst/>
            </a:prstGeom>
            <a:noFill/>
          </p:spPr>
          <p:txBody>
            <a:bodyPr wrap="square" rtlCol="0">
              <a:spAutoFit/>
            </a:bodyPr>
            <a:lstStyle/>
            <a:p>
              <a:r>
                <a:rPr lang="es-ES" sz="2400" dirty="0">
                  <a:solidFill>
                    <a:schemeClr val="bg1"/>
                  </a:solidFill>
                  <a:effectLst>
                    <a:glow rad="50800">
                      <a:srgbClr val="596B27"/>
                    </a:glow>
                  </a:effectLst>
                </a:rPr>
                <a:t>12</a:t>
              </a:r>
            </a:p>
          </p:txBody>
        </p:sp>
      </p:grpSp>
      <p:grpSp>
        <p:nvGrpSpPr>
          <p:cNvPr id="10" name="Grupo 9">
            <a:extLst>
              <a:ext uri="{FF2B5EF4-FFF2-40B4-BE49-F238E27FC236}">
                <a16:creationId xmlns:a16="http://schemas.microsoft.com/office/drawing/2014/main" id="{7AAA331C-BDD1-85E7-38C2-4E4CF70480B7}"/>
              </a:ext>
            </a:extLst>
          </p:cNvPr>
          <p:cNvGrpSpPr/>
          <p:nvPr/>
        </p:nvGrpSpPr>
        <p:grpSpPr>
          <a:xfrm>
            <a:off x="692178" y="96859"/>
            <a:ext cx="11014047" cy="721908"/>
            <a:chOff x="692178" y="41995"/>
            <a:chExt cx="11014047" cy="721908"/>
          </a:xfrm>
          <a:effectLst>
            <a:outerShdw blurRad="50800" dist="38100" dir="2700000" algn="tl" rotWithShape="0">
              <a:prstClr val="black">
                <a:alpha val="40000"/>
              </a:prstClr>
            </a:outerShdw>
          </a:effectLst>
        </p:grpSpPr>
        <p:pic>
          <p:nvPicPr>
            <p:cNvPr id="15" name="Imagen 14" descr="Forma&#10;&#10;El contenido generado por IA puede ser incorrecto.">
              <a:extLst>
                <a:ext uri="{FF2B5EF4-FFF2-40B4-BE49-F238E27FC236}">
                  <a16:creationId xmlns:a16="http://schemas.microsoft.com/office/drawing/2014/main" id="{686C6686-FD01-C6AA-28A7-0CCB6E0444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407" y="58303"/>
              <a:ext cx="3631818" cy="705600"/>
            </a:xfrm>
            <a:prstGeom prst="rect">
              <a:avLst/>
            </a:prstGeom>
          </p:spPr>
        </p:pic>
        <p:pic>
          <p:nvPicPr>
            <p:cNvPr id="13" name="Imagen 12" descr="Forma&#10;&#10;El contenido generado por IA puede ser incorrecto.">
              <a:extLst>
                <a:ext uri="{FF2B5EF4-FFF2-40B4-BE49-F238E27FC236}">
                  <a16:creationId xmlns:a16="http://schemas.microsoft.com/office/drawing/2014/main" id="{705A472D-7697-46FF-C2F4-1E1C3D915F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002" y="58303"/>
              <a:ext cx="10248749" cy="705600"/>
            </a:xfrm>
            <a:prstGeom prst="rect">
              <a:avLst/>
            </a:prstGeom>
          </p:spPr>
        </p:pic>
        <p:pic>
          <p:nvPicPr>
            <p:cNvPr id="17" name="Imagen 16" descr="Forma&#10;&#10;El contenido generado por IA puede ser incorrecto.">
              <a:extLst>
                <a:ext uri="{FF2B5EF4-FFF2-40B4-BE49-F238E27FC236}">
                  <a16:creationId xmlns:a16="http://schemas.microsoft.com/office/drawing/2014/main" id="{B1C997C8-1504-8A90-77CD-2F5F6BBB75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178" y="58303"/>
              <a:ext cx="3631818" cy="705600"/>
            </a:xfrm>
            <a:prstGeom prst="rect">
              <a:avLst/>
            </a:prstGeom>
          </p:spPr>
        </p:pic>
        <p:sp>
          <p:nvSpPr>
            <p:cNvPr id="3" name="CuadroTexto 2">
              <a:extLst>
                <a:ext uri="{FF2B5EF4-FFF2-40B4-BE49-F238E27FC236}">
                  <a16:creationId xmlns:a16="http://schemas.microsoft.com/office/drawing/2014/main" id="{AB3CE6E9-345D-D451-6A4B-4D20C24C2D11}"/>
                </a:ext>
              </a:extLst>
            </p:cNvPr>
            <p:cNvSpPr txBox="1"/>
            <p:nvPr/>
          </p:nvSpPr>
          <p:spPr>
            <a:xfrm>
              <a:off x="900453" y="41995"/>
              <a:ext cx="10434298"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“God does not regard all sins as of equal magnitude; there are degrees of guilt in His estimation, as well as in that of man.” What does this mean? Prepare to discuss</a:t>
              </a:r>
              <a:r>
                <a:rPr lang="es-ES" sz="2000" b="1" dirty="0">
                  <a:solidFill>
                    <a:schemeClr val="bg1"/>
                  </a:solidFill>
                  <a:effectLst>
                    <a:outerShdw blurRad="38100" dist="38100" dir="2700000" algn="tl">
                      <a:srgbClr val="000000">
                        <a:alpha val="43137"/>
                      </a:srgbClr>
                    </a:outerShdw>
                  </a:effectLst>
                </a:rPr>
                <a:t>.</a:t>
              </a:r>
            </a:p>
          </p:txBody>
        </p:sp>
      </p:grpSp>
      <p:pic>
        <p:nvPicPr>
          <p:cNvPr id="25" name="Imagen 24" descr="Imagen que contiene interior, persona, mujer, tabla&#10;&#10;El contenido generado por IA puede ser incorrecto.">
            <a:extLst>
              <a:ext uri="{FF2B5EF4-FFF2-40B4-BE49-F238E27FC236}">
                <a16:creationId xmlns:a16="http://schemas.microsoft.com/office/drawing/2014/main" id="{EFEE7163-B0C8-6AE9-78D4-187FB4C5D892}"/>
              </a:ext>
            </a:extLst>
          </p:cNvPr>
          <p:cNvPicPr>
            <a:picLocks noChangeAspect="1"/>
          </p:cNvPicPr>
          <p:nvPr/>
        </p:nvPicPr>
        <p:blipFill>
          <a:blip r:embed="rId9">
            <a:extLst>
              <a:ext uri="{28A0092B-C50C-407E-A947-70E740481C1C}">
                <a14:useLocalDpi xmlns:a14="http://schemas.microsoft.com/office/drawing/2010/main" val="0"/>
              </a:ext>
            </a:extLst>
          </a:blip>
          <a:srcRect t="5703"/>
          <a:stretch>
            <a:fillRect/>
          </a:stretch>
        </p:blipFill>
        <p:spPr>
          <a:xfrm>
            <a:off x="6506596" y="2954809"/>
            <a:ext cx="5549900" cy="3786568"/>
          </a:xfrm>
          <a:prstGeom prst="rect">
            <a:avLst/>
          </a:prstGeom>
          <a:ln w="38100" cap="sq">
            <a:solidFill>
              <a:srgbClr val="7EA31D"/>
            </a:solidFill>
            <a:prstDash val="solid"/>
            <a:miter lim="800000"/>
          </a:ln>
          <a:effectLst>
            <a:outerShdw blurRad="50800" dist="38100" dir="2700000" algn="tl" rotWithShape="0">
              <a:srgbClr val="000000">
                <a:alpha val="43000"/>
              </a:srgbClr>
            </a:outerShdw>
          </a:effectLst>
        </p:spPr>
      </p:pic>
      <p:grpSp>
        <p:nvGrpSpPr>
          <p:cNvPr id="14" name="Grupo 13">
            <a:extLst>
              <a:ext uri="{FF2B5EF4-FFF2-40B4-BE49-F238E27FC236}">
                <a16:creationId xmlns:a16="http://schemas.microsoft.com/office/drawing/2014/main" id="{14799434-1097-6580-E3D8-A52552DE40D7}"/>
              </a:ext>
            </a:extLst>
          </p:cNvPr>
          <p:cNvGrpSpPr/>
          <p:nvPr/>
        </p:nvGrpSpPr>
        <p:grpSpPr>
          <a:xfrm>
            <a:off x="679846" y="2319857"/>
            <a:ext cx="9687700" cy="454586"/>
            <a:chOff x="679846" y="1954097"/>
            <a:chExt cx="9687700" cy="454586"/>
          </a:xfrm>
          <a:effectLst>
            <a:outerShdw blurRad="50800" dist="38100" dir="2700000" algn="tl" rotWithShape="0">
              <a:prstClr val="black">
                <a:alpha val="40000"/>
              </a:prstClr>
            </a:outerShdw>
          </a:effectLst>
        </p:grpSpPr>
        <p:pic>
          <p:nvPicPr>
            <p:cNvPr id="19" name="Imagen 18" descr="Forma, Cuadrado&#10;&#10;El contenido generado por IA puede ser incorrecto.">
              <a:extLst>
                <a:ext uri="{FF2B5EF4-FFF2-40B4-BE49-F238E27FC236}">
                  <a16:creationId xmlns:a16="http://schemas.microsoft.com/office/drawing/2014/main" id="{18FFCEEE-EA5C-7EAA-1059-06EA0A7A75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2013" y="1954590"/>
              <a:ext cx="9223366" cy="453600"/>
            </a:xfrm>
            <a:prstGeom prst="rect">
              <a:avLst/>
            </a:prstGeom>
          </p:spPr>
        </p:pic>
        <p:pic>
          <p:nvPicPr>
            <p:cNvPr id="21" name="Imagen 20" descr="Forma&#10;&#10;El contenido generado por IA puede ser incorrecto.">
              <a:extLst>
                <a:ext uri="{FF2B5EF4-FFF2-40B4-BE49-F238E27FC236}">
                  <a16:creationId xmlns:a16="http://schemas.microsoft.com/office/drawing/2014/main" id="{CFC7DE74-B9D0-CD9F-75E2-ACAD04B0AE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32806" y="1954097"/>
              <a:ext cx="2334740" cy="453600"/>
            </a:xfrm>
            <a:prstGeom prst="rect">
              <a:avLst/>
            </a:prstGeom>
          </p:spPr>
        </p:pic>
        <p:pic>
          <p:nvPicPr>
            <p:cNvPr id="23" name="Imagen 22" descr="Forma&#10;&#10;El contenido generado por IA puede ser incorrecto.">
              <a:extLst>
                <a:ext uri="{FF2B5EF4-FFF2-40B4-BE49-F238E27FC236}">
                  <a16:creationId xmlns:a16="http://schemas.microsoft.com/office/drawing/2014/main" id="{32D0B881-2C2A-075F-151C-3147AEAD38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846" y="1955083"/>
              <a:ext cx="2334740" cy="453600"/>
            </a:xfrm>
            <a:prstGeom prst="rect">
              <a:avLst/>
            </a:prstGeom>
          </p:spPr>
        </p:pic>
        <p:sp>
          <p:nvSpPr>
            <p:cNvPr id="5" name="CuadroTexto 4">
              <a:extLst>
                <a:ext uri="{FF2B5EF4-FFF2-40B4-BE49-F238E27FC236}">
                  <a16:creationId xmlns:a16="http://schemas.microsoft.com/office/drawing/2014/main" id="{9DD7142E-E6C3-2F5D-F1E8-E8D5A3E4E368}"/>
                </a:ext>
              </a:extLst>
            </p:cNvPr>
            <p:cNvSpPr txBox="1"/>
            <p:nvPr/>
          </p:nvSpPr>
          <p:spPr>
            <a:xfrm>
              <a:off x="900451" y="1954590"/>
              <a:ext cx="9234927" cy="400110"/>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Why should we not wait to make ourselves better before coming to Christ</a:t>
              </a:r>
              <a:r>
                <a:rPr lang="es-ES" sz="2000" b="1" dirty="0">
                  <a:solidFill>
                    <a:schemeClr val="bg1"/>
                  </a:solidFill>
                  <a:effectLst>
                    <a:outerShdw blurRad="38100" dist="38100" dir="2700000" algn="tl">
                      <a:srgbClr val="000000">
                        <a:alpha val="43137"/>
                      </a:srgbClr>
                    </a:outerShdw>
                  </a:effectLst>
                </a:rPr>
                <a:t>?</a:t>
              </a:r>
            </a:p>
          </p:txBody>
        </p:sp>
      </p:grpSp>
      <p:pic>
        <p:nvPicPr>
          <p:cNvPr id="2050" name="Picture 2" descr="Que el que está sin pecado...">
            <a:extLst>
              <a:ext uri="{FF2B5EF4-FFF2-40B4-BE49-F238E27FC236}">
                <a16:creationId xmlns:a16="http://schemas.microsoft.com/office/drawing/2014/main" id="{45E955D3-D757-9708-3BD7-05BFA20B8B3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7153" b="14767"/>
          <a:stretch>
            <a:fillRect/>
          </a:stretch>
        </p:blipFill>
        <p:spPr bwMode="auto">
          <a:xfrm>
            <a:off x="99211" y="1088565"/>
            <a:ext cx="2334740" cy="996614"/>
          </a:xfrm>
          <a:prstGeom prst="rect">
            <a:avLst/>
          </a:prstGeom>
          <a:ln w="38100" cap="sq">
            <a:solidFill>
              <a:srgbClr val="9C871D"/>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94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heckerboard(across)">
                                      <p:cBhvr>
                                        <p:cTn id="16" dur="500"/>
                                        <p:tgtEl>
                                          <p:spTgt spid="205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3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amond(out)">
                                      <p:cBhvr>
                                        <p:cTn id="25" dur="750"/>
                                        <p:tgtEl>
                                          <p:spTgt spid="12"/>
                                        </p:tgtEl>
                                      </p:cBhvr>
                                    </p:animEffect>
                                  </p:childTnLst>
                                </p:cTn>
                              </p:par>
                            </p:childTnLst>
                          </p:cTn>
                        </p:par>
                        <p:par>
                          <p:cTn id="26" fill="hold">
                            <p:stCondLst>
                              <p:cond delay="75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79EEB8A-6F80-2A46-804F-EB8B3C94B751}"/>
              </a:ext>
            </a:extLst>
          </p:cNvPr>
          <p:cNvSpPr txBox="1"/>
          <p:nvPr/>
        </p:nvSpPr>
        <p:spPr>
          <a:xfrm>
            <a:off x="3609429" y="826271"/>
            <a:ext cx="8547011" cy="2585323"/>
          </a:xfrm>
          <a:prstGeom prst="rect">
            <a:avLst/>
          </a:prstGeom>
          <a:noFill/>
        </p:spPr>
        <p:txBody>
          <a:bodyPr wrap="square">
            <a:spAutoFit/>
          </a:bodyPr>
          <a:lstStyle/>
          <a:p>
            <a:r>
              <a:rPr lang="en-US" b="1" dirty="0"/>
              <a:t>When men urge that God is too good to cast off the sinner, let them look to Calvary. It was because there was no other way in which man could be saved, because without this sacrifice it was impossible for the human race to escape from the defiling power of sin, and be restored to communion with holy beings,—impossible for them again to become partakers  of spiritual life,—it was because of this that Christ took upon Himself the guilt of the disobedient and suffered in the sinner's stead. The love and suffering and death of the Son of God all testify to the terrible enormity of sin and declare that there is no escape from its power, no hope of the higher life, but through the submission of the soul to Christ</a:t>
            </a:r>
            <a:r>
              <a:rPr lang="es-ES" b="1" dirty="0"/>
              <a:t>.</a:t>
            </a:r>
          </a:p>
        </p:txBody>
      </p:sp>
      <p:sp>
        <p:nvSpPr>
          <p:cNvPr id="9" name="CuadroTexto 8">
            <a:extLst>
              <a:ext uri="{FF2B5EF4-FFF2-40B4-BE49-F238E27FC236}">
                <a16:creationId xmlns:a16="http://schemas.microsoft.com/office/drawing/2014/main" id="{7473ABF1-D5B7-660F-F426-836DB189D78D}"/>
              </a:ext>
            </a:extLst>
          </p:cNvPr>
          <p:cNvSpPr txBox="1"/>
          <p:nvPr/>
        </p:nvSpPr>
        <p:spPr>
          <a:xfrm>
            <a:off x="249164" y="4287314"/>
            <a:ext cx="8369669" cy="2554545"/>
          </a:xfrm>
          <a:prstGeom prst="rect">
            <a:avLst/>
          </a:prstGeom>
          <a:noFill/>
        </p:spPr>
        <p:txBody>
          <a:bodyPr wrap="square">
            <a:spAutoFit/>
          </a:bodyPr>
          <a:lstStyle/>
          <a:p>
            <a:r>
              <a:rPr lang="en-US" sz="2000" b="1" dirty="0"/>
              <a:t>Thus they make the faults of others an excuse for their own neglect of duty. But the sins and defects of others do not excuse anyone, for the Lord has not given us an erring human pattern. The spotless Son of God has been given as our example, and those who complain of the wrong course of professed Christians are the ones who should show better lives and nobler examples. If they have so high a conception of what a Christian should be, is not their own sin so much the greater? They know what is right, and yet refuse to do it</a:t>
            </a:r>
            <a:r>
              <a:rPr lang="es-ES" sz="2000" b="1" dirty="0"/>
              <a:t>.</a:t>
            </a:r>
          </a:p>
        </p:txBody>
      </p:sp>
      <p:grpSp>
        <p:nvGrpSpPr>
          <p:cNvPr id="6" name="Grupo 5">
            <a:extLst>
              <a:ext uri="{FF2B5EF4-FFF2-40B4-BE49-F238E27FC236}">
                <a16:creationId xmlns:a16="http://schemas.microsoft.com/office/drawing/2014/main" id="{B8793A05-E7A9-4538-913B-555D9F5CC74A}"/>
              </a:ext>
            </a:extLst>
          </p:cNvPr>
          <p:cNvGrpSpPr/>
          <p:nvPr/>
        </p:nvGrpSpPr>
        <p:grpSpPr>
          <a:xfrm>
            <a:off x="130260" y="174985"/>
            <a:ext cx="768378" cy="468550"/>
            <a:chOff x="130260" y="174985"/>
            <a:chExt cx="768378" cy="468550"/>
          </a:xfrm>
          <a:effectLst>
            <a:outerShdw blurRad="50800" dist="38100" dir="2700000" algn="tl" rotWithShape="0">
              <a:prstClr val="black">
                <a:alpha val="40000"/>
              </a:prstClr>
            </a:outerShdw>
          </a:effectLst>
        </p:grpSpPr>
        <p:pic>
          <p:nvPicPr>
            <p:cNvPr id="8" name="Imagen 7" descr="Un conjunto de letras blancas en un fondo blanco&#10;&#10;El contenido generado por IA puede ser incorrecto.">
              <a:extLst>
                <a:ext uri="{FF2B5EF4-FFF2-40B4-BE49-F238E27FC236}">
                  <a16:creationId xmlns:a16="http://schemas.microsoft.com/office/drawing/2014/main" id="{03CC1F93-BD7B-6E66-5CB7-FA56F9E23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60" y="189935"/>
              <a:ext cx="768378" cy="453600"/>
            </a:xfrm>
            <a:prstGeom prst="rect">
              <a:avLst/>
            </a:prstGeom>
          </p:spPr>
        </p:pic>
        <p:sp>
          <p:nvSpPr>
            <p:cNvPr id="2" name="CuadroTexto 1">
              <a:extLst>
                <a:ext uri="{FF2B5EF4-FFF2-40B4-BE49-F238E27FC236}">
                  <a16:creationId xmlns:a16="http://schemas.microsoft.com/office/drawing/2014/main" id="{FB286F83-5EC7-6718-AE58-E25B73ACF66D}"/>
                </a:ext>
              </a:extLst>
            </p:cNvPr>
            <p:cNvSpPr txBox="1"/>
            <p:nvPr/>
          </p:nvSpPr>
          <p:spPr>
            <a:xfrm>
              <a:off x="249164" y="174985"/>
              <a:ext cx="627149" cy="461665"/>
            </a:xfrm>
            <a:prstGeom prst="rect">
              <a:avLst/>
            </a:prstGeom>
            <a:noFill/>
          </p:spPr>
          <p:txBody>
            <a:bodyPr wrap="square" rtlCol="0">
              <a:spAutoFit/>
            </a:bodyPr>
            <a:lstStyle/>
            <a:p>
              <a:r>
                <a:rPr lang="es-ES" sz="2400" dirty="0">
                  <a:solidFill>
                    <a:schemeClr val="bg1"/>
                  </a:solidFill>
                  <a:effectLst>
                    <a:glow rad="50800">
                      <a:srgbClr val="2C784B"/>
                    </a:glow>
                  </a:effectLst>
                </a:rPr>
                <a:t>13</a:t>
              </a:r>
            </a:p>
          </p:txBody>
        </p:sp>
      </p:grpSp>
      <p:grpSp>
        <p:nvGrpSpPr>
          <p:cNvPr id="13" name="Grupo 12">
            <a:extLst>
              <a:ext uri="{FF2B5EF4-FFF2-40B4-BE49-F238E27FC236}">
                <a16:creationId xmlns:a16="http://schemas.microsoft.com/office/drawing/2014/main" id="{86C7C355-A73D-EC6C-55BF-86E09331D26C}"/>
              </a:ext>
            </a:extLst>
          </p:cNvPr>
          <p:cNvGrpSpPr/>
          <p:nvPr/>
        </p:nvGrpSpPr>
        <p:grpSpPr>
          <a:xfrm>
            <a:off x="113805" y="3572513"/>
            <a:ext cx="768378" cy="473462"/>
            <a:chOff x="113805" y="3572513"/>
            <a:chExt cx="768378" cy="473462"/>
          </a:xfrm>
          <a:effectLst>
            <a:outerShdw blurRad="50800" dist="38100" dir="2700000" algn="tl" rotWithShape="0">
              <a:prstClr val="black">
                <a:alpha val="40000"/>
              </a:prstClr>
            </a:outerShdw>
          </a:effectLst>
        </p:grpSpPr>
        <p:pic>
          <p:nvPicPr>
            <p:cNvPr id="11" name="Imagen 10" descr="Forma&#10;&#10;El contenido generado por IA puede ser incorrecto.">
              <a:extLst>
                <a:ext uri="{FF2B5EF4-FFF2-40B4-BE49-F238E27FC236}">
                  <a16:creationId xmlns:a16="http://schemas.microsoft.com/office/drawing/2014/main" id="{741096FC-2ACB-CDF9-06A1-5FB6DCCB2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05" y="3592375"/>
              <a:ext cx="768378" cy="453600"/>
            </a:xfrm>
            <a:prstGeom prst="rect">
              <a:avLst/>
            </a:prstGeom>
          </p:spPr>
        </p:pic>
        <p:sp>
          <p:nvSpPr>
            <p:cNvPr id="4" name="CuadroTexto 3">
              <a:extLst>
                <a:ext uri="{FF2B5EF4-FFF2-40B4-BE49-F238E27FC236}">
                  <a16:creationId xmlns:a16="http://schemas.microsoft.com/office/drawing/2014/main" id="{0681F887-B215-5475-243F-4F5C27DF31F3}"/>
                </a:ext>
              </a:extLst>
            </p:cNvPr>
            <p:cNvSpPr txBox="1"/>
            <p:nvPr/>
          </p:nvSpPr>
          <p:spPr>
            <a:xfrm>
              <a:off x="226227" y="3572513"/>
              <a:ext cx="627149" cy="461665"/>
            </a:xfrm>
            <a:prstGeom prst="rect">
              <a:avLst/>
            </a:prstGeom>
            <a:noFill/>
          </p:spPr>
          <p:txBody>
            <a:bodyPr wrap="square" rtlCol="0">
              <a:spAutoFit/>
            </a:bodyPr>
            <a:lstStyle/>
            <a:p>
              <a:r>
                <a:rPr lang="es-ES" sz="2400" dirty="0">
                  <a:solidFill>
                    <a:schemeClr val="bg1"/>
                  </a:solidFill>
                  <a:effectLst>
                    <a:glow rad="63500">
                      <a:srgbClr val="002060"/>
                    </a:glow>
                  </a:effectLst>
                </a:rPr>
                <a:t>14</a:t>
              </a:r>
            </a:p>
          </p:txBody>
        </p:sp>
      </p:grpSp>
      <p:pic>
        <p:nvPicPr>
          <p:cNvPr id="10" name="Imagen 9" descr="Imagen que contiene hombre, oscuro, parado, café&#10;&#10;El contenido generado por IA puede ser incorrecto.">
            <a:extLst>
              <a:ext uri="{FF2B5EF4-FFF2-40B4-BE49-F238E27FC236}">
                <a16:creationId xmlns:a16="http://schemas.microsoft.com/office/drawing/2014/main" id="{9CED8EE7-FFC9-8D08-D45C-6B11E1309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0" y="846944"/>
            <a:ext cx="3362182" cy="2521637"/>
          </a:xfrm>
          <a:prstGeom prst="rect">
            <a:avLst/>
          </a:prstGeom>
          <a:ln w="38100" cap="sq">
            <a:solidFill>
              <a:srgbClr val="1A9C48"/>
            </a:solidFill>
            <a:prstDash val="solid"/>
            <a:miter lim="800000"/>
          </a:ln>
          <a:effectLst>
            <a:outerShdw blurRad="50800" dist="38100" dir="2700000" algn="tl" rotWithShape="0">
              <a:srgbClr val="000000">
                <a:alpha val="43000"/>
              </a:srgbClr>
            </a:outerShdw>
          </a:effectLst>
        </p:spPr>
      </p:pic>
      <p:pic>
        <p:nvPicPr>
          <p:cNvPr id="3074" name="Picture 2" descr="Cómo Criticar Correctamente | Éxito Personal">
            <a:extLst>
              <a:ext uri="{FF2B5EF4-FFF2-40B4-BE49-F238E27FC236}">
                <a16:creationId xmlns:a16="http://schemas.microsoft.com/office/drawing/2014/main" id="{885F4484-B323-D761-F19B-D428BE1360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9478" y="4287314"/>
            <a:ext cx="3164537" cy="2373403"/>
          </a:xfrm>
          <a:prstGeom prst="rect">
            <a:avLst/>
          </a:prstGeom>
          <a:ln w="38100" cap="sq">
            <a:solidFill>
              <a:srgbClr val="1A639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id="{9CC550E4-1454-B92E-30C6-B1F3FD07D17B}"/>
              </a:ext>
            </a:extLst>
          </p:cNvPr>
          <p:cNvGrpSpPr/>
          <p:nvPr/>
        </p:nvGrpSpPr>
        <p:grpSpPr>
          <a:xfrm>
            <a:off x="771001" y="38611"/>
            <a:ext cx="8835015" cy="718156"/>
            <a:chOff x="771001" y="38611"/>
            <a:chExt cx="8835015" cy="718156"/>
          </a:xfrm>
          <a:effectLst>
            <a:outerShdw blurRad="50800" dist="38100" dir="2700000" algn="tl" rotWithShape="0">
              <a:prstClr val="black">
                <a:alpha val="40000"/>
              </a:prstClr>
            </a:outerShdw>
          </a:effectLst>
        </p:grpSpPr>
        <p:pic>
          <p:nvPicPr>
            <p:cNvPr id="17" name="Imagen 16" descr="Forma&#10;&#10;El contenido generado por IA puede ser incorrecto.">
              <a:extLst>
                <a:ext uri="{FF2B5EF4-FFF2-40B4-BE49-F238E27FC236}">
                  <a16:creationId xmlns:a16="http://schemas.microsoft.com/office/drawing/2014/main" id="{FCD8F795-6447-F7F4-943D-88E9B27381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4198" y="51663"/>
              <a:ext cx="3631818" cy="705104"/>
            </a:xfrm>
            <a:prstGeom prst="rect">
              <a:avLst/>
            </a:prstGeom>
          </p:spPr>
        </p:pic>
        <p:pic>
          <p:nvPicPr>
            <p:cNvPr id="15" name="Imagen 14" descr="Forma&#10;&#10;El contenido generado por IA puede ser incorrecto.">
              <a:extLst>
                <a:ext uri="{FF2B5EF4-FFF2-40B4-BE49-F238E27FC236}">
                  <a16:creationId xmlns:a16="http://schemas.microsoft.com/office/drawing/2014/main" id="{5A8D4DC3-7339-CAE5-61C9-CD3BF2B129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0908" y="51167"/>
              <a:ext cx="8107868" cy="705600"/>
            </a:xfrm>
            <a:prstGeom prst="rect">
              <a:avLst/>
            </a:prstGeom>
          </p:spPr>
        </p:pic>
        <p:pic>
          <p:nvPicPr>
            <p:cNvPr id="19" name="Imagen 18" descr="Forma&#10;&#10;El contenido generado por IA puede ser incorrecto.">
              <a:extLst>
                <a:ext uri="{FF2B5EF4-FFF2-40B4-BE49-F238E27FC236}">
                  <a16:creationId xmlns:a16="http://schemas.microsoft.com/office/drawing/2014/main" id="{DBD736B3-4E10-7EFD-E26D-C3A2C8263E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001" y="48109"/>
              <a:ext cx="3631818" cy="699160"/>
            </a:xfrm>
            <a:prstGeom prst="rect">
              <a:avLst/>
            </a:prstGeom>
          </p:spPr>
        </p:pic>
        <p:sp>
          <p:nvSpPr>
            <p:cNvPr id="3" name="CuadroTexto 2">
              <a:extLst>
                <a:ext uri="{FF2B5EF4-FFF2-40B4-BE49-F238E27FC236}">
                  <a16:creationId xmlns:a16="http://schemas.microsoft.com/office/drawing/2014/main" id="{CF0F3CD2-3216-A20B-DF4C-36F28F164CE7}"/>
                </a:ext>
              </a:extLst>
            </p:cNvPr>
            <p:cNvSpPr txBox="1"/>
            <p:nvPr/>
          </p:nvSpPr>
          <p:spPr>
            <a:xfrm>
              <a:off x="1164627" y="38611"/>
              <a:ext cx="7998423"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How would you answer the person who suggests that God is too good to destroy sinners</a:t>
              </a:r>
              <a:r>
                <a:rPr lang="es-ES" sz="2000" b="1" dirty="0">
                  <a:solidFill>
                    <a:schemeClr val="bg1"/>
                  </a:solidFill>
                  <a:effectLst>
                    <a:outerShdw blurRad="38100" dist="38100" dir="2700000" algn="tl">
                      <a:srgbClr val="000000">
                        <a:alpha val="43137"/>
                      </a:srgbClr>
                    </a:outerShdw>
                  </a:effectLst>
                </a:rPr>
                <a:t>?</a:t>
              </a:r>
            </a:p>
          </p:txBody>
        </p:sp>
      </p:grpSp>
      <p:grpSp>
        <p:nvGrpSpPr>
          <p:cNvPr id="14" name="Grupo 13">
            <a:extLst>
              <a:ext uri="{FF2B5EF4-FFF2-40B4-BE49-F238E27FC236}">
                <a16:creationId xmlns:a16="http://schemas.microsoft.com/office/drawing/2014/main" id="{6764D82E-2BCE-47F7-6BB7-4E275F42DE39}"/>
              </a:ext>
            </a:extLst>
          </p:cNvPr>
          <p:cNvGrpSpPr/>
          <p:nvPr/>
        </p:nvGrpSpPr>
        <p:grpSpPr>
          <a:xfrm>
            <a:off x="687796" y="3453042"/>
            <a:ext cx="9111001" cy="721992"/>
            <a:chOff x="687796" y="3453042"/>
            <a:chExt cx="9111001" cy="721992"/>
          </a:xfrm>
          <a:effectLst>
            <a:outerShdw blurRad="50800" dist="38100" dir="2700000" algn="tl" rotWithShape="0">
              <a:prstClr val="black">
                <a:alpha val="40000"/>
              </a:prstClr>
            </a:outerShdw>
          </a:effectLst>
        </p:grpSpPr>
        <p:pic>
          <p:nvPicPr>
            <p:cNvPr id="23" name="Imagen 22" descr="Forma&#10;&#10;El contenido generado por IA puede ser incorrecto.">
              <a:extLst>
                <a:ext uri="{FF2B5EF4-FFF2-40B4-BE49-F238E27FC236}">
                  <a16:creationId xmlns:a16="http://schemas.microsoft.com/office/drawing/2014/main" id="{81E93F2B-DA59-721A-1856-BE40DD4088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6979" y="3472490"/>
              <a:ext cx="3631818" cy="702543"/>
            </a:xfrm>
            <a:prstGeom prst="rect">
              <a:avLst/>
            </a:prstGeom>
          </p:spPr>
        </p:pic>
        <p:pic>
          <p:nvPicPr>
            <p:cNvPr id="21" name="Imagen 20" descr="Forma, Rectángulo&#10;&#10;El contenido generado por IA puede ser incorrecto.">
              <a:extLst>
                <a:ext uri="{FF2B5EF4-FFF2-40B4-BE49-F238E27FC236}">
                  <a16:creationId xmlns:a16="http://schemas.microsoft.com/office/drawing/2014/main" id="{B2AB93FB-A067-D9B5-3427-FBC5E05765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570" y="3469433"/>
              <a:ext cx="8366593" cy="705600"/>
            </a:xfrm>
            <a:prstGeom prst="rect">
              <a:avLst/>
            </a:prstGeom>
          </p:spPr>
        </p:pic>
        <p:pic>
          <p:nvPicPr>
            <p:cNvPr id="25" name="Imagen 24" descr="Forma&#10;&#10;El contenido generado por IA puede ser incorrecto.">
              <a:extLst>
                <a:ext uri="{FF2B5EF4-FFF2-40B4-BE49-F238E27FC236}">
                  <a16:creationId xmlns:a16="http://schemas.microsoft.com/office/drawing/2014/main" id="{4CE9F542-0B22-D4D7-CBD1-6895F3C082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796" y="3469800"/>
              <a:ext cx="3631818" cy="705234"/>
            </a:xfrm>
            <a:prstGeom prst="rect">
              <a:avLst/>
            </a:prstGeom>
          </p:spPr>
        </p:pic>
        <p:sp>
          <p:nvSpPr>
            <p:cNvPr id="5" name="CuadroTexto 4">
              <a:extLst>
                <a:ext uri="{FF2B5EF4-FFF2-40B4-BE49-F238E27FC236}">
                  <a16:creationId xmlns:a16="http://schemas.microsoft.com/office/drawing/2014/main" id="{C0C099C3-85CD-B2CF-F81E-D9F057558473}"/>
                </a:ext>
              </a:extLst>
            </p:cNvPr>
            <p:cNvSpPr txBox="1"/>
            <p:nvPr/>
          </p:nvSpPr>
          <p:spPr>
            <a:xfrm>
              <a:off x="1047763" y="3453042"/>
              <a:ext cx="8201013" cy="705600"/>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What answer would you give to someone who says, “I am as good as professed Christians</a:t>
              </a:r>
              <a:r>
                <a:rPr lang="es-ES" sz="2000" b="1" dirty="0">
                  <a:solidFill>
                    <a:schemeClr val="bg1"/>
                  </a:solidFill>
                  <a:effectLst>
                    <a:outerShdw blurRad="38100" dist="38100" dir="2700000" algn="tl">
                      <a:srgbClr val="000000">
                        <a:alpha val="43137"/>
                      </a:srgbClr>
                    </a:outerShdw>
                  </a:effectLst>
                </a:rPr>
                <a:t>?</a:t>
              </a:r>
            </a:p>
          </p:txBody>
        </p:sp>
      </p:grpSp>
    </p:spTree>
    <p:extLst>
      <p:ext uri="{BB962C8B-B14F-4D97-AF65-F5344CB8AC3E}">
        <p14:creationId xmlns:p14="http://schemas.microsoft.com/office/powerpoint/2010/main" val="139246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style.rotation</p:attrName>
                                        </p:attrNameLst>
                                      </p:cBhvr>
                                      <p:tavLst>
                                        <p:tav tm="0">
                                          <p:val>
                                            <p:fltVal val="720"/>
                                          </p:val>
                                        </p:tav>
                                        <p:tav tm="100000">
                                          <p:val>
                                            <p:fltVal val="0"/>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ppt_w</p:attrName>
                                        </p:attrNameLst>
                                      </p:cBhvr>
                                      <p:tavLst>
                                        <p:tav tm="0">
                                          <p:val>
                                            <p:fltVal val="0"/>
                                          </p:val>
                                        </p:tav>
                                        <p:tav tm="100000">
                                          <p:val>
                                            <p:strVal val="#ppt_w"/>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amond(out)">
                                      <p:cBhvr>
                                        <p:cTn id="28" dur="500"/>
                                        <p:tgtEl>
                                          <p:spTgt spid="13"/>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fade">
                                      <p:cBhvr>
                                        <p:cTn id="37" dur="500"/>
                                        <p:tgtEl>
                                          <p:spTgt spid="3074"/>
                                        </p:tgtEl>
                                      </p:cBhvr>
                                    </p:animEffect>
                                    <p:anim calcmode="lin" valueType="num">
                                      <p:cBhvr>
                                        <p:cTn id="38" dur="500" fill="hold"/>
                                        <p:tgtEl>
                                          <p:spTgt spid="3074"/>
                                        </p:tgtEl>
                                        <p:attrNameLst>
                                          <p:attrName>style.rotation</p:attrName>
                                        </p:attrNameLst>
                                      </p:cBhvr>
                                      <p:tavLst>
                                        <p:tav tm="0">
                                          <p:val>
                                            <p:fltVal val="720"/>
                                          </p:val>
                                        </p:tav>
                                        <p:tav tm="100000">
                                          <p:val>
                                            <p:fltVal val="0"/>
                                          </p:val>
                                        </p:tav>
                                      </p:tavLst>
                                    </p:anim>
                                    <p:anim calcmode="lin" valueType="num">
                                      <p:cBhvr>
                                        <p:cTn id="39" dur="500" fill="hold"/>
                                        <p:tgtEl>
                                          <p:spTgt spid="3074"/>
                                        </p:tgtEl>
                                        <p:attrNameLst>
                                          <p:attrName>ppt_h</p:attrName>
                                        </p:attrNameLst>
                                      </p:cBhvr>
                                      <p:tavLst>
                                        <p:tav tm="0">
                                          <p:val>
                                            <p:fltVal val="0"/>
                                          </p:val>
                                        </p:tav>
                                        <p:tav tm="100000">
                                          <p:val>
                                            <p:strVal val="#ppt_h"/>
                                          </p:val>
                                        </p:tav>
                                      </p:tavLst>
                                    </p:anim>
                                    <p:anim calcmode="lin" valueType="num">
                                      <p:cBhvr>
                                        <p:cTn id="40" dur="500" fill="hold"/>
                                        <p:tgtEl>
                                          <p:spTgt spid="3074"/>
                                        </p:tgtEl>
                                        <p:attrNameLst>
                                          <p:attrName>ppt_w</p:attrName>
                                        </p:attrNameLst>
                                      </p:cBhvr>
                                      <p:tavLst>
                                        <p:tav tm="0">
                                          <p:val>
                                            <p:fltVal val="0"/>
                                          </p:val>
                                        </p:tav>
                                        <p:tav tm="100000">
                                          <p:val>
                                            <p:strVal val="#ppt_w"/>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FB0E86D-C676-54E9-D0A2-4207D8DBCA24}"/>
              </a:ext>
            </a:extLst>
          </p:cNvPr>
          <p:cNvSpPr txBox="1"/>
          <p:nvPr/>
        </p:nvSpPr>
        <p:spPr>
          <a:xfrm>
            <a:off x="348221" y="981532"/>
            <a:ext cx="7899820" cy="3170099"/>
          </a:xfrm>
          <a:prstGeom prst="rect">
            <a:avLst/>
          </a:prstGeom>
          <a:noFill/>
        </p:spPr>
        <p:txBody>
          <a:bodyPr wrap="square">
            <a:spAutoFit/>
          </a:bodyPr>
          <a:lstStyle/>
          <a:p>
            <a:r>
              <a:rPr lang="en-US" sz="2000" b="1" dirty="0"/>
              <a:t>Beware of procrastination. Do not put off the work of forsaking your sins and seeking purity of heart through Jesus. Here is where thousands upon thousands have erred to their eternal loss. I will not here dwell upon the shortness and uncertainty of life; but there is a terrible danger—a danger not sufficiently understood—in delaying to yield to the pleading voice of God's Holy Spirit, in choosing to live in sin; for such this delay really is. Sin, however  small it may be esteemed, can be indulged in only at the peril of infinite loss. What we do not overcome, will overcome us and work out our destruction</a:t>
            </a:r>
            <a:r>
              <a:rPr lang="es-ES" sz="2000" b="1" dirty="0"/>
              <a:t>.</a:t>
            </a:r>
          </a:p>
        </p:txBody>
      </p:sp>
      <p:sp>
        <p:nvSpPr>
          <p:cNvPr id="9" name="CuadroTexto 8">
            <a:extLst>
              <a:ext uri="{FF2B5EF4-FFF2-40B4-BE49-F238E27FC236}">
                <a16:creationId xmlns:a16="http://schemas.microsoft.com/office/drawing/2014/main" id="{AA525009-1A1C-CEBB-22EB-A025393D911C}"/>
              </a:ext>
            </a:extLst>
          </p:cNvPr>
          <p:cNvSpPr txBox="1"/>
          <p:nvPr/>
        </p:nvSpPr>
        <p:spPr>
          <a:xfrm>
            <a:off x="4137044" y="4999014"/>
            <a:ext cx="7679172" cy="1631216"/>
          </a:xfrm>
          <a:prstGeom prst="rect">
            <a:avLst/>
          </a:prstGeom>
          <a:noFill/>
        </p:spPr>
        <p:txBody>
          <a:bodyPr wrap="square">
            <a:spAutoFit/>
          </a:bodyPr>
          <a:lstStyle/>
          <a:p>
            <a:r>
              <a:rPr lang="en-US" sz="2000" b="1" dirty="0"/>
              <a:t>Every act of transgression, every neglect or rejection of the grace of Christ, is reacting upon yourself; it is hardening the heart, depraving the will, benumbing the understanding, and not only making you less inclined to yield, but less capable of yielding, to the tender pleading of God's Holy Spirit</a:t>
            </a:r>
            <a:r>
              <a:rPr lang="es-ES" sz="2000" b="1" dirty="0"/>
              <a:t>.</a:t>
            </a:r>
          </a:p>
        </p:txBody>
      </p:sp>
      <p:grpSp>
        <p:nvGrpSpPr>
          <p:cNvPr id="6" name="Grupo 5">
            <a:extLst>
              <a:ext uri="{FF2B5EF4-FFF2-40B4-BE49-F238E27FC236}">
                <a16:creationId xmlns:a16="http://schemas.microsoft.com/office/drawing/2014/main" id="{206F4598-BA75-8A87-3D38-2BF39F9664D0}"/>
              </a:ext>
            </a:extLst>
          </p:cNvPr>
          <p:cNvGrpSpPr/>
          <p:nvPr/>
        </p:nvGrpSpPr>
        <p:grpSpPr>
          <a:xfrm>
            <a:off x="99476" y="261392"/>
            <a:ext cx="768378" cy="472417"/>
            <a:chOff x="99476" y="167017"/>
            <a:chExt cx="768378" cy="472417"/>
          </a:xfrm>
          <a:effectLst>
            <a:outerShdw blurRad="50800" dist="38100" dir="2700000" algn="tl" rotWithShape="0">
              <a:prstClr val="black">
                <a:alpha val="40000"/>
              </a:prstClr>
            </a:outerShdw>
          </a:effectLst>
        </p:grpSpPr>
        <p:pic>
          <p:nvPicPr>
            <p:cNvPr id="8" name="Imagen 7" descr="Forma&#10;&#10;El contenido generado por IA puede ser incorrecto.">
              <a:extLst>
                <a:ext uri="{FF2B5EF4-FFF2-40B4-BE49-F238E27FC236}">
                  <a16:creationId xmlns:a16="http://schemas.microsoft.com/office/drawing/2014/main" id="{4B6C706E-4079-0E3E-231F-478EE39A4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76" y="185834"/>
              <a:ext cx="768378" cy="453600"/>
            </a:xfrm>
            <a:prstGeom prst="rect">
              <a:avLst/>
            </a:prstGeom>
          </p:spPr>
        </p:pic>
        <p:sp>
          <p:nvSpPr>
            <p:cNvPr id="2" name="CuadroTexto 1">
              <a:extLst>
                <a:ext uri="{FF2B5EF4-FFF2-40B4-BE49-F238E27FC236}">
                  <a16:creationId xmlns:a16="http://schemas.microsoft.com/office/drawing/2014/main" id="{F57751AD-785D-54B3-CE08-FCE49F8A3F85}"/>
                </a:ext>
              </a:extLst>
            </p:cNvPr>
            <p:cNvSpPr txBox="1"/>
            <p:nvPr/>
          </p:nvSpPr>
          <p:spPr>
            <a:xfrm>
              <a:off x="220350" y="167017"/>
              <a:ext cx="627149" cy="461665"/>
            </a:xfrm>
            <a:prstGeom prst="rect">
              <a:avLst/>
            </a:prstGeom>
            <a:noFill/>
          </p:spPr>
          <p:txBody>
            <a:bodyPr wrap="square" rtlCol="0">
              <a:spAutoFit/>
            </a:bodyPr>
            <a:lstStyle/>
            <a:p>
              <a:r>
                <a:rPr lang="es-ES" sz="2400" dirty="0">
                  <a:solidFill>
                    <a:schemeClr val="bg1"/>
                  </a:solidFill>
                  <a:effectLst>
                    <a:glow rad="50800">
                      <a:srgbClr val="8044BA"/>
                    </a:glow>
                  </a:effectLst>
                </a:rPr>
                <a:t>15</a:t>
              </a:r>
            </a:p>
          </p:txBody>
        </p:sp>
      </p:grpSp>
      <p:grpSp>
        <p:nvGrpSpPr>
          <p:cNvPr id="12" name="Grupo 11">
            <a:extLst>
              <a:ext uri="{FF2B5EF4-FFF2-40B4-BE49-F238E27FC236}">
                <a16:creationId xmlns:a16="http://schemas.microsoft.com/office/drawing/2014/main" id="{3C33BDB5-7CA2-4904-4426-5E308CC8ED8B}"/>
              </a:ext>
            </a:extLst>
          </p:cNvPr>
          <p:cNvGrpSpPr/>
          <p:nvPr/>
        </p:nvGrpSpPr>
        <p:grpSpPr>
          <a:xfrm>
            <a:off x="119513" y="4233097"/>
            <a:ext cx="768378" cy="481626"/>
            <a:chOff x="119513" y="4233097"/>
            <a:chExt cx="768378" cy="481626"/>
          </a:xfrm>
          <a:effectLst>
            <a:outerShdw blurRad="50800" dist="38100" dir="2700000" algn="tl" rotWithShape="0">
              <a:prstClr val="black">
                <a:alpha val="40000"/>
              </a:prstClr>
            </a:outerShdw>
          </a:effectLst>
        </p:grpSpPr>
        <p:pic>
          <p:nvPicPr>
            <p:cNvPr id="11" name="Imagen 10" descr="Un dibujo de una caja&#10;&#10;El contenido generado por IA puede ser incorrecto.">
              <a:extLst>
                <a:ext uri="{FF2B5EF4-FFF2-40B4-BE49-F238E27FC236}">
                  <a16:creationId xmlns:a16="http://schemas.microsoft.com/office/drawing/2014/main" id="{79C06178-2543-3E13-0316-EC5F0C0CE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13" y="4261123"/>
              <a:ext cx="768378" cy="453600"/>
            </a:xfrm>
            <a:prstGeom prst="rect">
              <a:avLst/>
            </a:prstGeom>
          </p:spPr>
        </p:pic>
        <p:sp>
          <p:nvSpPr>
            <p:cNvPr id="4" name="CuadroTexto 3">
              <a:extLst>
                <a:ext uri="{FF2B5EF4-FFF2-40B4-BE49-F238E27FC236}">
                  <a16:creationId xmlns:a16="http://schemas.microsoft.com/office/drawing/2014/main" id="{237599F5-E38F-9434-D6EA-0A88CC7F85F0}"/>
                </a:ext>
              </a:extLst>
            </p:cNvPr>
            <p:cNvSpPr txBox="1"/>
            <p:nvPr/>
          </p:nvSpPr>
          <p:spPr>
            <a:xfrm>
              <a:off x="241560" y="4233097"/>
              <a:ext cx="627149" cy="461665"/>
            </a:xfrm>
            <a:prstGeom prst="rect">
              <a:avLst/>
            </a:prstGeom>
            <a:noFill/>
          </p:spPr>
          <p:txBody>
            <a:bodyPr wrap="square" rtlCol="0">
              <a:spAutoFit/>
            </a:bodyPr>
            <a:lstStyle/>
            <a:p>
              <a:r>
                <a:rPr lang="es-ES" sz="2400" dirty="0">
                  <a:solidFill>
                    <a:schemeClr val="bg1"/>
                  </a:solidFill>
                  <a:effectLst>
                    <a:glow rad="63500">
                      <a:srgbClr val="9C2553"/>
                    </a:glow>
                  </a:effectLst>
                </a:rPr>
                <a:t>16</a:t>
              </a:r>
            </a:p>
          </p:txBody>
        </p:sp>
      </p:grpSp>
      <p:grpSp>
        <p:nvGrpSpPr>
          <p:cNvPr id="14" name="Grupo 13">
            <a:extLst>
              <a:ext uri="{FF2B5EF4-FFF2-40B4-BE49-F238E27FC236}">
                <a16:creationId xmlns:a16="http://schemas.microsoft.com/office/drawing/2014/main" id="{8CC549B2-1AC0-B6A1-FAAC-3AACC5C50E61}"/>
              </a:ext>
            </a:extLst>
          </p:cNvPr>
          <p:cNvGrpSpPr/>
          <p:nvPr/>
        </p:nvGrpSpPr>
        <p:grpSpPr>
          <a:xfrm>
            <a:off x="766365" y="275436"/>
            <a:ext cx="7481676" cy="453600"/>
            <a:chOff x="766365" y="181061"/>
            <a:chExt cx="7481676" cy="453600"/>
          </a:xfrm>
          <a:effectLst>
            <a:outerShdw blurRad="50800" dist="38100" dir="2700000" algn="tl" rotWithShape="0">
              <a:prstClr val="black">
                <a:alpha val="40000"/>
              </a:prstClr>
            </a:outerShdw>
          </a:effectLst>
        </p:grpSpPr>
        <p:pic>
          <p:nvPicPr>
            <p:cNvPr id="10" name="Imagen 9" descr="Forma&#10;&#10;El contenido generado por IA puede ser incorrecto.">
              <a:extLst>
                <a:ext uri="{FF2B5EF4-FFF2-40B4-BE49-F238E27FC236}">
                  <a16:creationId xmlns:a16="http://schemas.microsoft.com/office/drawing/2014/main" id="{5868D0F8-67B8-C9B2-B74E-F407A3FAD9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3301" y="183146"/>
              <a:ext cx="2334740" cy="445536"/>
            </a:xfrm>
            <a:prstGeom prst="rect">
              <a:avLst/>
            </a:prstGeom>
          </p:spPr>
        </p:pic>
        <p:pic>
          <p:nvPicPr>
            <p:cNvPr id="13" name="Imagen 12" descr="Forma&#10;&#10;El contenido generado por IA puede ser incorrecto.">
              <a:extLst>
                <a:ext uri="{FF2B5EF4-FFF2-40B4-BE49-F238E27FC236}">
                  <a16:creationId xmlns:a16="http://schemas.microsoft.com/office/drawing/2014/main" id="{DEC57E6F-6ECA-61E3-A066-BB372FA52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365" y="181955"/>
              <a:ext cx="2334740" cy="446727"/>
            </a:xfrm>
            <a:prstGeom prst="rect">
              <a:avLst/>
            </a:prstGeom>
          </p:spPr>
        </p:pic>
        <p:pic>
          <p:nvPicPr>
            <p:cNvPr id="15" name="Imagen 14" descr="Forma, Rectángulo&#10;&#10;El contenido generado por IA puede ser incorrecto.">
              <a:extLst>
                <a:ext uri="{FF2B5EF4-FFF2-40B4-BE49-F238E27FC236}">
                  <a16:creationId xmlns:a16="http://schemas.microsoft.com/office/drawing/2014/main" id="{EE282F66-A0B1-4731-B7F8-A85BE0F2D3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082" y="181061"/>
              <a:ext cx="7018844" cy="453600"/>
            </a:xfrm>
            <a:prstGeom prst="rect">
              <a:avLst/>
            </a:prstGeom>
          </p:spPr>
        </p:pic>
        <p:sp>
          <p:nvSpPr>
            <p:cNvPr id="3" name="CuadroTexto 2">
              <a:extLst>
                <a:ext uri="{FF2B5EF4-FFF2-40B4-BE49-F238E27FC236}">
                  <a16:creationId xmlns:a16="http://schemas.microsoft.com/office/drawing/2014/main" id="{8CCFBA9B-F91E-CF15-E075-9D2FCBEC43E9}"/>
                </a:ext>
              </a:extLst>
            </p:cNvPr>
            <p:cNvSpPr txBox="1"/>
            <p:nvPr/>
          </p:nvSpPr>
          <p:spPr>
            <a:xfrm>
              <a:off x="967504" y="193231"/>
              <a:ext cx="6947771" cy="400110"/>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What are the dangers of procrastination in forsaking sin</a:t>
              </a:r>
              <a:r>
                <a:rPr lang="es-ES" sz="2000" b="1" dirty="0">
                  <a:solidFill>
                    <a:schemeClr val="bg1"/>
                  </a:solidFill>
                  <a:effectLst>
                    <a:outerShdw blurRad="38100" dist="38100" dir="2700000" algn="tl">
                      <a:srgbClr val="000000">
                        <a:alpha val="43137"/>
                      </a:srgbClr>
                    </a:outerShdw>
                  </a:effectLst>
                </a:rPr>
                <a:t>?</a:t>
              </a:r>
            </a:p>
          </p:txBody>
        </p:sp>
      </p:grpSp>
      <p:grpSp>
        <p:nvGrpSpPr>
          <p:cNvPr id="16" name="Grupo 15">
            <a:extLst>
              <a:ext uri="{FF2B5EF4-FFF2-40B4-BE49-F238E27FC236}">
                <a16:creationId xmlns:a16="http://schemas.microsoft.com/office/drawing/2014/main" id="{584504EF-47B6-4043-73E2-900404DBAE88}"/>
              </a:ext>
            </a:extLst>
          </p:cNvPr>
          <p:cNvGrpSpPr/>
          <p:nvPr/>
        </p:nvGrpSpPr>
        <p:grpSpPr>
          <a:xfrm>
            <a:off x="726804" y="4250091"/>
            <a:ext cx="9135904" cy="455107"/>
            <a:chOff x="726804" y="4250091"/>
            <a:chExt cx="9135904" cy="455107"/>
          </a:xfrm>
          <a:effectLst>
            <a:outerShdw blurRad="50800" dist="38100" dir="2700000" algn="tl" rotWithShape="0">
              <a:prstClr val="black">
                <a:alpha val="40000"/>
              </a:prstClr>
            </a:outerShdw>
          </a:effectLst>
        </p:grpSpPr>
        <p:pic>
          <p:nvPicPr>
            <p:cNvPr id="17" name="Imagen 16" descr="Forma, Rectángulo&#10;&#10;El contenido generado por IA puede ser incorrecto.">
              <a:extLst>
                <a:ext uri="{FF2B5EF4-FFF2-40B4-BE49-F238E27FC236}">
                  <a16:creationId xmlns:a16="http://schemas.microsoft.com/office/drawing/2014/main" id="{DAE51D4D-6BA8-33F8-804B-1E65B1D7E5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255" y="4250091"/>
              <a:ext cx="8650995" cy="453600"/>
            </a:xfrm>
            <a:prstGeom prst="rect">
              <a:avLst/>
            </a:prstGeom>
          </p:spPr>
        </p:pic>
        <p:pic>
          <p:nvPicPr>
            <p:cNvPr id="21" name="Imagen 20" descr="Forma&#10;&#10;El contenido generado por IA puede ser incorrecto.">
              <a:extLst>
                <a:ext uri="{FF2B5EF4-FFF2-40B4-BE49-F238E27FC236}">
                  <a16:creationId xmlns:a16="http://schemas.microsoft.com/office/drawing/2014/main" id="{DA15F6BF-88F7-3551-D3B2-EE405330D4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86041" y="4251598"/>
              <a:ext cx="2376667" cy="453600"/>
            </a:xfrm>
            <a:prstGeom prst="rect">
              <a:avLst/>
            </a:prstGeom>
          </p:spPr>
        </p:pic>
        <p:pic>
          <p:nvPicPr>
            <p:cNvPr id="23" name="Imagen 22" descr="Forma&#10;&#10;El contenido generado por IA puede ser incorrecto.">
              <a:extLst>
                <a:ext uri="{FF2B5EF4-FFF2-40B4-BE49-F238E27FC236}">
                  <a16:creationId xmlns:a16="http://schemas.microsoft.com/office/drawing/2014/main" id="{794F26BC-7541-E525-0463-40C73A0870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6804" y="4250529"/>
              <a:ext cx="2334740" cy="453161"/>
            </a:xfrm>
            <a:prstGeom prst="rect">
              <a:avLst/>
            </a:prstGeom>
          </p:spPr>
        </p:pic>
        <p:sp>
          <p:nvSpPr>
            <p:cNvPr id="7" name="CuadroTexto 6">
              <a:extLst>
                <a:ext uri="{FF2B5EF4-FFF2-40B4-BE49-F238E27FC236}">
                  <a16:creationId xmlns:a16="http://schemas.microsoft.com/office/drawing/2014/main" id="{577EAF11-76BE-C178-3B55-54F437BB9578}"/>
                </a:ext>
              </a:extLst>
            </p:cNvPr>
            <p:cNvSpPr txBox="1"/>
            <p:nvPr/>
          </p:nvSpPr>
          <p:spPr>
            <a:xfrm>
              <a:off x="892181" y="4261123"/>
              <a:ext cx="8728069" cy="400110"/>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How will neglect or rejection of the grace of Christ affect the sinner</a:t>
              </a:r>
              <a:r>
                <a:rPr lang="es-ES" sz="2000" b="1" dirty="0">
                  <a:solidFill>
                    <a:schemeClr val="bg1"/>
                  </a:solidFill>
                  <a:effectLst>
                    <a:outerShdw blurRad="38100" dist="38100" dir="2700000" algn="tl">
                      <a:srgbClr val="000000">
                        <a:alpha val="43137"/>
                      </a:srgbClr>
                    </a:outerShdw>
                  </a:effectLst>
                </a:rPr>
                <a:t>?</a:t>
              </a:r>
            </a:p>
          </p:txBody>
        </p:sp>
      </p:grpSp>
      <p:pic>
        <p:nvPicPr>
          <p:cNvPr id="25" name="Imagen 24" descr="Mano de una persona con la mano en la cara&#10;&#10;El contenido generado por IA puede ser incorrecto.">
            <a:extLst>
              <a:ext uri="{FF2B5EF4-FFF2-40B4-BE49-F238E27FC236}">
                <a16:creationId xmlns:a16="http://schemas.microsoft.com/office/drawing/2014/main" id="{AEE69FB2-E574-A998-F3A7-DD4A5C54F4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749" y="767252"/>
            <a:ext cx="3321283" cy="3278884"/>
          </a:xfrm>
          <a:prstGeom prst="rect">
            <a:avLst/>
          </a:prstGeom>
          <a:ln w="38100" cap="sq">
            <a:solidFill>
              <a:srgbClr val="74259C"/>
            </a:solidFill>
            <a:prstDash val="solid"/>
            <a:miter lim="800000"/>
          </a:ln>
          <a:effectLst>
            <a:outerShdw blurRad="50800" dist="38100" dir="2700000" algn="tl" rotWithShape="0">
              <a:srgbClr val="000000">
                <a:alpha val="43000"/>
              </a:srgbClr>
            </a:outerShdw>
          </a:effectLst>
        </p:spPr>
      </p:pic>
      <p:pic>
        <p:nvPicPr>
          <p:cNvPr id="27" name="Imagen 26" descr="Imagen que contiene persona, interior, tabla, mujer&#10;&#10;El contenido generado por IA puede ser incorrecto.">
            <a:extLst>
              <a:ext uri="{FF2B5EF4-FFF2-40B4-BE49-F238E27FC236}">
                <a16:creationId xmlns:a16="http://schemas.microsoft.com/office/drawing/2014/main" id="{5DA77BDA-559A-B5FA-E49F-544748B7B4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126" y="4900222"/>
            <a:ext cx="3657600" cy="1828800"/>
          </a:xfrm>
          <a:prstGeom prst="rect">
            <a:avLst/>
          </a:prstGeom>
          <a:ln w="38100" cap="sq">
            <a:solidFill>
              <a:srgbClr val="9B255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4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250"/>
                            </p:stCondLst>
                            <p:childTnLst>
                              <p:par>
                                <p:cTn id="13" presetID="5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Scale>
                                      <p:cBhvr>
                                        <p:cTn id="15"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5"/>
                                        </p:tgtEl>
                                        <p:attrNameLst>
                                          <p:attrName>ppt_x</p:attrName>
                                          <p:attrName>ppt_y</p:attrName>
                                        </p:attrNameLst>
                                      </p:cBhvr>
                                    </p:animMotion>
                                    <p:animEffect transition="in" filter="fade">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amond(out)">
                                      <p:cBhvr>
                                        <p:cTn id="27" dur="750"/>
                                        <p:tgtEl>
                                          <p:spTgt spid="12"/>
                                        </p:tgtEl>
                                      </p:cBhvr>
                                    </p:animEffect>
                                  </p:childTnLst>
                                </p:cTn>
                              </p:par>
                            </p:childTnLst>
                          </p:cTn>
                        </p:par>
                        <p:par>
                          <p:cTn id="28" fill="hold">
                            <p:stCondLst>
                              <p:cond delay="75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1250"/>
                            </p:stCondLst>
                            <p:childTnLst>
                              <p:par>
                                <p:cTn id="33" presetID="52"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Scale>
                                      <p:cBhvr>
                                        <p:cTn id="35"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27"/>
                                        </p:tgtEl>
                                        <p:attrNameLst>
                                          <p:attrName>ppt_x</p:attrName>
                                          <p:attrName>ppt_y</p:attrName>
                                        </p:attrNameLst>
                                      </p:cBhvr>
                                    </p:animMotion>
                                    <p:animEffect transition="in" filter="fade">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CF3D98-EC60-8AB7-B54A-665812BE17F4}"/>
              </a:ext>
            </a:extLst>
          </p:cNvPr>
          <p:cNvSpPr txBox="1"/>
          <p:nvPr/>
        </p:nvSpPr>
        <p:spPr>
          <a:xfrm>
            <a:off x="180694" y="1013732"/>
            <a:ext cx="3891916" cy="3170099"/>
          </a:xfrm>
          <a:prstGeom prst="rect">
            <a:avLst/>
          </a:prstGeom>
          <a:noFill/>
        </p:spPr>
        <p:txBody>
          <a:bodyPr wrap="square">
            <a:spAutoFit/>
          </a:bodyPr>
          <a:lstStyle/>
          <a:p>
            <a:r>
              <a:rPr lang="en-US" sz="2000" b="1" dirty="0"/>
              <a:t>When Satan comes to tell you that you are a  great sinner, look up to your Redeemer and talk of His merits. That which will help you is to look to His light. Acknowledge your sin, but tell the enemy that “Christ Jesus came into the world to save sinners” and that you may be saved by His matchless love</a:t>
            </a:r>
            <a:r>
              <a:rPr lang="es-ES" sz="2000" b="1" dirty="0"/>
              <a:t>.</a:t>
            </a:r>
          </a:p>
        </p:txBody>
      </p:sp>
      <p:sp>
        <p:nvSpPr>
          <p:cNvPr id="5" name="CuadroTexto 4">
            <a:extLst>
              <a:ext uri="{FF2B5EF4-FFF2-40B4-BE49-F238E27FC236}">
                <a16:creationId xmlns:a16="http://schemas.microsoft.com/office/drawing/2014/main" id="{269229BA-87FA-B64C-1694-2BBDAD4B6ADF}"/>
              </a:ext>
            </a:extLst>
          </p:cNvPr>
          <p:cNvSpPr txBox="1"/>
          <p:nvPr/>
        </p:nvSpPr>
        <p:spPr>
          <a:xfrm>
            <a:off x="588167" y="4536594"/>
            <a:ext cx="11015666" cy="2246769"/>
          </a:xfrm>
          <a:prstGeom prst="rect">
            <a:avLst/>
          </a:prstGeom>
          <a:noFill/>
        </p:spPr>
        <p:txBody>
          <a:bodyPr wrap="square">
            <a:spAutoFit/>
          </a:bodyPr>
          <a:lstStyle/>
          <a:p>
            <a:pPr algn="ctr"/>
            <a:r>
              <a:rPr lang="en-US" sz="2000" b="1" dirty="0"/>
              <a:t>We have been great sinners, but Christ died that we might be forgiven. The merits of His sacrifice are sufficient to present to the Father in our behalf. Those to whom He has forgiven most will love Him most, and will stand nearest to His throne to praise Him for His great love and infinite sacrifice. It is when we most fully comprehend the love of God that we best realize the sinfulness of sin. When we see the length of the chain that was let down for us, when we understand something of the infinite sacrifice that Christ has made in our behalf, the heart is melted with tenderness and contrition</a:t>
            </a:r>
            <a:r>
              <a:rPr lang="es-ES" sz="2000" b="1" dirty="0"/>
              <a:t>.</a:t>
            </a:r>
          </a:p>
        </p:txBody>
      </p:sp>
      <p:grpSp>
        <p:nvGrpSpPr>
          <p:cNvPr id="4" name="Grupo 3">
            <a:extLst>
              <a:ext uri="{FF2B5EF4-FFF2-40B4-BE49-F238E27FC236}">
                <a16:creationId xmlns:a16="http://schemas.microsoft.com/office/drawing/2014/main" id="{AB284AA9-DBB6-EF97-3D42-ED2B52AA7404}"/>
              </a:ext>
            </a:extLst>
          </p:cNvPr>
          <p:cNvGrpSpPr/>
          <p:nvPr/>
        </p:nvGrpSpPr>
        <p:grpSpPr>
          <a:xfrm>
            <a:off x="57916" y="182230"/>
            <a:ext cx="768378" cy="461665"/>
            <a:chOff x="57916" y="182230"/>
            <a:chExt cx="768378" cy="461665"/>
          </a:xfrm>
        </p:grpSpPr>
        <p:pic>
          <p:nvPicPr>
            <p:cNvPr id="13" name="Imagen 12" descr="Imagen que contiene tabla, dibujo&#10;&#10;El contenido generado por IA puede ser incorrecto.">
              <a:extLst>
                <a:ext uri="{FF2B5EF4-FFF2-40B4-BE49-F238E27FC236}">
                  <a16:creationId xmlns:a16="http://schemas.microsoft.com/office/drawing/2014/main" id="{29B1DA26-852D-32B9-1F17-1C65B18F1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6" y="189294"/>
              <a:ext cx="768378" cy="453600"/>
            </a:xfrm>
            <a:prstGeom prst="rect">
              <a:avLst/>
            </a:prstGeom>
          </p:spPr>
        </p:pic>
        <p:sp>
          <p:nvSpPr>
            <p:cNvPr id="2" name="CuadroTexto 1">
              <a:extLst>
                <a:ext uri="{FF2B5EF4-FFF2-40B4-BE49-F238E27FC236}">
                  <a16:creationId xmlns:a16="http://schemas.microsoft.com/office/drawing/2014/main" id="{3B556479-CF0E-7321-45EC-F6D2541999FA}"/>
                </a:ext>
              </a:extLst>
            </p:cNvPr>
            <p:cNvSpPr txBox="1"/>
            <p:nvPr/>
          </p:nvSpPr>
          <p:spPr>
            <a:xfrm>
              <a:off x="178592" y="182230"/>
              <a:ext cx="627149" cy="461665"/>
            </a:xfrm>
            <a:prstGeom prst="rect">
              <a:avLst/>
            </a:prstGeom>
            <a:noFill/>
          </p:spPr>
          <p:txBody>
            <a:bodyPr wrap="square" rtlCol="0">
              <a:spAutoFit/>
            </a:bodyPr>
            <a:lstStyle/>
            <a:p>
              <a:r>
                <a:rPr lang="es-ES" sz="2400" dirty="0">
                  <a:solidFill>
                    <a:schemeClr val="bg1"/>
                  </a:solidFill>
                  <a:effectLst>
                    <a:glow rad="63500">
                      <a:srgbClr val="9C2926"/>
                    </a:glow>
                  </a:effectLst>
                </a:rPr>
                <a:t>17</a:t>
              </a:r>
            </a:p>
          </p:txBody>
        </p:sp>
      </p:grpSp>
      <p:grpSp>
        <p:nvGrpSpPr>
          <p:cNvPr id="8" name="Grupo 7">
            <a:extLst>
              <a:ext uri="{FF2B5EF4-FFF2-40B4-BE49-F238E27FC236}">
                <a16:creationId xmlns:a16="http://schemas.microsoft.com/office/drawing/2014/main" id="{08C65CFC-B2E4-36BE-72E1-11EDE4933824}"/>
              </a:ext>
            </a:extLst>
          </p:cNvPr>
          <p:cNvGrpSpPr/>
          <p:nvPr/>
        </p:nvGrpSpPr>
        <p:grpSpPr>
          <a:xfrm>
            <a:off x="682610" y="179936"/>
            <a:ext cx="10999067" cy="453600"/>
            <a:chOff x="682610" y="179936"/>
            <a:chExt cx="10999067" cy="453600"/>
          </a:xfrm>
        </p:grpSpPr>
        <p:pic>
          <p:nvPicPr>
            <p:cNvPr id="7" name="Imagen 6" descr="Forma&#10;&#10;El contenido generado por IA puede ser incorrecto.">
              <a:extLst>
                <a:ext uri="{FF2B5EF4-FFF2-40B4-BE49-F238E27FC236}">
                  <a16:creationId xmlns:a16="http://schemas.microsoft.com/office/drawing/2014/main" id="{3DF3E52B-AB20-F7C8-100C-D1D00A687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6937" y="179936"/>
              <a:ext cx="2334740" cy="453600"/>
            </a:xfrm>
            <a:prstGeom prst="rect">
              <a:avLst/>
            </a:prstGeom>
          </p:spPr>
        </p:pic>
        <p:pic>
          <p:nvPicPr>
            <p:cNvPr id="9" name="Imagen 8" descr="Forma&#10;&#10;El contenido generado por IA puede ser incorrecto.">
              <a:extLst>
                <a:ext uri="{FF2B5EF4-FFF2-40B4-BE49-F238E27FC236}">
                  <a16:creationId xmlns:a16="http://schemas.microsoft.com/office/drawing/2014/main" id="{78C59B80-CA1F-961E-EE93-EF3EE3A2F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610" y="179936"/>
              <a:ext cx="2334740" cy="453600"/>
            </a:xfrm>
            <a:prstGeom prst="rect">
              <a:avLst/>
            </a:prstGeom>
          </p:spPr>
        </p:pic>
        <p:pic>
          <p:nvPicPr>
            <p:cNvPr id="11" name="Imagen 10" descr="Forma, Rectángulo&#10;&#10;El contenido generado por IA puede ser incorrecto.">
              <a:extLst>
                <a:ext uri="{FF2B5EF4-FFF2-40B4-BE49-F238E27FC236}">
                  <a16:creationId xmlns:a16="http://schemas.microsoft.com/office/drawing/2014/main" id="{8ED27FC9-BDEE-73FE-73D9-0EC33FBCA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423" y="179936"/>
              <a:ext cx="10528348" cy="453600"/>
            </a:xfrm>
            <a:prstGeom prst="rect">
              <a:avLst/>
            </a:prstGeom>
          </p:spPr>
        </p:pic>
        <p:sp>
          <p:nvSpPr>
            <p:cNvPr id="6" name="CuadroTexto 5">
              <a:extLst>
                <a:ext uri="{FF2B5EF4-FFF2-40B4-BE49-F238E27FC236}">
                  <a16:creationId xmlns:a16="http://schemas.microsoft.com/office/drawing/2014/main" id="{F297EBCD-B1DC-1C04-5980-AF412B3C51D0}"/>
                </a:ext>
              </a:extLst>
            </p:cNvPr>
            <p:cNvSpPr txBox="1"/>
            <p:nvPr/>
          </p:nvSpPr>
          <p:spPr>
            <a:xfrm>
              <a:off x="931070" y="179936"/>
              <a:ext cx="10479883" cy="400110"/>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What encouragement is offered to those who are tempted to despair regarding their sins</a:t>
              </a:r>
              <a:r>
                <a:rPr lang="es-ES" sz="2000" b="1" dirty="0">
                  <a:solidFill>
                    <a:schemeClr val="bg1"/>
                  </a:solidFill>
                  <a:effectLst>
                    <a:outerShdw blurRad="38100" dist="38100" dir="2700000" algn="tl">
                      <a:srgbClr val="000000">
                        <a:alpha val="43137"/>
                      </a:srgbClr>
                    </a:outerShdw>
                  </a:effectLst>
                </a:rPr>
                <a:t>?</a:t>
              </a:r>
            </a:p>
          </p:txBody>
        </p:sp>
      </p:grpSp>
      <p:pic>
        <p:nvPicPr>
          <p:cNvPr id="16" name="Imagen 15" descr="Imagen que contiene persona, hombre, viendo, celular&#10;&#10;El contenido generado por IA puede ser incorrecto.">
            <a:extLst>
              <a:ext uri="{FF2B5EF4-FFF2-40B4-BE49-F238E27FC236}">
                <a16:creationId xmlns:a16="http://schemas.microsoft.com/office/drawing/2014/main" id="{ADC20571-2D00-F532-3A6E-06DF02E4089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38538" y="755729"/>
            <a:ext cx="3686106" cy="3686106"/>
          </a:xfrm>
          <a:prstGeom prst="ellipse">
            <a:avLst/>
          </a:prstGeom>
          <a:ln w="63500" cap="rnd">
            <a:solidFill>
              <a:srgbClr val="99232C"/>
            </a:solidFill>
          </a:ln>
          <a:effectLst/>
          <a:scene3d>
            <a:camera prst="orthographicFront"/>
            <a:lightRig rig="contrasting" dir="t">
              <a:rot lat="0" lon="0" rev="3000000"/>
            </a:lightRig>
          </a:scene3d>
          <a:sp3d contourW="7620">
            <a:bevelT w="95250" h="31750"/>
            <a:contourClr>
              <a:srgbClr val="333333"/>
            </a:contourClr>
          </a:sp3d>
        </p:spPr>
      </p:pic>
      <p:pic>
        <p:nvPicPr>
          <p:cNvPr id="18" name="Imagen 17" descr="Imagen que contiene persona, hombre, edificio, sostener&#10;&#10;El contenido generado por IA puede ser incorrecto.">
            <a:extLst>
              <a:ext uri="{FF2B5EF4-FFF2-40B4-BE49-F238E27FC236}">
                <a16:creationId xmlns:a16="http://schemas.microsoft.com/office/drawing/2014/main" id="{5DBFBF0C-BDDC-E6B7-EB96-D0E98D8159D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56500" y="769444"/>
            <a:ext cx="4122080" cy="3686106"/>
          </a:xfrm>
          <a:prstGeom prst="ellipse">
            <a:avLst/>
          </a:prstGeom>
          <a:ln w="63500" cap="rnd">
            <a:solidFill>
              <a:srgbClr val="99232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0717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out)">
                                      <p:cBhvr>
                                        <p:cTn id="15" dur="7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out)">
                                      <p:cBhvr>
                                        <p:cTn id="20" dur="750"/>
                                        <p:tgtEl>
                                          <p:spTgt spid="18"/>
                                        </p:tgtEl>
                                      </p:cBhvr>
                                    </p:animEffect>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38000"/>
          </a:stretch>
        </a:blipFill>
        <a:effectLst/>
      </p:bgPr>
    </p:bg>
    <p:spTree>
      <p:nvGrpSpPr>
        <p:cNvPr id="1" name="">
          <a:extLst>
            <a:ext uri="{FF2B5EF4-FFF2-40B4-BE49-F238E27FC236}">
              <a16:creationId xmlns:a16="http://schemas.microsoft.com/office/drawing/2014/main" id="{7282B55A-2FE1-0D31-1E55-5483B1A386D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F5FBD1F-7771-0CCF-EA0F-F23F85788EEC}"/>
              </a:ext>
            </a:extLst>
          </p:cNvPr>
          <p:cNvSpPr txBox="1"/>
          <p:nvPr/>
        </p:nvSpPr>
        <p:spPr>
          <a:xfrm>
            <a:off x="77768" y="593356"/>
            <a:ext cx="10730440" cy="476071"/>
          </a:xfrm>
          <a:prstGeom prst="roundRect">
            <a:avLst>
              <a:gd name="adj" fmla="val 50000"/>
            </a:avLst>
          </a:prstGeom>
          <a:gradFill>
            <a:gsLst>
              <a:gs pos="0">
                <a:srgbClr val="E1C5DD"/>
              </a:gs>
              <a:gs pos="50000">
                <a:srgbClr val="E1C5DD"/>
              </a:gs>
              <a:gs pos="100000">
                <a:srgbClr val="E1C5DD"/>
              </a:gs>
            </a:gsLst>
          </a:gradFill>
          <a:ln w="28575"/>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lIns="396000" tIns="0" bIns="0" anchor="ctr" anchorCtr="0">
            <a:spAutoFit/>
            <a:sp3d extrusionH="57150">
              <a:bevelT w="38100" h="38100"/>
            </a:sp3d>
          </a:bodyPr>
          <a:lstStyle/>
          <a:p>
            <a:pPr algn="ctr"/>
            <a:r>
              <a:rPr lang="en-US" sz="2200" b="1" dirty="0">
                <a:solidFill>
                  <a:schemeClr val="accent5">
                    <a:lumMod val="75000"/>
                  </a:schemeClr>
                </a:solidFill>
              </a:rPr>
              <a:t>What two important sources testify of God’s love? What does each say to us</a:t>
            </a:r>
            <a:r>
              <a:rPr lang="es-ES" sz="2200" b="1" dirty="0">
                <a:solidFill>
                  <a:schemeClr val="accent5">
                    <a:lumMod val="75000"/>
                  </a:schemeClr>
                </a:solidFill>
              </a:rPr>
              <a:t>?</a:t>
            </a:r>
          </a:p>
        </p:txBody>
      </p:sp>
      <p:sp>
        <p:nvSpPr>
          <p:cNvPr id="7" name="CuadroTexto 6">
            <a:extLst>
              <a:ext uri="{FF2B5EF4-FFF2-40B4-BE49-F238E27FC236}">
                <a16:creationId xmlns:a16="http://schemas.microsoft.com/office/drawing/2014/main" id="{BC661911-23F1-E904-5459-1EEFC9B8D80A}"/>
              </a:ext>
            </a:extLst>
          </p:cNvPr>
          <p:cNvSpPr txBox="1"/>
          <p:nvPr/>
        </p:nvSpPr>
        <p:spPr>
          <a:xfrm>
            <a:off x="4592620" y="1481711"/>
            <a:ext cx="7521613" cy="2554545"/>
          </a:xfrm>
          <a:prstGeom prst="rect">
            <a:avLst/>
          </a:prstGeom>
          <a:noFill/>
        </p:spPr>
        <p:txBody>
          <a:bodyPr wrap="square">
            <a:spAutoFit/>
          </a:bodyPr>
          <a:lstStyle/>
          <a:p>
            <a:pPr marL="88900" indent="-88900">
              <a:buClr>
                <a:srgbClr val="912787"/>
              </a:buClr>
              <a:buFont typeface="+mj-lt"/>
              <a:buAutoNum type="romanUcPeriod"/>
            </a:pPr>
            <a:r>
              <a:rPr lang="es-ES" sz="2000" b="1" dirty="0"/>
              <a:t> </a:t>
            </a:r>
            <a:r>
              <a:rPr lang="en-US" sz="2000" b="1" dirty="0"/>
              <a:t>Our Father in heaven is the source of life, of wisdom, and of joy. Look at the wonderful and beautiful things of nature. Think of their marvelous adaptation to the needs and happiness, not only of man, but of all living creatures. The sunshine and the rain, that gladden and refresh the earth, the hills and seas and plains, all speak to us of the Creator's love. It is God who supplies the daily needs of all His creatures. In the beautiful words of the psalmist</a:t>
            </a:r>
            <a:r>
              <a:rPr lang="es-ES" sz="2000" b="1" dirty="0"/>
              <a:t>. (</a:t>
            </a:r>
            <a:r>
              <a:rPr lang="de-DE" sz="2000" b="1" dirty="0"/>
              <a:t>Psalm 145:15, 16</a:t>
            </a:r>
            <a:r>
              <a:rPr lang="es-ES" sz="2000" b="1" dirty="0"/>
              <a:t>)</a:t>
            </a:r>
          </a:p>
        </p:txBody>
      </p:sp>
      <p:sp>
        <p:nvSpPr>
          <p:cNvPr id="9" name="CuadroTexto 8">
            <a:extLst>
              <a:ext uri="{FF2B5EF4-FFF2-40B4-BE49-F238E27FC236}">
                <a16:creationId xmlns:a16="http://schemas.microsoft.com/office/drawing/2014/main" id="{F694B844-953E-B4D5-06A2-2BA174CD7921}"/>
              </a:ext>
            </a:extLst>
          </p:cNvPr>
          <p:cNvSpPr txBox="1"/>
          <p:nvPr/>
        </p:nvSpPr>
        <p:spPr>
          <a:xfrm>
            <a:off x="570322" y="1113670"/>
            <a:ext cx="9477305" cy="400110"/>
          </a:xfrm>
          <a:prstGeom prst="rect">
            <a:avLst/>
          </a:prstGeom>
          <a:noFill/>
        </p:spPr>
        <p:txBody>
          <a:bodyPr wrap="square">
            <a:spAutoFit/>
          </a:bodyPr>
          <a:lstStyle/>
          <a:p>
            <a:r>
              <a:rPr lang="en-US" sz="2000" b="1" i="1" dirty="0"/>
              <a:t>Nature and revelation alike testify of God's love</a:t>
            </a:r>
            <a:r>
              <a:rPr lang="es-ES" sz="2000" b="1" i="1" dirty="0"/>
              <a:t>. </a:t>
            </a:r>
          </a:p>
        </p:txBody>
      </p:sp>
      <p:sp>
        <p:nvSpPr>
          <p:cNvPr id="11" name="CuadroTexto 10">
            <a:extLst>
              <a:ext uri="{FF2B5EF4-FFF2-40B4-BE49-F238E27FC236}">
                <a16:creationId xmlns:a16="http://schemas.microsoft.com/office/drawing/2014/main" id="{56911E37-E8D6-E5F5-500B-4D8628333D59}"/>
              </a:ext>
            </a:extLst>
          </p:cNvPr>
          <p:cNvSpPr txBox="1"/>
          <p:nvPr/>
        </p:nvSpPr>
        <p:spPr>
          <a:xfrm>
            <a:off x="324044" y="3990197"/>
            <a:ext cx="8376060" cy="2862322"/>
          </a:xfrm>
          <a:prstGeom prst="rect">
            <a:avLst/>
          </a:prstGeom>
          <a:noFill/>
        </p:spPr>
        <p:txBody>
          <a:bodyPr wrap="square">
            <a:spAutoFit/>
          </a:bodyPr>
          <a:lstStyle/>
          <a:p>
            <a:pPr marL="88900" indent="-88900">
              <a:buClr>
                <a:srgbClr val="912787"/>
              </a:buClr>
              <a:buFont typeface="+mj-lt"/>
              <a:buAutoNum type="romanUcPeriod" startAt="2"/>
              <a:tabLst>
                <a:tab pos="88900" algn="l"/>
              </a:tabLst>
            </a:pPr>
            <a:r>
              <a:rPr lang="es-ES" sz="2000" b="1" dirty="0"/>
              <a:t> </a:t>
            </a:r>
            <a:r>
              <a:rPr lang="en-US" sz="2000" b="1" dirty="0"/>
              <a:t>The word of God reveals His character. He Himself has declared His infinite love and pity. When Moses prayed, “Show me Thy glory,” the Lord answered, “I will make all My goodness pass before thee.” Exodus 33:18, 19. This is His glory. The Lord passed before Moses, and proclaimed, “The Lord, The Lord God, merciful and gracious, long-suffering, and abundant in goodness and truth, keeping mercy for thousands, forgiving iniquity and transgression and sin.” Exodus 34:6, 7. He is “slow to anger, and of great kindness,” “because He </a:t>
            </a:r>
            <a:r>
              <a:rPr lang="en-US" sz="2000" b="1" dirty="0" err="1"/>
              <a:t>delighteth</a:t>
            </a:r>
            <a:r>
              <a:rPr lang="en-US" sz="2000" b="1" dirty="0"/>
              <a:t> in mercy.” Jonah 4:2; Micah 7:18</a:t>
            </a:r>
            <a:endParaRPr lang="es-ES" sz="2000" b="1" dirty="0"/>
          </a:p>
        </p:txBody>
      </p:sp>
      <p:sp>
        <p:nvSpPr>
          <p:cNvPr id="13" name="CuadroTexto 12">
            <a:extLst>
              <a:ext uri="{FF2B5EF4-FFF2-40B4-BE49-F238E27FC236}">
                <a16:creationId xmlns:a16="http://schemas.microsoft.com/office/drawing/2014/main" id="{B32CDFE6-96AD-82D1-5B08-FEA1A4313871}"/>
              </a:ext>
            </a:extLst>
          </p:cNvPr>
          <p:cNvSpPr txBox="1"/>
          <p:nvPr/>
        </p:nvSpPr>
        <p:spPr>
          <a:xfrm>
            <a:off x="95024" y="64548"/>
            <a:ext cx="3743551" cy="369332"/>
          </a:xfrm>
          <a:prstGeom prst="rect">
            <a:avLst/>
          </a:prstGeom>
          <a:solidFill>
            <a:schemeClr val="tx1"/>
          </a:solidFill>
        </p:spPr>
        <p:style>
          <a:lnRef idx="2">
            <a:schemeClr val="accent5">
              <a:shade val="15000"/>
            </a:schemeClr>
          </a:lnRef>
          <a:fillRef idx="1">
            <a:schemeClr val="accent5"/>
          </a:fillRef>
          <a:effectRef idx="0">
            <a:schemeClr val="accent5"/>
          </a:effectRef>
          <a:fontRef idx="minor">
            <a:schemeClr val="lt1"/>
          </a:fontRef>
        </p:style>
        <p:txBody>
          <a:bodyPr wrap="square">
            <a:spAutoFit/>
          </a:bodyPr>
          <a:lstStyle/>
          <a:p>
            <a:pPr algn="ctr"/>
            <a:r>
              <a:rPr lang="es-ES" b="1" dirty="0" err="1">
                <a:solidFill>
                  <a:srgbClr val="FFFF66"/>
                </a:solidFill>
                <a:effectLst>
                  <a:outerShdw blurRad="38100" dist="38100" dir="2700000" algn="tl">
                    <a:srgbClr val="000000">
                      <a:alpha val="43137"/>
                    </a:srgbClr>
                  </a:outerShdw>
                </a:effectLst>
              </a:rPr>
              <a:t>Chapter</a:t>
            </a:r>
            <a:r>
              <a:rPr lang="es-ES" b="1" dirty="0">
                <a:solidFill>
                  <a:srgbClr val="FFFF66"/>
                </a:solidFill>
                <a:effectLst>
                  <a:outerShdw blurRad="38100" dist="38100" dir="2700000" algn="tl">
                    <a:srgbClr val="000000">
                      <a:alpha val="43137"/>
                    </a:srgbClr>
                  </a:outerShdw>
                </a:effectLst>
              </a:rPr>
              <a:t> 1: “</a:t>
            </a:r>
            <a:r>
              <a:rPr lang="es-ES" b="1" dirty="0" err="1">
                <a:solidFill>
                  <a:srgbClr val="FFFF66"/>
                </a:solidFill>
                <a:effectLst>
                  <a:outerShdw blurRad="38100" dist="38100" dir="2700000" algn="tl">
                    <a:srgbClr val="000000">
                      <a:alpha val="43137"/>
                    </a:srgbClr>
                  </a:outerShdw>
                </a:effectLst>
              </a:rPr>
              <a:t>God’s</a:t>
            </a:r>
            <a:r>
              <a:rPr lang="es-ES" b="1" dirty="0">
                <a:solidFill>
                  <a:srgbClr val="FFFF66"/>
                </a:solidFill>
                <a:effectLst>
                  <a:outerShdw blurRad="38100" dist="38100" dir="2700000" algn="tl">
                    <a:srgbClr val="000000">
                      <a:alpha val="43137"/>
                    </a:srgbClr>
                  </a:outerShdw>
                </a:effectLst>
              </a:rPr>
              <a:t> Love </a:t>
            </a:r>
            <a:r>
              <a:rPr lang="es-ES" b="1" dirty="0" err="1">
                <a:solidFill>
                  <a:srgbClr val="FFFF66"/>
                </a:solidFill>
                <a:effectLst>
                  <a:outerShdw blurRad="38100" dist="38100" dir="2700000" algn="tl">
                    <a:srgbClr val="000000">
                      <a:alpha val="43137"/>
                    </a:srgbClr>
                  </a:outerShdw>
                </a:effectLst>
              </a:rPr>
              <a:t>for</a:t>
            </a:r>
            <a:r>
              <a:rPr lang="es-ES" b="1" dirty="0">
                <a:solidFill>
                  <a:srgbClr val="FFFF66"/>
                </a:solidFill>
                <a:effectLst>
                  <a:outerShdw blurRad="38100" dist="38100" dir="2700000" algn="tl">
                    <a:srgbClr val="000000">
                      <a:alpha val="43137"/>
                    </a:srgbClr>
                  </a:outerShdw>
                </a:effectLst>
              </a:rPr>
              <a:t> Man” </a:t>
            </a:r>
          </a:p>
        </p:txBody>
      </p:sp>
      <p:pic>
        <p:nvPicPr>
          <p:cNvPr id="3" name="Imagen 2" descr="Vista de campo con montañas de fondo&#10;&#10;El contenido generado por IA puede ser incorrecto.">
            <a:extLst>
              <a:ext uri="{FF2B5EF4-FFF2-40B4-BE49-F238E27FC236}">
                <a16:creationId xmlns:a16="http://schemas.microsoft.com/office/drawing/2014/main" id="{C4DA7781-08FF-B072-D373-CD26735C0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15" y="1619439"/>
            <a:ext cx="4366034" cy="2279087"/>
          </a:xfrm>
          <a:prstGeom prst="rect">
            <a:avLst/>
          </a:prstGeom>
          <a:ln w="38100" cap="sq">
            <a:solidFill>
              <a:srgbClr val="701E66"/>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AE7DF65A-2026-85F6-0521-7BDBE435A825}"/>
              </a:ext>
            </a:extLst>
          </p:cNvPr>
          <p:cNvPicPr>
            <a:picLocks noChangeAspect="1"/>
          </p:cNvPicPr>
          <p:nvPr/>
        </p:nvPicPr>
        <p:blipFill rotWithShape="1">
          <a:blip r:embed="rId4"/>
          <a:srcRect l="16264" t="294" r="3753" b="-294"/>
          <a:stretch>
            <a:fillRect/>
          </a:stretch>
        </p:blipFill>
        <p:spPr>
          <a:xfrm>
            <a:off x="9036425" y="4099016"/>
            <a:ext cx="3077808" cy="2644684"/>
          </a:xfrm>
          <a:prstGeom prst="rect">
            <a:avLst/>
          </a:prstGeom>
          <a:ln w="38100" cap="sq">
            <a:solidFill>
              <a:srgbClr val="701E66"/>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BF79F9A9-6DCB-56BA-BBBD-723C88EFB569}"/>
              </a:ext>
            </a:extLst>
          </p:cNvPr>
          <p:cNvGrpSpPr/>
          <p:nvPr/>
        </p:nvGrpSpPr>
        <p:grpSpPr>
          <a:xfrm>
            <a:off x="21446" y="573478"/>
            <a:ext cx="548876" cy="531706"/>
            <a:chOff x="21446" y="573478"/>
            <a:chExt cx="548876" cy="531706"/>
          </a:xfrm>
        </p:grpSpPr>
        <p:sp>
          <p:nvSpPr>
            <p:cNvPr id="10" name="Elipse 9">
              <a:extLst>
                <a:ext uri="{FF2B5EF4-FFF2-40B4-BE49-F238E27FC236}">
                  <a16:creationId xmlns:a16="http://schemas.microsoft.com/office/drawing/2014/main" id="{EB949719-95AE-017A-6E9A-B9CAA4FEFDAB}"/>
                </a:ext>
              </a:extLst>
            </p:cNvPr>
            <p:cNvSpPr/>
            <p:nvPr/>
          </p:nvSpPr>
          <p:spPr>
            <a:xfrm>
              <a:off x="21446" y="573478"/>
              <a:ext cx="475511" cy="505888"/>
            </a:xfrm>
            <a:prstGeom prst="ellipse">
              <a:avLst/>
            </a:prstGeom>
            <a:gradFill>
              <a:gsLst>
                <a:gs pos="0">
                  <a:srgbClr val="E1C5DD"/>
                </a:gs>
                <a:gs pos="50000">
                  <a:srgbClr val="E1C5DD"/>
                </a:gs>
                <a:gs pos="100000">
                  <a:srgbClr val="E1C5DD"/>
                </a:gs>
              </a:gsLst>
            </a:gradFill>
            <a:ln w="28575"/>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lIns="396000" tIns="0" bIns="0" anchor="ctr" anchorCtr="0">
              <a:spAutoFit/>
              <a:sp3d extrusionH="57150">
                <a:bevelT w="38100" h="38100"/>
              </a:sp3d>
            </a:bodyPr>
            <a:lstStyle/>
            <a:p>
              <a:pPr algn="ctr"/>
              <a:endParaRPr lang="es-ES" sz="2200" b="1">
                <a:solidFill>
                  <a:schemeClr val="accent5">
                    <a:lumMod val="75000"/>
                  </a:schemeClr>
                </a:solidFill>
              </a:endParaRPr>
            </a:p>
          </p:txBody>
        </p:sp>
        <p:sp>
          <p:nvSpPr>
            <p:cNvPr id="12" name="CuadroTexto 11">
              <a:extLst>
                <a:ext uri="{FF2B5EF4-FFF2-40B4-BE49-F238E27FC236}">
                  <a16:creationId xmlns:a16="http://schemas.microsoft.com/office/drawing/2014/main" id="{5EE8A64F-868B-6271-8F58-5480CC4759F0}"/>
                </a:ext>
              </a:extLst>
            </p:cNvPr>
            <p:cNvSpPr txBox="1"/>
            <p:nvPr/>
          </p:nvSpPr>
          <p:spPr>
            <a:xfrm>
              <a:off x="77767" y="581964"/>
              <a:ext cx="492555" cy="523220"/>
            </a:xfrm>
            <a:prstGeom prst="rect">
              <a:avLst/>
            </a:prstGeom>
            <a:noFill/>
          </p:spPr>
          <p:txBody>
            <a:bodyPr wrap="square" rtlCol="0">
              <a:spAutoFit/>
            </a:bodyPr>
            <a:lstStyle/>
            <a:p>
              <a:r>
                <a:rPr lang="es-ES" sz="2800" dirty="0">
                  <a:solidFill>
                    <a:schemeClr val="bg1"/>
                  </a:solidFill>
                  <a:effectLst>
                    <a:glow rad="63500">
                      <a:srgbClr val="912787"/>
                    </a:glow>
                  </a:effectLst>
                </a:rPr>
                <a:t>1</a:t>
              </a:r>
            </a:p>
          </p:txBody>
        </p:sp>
      </p:grpSp>
    </p:spTree>
    <p:extLst>
      <p:ext uri="{BB962C8B-B14F-4D97-AF65-F5344CB8AC3E}">
        <p14:creationId xmlns:p14="http://schemas.microsoft.com/office/powerpoint/2010/main" val="6613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6000" b="-6000"/>
          </a:stretch>
        </a:blipFill>
        <a:effectLst/>
      </p:bgPr>
    </p:bg>
    <p:spTree>
      <p:nvGrpSpPr>
        <p:cNvPr id="1" name="">
          <a:extLst>
            <a:ext uri="{FF2B5EF4-FFF2-40B4-BE49-F238E27FC236}">
              <a16:creationId xmlns:a16="http://schemas.microsoft.com/office/drawing/2014/main" id="{91EE47A6-EAF6-3611-B510-B72223931BC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7590FF8-2267-3551-E37D-9F5E93E950E8}"/>
              </a:ext>
            </a:extLst>
          </p:cNvPr>
          <p:cNvSpPr txBox="1"/>
          <p:nvPr/>
        </p:nvSpPr>
        <p:spPr>
          <a:xfrm>
            <a:off x="417444" y="77159"/>
            <a:ext cx="9555232" cy="729015"/>
          </a:xfrm>
          <a:prstGeom prst="roundRect">
            <a:avLst>
              <a:gd name="adj" fmla="val 17205"/>
            </a:avLst>
          </a:prstGeom>
          <a:gradFill>
            <a:gsLst>
              <a:gs pos="0">
                <a:srgbClr val="DAFFE0"/>
              </a:gs>
              <a:gs pos="50000">
                <a:srgbClr val="DAFFE0"/>
              </a:gs>
              <a:gs pos="100000">
                <a:srgbClr val="DAFFE0"/>
              </a:gs>
            </a:gsLst>
          </a:gradFill>
          <a:ln w="28575">
            <a:solidFill>
              <a:schemeClr val="accent6">
                <a:lumMod val="75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lIns="288000" tIns="0" rIns="0" bIns="0" anchor="ctr" anchorCtr="0">
            <a:noAutofit/>
            <a:sp3d extrusionH="57150">
              <a:bevelT w="38100" h="38100"/>
            </a:sp3d>
          </a:bodyPr>
          <a:lstStyle>
            <a:defPPr>
              <a:defRPr lang="es-ES"/>
            </a:defPPr>
            <a:lvl1pPr algn="ctr">
              <a:defRPr sz="2200" b="1">
                <a:solidFill>
                  <a:schemeClr val="accent5">
                    <a:lumMod val="50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accent6">
                    <a:lumMod val="50000"/>
                  </a:schemeClr>
                </a:solidFill>
              </a:rPr>
              <a:t>Even though transgression of God’s law has brought woe and death, what might we learn from the curse</a:t>
            </a:r>
            <a:r>
              <a:rPr lang="es-ES" dirty="0">
                <a:solidFill>
                  <a:schemeClr val="accent6">
                    <a:lumMod val="50000"/>
                  </a:schemeClr>
                </a:solidFill>
              </a:rPr>
              <a:t>?</a:t>
            </a:r>
          </a:p>
        </p:txBody>
      </p:sp>
      <p:sp>
        <p:nvSpPr>
          <p:cNvPr id="5" name="CuadroTexto 4">
            <a:extLst>
              <a:ext uri="{FF2B5EF4-FFF2-40B4-BE49-F238E27FC236}">
                <a16:creationId xmlns:a16="http://schemas.microsoft.com/office/drawing/2014/main" id="{6332DC54-D366-C9B6-C112-126F08123019}"/>
              </a:ext>
            </a:extLst>
          </p:cNvPr>
          <p:cNvSpPr txBox="1"/>
          <p:nvPr/>
        </p:nvSpPr>
        <p:spPr>
          <a:xfrm>
            <a:off x="174796" y="787886"/>
            <a:ext cx="9962472" cy="3170099"/>
          </a:xfrm>
          <a:prstGeom prst="rect">
            <a:avLst/>
          </a:prstGeom>
          <a:noFill/>
        </p:spPr>
        <p:txBody>
          <a:bodyPr wrap="square">
            <a:spAutoFit/>
          </a:bodyPr>
          <a:lstStyle/>
          <a:p>
            <a:r>
              <a:rPr lang="en-US" sz="2000" b="1" dirty="0"/>
              <a:t>God made man perfectly holy and happy; and the fair earth, as it came from the Creator's hand, bore no blight of decay or shadow of the curse. It is transgression of God's law—the law of love—that has brought woe and death. Yet even amid the suffering that results from sin, God's love is revealed. It is written that God cursed the ground for man's sake. Genesis 3:17The thorn and the thistle—the difficulties and trials that make his life one of toil and care—were appointed for his good as a part of the training needful in God's plan for his uplifting from the ruin and degradation that sin has wrought. The  world, though fallen, is not all sorrow and misery. In nature itself are messages of hope and comfort.</a:t>
            </a:r>
          </a:p>
          <a:p>
            <a:r>
              <a:rPr lang="en-US" sz="2000" b="1" dirty="0"/>
              <a:t>There are flowers upon the thistles, and the thorns are covered with roses. </a:t>
            </a:r>
            <a:endParaRPr lang="es-ES" sz="2000" b="1" dirty="0"/>
          </a:p>
        </p:txBody>
      </p:sp>
      <p:sp>
        <p:nvSpPr>
          <p:cNvPr id="7" name="CuadroTexto 6">
            <a:extLst>
              <a:ext uri="{FF2B5EF4-FFF2-40B4-BE49-F238E27FC236}">
                <a16:creationId xmlns:a16="http://schemas.microsoft.com/office/drawing/2014/main" id="{B1EE2ABB-6C94-5057-1E63-A78B89F5AE3D}"/>
              </a:ext>
            </a:extLst>
          </p:cNvPr>
          <p:cNvSpPr txBox="1"/>
          <p:nvPr/>
        </p:nvSpPr>
        <p:spPr>
          <a:xfrm>
            <a:off x="2024008" y="3949552"/>
            <a:ext cx="7281918" cy="455513"/>
          </a:xfrm>
          <a:prstGeom prst="roundRect">
            <a:avLst>
              <a:gd name="adj" fmla="val 31261"/>
            </a:avLst>
          </a:prstGeom>
          <a:gradFill>
            <a:gsLst>
              <a:gs pos="0">
                <a:srgbClr val="F9D9C7"/>
              </a:gs>
              <a:gs pos="50000">
                <a:srgbClr val="F9D9C7"/>
              </a:gs>
              <a:gs pos="100000">
                <a:srgbClr val="F9D9C7"/>
              </a:gs>
            </a:gsLst>
          </a:gradFill>
          <a:ln w="28575">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tIns="0" bIns="0">
            <a:noAutofit/>
            <a:sp3d extrusionH="57150">
              <a:bevelT w="38100" h="38100"/>
            </a:sp3d>
          </a:bodyPr>
          <a:lstStyle>
            <a:defPPr>
              <a:defRPr lang="es-ES"/>
            </a:defPPr>
            <a:lvl1pPr algn="ctr">
              <a:defRPr sz="2200" b="1">
                <a:solidFill>
                  <a:schemeClr val="accent5">
                    <a:lumMod val="50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accent2">
                    <a:lumMod val="50000"/>
                  </a:schemeClr>
                </a:solidFill>
              </a:rPr>
              <a:t>How has Satan tried to misrepresent God to sinners</a:t>
            </a:r>
            <a:r>
              <a:rPr lang="es-ES" dirty="0">
                <a:solidFill>
                  <a:schemeClr val="accent2">
                    <a:lumMod val="50000"/>
                  </a:schemeClr>
                </a:solidFill>
              </a:rPr>
              <a:t>?</a:t>
            </a:r>
          </a:p>
        </p:txBody>
      </p:sp>
      <p:sp>
        <p:nvSpPr>
          <p:cNvPr id="9" name="CuadroTexto 8">
            <a:extLst>
              <a:ext uri="{FF2B5EF4-FFF2-40B4-BE49-F238E27FC236}">
                <a16:creationId xmlns:a16="http://schemas.microsoft.com/office/drawing/2014/main" id="{3E96C27E-CA36-081E-5601-304FFA38E471}"/>
              </a:ext>
            </a:extLst>
          </p:cNvPr>
          <p:cNvSpPr txBox="1"/>
          <p:nvPr/>
        </p:nvSpPr>
        <p:spPr>
          <a:xfrm>
            <a:off x="2516562" y="4379169"/>
            <a:ext cx="9576120" cy="2554545"/>
          </a:xfrm>
          <a:prstGeom prst="rect">
            <a:avLst/>
          </a:prstGeom>
          <a:noFill/>
        </p:spPr>
        <p:txBody>
          <a:bodyPr wrap="square">
            <a:spAutoFit/>
          </a:bodyPr>
          <a:lstStyle/>
          <a:p>
            <a:r>
              <a:rPr lang="en-US" sz="2000" b="1" dirty="0"/>
              <a:t>Though all these evidences have been given, the enemy of good blinded the minds of men, so that they looked upon God with fear; they thought of  Him as severe and unforgiving. Satan led men to conceive of God as a being whose chief attribute is stern justice,—one who is a severe judge, a harsh, exacting creditor. He pictured the Creator as a being who is watching with jealous eye to discern the errors and mistakes of men, that He may visit judgments upon them. It was to remove this dark shadow, by revealing to the world the infinite love of God, that Jesus came to live among men.</a:t>
            </a:r>
            <a:r>
              <a:rPr lang="es-ES" sz="2000" b="1" dirty="0"/>
              <a:t> </a:t>
            </a:r>
          </a:p>
        </p:txBody>
      </p:sp>
      <p:pic>
        <p:nvPicPr>
          <p:cNvPr id="4" name="Imagen 3" descr="Un par de personas de pie sobre superficie terrosa&#10;&#10;El contenido generado por IA puede ser incorrecto.">
            <a:extLst>
              <a:ext uri="{FF2B5EF4-FFF2-40B4-BE49-F238E27FC236}">
                <a16:creationId xmlns:a16="http://schemas.microsoft.com/office/drawing/2014/main" id="{BEEEEF4D-D3A9-D025-26DB-83543DC7252B}"/>
              </a:ext>
            </a:extLst>
          </p:cNvPr>
          <p:cNvPicPr>
            <a:picLocks noChangeAspect="1"/>
          </p:cNvPicPr>
          <p:nvPr/>
        </p:nvPicPr>
        <p:blipFill>
          <a:blip r:embed="rId3">
            <a:extLst>
              <a:ext uri="{28A0092B-C50C-407E-A947-70E740481C1C}">
                <a14:useLocalDpi xmlns:a14="http://schemas.microsoft.com/office/drawing/2010/main" val="0"/>
              </a:ext>
            </a:extLst>
          </a:blip>
          <a:srcRect l="40759" t="25175" r="22596" b="9017"/>
          <a:stretch>
            <a:fillRect/>
          </a:stretch>
        </p:blipFill>
        <p:spPr>
          <a:xfrm>
            <a:off x="10239376" y="121109"/>
            <a:ext cx="1749068" cy="219075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8" name="Imagen 7" descr="Una rama con hojas verdes&#10;&#10;El contenido generado por IA puede ser incorrecto.">
            <a:extLst>
              <a:ext uri="{FF2B5EF4-FFF2-40B4-BE49-F238E27FC236}">
                <a16:creationId xmlns:a16="http://schemas.microsoft.com/office/drawing/2014/main" id="{DE00197B-ECF5-F79E-CA50-DBE5B68FD7DF}"/>
              </a:ext>
            </a:extLst>
          </p:cNvPr>
          <p:cNvPicPr>
            <a:picLocks noChangeAspect="1"/>
          </p:cNvPicPr>
          <p:nvPr/>
        </p:nvPicPr>
        <p:blipFill>
          <a:blip r:embed="rId4">
            <a:extLst>
              <a:ext uri="{28A0092B-C50C-407E-A947-70E740481C1C}">
                <a14:useLocalDpi xmlns:a14="http://schemas.microsoft.com/office/drawing/2010/main" val="0"/>
              </a:ext>
            </a:extLst>
          </a:blip>
          <a:srcRect l="15833" t="24861" r="6458" b="24458"/>
          <a:stretch>
            <a:fillRect/>
          </a:stretch>
        </p:blipFill>
        <p:spPr>
          <a:xfrm>
            <a:off x="10488725" y="2502682"/>
            <a:ext cx="1354607" cy="1325199"/>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1" name="Imagen 10" descr="Un dibujo de una persona&#10;&#10;El contenido generado por IA puede ser incorrecto.">
            <a:extLst>
              <a:ext uri="{FF2B5EF4-FFF2-40B4-BE49-F238E27FC236}">
                <a16:creationId xmlns:a16="http://schemas.microsoft.com/office/drawing/2014/main" id="{98D07E8F-26D8-3325-ADF7-5A6989BADC8B}"/>
              </a:ext>
            </a:extLst>
          </p:cNvPr>
          <p:cNvPicPr>
            <a:picLocks noChangeAspect="1"/>
          </p:cNvPicPr>
          <p:nvPr/>
        </p:nvPicPr>
        <p:blipFill rotWithShape="1">
          <a:blip r:embed="rId5">
            <a:extLst>
              <a:ext uri="{28A0092B-C50C-407E-A947-70E740481C1C}">
                <a14:useLocalDpi xmlns:a14="http://schemas.microsoft.com/office/drawing/2010/main" val="0"/>
              </a:ext>
            </a:extLst>
          </a:blip>
          <a:srcRect l="537" t="2748" r="1956" b="23029"/>
          <a:stretch>
            <a:fillRect/>
          </a:stretch>
        </p:blipFill>
        <p:spPr>
          <a:xfrm>
            <a:off x="207656" y="4586746"/>
            <a:ext cx="2250472" cy="2177806"/>
          </a:xfrm>
          <a:prstGeom prst="rect">
            <a:avLst/>
          </a:prstGeom>
          <a:ln w="38100" cap="sq">
            <a:solidFill>
              <a:srgbClr val="80350E"/>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3E9A2629-E548-E412-555C-37CE83ED9604}"/>
              </a:ext>
            </a:extLst>
          </p:cNvPr>
          <p:cNvGrpSpPr/>
          <p:nvPr/>
        </p:nvGrpSpPr>
        <p:grpSpPr>
          <a:xfrm>
            <a:off x="51308" y="153936"/>
            <a:ext cx="574857" cy="575534"/>
            <a:chOff x="51308" y="153936"/>
            <a:chExt cx="574857" cy="575534"/>
          </a:xfrm>
        </p:grpSpPr>
        <p:sp>
          <p:nvSpPr>
            <p:cNvPr id="6" name="Elipse 5">
              <a:extLst>
                <a:ext uri="{FF2B5EF4-FFF2-40B4-BE49-F238E27FC236}">
                  <a16:creationId xmlns:a16="http://schemas.microsoft.com/office/drawing/2014/main" id="{CD928E2C-7E39-4CA7-5BE0-4358096B7E51}"/>
                </a:ext>
              </a:extLst>
            </p:cNvPr>
            <p:cNvSpPr/>
            <p:nvPr/>
          </p:nvSpPr>
          <p:spPr>
            <a:xfrm>
              <a:off x="51308" y="153936"/>
              <a:ext cx="574857" cy="575534"/>
            </a:xfrm>
            <a:prstGeom prst="ellipse">
              <a:avLst/>
            </a:prstGeom>
            <a:gradFill>
              <a:gsLst>
                <a:gs pos="0">
                  <a:srgbClr val="DAFFE0"/>
                </a:gs>
                <a:gs pos="50000">
                  <a:srgbClr val="DAFFE0"/>
                </a:gs>
                <a:gs pos="100000">
                  <a:srgbClr val="DAFFE0"/>
                </a:gs>
              </a:gsLst>
            </a:gradFill>
            <a:ln w="28575">
              <a:solidFill>
                <a:schemeClr val="accent6">
                  <a:lumMod val="75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lIns="0" tIns="0" rIns="0" bIns="0" anchor="ctr" anchorCtr="0">
              <a:noAutofit/>
              <a:sp3d extrusionH="57150">
                <a:bevelT w="38100" h="38100"/>
              </a:sp3d>
            </a:bodyPr>
            <a:lstStyle/>
            <a:p>
              <a:pPr algn="ctr"/>
              <a:endParaRPr lang="es-ES" sz="2200" b="1">
                <a:solidFill>
                  <a:schemeClr val="accent6">
                    <a:lumMod val="50000"/>
                  </a:schemeClr>
                </a:solidFill>
              </a:endParaRPr>
            </a:p>
          </p:txBody>
        </p:sp>
        <p:sp>
          <p:nvSpPr>
            <p:cNvPr id="10" name="CuadroTexto 9">
              <a:extLst>
                <a:ext uri="{FF2B5EF4-FFF2-40B4-BE49-F238E27FC236}">
                  <a16:creationId xmlns:a16="http://schemas.microsoft.com/office/drawing/2014/main" id="{FED09E69-029C-3EC6-5735-0EEE22F702DA}"/>
                </a:ext>
              </a:extLst>
            </p:cNvPr>
            <p:cNvSpPr txBox="1"/>
            <p:nvPr/>
          </p:nvSpPr>
          <p:spPr>
            <a:xfrm>
              <a:off x="133610" y="174687"/>
              <a:ext cx="492555" cy="523220"/>
            </a:xfrm>
            <a:prstGeom prst="rect">
              <a:avLst/>
            </a:prstGeom>
            <a:noFill/>
          </p:spPr>
          <p:txBody>
            <a:bodyPr wrap="square" rtlCol="0">
              <a:spAutoFit/>
            </a:bodyPr>
            <a:lstStyle/>
            <a:p>
              <a:r>
                <a:rPr lang="es-ES" sz="2800" dirty="0">
                  <a:solidFill>
                    <a:schemeClr val="bg1"/>
                  </a:solidFill>
                  <a:effectLst>
                    <a:glow rad="63500">
                      <a:srgbClr val="397624"/>
                    </a:glow>
                  </a:effectLst>
                </a:rPr>
                <a:t>2</a:t>
              </a:r>
            </a:p>
          </p:txBody>
        </p:sp>
      </p:grpSp>
      <p:grpSp>
        <p:nvGrpSpPr>
          <p:cNvPr id="14" name="Grupo 13">
            <a:extLst>
              <a:ext uri="{FF2B5EF4-FFF2-40B4-BE49-F238E27FC236}">
                <a16:creationId xmlns:a16="http://schemas.microsoft.com/office/drawing/2014/main" id="{BD808EA0-068D-FCC3-E72D-2A29EEE93826}"/>
              </a:ext>
            </a:extLst>
          </p:cNvPr>
          <p:cNvGrpSpPr/>
          <p:nvPr/>
        </p:nvGrpSpPr>
        <p:grpSpPr>
          <a:xfrm>
            <a:off x="1665195" y="3889541"/>
            <a:ext cx="584796" cy="575534"/>
            <a:chOff x="1665195" y="3908997"/>
            <a:chExt cx="584796" cy="575534"/>
          </a:xfrm>
        </p:grpSpPr>
        <p:sp>
          <p:nvSpPr>
            <p:cNvPr id="13" name="Elipse 12">
              <a:extLst>
                <a:ext uri="{FF2B5EF4-FFF2-40B4-BE49-F238E27FC236}">
                  <a16:creationId xmlns:a16="http://schemas.microsoft.com/office/drawing/2014/main" id="{9AAD1652-6981-08B3-A443-622E79E16581}"/>
                </a:ext>
              </a:extLst>
            </p:cNvPr>
            <p:cNvSpPr/>
            <p:nvPr/>
          </p:nvSpPr>
          <p:spPr>
            <a:xfrm>
              <a:off x="1665195" y="3908997"/>
              <a:ext cx="574857" cy="575534"/>
            </a:xfrm>
            <a:prstGeom prst="ellipse">
              <a:avLst/>
            </a:prstGeom>
            <a:gradFill>
              <a:gsLst>
                <a:gs pos="0">
                  <a:srgbClr val="F9D9C7"/>
                </a:gs>
                <a:gs pos="50000">
                  <a:srgbClr val="F9D9C7"/>
                </a:gs>
                <a:gs pos="100000">
                  <a:srgbClr val="F9D9C7"/>
                </a:gs>
              </a:gsLst>
            </a:gradFill>
            <a:ln w="28575">
              <a:solidFill>
                <a:schemeClr val="accent2">
                  <a:lumMod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tIns="0" bIns="0">
              <a:noAutofit/>
              <a:sp3d extrusionH="57150">
                <a:bevelT w="38100" h="38100"/>
              </a:sp3d>
            </a:bodyPr>
            <a:lstStyle/>
            <a:p>
              <a:pPr algn="ctr"/>
              <a:endParaRPr lang="es-ES" sz="2200" b="1">
                <a:solidFill>
                  <a:schemeClr val="accent2">
                    <a:lumMod val="50000"/>
                  </a:schemeClr>
                </a:solidFill>
              </a:endParaRPr>
            </a:p>
          </p:txBody>
        </p:sp>
        <p:sp>
          <p:nvSpPr>
            <p:cNvPr id="12" name="CuadroTexto 11">
              <a:extLst>
                <a:ext uri="{FF2B5EF4-FFF2-40B4-BE49-F238E27FC236}">
                  <a16:creationId xmlns:a16="http://schemas.microsoft.com/office/drawing/2014/main" id="{B3E0409E-312C-83C3-964A-8F0633E944E0}"/>
                </a:ext>
              </a:extLst>
            </p:cNvPr>
            <p:cNvSpPr txBox="1"/>
            <p:nvPr/>
          </p:nvSpPr>
          <p:spPr>
            <a:xfrm>
              <a:off x="1757436" y="3918936"/>
              <a:ext cx="492555" cy="523220"/>
            </a:xfrm>
            <a:prstGeom prst="rect">
              <a:avLst/>
            </a:prstGeom>
            <a:noFill/>
          </p:spPr>
          <p:txBody>
            <a:bodyPr wrap="square" rtlCol="0">
              <a:spAutoFit/>
            </a:bodyPr>
            <a:lstStyle/>
            <a:p>
              <a:r>
                <a:rPr lang="es-ES" sz="2800" dirty="0">
                  <a:solidFill>
                    <a:schemeClr val="bg1"/>
                  </a:solidFill>
                  <a:effectLst>
                    <a:glow rad="63500">
                      <a:srgbClr val="783311"/>
                    </a:glow>
                  </a:effectLst>
                </a:rPr>
                <a:t>3</a:t>
              </a:r>
            </a:p>
          </p:txBody>
        </p:sp>
      </p:grpSp>
    </p:spTree>
    <p:extLst>
      <p:ext uri="{BB962C8B-B14F-4D97-AF65-F5344CB8AC3E}">
        <p14:creationId xmlns:p14="http://schemas.microsoft.com/office/powerpoint/2010/main" val="35529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500"/>
                                        <p:tgtEl>
                                          <p:spTgt spid="1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uiExpand="1" build="p"/>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6000" b="-6000"/>
          </a:stretch>
        </a:blipFill>
        <a:effectLst/>
      </p:bgPr>
    </p:bg>
    <p:spTree>
      <p:nvGrpSpPr>
        <p:cNvPr id="1" name="">
          <a:extLst>
            <a:ext uri="{FF2B5EF4-FFF2-40B4-BE49-F238E27FC236}">
              <a16:creationId xmlns:a16="http://schemas.microsoft.com/office/drawing/2014/main" id="{F0FD6875-8917-0F35-2363-F0E61D1C464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5900BC2-7EF4-E258-8650-30717D63FD02}"/>
              </a:ext>
            </a:extLst>
          </p:cNvPr>
          <p:cNvSpPr txBox="1"/>
          <p:nvPr/>
        </p:nvSpPr>
        <p:spPr>
          <a:xfrm>
            <a:off x="489364" y="116946"/>
            <a:ext cx="8988012" cy="493395"/>
          </a:xfrm>
          <a:prstGeom prst="roundRect">
            <a:avLst>
              <a:gd name="adj" fmla="val 22922"/>
            </a:avLst>
          </a:prstGeom>
          <a:gradFill>
            <a:gsLst>
              <a:gs pos="0">
                <a:srgbClr val="CCFFFF"/>
              </a:gs>
              <a:gs pos="50000">
                <a:srgbClr val="CCFFFF"/>
              </a:gs>
              <a:gs pos="100000">
                <a:srgbClr val="CCFFFF"/>
              </a:gs>
            </a:gsLst>
          </a:gradFill>
          <a:ln w="28575">
            <a:solidFill>
              <a:schemeClr val="accent4">
                <a:lumMod val="75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chemeClr val="accent4">
                    <a:lumMod val="75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When Jesus came to live among men, how did He represent God</a:t>
            </a:r>
            <a:r>
              <a:rPr lang="es-ES" dirty="0"/>
              <a:t>?</a:t>
            </a:r>
          </a:p>
        </p:txBody>
      </p:sp>
      <p:sp>
        <p:nvSpPr>
          <p:cNvPr id="5" name="CuadroTexto 4">
            <a:extLst>
              <a:ext uri="{FF2B5EF4-FFF2-40B4-BE49-F238E27FC236}">
                <a16:creationId xmlns:a16="http://schemas.microsoft.com/office/drawing/2014/main" id="{655D2C3E-4827-74ED-BD09-7F3C1EBBE2A1}"/>
              </a:ext>
            </a:extLst>
          </p:cNvPr>
          <p:cNvSpPr txBox="1"/>
          <p:nvPr/>
        </p:nvSpPr>
        <p:spPr>
          <a:xfrm>
            <a:off x="190050" y="670088"/>
            <a:ext cx="7143438" cy="2246769"/>
          </a:xfrm>
          <a:prstGeom prst="rect">
            <a:avLst/>
          </a:prstGeom>
          <a:noFill/>
        </p:spPr>
        <p:txBody>
          <a:bodyPr wrap="square">
            <a:spAutoFit/>
          </a:bodyPr>
          <a:lstStyle/>
          <a:p>
            <a:pPr marL="400050" indent="-400050">
              <a:spcBef>
                <a:spcPts val="1800"/>
              </a:spcBef>
              <a:spcAft>
                <a:spcPts val="1800"/>
              </a:spcAft>
              <a:buClr>
                <a:srgbClr val="0B76A0"/>
              </a:buClr>
              <a:buFont typeface="+mj-lt"/>
              <a:buAutoNum type="romanUcPeriod"/>
            </a:pPr>
            <a:r>
              <a:rPr lang="en-US" sz="2000" b="1" dirty="0"/>
              <a:t>In describing His earthly mission, Jesus said, The Lord “hath anointed Me to preach the gospel to the poor; He hath sent Me to heal the brokenhearted, to preach deliverance to the captives, and recovering of sight to the blind, to set at liberty them that are bruised.” Luke 4:18. This was His work. He went about doing good and healing all that were oppressed by Satan</a:t>
            </a:r>
            <a:r>
              <a:rPr lang="es-ES" sz="2000" b="1" dirty="0"/>
              <a:t>. </a:t>
            </a:r>
          </a:p>
        </p:txBody>
      </p:sp>
      <p:pic>
        <p:nvPicPr>
          <p:cNvPr id="4" name="Imagen 3" descr="Un grupo de personas disfrazadas&#10;&#10;El contenido generado por IA puede ser incorrecto.">
            <a:extLst>
              <a:ext uri="{FF2B5EF4-FFF2-40B4-BE49-F238E27FC236}">
                <a16:creationId xmlns:a16="http://schemas.microsoft.com/office/drawing/2014/main" id="{03492367-A462-312D-F18E-66CAB23B9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270" y="688727"/>
            <a:ext cx="4518099" cy="6063609"/>
          </a:xfrm>
          <a:prstGeom prst="rect">
            <a:avLst/>
          </a:prstGeom>
          <a:ln w="38100" cap="sq">
            <a:solidFill>
              <a:srgbClr val="0B76A0"/>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A0B5D418-3FC7-D977-8401-CFCAE940ECA0}"/>
              </a:ext>
            </a:extLst>
          </p:cNvPr>
          <p:cNvSpPr txBox="1"/>
          <p:nvPr/>
        </p:nvSpPr>
        <p:spPr>
          <a:xfrm>
            <a:off x="3165954" y="2909534"/>
            <a:ext cx="4273925" cy="3939540"/>
          </a:xfrm>
          <a:prstGeom prst="rect">
            <a:avLst/>
          </a:prstGeom>
          <a:noFill/>
        </p:spPr>
        <p:txBody>
          <a:bodyPr wrap="square">
            <a:spAutoFit/>
          </a:bodyPr>
          <a:lstStyle/>
          <a:p>
            <a:pPr marL="514350" indent="-514350">
              <a:spcBef>
                <a:spcPts val="600"/>
              </a:spcBef>
              <a:spcAft>
                <a:spcPts val="600"/>
              </a:spcAft>
              <a:buClr>
                <a:srgbClr val="0B76A0"/>
              </a:buClr>
              <a:buFont typeface="+mj-lt"/>
              <a:buAutoNum type="romanUcPeriod" startAt="2"/>
            </a:pPr>
            <a:r>
              <a:rPr lang="en-US" sz="2000" b="1" dirty="0"/>
              <a:t>There were whole villages where there was not a moan of sickness in any house, for He had passed through them and healed all their sick. His work gave evidence of His divine anointing. </a:t>
            </a:r>
            <a:r>
              <a:rPr lang="es-ES" sz="2000" b="1" dirty="0"/>
              <a:t> </a:t>
            </a:r>
          </a:p>
          <a:p>
            <a:pPr marL="514350" indent="-514350">
              <a:spcBef>
                <a:spcPts val="600"/>
              </a:spcBef>
              <a:spcAft>
                <a:spcPts val="600"/>
              </a:spcAft>
              <a:buClr>
                <a:srgbClr val="0B76A0"/>
              </a:buClr>
              <a:buFont typeface="+mj-lt"/>
              <a:buAutoNum type="romanUcPeriod" startAt="2"/>
            </a:pPr>
            <a:r>
              <a:rPr lang="en-US" sz="2000" b="1" dirty="0"/>
              <a:t>Love, mercy, and compassion were revealed in every act of  His life; His heart went out in tender sympathy to the children of men.</a:t>
            </a:r>
            <a:r>
              <a:rPr lang="es-ES" sz="2000" b="1" dirty="0"/>
              <a:t> </a:t>
            </a:r>
          </a:p>
        </p:txBody>
      </p:sp>
      <p:pic>
        <p:nvPicPr>
          <p:cNvPr id="11" name="Imagen 10">
            <a:extLst>
              <a:ext uri="{FF2B5EF4-FFF2-40B4-BE49-F238E27FC236}">
                <a16:creationId xmlns:a16="http://schemas.microsoft.com/office/drawing/2014/main" id="{7D6AD3BC-0CFD-FCBA-B8BF-6808E195EF8C}"/>
              </a:ext>
            </a:extLst>
          </p:cNvPr>
          <p:cNvPicPr>
            <a:picLocks noChangeAspect="1"/>
          </p:cNvPicPr>
          <p:nvPr/>
        </p:nvPicPr>
        <p:blipFill rotWithShape="1">
          <a:blip r:embed="rId4">
            <a:extLst>
              <a:ext uri="{28A0092B-C50C-407E-A947-70E740481C1C}">
                <a14:useLocalDpi xmlns:a14="http://schemas.microsoft.com/office/drawing/2010/main" val="0"/>
              </a:ext>
            </a:extLst>
          </a:blip>
          <a:srcRect l="10117" r="30837"/>
          <a:stretch>
            <a:fillRect/>
          </a:stretch>
        </p:blipFill>
        <p:spPr>
          <a:xfrm>
            <a:off x="71920" y="2967859"/>
            <a:ext cx="3004655" cy="3822890"/>
          </a:xfrm>
          <a:prstGeom prst="rect">
            <a:avLst/>
          </a:prstGeom>
          <a:ln w="38100" cap="sq">
            <a:solidFill>
              <a:srgbClr val="0B76A0"/>
            </a:solidFill>
            <a:prstDash val="solid"/>
            <a:miter lim="800000"/>
          </a:ln>
          <a:effectLst>
            <a:outerShdw blurRad="50800" dist="38100" dir="2700000" algn="tl" rotWithShape="0">
              <a:srgbClr val="000000">
                <a:alpha val="43000"/>
              </a:srgbClr>
            </a:outerShdw>
          </a:effectLst>
        </p:spPr>
      </p:pic>
      <p:grpSp>
        <p:nvGrpSpPr>
          <p:cNvPr id="8" name="Grupo 7">
            <a:extLst>
              <a:ext uri="{FF2B5EF4-FFF2-40B4-BE49-F238E27FC236}">
                <a16:creationId xmlns:a16="http://schemas.microsoft.com/office/drawing/2014/main" id="{A3B81776-EACC-5605-D1D6-4BD88A3130B1}"/>
              </a:ext>
            </a:extLst>
          </p:cNvPr>
          <p:cNvGrpSpPr/>
          <p:nvPr/>
        </p:nvGrpSpPr>
        <p:grpSpPr>
          <a:xfrm>
            <a:off x="97809" y="67251"/>
            <a:ext cx="574857" cy="575534"/>
            <a:chOff x="97809" y="67251"/>
            <a:chExt cx="574857" cy="575534"/>
          </a:xfrm>
        </p:grpSpPr>
        <p:sp>
          <p:nvSpPr>
            <p:cNvPr id="2" name="Elipse 1">
              <a:extLst>
                <a:ext uri="{FF2B5EF4-FFF2-40B4-BE49-F238E27FC236}">
                  <a16:creationId xmlns:a16="http://schemas.microsoft.com/office/drawing/2014/main" id="{EAB75F24-C04E-45E8-284F-3FC245BCD673}"/>
                </a:ext>
              </a:extLst>
            </p:cNvPr>
            <p:cNvSpPr/>
            <p:nvPr/>
          </p:nvSpPr>
          <p:spPr>
            <a:xfrm>
              <a:off x="97809" y="67251"/>
              <a:ext cx="574857" cy="575534"/>
            </a:xfrm>
            <a:prstGeom prst="ellipse">
              <a:avLst/>
            </a:prstGeom>
            <a:gradFill>
              <a:gsLst>
                <a:gs pos="0">
                  <a:srgbClr val="CCFFFF"/>
                </a:gs>
                <a:gs pos="50000">
                  <a:srgbClr val="CCFFFF"/>
                </a:gs>
                <a:gs pos="100000">
                  <a:srgbClr val="CCFFFF"/>
                </a:gs>
              </a:gsLst>
            </a:gradFill>
            <a:ln w="28575">
              <a:solidFill>
                <a:schemeClr val="accent4">
                  <a:lumMod val="75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chemeClr val="accent4">
                    <a:lumMod val="75000"/>
                  </a:schemeClr>
                </a:solidFill>
              </a:endParaRPr>
            </a:p>
          </p:txBody>
        </p:sp>
        <p:sp>
          <p:nvSpPr>
            <p:cNvPr id="6" name="CuadroTexto 5">
              <a:extLst>
                <a:ext uri="{FF2B5EF4-FFF2-40B4-BE49-F238E27FC236}">
                  <a16:creationId xmlns:a16="http://schemas.microsoft.com/office/drawing/2014/main" id="{8EB41113-29CF-489C-8CEC-1FD232178A6E}"/>
                </a:ext>
              </a:extLst>
            </p:cNvPr>
            <p:cNvSpPr txBox="1"/>
            <p:nvPr/>
          </p:nvSpPr>
          <p:spPr>
            <a:xfrm>
              <a:off x="180111" y="107060"/>
              <a:ext cx="492555" cy="523220"/>
            </a:xfrm>
            <a:prstGeom prst="rect">
              <a:avLst/>
            </a:prstGeom>
            <a:noFill/>
          </p:spPr>
          <p:txBody>
            <a:bodyPr wrap="square" rtlCol="0">
              <a:spAutoFit/>
            </a:bodyPr>
            <a:lstStyle/>
            <a:p>
              <a:r>
                <a:rPr lang="es-ES" sz="2800" dirty="0">
                  <a:solidFill>
                    <a:schemeClr val="bg1"/>
                  </a:solidFill>
                  <a:effectLst>
                    <a:glow rad="63500">
                      <a:srgbClr val="002060"/>
                    </a:glow>
                  </a:effectLst>
                </a:rPr>
                <a:t>4</a:t>
              </a:r>
            </a:p>
          </p:txBody>
        </p:sp>
      </p:grpSp>
    </p:spTree>
    <p:extLst>
      <p:ext uri="{BB962C8B-B14F-4D97-AF65-F5344CB8AC3E}">
        <p14:creationId xmlns:p14="http://schemas.microsoft.com/office/powerpoint/2010/main" val="252335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ppt_w</p:attrName>
                                        </p:attrNameLst>
                                      </p:cBhvr>
                                      <p:tavLst>
                                        <p:tav tm="0" fmla="#ppt_w*sin(2.5*pi*$)">
                                          <p:val>
                                            <p:fltVal val="0"/>
                                          </p:val>
                                        </p:tav>
                                        <p:tav tm="100000">
                                          <p:val>
                                            <p:fltVal val="1"/>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ppt_w</p:attrName>
                                        </p:attrNameLst>
                                      </p:cBhvr>
                                      <p:tavLst>
                                        <p:tav tm="0" fmla="#ppt_w*sin(2.5*pi*$)">
                                          <p:val>
                                            <p:fltVal val="0"/>
                                          </p:val>
                                        </p:tav>
                                        <p:tav tm="100000">
                                          <p:val>
                                            <p:fltVal val="1"/>
                                          </p:val>
                                        </p:tav>
                                      </p:tavLst>
                                    </p:anim>
                                    <p:anim calcmode="lin" valueType="num">
                                      <p:cBhvr>
                                        <p:cTn id="29" dur="500" fill="hold"/>
                                        <p:tgtEl>
                                          <p:spTgt spid="11"/>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wipe(left)">
                                      <p:cBhvr>
                                        <p:cTn id="3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6000" b="-6000"/>
          </a:stretch>
        </a:blipFill>
        <a:effectLst/>
      </p:bgPr>
    </p:bg>
    <p:spTree>
      <p:nvGrpSpPr>
        <p:cNvPr id="1" name="">
          <a:extLst>
            <a:ext uri="{FF2B5EF4-FFF2-40B4-BE49-F238E27FC236}">
              <a16:creationId xmlns:a16="http://schemas.microsoft.com/office/drawing/2014/main" id="{39F9916D-6F3E-C331-CFC2-5FDE3B2C676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D6832B-D266-1BA7-2451-4D7410FAF1BA}"/>
              </a:ext>
            </a:extLst>
          </p:cNvPr>
          <p:cNvSpPr txBox="1"/>
          <p:nvPr/>
        </p:nvSpPr>
        <p:spPr>
          <a:xfrm>
            <a:off x="73903" y="747563"/>
            <a:ext cx="6481009" cy="1631216"/>
          </a:xfrm>
          <a:prstGeom prst="rect">
            <a:avLst/>
          </a:prstGeom>
          <a:noFill/>
        </p:spPr>
        <p:txBody>
          <a:bodyPr wrap="square">
            <a:spAutoFit/>
          </a:bodyPr>
          <a:lstStyle/>
          <a:p>
            <a:r>
              <a:rPr lang="en-US" sz="2000" b="1" dirty="0"/>
              <a:t>Jesus’ work was to “preach the __________________ to the poor, heal the __________________, preach __________________ to the captives, recovering of __________________ to the blind, to set at __________________ them that are bruised</a:t>
            </a:r>
            <a:r>
              <a:rPr lang="es-ES" sz="2000" b="1" dirty="0"/>
              <a:t>". (Luke 4:18)</a:t>
            </a:r>
          </a:p>
        </p:txBody>
      </p:sp>
      <p:sp>
        <p:nvSpPr>
          <p:cNvPr id="5" name="CuadroTexto 4">
            <a:extLst>
              <a:ext uri="{FF2B5EF4-FFF2-40B4-BE49-F238E27FC236}">
                <a16:creationId xmlns:a16="http://schemas.microsoft.com/office/drawing/2014/main" id="{891006F2-FCA5-2D82-BDA3-6DB3FC9987FE}"/>
              </a:ext>
            </a:extLst>
          </p:cNvPr>
          <p:cNvSpPr txBox="1"/>
          <p:nvPr/>
        </p:nvSpPr>
        <p:spPr>
          <a:xfrm>
            <a:off x="5014820" y="2521197"/>
            <a:ext cx="5253130" cy="518398"/>
          </a:xfrm>
          <a:prstGeom prst="roundRect">
            <a:avLst>
              <a:gd name="adj" fmla="val 29176"/>
            </a:avLst>
          </a:prstGeom>
          <a:gradFill>
            <a:gsLst>
              <a:gs pos="0">
                <a:srgbClr val="FFE1FF"/>
              </a:gs>
              <a:gs pos="50000">
                <a:srgbClr val="FFE1FF"/>
              </a:gs>
              <a:gs pos="100000">
                <a:srgbClr val="FFE1FF"/>
              </a:gs>
            </a:gsLst>
          </a:gradFill>
          <a:ln w="28575">
            <a:solidFill>
              <a:srgbClr val="DA00DA"/>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chemeClr val="accent4">
                    <a:lumMod val="75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rgbClr val="DA00DA"/>
                </a:solidFill>
              </a:rPr>
              <a:t>Why did Jesus take man’s nature</a:t>
            </a:r>
            <a:r>
              <a:rPr lang="es-ES" dirty="0">
                <a:solidFill>
                  <a:srgbClr val="DA00DA"/>
                </a:solidFill>
              </a:rPr>
              <a:t>?</a:t>
            </a:r>
          </a:p>
        </p:txBody>
      </p:sp>
      <p:sp>
        <p:nvSpPr>
          <p:cNvPr id="7" name="CuadroTexto 6">
            <a:extLst>
              <a:ext uri="{FF2B5EF4-FFF2-40B4-BE49-F238E27FC236}">
                <a16:creationId xmlns:a16="http://schemas.microsoft.com/office/drawing/2014/main" id="{705AC338-57A3-FCBF-29E9-323C086D9164}"/>
              </a:ext>
            </a:extLst>
          </p:cNvPr>
          <p:cNvSpPr txBox="1"/>
          <p:nvPr/>
        </p:nvSpPr>
        <p:spPr>
          <a:xfrm>
            <a:off x="4805420" y="3200684"/>
            <a:ext cx="4343985" cy="707886"/>
          </a:xfrm>
          <a:prstGeom prst="rect">
            <a:avLst/>
          </a:prstGeom>
          <a:noFill/>
        </p:spPr>
        <p:txBody>
          <a:bodyPr wrap="square">
            <a:spAutoFit/>
          </a:bodyPr>
          <a:lstStyle/>
          <a:p>
            <a:r>
              <a:rPr lang="en-US" sz="2000" b="1" dirty="0"/>
              <a:t>He took man's nature, that He might reach man's wants.</a:t>
            </a:r>
            <a:endParaRPr lang="es-ES" sz="2000" b="1" dirty="0"/>
          </a:p>
        </p:txBody>
      </p:sp>
      <p:sp>
        <p:nvSpPr>
          <p:cNvPr id="8" name="CuadroTexto 7">
            <a:extLst>
              <a:ext uri="{FF2B5EF4-FFF2-40B4-BE49-F238E27FC236}">
                <a16:creationId xmlns:a16="http://schemas.microsoft.com/office/drawing/2014/main" id="{1CFFC6A6-1C48-E3BC-D7F7-0EB42556FF2E}"/>
              </a:ext>
            </a:extLst>
          </p:cNvPr>
          <p:cNvSpPr txBox="1"/>
          <p:nvPr/>
        </p:nvSpPr>
        <p:spPr>
          <a:xfrm>
            <a:off x="5014820" y="4127036"/>
            <a:ext cx="4126630" cy="1084421"/>
          </a:xfrm>
          <a:prstGeom prst="roundRect">
            <a:avLst>
              <a:gd name="adj" fmla="val 11639"/>
            </a:avLst>
          </a:prstGeom>
          <a:solidFill>
            <a:srgbClr val="FFFFCC"/>
          </a:solidFill>
          <a:ln w="28575">
            <a:solidFill>
              <a:srgbClr val="E3DE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tIns="0" bIns="0">
            <a:spAutoFit/>
            <a:sp3d extrusionH="57150">
              <a:bevelT w="38100" h="38100"/>
            </a:sp3d>
          </a:bodyPr>
          <a:lstStyle>
            <a:defPPr>
              <a:defRPr lang="es-ES"/>
            </a:defPPr>
            <a:lvl1pPr algn="ctr">
              <a:defRPr sz="2200" b="1">
                <a:solidFill>
                  <a:schemeClr val="accent4">
                    <a:lumMod val="75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solidFill>
                  <a:srgbClr val="928F00"/>
                </a:solidFill>
              </a:rPr>
              <a:t>  </a:t>
            </a:r>
            <a:r>
              <a:rPr lang="en-US" dirty="0">
                <a:solidFill>
                  <a:srgbClr val="928F00"/>
                </a:solidFill>
              </a:rPr>
              <a:t>Why do you think little children were attracted to Jesus</a:t>
            </a:r>
            <a:r>
              <a:rPr lang="es-ES" dirty="0">
                <a:solidFill>
                  <a:srgbClr val="928F00"/>
                </a:solidFill>
              </a:rPr>
              <a:t>?</a:t>
            </a:r>
          </a:p>
        </p:txBody>
      </p:sp>
      <p:sp>
        <p:nvSpPr>
          <p:cNvPr id="10" name="CuadroTexto 9">
            <a:extLst>
              <a:ext uri="{FF2B5EF4-FFF2-40B4-BE49-F238E27FC236}">
                <a16:creationId xmlns:a16="http://schemas.microsoft.com/office/drawing/2014/main" id="{4CB58070-F115-E4A4-7746-3201556507CC}"/>
              </a:ext>
            </a:extLst>
          </p:cNvPr>
          <p:cNvSpPr txBox="1"/>
          <p:nvPr/>
        </p:nvSpPr>
        <p:spPr>
          <a:xfrm>
            <a:off x="4789781" y="5370401"/>
            <a:ext cx="4233761" cy="1323439"/>
          </a:xfrm>
          <a:prstGeom prst="rect">
            <a:avLst/>
          </a:prstGeom>
          <a:noFill/>
        </p:spPr>
        <p:txBody>
          <a:bodyPr wrap="square">
            <a:spAutoFit/>
          </a:bodyPr>
          <a:lstStyle/>
          <a:p>
            <a:r>
              <a:rPr lang="en-US" sz="2000" b="1" dirty="0"/>
              <a:t>Even little children were attracted to Him. They loved to climb upon His knees and gaze into the pensive face, benignant with love. </a:t>
            </a:r>
            <a:endParaRPr lang="es-ES" sz="2000" b="1" dirty="0"/>
          </a:p>
        </p:txBody>
      </p:sp>
      <p:sp>
        <p:nvSpPr>
          <p:cNvPr id="4" name="CuadroTexto 3">
            <a:extLst>
              <a:ext uri="{FF2B5EF4-FFF2-40B4-BE49-F238E27FC236}">
                <a16:creationId xmlns:a16="http://schemas.microsoft.com/office/drawing/2014/main" id="{FDEACE47-30E0-161A-EAA0-92D8D6B46971}"/>
              </a:ext>
            </a:extLst>
          </p:cNvPr>
          <p:cNvSpPr txBox="1"/>
          <p:nvPr/>
        </p:nvSpPr>
        <p:spPr>
          <a:xfrm>
            <a:off x="560921" y="151751"/>
            <a:ext cx="1779943" cy="493395"/>
          </a:xfrm>
          <a:prstGeom prst="roundRect">
            <a:avLst>
              <a:gd name="adj" fmla="val 22922"/>
            </a:avLst>
          </a:prstGeom>
          <a:solidFill>
            <a:srgbClr val="BDFFBD"/>
          </a:solidFill>
          <a:ln w="28575">
            <a:solidFill>
              <a:srgbClr val="00CC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rgbClr val="D629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solidFill>
                  <a:srgbClr val="00CC00"/>
                </a:solidFill>
              </a:rPr>
              <a:t>Complete:</a:t>
            </a:r>
          </a:p>
        </p:txBody>
      </p:sp>
      <p:pic>
        <p:nvPicPr>
          <p:cNvPr id="6" name="Imagen 5" descr="Imagen que contiene interior, persona, grupo, foto&#10;&#10;El contenido generado por IA puede ser incorrecto.">
            <a:extLst>
              <a:ext uri="{FF2B5EF4-FFF2-40B4-BE49-F238E27FC236}">
                <a16:creationId xmlns:a16="http://schemas.microsoft.com/office/drawing/2014/main" id="{DC60A001-C35B-3A48-9BD7-B3159C177C63}"/>
              </a:ext>
            </a:extLst>
          </p:cNvPr>
          <p:cNvPicPr>
            <a:picLocks noChangeAspect="1"/>
          </p:cNvPicPr>
          <p:nvPr/>
        </p:nvPicPr>
        <p:blipFill>
          <a:blip r:embed="rId4">
            <a:extLst>
              <a:ext uri="{28A0092B-C50C-407E-A947-70E740481C1C}">
                <a14:useLocalDpi xmlns:a14="http://schemas.microsoft.com/office/drawing/2010/main" val="0"/>
              </a:ext>
            </a:extLst>
          </a:blip>
          <a:srcRect t="20683"/>
          <a:stretch>
            <a:fillRect/>
          </a:stretch>
        </p:blipFill>
        <p:spPr>
          <a:xfrm>
            <a:off x="6810375" y="72477"/>
            <a:ext cx="5285974" cy="2311805"/>
          </a:xfrm>
          <a:prstGeom prst="rect">
            <a:avLst/>
          </a:prstGeom>
          <a:ln w="38100" cap="sq">
            <a:solidFill>
              <a:srgbClr val="00CC00"/>
            </a:solidFill>
            <a:prstDash val="solid"/>
            <a:miter lim="800000"/>
          </a:ln>
          <a:effectLst>
            <a:outerShdw blurRad="50800" dist="38100" dir="2700000" algn="tl" rotWithShape="0">
              <a:srgbClr val="000000">
                <a:alpha val="43000"/>
              </a:srgbClr>
            </a:outerShdw>
          </a:effectLst>
        </p:spPr>
      </p:pic>
      <p:pic>
        <p:nvPicPr>
          <p:cNvPr id="17" name="Imagen 16" descr="Imagen que contiene pasto, bebé, pequeño, celular&#10;&#10;El contenido generado por IA puede ser incorrecto.">
            <a:extLst>
              <a:ext uri="{FF2B5EF4-FFF2-40B4-BE49-F238E27FC236}">
                <a16:creationId xmlns:a16="http://schemas.microsoft.com/office/drawing/2014/main" id="{78EDA995-8FCE-9C61-DAB6-6F86624997E8}"/>
              </a:ext>
            </a:extLst>
          </p:cNvPr>
          <p:cNvPicPr>
            <a:picLocks noChangeAspect="1"/>
          </p:cNvPicPr>
          <p:nvPr/>
        </p:nvPicPr>
        <p:blipFill rotWithShape="1">
          <a:blip r:embed="rId5">
            <a:extLst>
              <a:ext uri="{28A0092B-C50C-407E-A947-70E740481C1C}">
                <a14:useLocalDpi xmlns:a14="http://schemas.microsoft.com/office/drawing/2010/main" val="0"/>
              </a:ext>
            </a:extLst>
          </a:blip>
          <a:srcRect l="9141" r="9141"/>
          <a:stretch>
            <a:fillRect/>
          </a:stretch>
        </p:blipFill>
        <p:spPr>
          <a:xfrm>
            <a:off x="95651" y="2600631"/>
            <a:ext cx="4450088" cy="4148073"/>
          </a:xfrm>
          <a:prstGeom prst="rect">
            <a:avLst/>
          </a:prstGeom>
          <a:ln w="38100" cap="sq">
            <a:solidFill>
              <a:srgbClr val="DA00DA"/>
            </a:solidFill>
            <a:prstDash val="solid"/>
            <a:miter lim="800000"/>
          </a:ln>
          <a:effectLst>
            <a:outerShdw blurRad="50800" dist="38100" dir="2700000" algn="tl" rotWithShape="0">
              <a:srgbClr val="000000">
                <a:alpha val="43000"/>
              </a:srgbClr>
            </a:outerShdw>
          </a:effectLst>
        </p:spPr>
      </p:pic>
      <p:pic>
        <p:nvPicPr>
          <p:cNvPr id="19" name="Imagen 18" descr="Una foto de un grupo de personas posando para una foto&#10;&#10;El contenido generado por IA puede ser incorrecto.">
            <a:extLst>
              <a:ext uri="{FF2B5EF4-FFF2-40B4-BE49-F238E27FC236}">
                <a16:creationId xmlns:a16="http://schemas.microsoft.com/office/drawing/2014/main" id="{53AAA57B-96B3-2B1C-6AC9-D263B2539371}"/>
              </a:ext>
            </a:extLst>
          </p:cNvPr>
          <p:cNvPicPr>
            <a:picLocks noChangeAspect="1"/>
          </p:cNvPicPr>
          <p:nvPr/>
        </p:nvPicPr>
        <p:blipFill>
          <a:blip r:embed="rId6">
            <a:extLst>
              <a:ext uri="{28A0092B-C50C-407E-A947-70E740481C1C}">
                <a14:useLocalDpi xmlns:a14="http://schemas.microsoft.com/office/drawing/2010/main" val="0"/>
              </a:ext>
            </a:extLst>
          </a:blip>
          <a:srcRect r="2963" b="3889"/>
          <a:stretch>
            <a:fillRect/>
          </a:stretch>
        </p:blipFill>
        <p:spPr>
          <a:xfrm>
            <a:off x="9267584" y="3139165"/>
            <a:ext cx="2828765" cy="3609540"/>
          </a:xfrm>
          <a:prstGeom prst="rect">
            <a:avLst/>
          </a:prstGeom>
          <a:ln w="38100" cap="sq">
            <a:solidFill>
              <a:srgbClr val="E3DE00"/>
            </a:solidFill>
            <a:prstDash val="solid"/>
            <a:miter lim="800000"/>
          </a:ln>
          <a:effectLst>
            <a:outerShdw blurRad="50800" dist="38100" dir="2700000" algn="tl" rotWithShape="0">
              <a:srgbClr val="000000">
                <a:alpha val="43000"/>
              </a:srgbClr>
            </a:outerShdw>
          </a:effectLst>
        </p:spPr>
      </p:pic>
      <p:grpSp>
        <p:nvGrpSpPr>
          <p:cNvPr id="13" name="Grupo 12">
            <a:extLst>
              <a:ext uri="{FF2B5EF4-FFF2-40B4-BE49-F238E27FC236}">
                <a16:creationId xmlns:a16="http://schemas.microsoft.com/office/drawing/2014/main" id="{A3563C6B-CAD7-5816-612D-4F31D25C9A02}"/>
              </a:ext>
            </a:extLst>
          </p:cNvPr>
          <p:cNvGrpSpPr/>
          <p:nvPr/>
        </p:nvGrpSpPr>
        <p:grpSpPr>
          <a:xfrm>
            <a:off x="97809" y="67251"/>
            <a:ext cx="584796" cy="605909"/>
            <a:chOff x="97809" y="67251"/>
            <a:chExt cx="584796" cy="605909"/>
          </a:xfrm>
        </p:grpSpPr>
        <p:sp>
          <p:nvSpPr>
            <p:cNvPr id="2" name="Elipse 1">
              <a:extLst>
                <a:ext uri="{FF2B5EF4-FFF2-40B4-BE49-F238E27FC236}">
                  <a16:creationId xmlns:a16="http://schemas.microsoft.com/office/drawing/2014/main" id="{70ED98A0-B5A3-8578-C911-6845E1888553}"/>
                </a:ext>
              </a:extLst>
            </p:cNvPr>
            <p:cNvSpPr/>
            <p:nvPr/>
          </p:nvSpPr>
          <p:spPr>
            <a:xfrm>
              <a:off x="97809" y="67251"/>
              <a:ext cx="574857" cy="605909"/>
            </a:xfrm>
            <a:prstGeom prst="ellipse">
              <a:avLst/>
            </a:prstGeom>
            <a:solidFill>
              <a:srgbClr val="BDFFBD"/>
            </a:solidFill>
            <a:ln w="28575">
              <a:solidFill>
                <a:srgbClr val="00CC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rgbClr val="00CC00"/>
                </a:solidFill>
              </a:endParaRPr>
            </a:p>
          </p:txBody>
        </p:sp>
        <p:sp>
          <p:nvSpPr>
            <p:cNvPr id="9" name="CuadroTexto 8">
              <a:extLst>
                <a:ext uri="{FF2B5EF4-FFF2-40B4-BE49-F238E27FC236}">
                  <a16:creationId xmlns:a16="http://schemas.microsoft.com/office/drawing/2014/main" id="{8D024246-E2F7-0A0E-7F49-FAC1BAC6FB00}"/>
                </a:ext>
              </a:extLst>
            </p:cNvPr>
            <p:cNvSpPr txBox="1"/>
            <p:nvPr/>
          </p:nvSpPr>
          <p:spPr>
            <a:xfrm>
              <a:off x="190050" y="107060"/>
              <a:ext cx="492555" cy="523220"/>
            </a:xfrm>
            <a:prstGeom prst="rect">
              <a:avLst/>
            </a:prstGeom>
            <a:noFill/>
          </p:spPr>
          <p:txBody>
            <a:bodyPr wrap="square" rtlCol="0">
              <a:spAutoFit/>
            </a:bodyPr>
            <a:lstStyle/>
            <a:p>
              <a:r>
                <a:rPr lang="es-ES" sz="2800" dirty="0">
                  <a:solidFill>
                    <a:schemeClr val="bg1"/>
                  </a:solidFill>
                  <a:effectLst>
                    <a:glow rad="63500">
                      <a:srgbClr val="397624"/>
                    </a:glow>
                  </a:effectLst>
                </a:rPr>
                <a:t>5</a:t>
              </a:r>
            </a:p>
          </p:txBody>
        </p:sp>
      </p:grpSp>
      <p:grpSp>
        <p:nvGrpSpPr>
          <p:cNvPr id="14" name="Grupo 13">
            <a:extLst>
              <a:ext uri="{FF2B5EF4-FFF2-40B4-BE49-F238E27FC236}">
                <a16:creationId xmlns:a16="http://schemas.microsoft.com/office/drawing/2014/main" id="{D09AAA81-A0F2-B427-81D4-BB6555CC1691}"/>
              </a:ext>
            </a:extLst>
          </p:cNvPr>
          <p:cNvGrpSpPr/>
          <p:nvPr/>
        </p:nvGrpSpPr>
        <p:grpSpPr>
          <a:xfrm>
            <a:off x="4667538" y="2447878"/>
            <a:ext cx="574857" cy="605909"/>
            <a:chOff x="4667538" y="2447878"/>
            <a:chExt cx="574857" cy="605909"/>
          </a:xfrm>
        </p:grpSpPr>
        <p:sp>
          <p:nvSpPr>
            <p:cNvPr id="11" name="Elipse 10">
              <a:extLst>
                <a:ext uri="{FF2B5EF4-FFF2-40B4-BE49-F238E27FC236}">
                  <a16:creationId xmlns:a16="http://schemas.microsoft.com/office/drawing/2014/main" id="{920140B7-4A27-13B5-BB1E-E8BBCB4E19CC}"/>
                </a:ext>
              </a:extLst>
            </p:cNvPr>
            <p:cNvSpPr/>
            <p:nvPr/>
          </p:nvSpPr>
          <p:spPr>
            <a:xfrm>
              <a:off x="4667538" y="2447878"/>
              <a:ext cx="574857" cy="605909"/>
            </a:xfrm>
            <a:prstGeom prst="ellipse">
              <a:avLst/>
            </a:prstGeom>
            <a:gradFill>
              <a:gsLst>
                <a:gs pos="0">
                  <a:srgbClr val="FFE1FF"/>
                </a:gs>
                <a:gs pos="50000">
                  <a:srgbClr val="FFE1FF"/>
                </a:gs>
                <a:gs pos="100000">
                  <a:srgbClr val="FFE1FF"/>
                </a:gs>
              </a:gsLst>
            </a:gradFill>
            <a:ln w="28575">
              <a:solidFill>
                <a:srgbClr val="DA00DA"/>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rgbClr val="DA00DA"/>
                </a:solidFill>
              </a:endParaRPr>
            </a:p>
          </p:txBody>
        </p:sp>
        <p:sp>
          <p:nvSpPr>
            <p:cNvPr id="12" name="CuadroTexto 11">
              <a:extLst>
                <a:ext uri="{FF2B5EF4-FFF2-40B4-BE49-F238E27FC236}">
                  <a16:creationId xmlns:a16="http://schemas.microsoft.com/office/drawing/2014/main" id="{60023A7B-8654-FAF2-D51C-8110B4DC0A9B}"/>
                </a:ext>
              </a:extLst>
            </p:cNvPr>
            <p:cNvSpPr txBox="1"/>
            <p:nvPr/>
          </p:nvSpPr>
          <p:spPr>
            <a:xfrm>
              <a:off x="4749840" y="2487687"/>
              <a:ext cx="492555" cy="523220"/>
            </a:xfrm>
            <a:prstGeom prst="rect">
              <a:avLst/>
            </a:prstGeom>
            <a:noFill/>
          </p:spPr>
          <p:txBody>
            <a:bodyPr wrap="square" rtlCol="0">
              <a:spAutoFit/>
            </a:bodyPr>
            <a:lstStyle/>
            <a:p>
              <a:r>
                <a:rPr lang="es-ES" sz="2800" dirty="0">
                  <a:solidFill>
                    <a:schemeClr val="bg1"/>
                  </a:solidFill>
                  <a:effectLst>
                    <a:glow rad="63500">
                      <a:schemeClr val="accent5">
                        <a:lumMod val="75000"/>
                      </a:schemeClr>
                    </a:glow>
                  </a:effectLst>
                </a:rPr>
                <a:t>6</a:t>
              </a:r>
            </a:p>
          </p:txBody>
        </p:sp>
      </p:grpSp>
      <p:grpSp>
        <p:nvGrpSpPr>
          <p:cNvPr id="18" name="Grupo 17">
            <a:extLst>
              <a:ext uri="{FF2B5EF4-FFF2-40B4-BE49-F238E27FC236}">
                <a16:creationId xmlns:a16="http://schemas.microsoft.com/office/drawing/2014/main" id="{CBF15496-C348-3D9F-5767-7EEF3887929F}"/>
              </a:ext>
            </a:extLst>
          </p:cNvPr>
          <p:cNvGrpSpPr/>
          <p:nvPr/>
        </p:nvGrpSpPr>
        <p:grpSpPr>
          <a:xfrm>
            <a:off x="4671873" y="4164741"/>
            <a:ext cx="589225" cy="605909"/>
            <a:chOff x="4623267" y="4027538"/>
            <a:chExt cx="589225" cy="605909"/>
          </a:xfrm>
        </p:grpSpPr>
        <p:sp>
          <p:nvSpPr>
            <p:cNvPr id="15" name="Elipse 14">
              <a:extLst>
                <a:ext uri="{FF2B5EF4-FFF2-40B4-BE49-F238E27FC236}">
                  <a16:creationId xmlns:a16="http://schemas.microsoft.com/office/drawing/2014/main" id="{E4134FF6-B8BC-B9E4-16C8-FBF38B838DFA}"/>
                </a:ext>
              </a:extLst>
            </p:cNvPr>
            <p:cNvSpPr/>
            <p:nvPr/>
          </p:nvSpPr>
          <p:spPr>
            <a:xfrm>
              <a:off x="4623267" y="4027538"/>
              <a:ext cx="574857" cy="605909"/>
            </a:xfrm>
            <a:prstGeom prst="ellipse">
              <a:avLst/>
            </a:prstGeom>
            <a:solidFill>
              <a:srgbClr val="FFFFCC"/>
            </a:solidFill>
            <a:ln w="28575">
              <a:solidFill>
                <a:srgbClr val="E3DE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tIns="0" bIns="0">
              <a:spAutoFit/>
              <a:sp3d extrusionH="57150">
                <a:bevelT w="38100" h="38100"/>
              </a:sp3d>
            </a:bodyPr>
            <a:lstStyle/>
            <a:p>
              <a:pPr algn="ctr"/>
              <a:endParaRPr lang="es-ES" sz="2200" b="1">
                <a:solidFill>
                  <a:srgbClr val="928F00"/>
                </a:solidFill>
              </a:endParaRPr>
            </a:p>
          </p:txBody>
        </p:sp>
        <p:sp>
          <p:nvSpPr>
            <p:cNvPr id="16" name="CuadroTexto 15">
              <a:extLst>
                <a:ext uri="{FF2B5EF4-FFF2-40B4-BE49-F238E27FC236}">
                  <a16:creationId xmlns:a16="http://schemas.microsoft.com/office/drawing/2014/main" id="{6C9EF7C8-D745-3E3D-1EFD-D58F4A4D6671}"/>
                </a:ext>
              </a:extLst>
            </p:cNvPr>
            <p:cNvSpPr txBox="1"/>
            <p:nvPr/>
          </p:nvSpPr>
          <p:spPr>
            <a:xfrm>
              <a:off x="4719937" y="4062513"/>
              <a:ext cx="492555" cy="523220"/>
            </a:xfrm>
            <a:prstGeom prst="rect">
              <a:avLst/>
            </a:prstGeom>
            <a:noFill/>
          </p:spPr>
          <p:txBody>
            <a:bodyPr wrap="square" rtlCol="0">
              <a:spAutoFit/>
            </a:bodyPr>
            <a:lstStyle/>
            <a:p>
              <a:r>
                <a:rPr lang="es-ES" sz="2800" dirty="0">
                  <a:solidFill>
                    <a:schemeClr val="bg1"/>
                  </a:solidFill>
                  <a:effectLst>
                    <a:glow rad="63500">
                      <a:srgbClr val="A29E01"/>
                    </a:glow>
                  </a:effectLst>
                </a:rPr>
                <a:t>7</a:t>
              </a:r>
            </a:p>
          </p:txBody>
        </p:sp>
      </p:grpSp>
    </p:spTree>
    <p:extLst>
      <p:ext uri="{BB962C8B-B14F-4D97-AF65-F5344CB8AC3E}">
        <p14:creationId xmlns:p14="http://schemas.microsoft.com/office/powerpoint/2010/main" val="427620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6"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90">
                                          <p:stCondLst>
                                            <p:cond delay="0"/>
                                          </p:stCondLst>
                                        </p:cTn>
                                        <p:tgtEl>
                                          <p:spTgt spid="6"/>
                                        </p:tgtEl>
                                      </p:cBhvr>
                                    </p:animEffect>
                                    <p:anim calcmode="lin" valueType="num">
                                      <p:cBhvr>
                                        <p:cTn id="1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1" dur="13">
                                          <p:stCondLst>
                                            <p:cond delay="325"/>
                                          </p:stCondLst>
                                        </p:cTn>
                                        <p:tgtEl>
                                          <p:spTgt spid="6"/>
                                        </p:tgtEl>
                                      </p:cBhvr>
                                      <p:to x="100000" y="60000"/>
                                    </p:animScale>
                                    <p:animScale>
                                      <p:cBhvr>
                                        <p:cTn id="22" dur="83" decel="50000">
                                          <p:stCondLst>
                                            <p:cond delay="338"/>
                                          </p:stCondLst>
                                        </p:cTn>
                                        <p:tgtEl>
                                          <p:spTgt spid="6"/>
                                        </p:tgtEl>
                                      </p:cBhvr>
                                      <p:to x="100000" y="100000"/>
                                    </p:animScale>
                                    <p:animScale>
                                      <p:cBhvr>
                                        <p:cTn id="23" dur="13">
                                          <p:stCondLst>
                                            <p:cond delay="656"/>
                                          </p:stCondLst>
                                        </p:cTn>
                                        <p:tgtEl>
                                          <p:spTgt spid="6"/>
                                        </p:tgtEl>
                                      </p:cBhvr>
                                      <p:to x="100000" y="80000"/>
                                    </p:animScale>
                                    <p:animScale>
                                      <p:cBhvr>
                                        <p:cTn id="24" dur="83" decel="50000">
                                          <p:stCondLst>
                                            <p:cond delay="669"/>
                                          </p:stCondLst>
                                        </p:cTn>
                                        <p:tgtEl>
                                          <p:spTgt spid="6"/>
                                        </p:tgtEl>
                                      </p:cBhvr>
                                      <p:to x="100000" y="100000"/>
                                    </p:animScale>
                                    <p:animScale>
                                      <p:cBhvr>
                                        <p:cTn id="25" dur="13">
                                          <p:stCondLst>
                                            <p:cond delay="821"/>
                                          </p:stCondLst>
                                        </p:cTn>
                                        <p:tgtEl>
                                          <p:spTgt spid="6"/>
                                        </p:tgtEl>
                                      </p:cBhvr>
                                      <p:to x="100000" y="90000"/>
                                    </p:animScale>
                                    <p:animScale>
                                      <p:cBhvr>
                                        <p:cTn id="26" dur="83" decel="50000">
                                          <p:stCondLst>
                                            <p:cond delay="834"/>
                                          </p:stCondLst>
                                        </p:cTn>
                                        <p:tgtEl>
                                          <p:spTgt spid="6"/>
                                        </p:tgtEl>
                                      </p:cBhvr>
                                      <p:to x="100000" y="100000"/>
                                    </p:animScale>
                                    <p:animScale>
                                      <p:cBhvr>
                                        <p:cTn id="27" dur="13">
                                          <p:stCondLst>
                                            <p:cond delay="904"/>
                                          </p:stCondLst>
                                        </p:cTn>
                                        <p:tgtEl>
                                          <p:spTgt spid="6"/>
                                        </p:tgtEl>
                                      </p:cBhvr>
                                      <p:to x="100000" y="95000"/>
                                    </p:animScale>
                                    <p:animScale>
                                      <p:cBhvr>
                                        <p:cTn id="28" dur="83" decel="50000">
                                          <p:stCondLst>
                                            <p:cond delay="917"/>
                                          </p:stCondLst>
                                        </p:cTn>
                                        <p:tgtEl>
                                          <p:spTgt spid="6"/>
                                        </p:tgtEl>
                                      </p:cBhvr>
                                      <p:to x="100000" y="100000"/>
                                    </p:animScale>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500"/>
                                        <p:tgtEl>
                                          <p:spTgt spid="1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1000"/>
                            </p:stCondLst>
                            <p:childTnLst>
                              <p:par>
                                <p:cTn id="43" presetID="26"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290">
                                          <p:stCondLst>
                                            <p:cond delay="0"/>
                                          </p:stCondLst>
                                        </p:cTn>
                                        <p:tgtEl>
                                          <p:spTgt spid="17"/>
                                        </p:tgtEl>
                                      </p:cBhvr>
                                    </p:animEffect>
                                    <p:anim calcmode="lin" valueType="num">
                                      <p:cBhvr>
                                        <p:cTn id="46"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7"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8"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49"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50"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51" dur="13">
                                          <p:stCondLst>
                                            <p:cond delay="325"/>
                                          </p:stCondLst>
                                        </p:cTn>
                                        <p:tgtEl>
                                          <p:spTgt spid="17"/>
                                        </p:tgtEl>
                                      </p:cBhvr>
                                      <p:to x="100000" y="60000"/>
                                    </p:animScale>
                                    <p:animScale>
                                      <p:cBhvr>
                                        <p:cTn id="52" dur="83" decel="50000">
                                          <p:stCondLst>
                                            <p:cond delay="338"/>
                                          </p:stCondLst>
                                        </p:cTn>
                                        <p:tgtEl>
                                          <p:spTgt spid="17"/>
                                        </p:tgtEl>
                                      </p:cBhvr>
                                      <p:to x="100000" y="100000"/>
                                    </p:animScale>
                                    <p:animScale>
                                      <p:cBhvr>
                                        <p:cTn id="53" dur="13">
                                          <p:stCondLst>
                                            <p:cond delay="656"/>
                                          </p:stCondLst>
                                        </p:cTn>
                                        <p:tgtEl>
                                          <p:spTgt spid="17"/>
                                        </p:tgtEl>
                                      </p:cBhvr>
                                      <p:to x="100000" y="80000"/>
                                    </p:animScale>
                                    <p:animScale>
                                      <p:cBhvr>
                                        <p:cTn id="54" dur="83" decel="50000">
                                          <p:stCondLst>
                                            <p:cond delay="669"/>
                                          </p:stCondLst>
                                        </p:cTn>
                                        <p:tgtEl>
                                          <p:spTgt spid="17"/>
                                        </p:tgtEl>
                                      </p:cBhvr>
                                      <p:to x="100000" y="100000"/>
                                    </p:animScale>
                                    <p:animScale>
                                      <p:cBhvr>
                                        <p:cTn id="55" dur="13">
                                          <p:stCondLst>
                                            <p:cond delay="821"/>
                                          </p:stCondLst>
                                        </p:cTn>
                                        <p:tgtEl>
                                          <p:spTgt spid="17"/>
                                        </p:tgtEl>
                                      </p:cBhvr>
                                      <p:to x="100000" y="90000"/>
                                    </p:animScale>
                                    <p:animScale>
                                      <p:cBhvr>
                                        <p:cTn id="56" dur="83" decel="50000">
                                          <p:stCondLst>
                                            <p:cond delay="834"/>
                                          </p:stCondLst>
                                        </p:cTn>
                                        <p:tgtEl>
                                          <p:spTgt spid="17"/>
                                        </p:tgtEl>
                                      </p:cBhvr>
                                      <p:to x="100000" y="100000"/>
                                    </p:animScale>
                                    <p:animScale>
                                      <p:cBhvr>
                                        <p:cTn id="57" dur="13">
                                          <p:stCondLst>
                                            <p:cond delay="904"/>
                                          </p:stCondLst>
                                        </p:cTn>
                                        <p:tgtEl>
                                          <p:spTgt spid="17"/>
                                        </p:tgtEl>
                                      </p:cBhvr>
                                      <p:to x="100000" y="95000"/>
                                    </p:animScale>
                                    <p:animScale>
                                      <p:cBhvr>
                                        <p:cTn id="58" dur="83" decel="50000">
                                          <p:stCondLst>
                                            <p:cond delay="917"/>
                                          </p:stCondLst>
                                        </p:cTn>
                                        <p:tgtEl>
                                          <p:spTgt spid="17"/>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heel(1)">
                                      <p:cBhvr>
                                        <p:cTn id="68" dur="500"/>
                                        <p:tgtEl>
                                          <p:spTgt spid="18"/>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childTnLst>
                          </p:cTn>
                        </p:par>
                        <p:par>
                          <p:cTn id="73" fill="hold">
                            <p:stCondLst>
                              <p:cond delay="1000"/>
                            </p:stCondLst>
                            <p:childTnLst>
                              <p:par>
                                <p:cTn id="74" presetID="26" presetClass="entr" presetSubtype="0" fill="hold"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down)">
                                      <p:cBhvr>
                                        <p:cTn id="76" dur="290">
                                          <p:stCondLst>
                                            <p:cond delay="0"/>
                                          </p:stCondLst>
                                        </p:cTn>
                                        <p:tgtEl>
                                          <p:spTgt spid="19"/>
                                        </p:tgtEl>
                                      </p:cBhvr>
                                    </p:animEffect>
                                    <p:anim calcmode="lin" valueType="num">
                                      <p:cBhvr>
                                        <p:cTn id="77"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8"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9"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80"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81"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82" dur="13">
                                          <p:stCondLst>
                                            <p:cond delay="325"/>
                                          </p:stCondLst>
                                        </p:cTn>
                                        <p:tgtEl>
                                          <p:spTgt spid="19"/>
                                        </p:tgtEl>
                                      </p:cBhvr>
                                      <p:to x="100000" y="60000"/>
                                    </p:animScale>
                                    <p:animScale>
                                      <p:cBhvr>
                                        <p:cTn id="83" dur="83" decel="50000">
                                          <p:stCondLst>
                                            <p:cond delay="338"/>
                                          </p:stCondLst>
                                        </p:cTn>
                                        <p:tgtEl>
                                          <p:spTgt spid="19"/>
                                        </p:tgtEl>
                                      </p:cBhvr>
                                      <p:to x="100000" y="100000"/>
                                    </p:animScale>
                                    <p:animScale>
                                      <p:cBhvr>
                                        <p:cTn id="84" dur="13">
                                          <p:stCondLst>
                                            <p:cond delay="656"/>
                                          </p:stCondLst>
                                        </p:cTn>
                                        <p:tgtEl>
                                          <p:spTgt spid="19"/>
                                        </p:tgtEl>
                                      </p:cBhvr>
                                      <p:to x="100000" y="80000"/>
                                    </p:animScale>
                                    <p:animScale>
                                      <p:cBhvr>
                                        <p:cTn id="85" dur="83" decel="50000">
                                          <p:stCondLst>
                                            <p:cond delay="669"/>
                                          </p:stCondLst>
                                        </p:cTn>
                                        <p:tgtEl>
                                          <p:spTgt spid="19"/>
                                        </p:tgtEl>
                                      </p:cBhvr>
                                      <p:to x="100000" y="100000"/>
                                    </p:animScale>
                                    <p:animScale>
                                      <p:cBhvr>
                                        <p:cTn id="86" dur="13">
                                          <p:stCondLst>
                                            <p:cond delay="821"/>
                                          </p:stCondLst>
                                        </p:cTn>
                                        <p:tgtEl>
                                          <p:spTgt spid="19"/>
                                        </p:tgtEl>
                                      </p:cBhvr>
                                      <p:to x="100000" y="90000"/>
                                    </p:animScale>
                                    <p:animScale>
                                      <p:cBhvr>
                                        <p:cTn id="87" dur="83" decel="50000">
                                          <p:stCondLst>
                                            <p:cond delay="834"/>
                                          </p:stCondLst>
                                        </p:cTn>
                                        <p:tgtEl>
                                          <p:spTgt spid="19"/>
                                        </p:tgtEl>
                                      </p:cBhvr>
                                      <p:to x="100000" y="100000"/>
                                    </p:animScale>
                                    <p:animScale>
                                      <p:cBhvr>
                                        <p:cTn id="88" dur="13">
                                          <p:stCondLst>
                                            <p:cond delay="904"/>
                                          </p:stCondLst>
                                        </p:cTn>
                                        <p:tgtEl>
                                          <p:spTgt spid="19"/>
                                        </p:tgtEl>
                                      </p:cBhvr>
                                      <p:to x="100000" y="95000"/>
                                    </p:animScale>
                                    <p:animScale>
                                      <p:cBhvr>
                                        <p:cTn id="89" dur="83" decel="50000">
                                          <p:stCondLst>
                                            <p:cond delay="917"/>
                                          </p:stCondLst>
                                        </p:cTn>
                                        <p:tgtEl>
                                          <p:spTgt spid="19"/>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wipe(left)">
                                      <p:cBhvr>
                                        <p:cTn id="9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animBg="1"/>
      <p:bldP spid="10"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6000" b="-6000"/>
          </a:stretch>
        </a:blipFill>
        <a:effectLst/>
      </p:bgPr>
    </p:bg>
    <p:spTree>
      <p:nvGrpSpPr>
        <p:cNvPr id="1" name="">
          <a:extLst>
            <a:ext uri="{FF2B5EF4-FFF2-40B4-BE49-F238E27FC236}">
              <a16:creationId xmlns:a16="http://schemas.microsoft.com/office/drawing/2014/main" id="{036AD328-B272-AD4A-EE6C-E48FFC35AE7C}"/>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78BE740D-B27D-CB9E-AA02-F7A9906F7310}"/>
              </a:ext>
            </a:extLst>
          </p:cNvPr>
          <p:cNvSpPr txBox="1"/>
          <p:nvPr/>
        </p:nvSpPr>
        <p:spPr>
          <a:xfrm>
            <a:off x="593975" y="162814"/>
            <a:ext cx="6445000" cy="430887"/>
          </a:xfrm>
          <a:prstGeom prst="rect">
            <a:avLst/>
          </a:prstGeom>
          <a:gradFill>
            <a:gsLst>
              <a:gs pos="0">
                <a:schemeClr val="bg1">
                  <a:lumMod val="95000"/>
                </a:schemeClr>
              </a:gs>
              <a:gs pos="41770">
                <a:schemeClr val="bg1">
                  <a:lumMod val="95000"/>
                </a:schemeClr>
              </a:gs>
              <a:gs pos="100000">
                <a:schemeClr val="bg1">
                  <a:lumMod val="95000"/>
                </a:schemeClr>
              </a:gs>
            </a:gsLst>
          </a:gradFill>
          <a:ln w="28575">
            <a:solidFill>
              <a:schemeClr val="tx1">
                <a:lumMod val="50000"/>
                <a:lumOff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rgbClr val="DA00DA"/>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chemeClr val="tx1">
                    <a:lumMod val="50000"/>
                    <a:lumOff val="50000"/>
                  </a:schemeClr>
                </a:solidFill>
              </a:rPr>
              <a:t>Describe how Jesus corrected or rebuked sin</a:t>
            </a:r>
            <a:r>
              <a:rPr lang="es-ES" dirty="0">
                <a:solidFill>
                  <a:schemeClr val="tx1">
                    <a:lumMod val="50000"/>
                    <a:lumOff val="50000"/>
                  </a:schemeClr>
                </a:solidFill>
              </a:rPr>
              <a:t>.</a:t>
            </a:r>
          </a:p>
        </p:txBody>
      </p:sp>
      <p:sp>
        <p:nvSpPr>
          <p:cNvPr id="7" name="CuadroTexto 6">
            <a:extLst>
              <a:ext uri="{FF2B5EF4-FFF2-40B4-BE49-F238E27FC236}">
                <a16:creationId xmlns:a16="http://schemas.microsoft.com/office/drawing/2014/main" id="{7CEBDB9E-6B1D-D1AD-FD23-351D54F7D1B4}"/>
              </a:ext>
            </a:extLst>
          </p:cNvPr>
          <p:cNvSpPr txBox="1"/>
          <p:nvPr/>
        </p:nvSpPr>
        <p:spPr>
          <a:xfrm>
            <a:off x="79624" y="843704"/>
            <a:ext cx="9218488" cy="4555093"/>
          </a:xfrm>
          <a:prstGeom prst="rect">
            <a:avLst/>
          </a:prstGeom>
          <a:noFill/>
        </p:spPr>
        <p:txBody>
          <a:bodyPr wrap="square">
            <a:spAutoFit/>
          </a:bodyPr>
          <a:lstStyle/>
          <a:p>
            <a:pPr marL="400050" indent="-400050">
              <a:spcBef>
                <a:spcPts val="600"/>
              </a:spcBef>
              <a:buClr>
                <a:srgbClr val="7F7F7F"/>
              </a:buClr>
              <a:buFont typeface="+mj-lt"/>
              <a:buAutoNum type="romanUcPeriod"/>
            </a:pPr>
            <a:r>
              <a:rPr lang="en-US" sz="2000" b="1" dirty="0"/>
              <a:t>Jesus did not suppress one word of truth, but He uttered it always in love. He exercised the greatest tact and thoughtful, kind attention in His relationships with the people. He was never rude, never needlessly spoke a severe word, never gave needless pain to a sensitive soul. He did not censure human weakness. He spoke the truth, but always in love</a:t>
            </a:r>
            <a:r>
              <a:rPr lang="es-ES" sz="2000" b="1" dirty="0"/>
              <a:t>. </a:t>
            </a:r>
          </a:p>
          <a:p>
            <a:pPr marL="400050" indent="-400050">
              <a:spcBef>
                <a:spcPts val="600"/>
              </a:spcBef>
              <a:buClr>
                <a:srgbClr val="7F7F7F"/>
              </a:buClr>
              <a:buFont typeface="+mj-lt"/>
              <a:buAutoNum type="romanUcPeriod"/>
            </a:pPr>
            <a:r>
              <a:rPr lang="en-US" sz="2000" b="1" dirty="0"/>
              <a:t>He denounced hypocrisy, unbelief, and iniquity; but tears were in His voice as He uttered His scathing rebukes. He wept over Jerusalem, the city He loved, which refused to receive Him, the way, the truth, and the life. They had rejected Him, the </a:t>
            </a:r>
            <a:r>
              <a:rPr lang="en-US" sz="2000" b="1" dirty="0" err="1"/>
              <a:t>Saviour</a:t>
            </a:r>
            <a:r>
              <a:rPr lang="en-US" sz="2000" b="1" dirty="0"/>
              <a:t>, but He regarded them with pitying tenderness</a:t>
            </a:r>
            <a:r>
              <a:rPr lang="es-ES" sz="2000" b="1" dirty="0"/>
              <a:t>.</a:t>
            </a:r>
          </a:p>
          <a:p>
            <a:pPr marL="400050" indent="-400050">
              <a:spcBef>
                <a:spcPts val="600"/>
              </a:spcBef>
              <a:buClr>
                <a:srgbClr val="7F7F7F"/>
              </a:buClr>
              <a:buFont typeface="+mj-lt"/>
              <a:buAutoNum type="romanUcPeriod"/>
            </a:pPr>
            <a:r>
              <a:rPr lang="en-US" sz="2000" b="1" dirty="0"/>
              <a:t>His life was one of self-denial and thoughtful care for others. Every soul was precious in His eyes. While He ever bore Himself with divine dignity, He bowed with the tenderest regard to every member of the family of God. In all men He saw fallen souls whom it was His mission to save</a:t>
            </a:r>
            <a:r>
              <a:rPr lang="es-ES" sz="2000" b="1" dirty="0"/>
              <a:t>. </a:t>
            </a:r>
          </a:p>
        </p:txBody>
      </p:sp>
      <p:sp>
        <p:nvSpPr>
          <p:cNvPr id="3" name="CuadroTexto 2">
            <a:extLst>
              <a:ext uri="{FF2B5EF4-FFF2-40B4-BE49-F238E27FC236}">
                <a16:creationId xmlns:a16="http://schemas.microsoft.com/office/drawing/2014/main" id="{FEAF1121-440B-AE98-02B5-D5AAAF953ED0}"/>
              </a:ext>
            </a:extLst>
          </p:cNvPr>
          <p:cNvSpPr txBox="1"/>
          <p:nvPr/>
        </p:nvSpPr>
        <p:spPr>
          <a:xfrm>
            <a:off x="79624" y="5474709"/>
            <a:ext cx="9434246" cy="1323439"/>
          </a:xfrm>
          <a:prstGeom prst="rect">
            <a:avLst/>
          </a:prstGeom>
          <a:noFill/>
        </p:spPr>
        <p:txBody>
          <a:bodyPr wrap="square">
            <a:spAutoFit/>
          </a:bodyPr>
          <a:lstStyle/>
          <a:p>
            <a:pPr>
              <a:spcBef>
                <a:spcPts val="1200"/>
              </a:spcBef>
              <a:spcAft>
                <a:spcPts val="1200"/>
              </a:spcAft>
            </a:pPr>
            <a:r>
              <a:rPr lang="en-US" sz="2000" b="1" dirty="0"/>
              <a:t>Such is the character of Christ as revealed in His life. This is the character of God. It is from the Father's heart that the streams of divine compassion, manifest in Christ, flow out to the children of men. Jesus, the tender, pitying </a:t>
            </a:r>
            <a:r>
              <a:rPr lang="en-US" sz="2000" b="1" dirty="0" err="1"/>
              <a:t>Saviour</a:t>
            </a:r>
            <a:r>
              <a:rPr lang="en-US" sz="2000" b="1" dirty="0"/>
              <a:t>, was God “manifest in the flesh.” 1 Timothy 3:16.</a:t>
            </a:r>
            <a:endParaRPr lang="es-ES" sz="2000" b="1" dirty="0"/>
          </a:p>
        </p:txBody>
      </p:sp>
      <p:pic>
        <p:nvPicPr>
          <p:cNvPr id="4" name="Imagen 3" descr="Un grupo de personas disfrazadas&#10;&#10;El contenido generado por IA puede ser incorrecto.">
            <a:extLst>
              <a:ext uri="{FF2B5EF4-FFF2-40B4-BE49-F238E27FC236}">
                <a16:creationId xmlns:a16="http://schemas.microsoft.com/office/drawing/2014/main" id="{FD4DB8E3-B8E9-6DBA-767C-E38B75B36E3A}"/>
              </a:ext>
            </a:extLst>
          </p:cNvPr>
          <p:cNvPicPr>
            <a:picLocks noChangeAspect="1"/>
          </p:cNvPicPr>
          <p:nvPr/>
        </p:nvPicPr>
        <p:blipFill rotWithShape="1">
          <a:blip r:embed="rId3">
            <a:extLst>
              <a:ext uri="{28A0092B-C50C-407E-A947-70E740481C1C}">
                <a14:useLocalDpi xmlns:a14="http://schemas.microsoft.com/office/drawing/2010/main" val="0"/>
              </a:ext>
            </a:extLst>
          </a:blip>
          <a:srcRect l="2424" r="2994"/>
          <a:stretch>
            <a:fillRect/>
          </a:stretch>
        </p:blipFill>
        <p:spPr>
          <a:xfrm>
            <a:off x="9458322" y="91277"/>
            <a:ext cx="2600325" cy="2749261"/>
          </a:xfrm>
          <a:prstGeom prst="rect">
            <a:avLst/>
          </a:prstGeom>
          <a:ln w="38100" cap="sq">
            <a:solidFill>
              <a:srgbClr val="7F7F7F"/>
            </a:solidFill>
            <a:prstDash val="solid"/>
            <a:miter lim="800000"/>
          </a:ln>
          <a:effectLst>
            <a:outerShdw blurRad="50800" dist="38100" dir="2700000" algn="tl" rotWithShape="0">
              <a:srgbClr val="000000">
                <a:alpha val="43000"/>
              </a:srgbClr>
            </a:outerShdw>
          </a:effectLst>
        </p:spPr>
      </p:pic>
      <p:pic>
        <p:nvPicPr>
          <p:cNvPr id="8" name="Imagen 7" descr="Un grupo de personas disfrazadas&#10;&#10;El contenido generado por IA puede ser incorrecto.">
            <a:extLst>
              <a:ext uri="{FF2B5EF4-FFF2-40B4-BE49-F238E27FC236}">
                <a16:creationId xmlns:a16="http://schemas.microsoft.com/office/drawing/2014/main" id="{1649FC33-63ED-4B28-6B80-A4B9A4A03F37}"/>
              </a:ext>
            </a:extLst>
          </p:cNvPr>
          <p:cNvPicPr>
            <a:picLocks noChangeAspect="1"/>
          </p:cNvPicPr>
          <p:nvPr/>
        </p:nvPicPr>
        <p:blipFill rotWithShape="1">
          <a:blip r:embed="rId4">
            <a:extLst>
              <a:ext uri="{28A0092B-C50C-407E-A947-70E740481C1C}">
                <a14:useLocalDpi xmlns:a14="http://schemas.microsoft.com/office/drawing/2010/main" val="0"/>
              </a:ext>
            </a:extLst>
          </a:blip>
          <a:srcRect t="21099" b="1853"/>
          <a:stretch>
            <a:fillRect/>
          </a:stretch>
        </p:blipFill>
        <p:spPr>
          <a:xfrm>
            <a:off x="9458325" y="3027487"/>
            <a:ext cx="2600325" cy="1906464"/>
          </a:xfrm>
          <a:prstGeom prst="rect">
            <a:avLst/>
          </a:prstGeom>
          <a:ln w="38100" cap="sq">
            <a:solidFill>
              <a:srgbClr val="7F7F7F"/>
            </a:solidFill>
            <a:prstDash val="solid"/>
            <a:miter lim="800000"/>
          </a:ln>
          <a:effectLst>
            <a:outerShdw blurRad="50800" dist="38100" dir="2700000" algn="tl" rotWithShape="0">
              <a:srgbClr val="000000">
                <a:alpha val="43000"/>
              </a:srgbClr>
            </a:outerShdw>
          </a:effectLst>
        </p:spPr>
      </p:pic>
      <p:pic>
        <p:nvPicPr>
          <p:cNvPr id="10" name="Imagen 9" descr="Imagen que contiene tabla, agua, hombre, mujer&#10;&#10;El contenido generado por IA puede ser incorrecto.">
            <a:extLst>
              <a:ext uri="{FF2B5EF4-FFF2-40B4-BE49-F238E27FC236}">
                <a16:creationId xmlns:a16="http://schemas.microsoft.com/office/drawing/2014/main" id="{412CE759-00A2-69E0-7DB7-8AFA256DE458}"/>
              </a:ext>
            </a:extLst>
          </p:cNvPr>
          <p:cNvPicPr>
            <a:picLocks noChangeAspect="1"/>
          </p:cNvPicPr>
          <p:nvPr/>
        </p:nvPicPr>
        <p:blipFill rotWithShape="1">
          <a:blip r:embed="rId5">
            <a:extLst>
              <a:ext uri="{28A0092B-C50C-407E-A947-70E740481C1C}">
                <a14:useLocalDpi xmlns:a14="http://schemas.microsoft.com/office/drawing/2010/main" val="0"/>
              </a:ext>
            </a:extLst>
          </a:blip>
          <a:srcRect l="6814" r="6814"/>
          <a:stretch>
            <a:fillRect/>
          </a:stretch>
        </p:blipFill>
        <p:spPr>
          <a:xfrm>
            <a:off x="9458321" y="5106198"/>
            <a:ext cx="2600325" cy="1660525"/>
          </a:xfrm>
          <a:prstGeom prst="rect">
            <a:avLst/>
          </a:prstGeom>
          <a:ln w="38100" cap="sq">
            <a:solidFill>
              <a:srgbClr val="7F7F7F"/>
            </a:solidFill>
            <a:prstDash val="solid"/>
            <a:miter lim="800000"/>
          </a:ln>
          <a:effectLst>
            <a:outerShdw blurRad="50800" dist="38100" dir="2700000" algn="tl" rotWithShape="0">
              <a:srgbClr val="000000">
                <a:alpha val="43000"/>
              </a:srgbClr>
            </a:outerShdw>
          </a:effectLst>
        </p:spPr>
      </p:pic>
      <p:grpSp>
        <p:nvGrpSpPr>
          <p:cNvPr id="9" name="Grupo 8">
            <a:extLst>
              <a:ext uri="{FF2B5EF4-FFF2-40B4-BE49-F238E27FC236}">
                <a16:creationId xmlns:a16="http://schemas.microsoft.com/office/drawing/2014/main" id="{13019662-ABF6-6A13-B3D7-EB4A24716273}"/>
              </a:ext>
            </a:extLst>
          </p:cNvPr>
          <p:cNvGrpSpPr/>
          <p:nvPr/>
        </p:nvGrpSpPr>
        <p:grpSpPr>
          <a:xfrm>
            <a:off x="97809" y="67251"/>
            <a:ext cx="581331" cy="605909"/>
            <a:chOff x="97809" y="67251"/>
            <a:chExt cx="581331" cy="605909"/>
          </a:xfrm>
        </p:grpSpPr>
        <p:sp>
          <p:nvSpPr>
            <p:cNvPr id="2" name="Elipse 1">
              <a:extLst>
                <a:ext uri="{FF2B5EF4-FFF2-40B4-BE49-F238E27FC236}">
                  <a16:creationId xmlns:a16="http://schemas.microsoft.com/office/drawing/2014/main" id="{9BA57E14-C0F3-DA4A-A233-144591AADDEA}"/>
                </a:ext>
              </a:extLst>
            </p:cNvPr>
            <p:cNvSpPr/>
            <p:nvPr/>
          </p:nvSpPr>
          <p:spPr>
            <a:xfrm>
              <a:off x="97809" y="67251"/>
              <a:ext cx="574857" cy="605909"/>
            </a:xfrm>
            <a:prstGeom prst="ellipse">
              <a:avLst/>
            </a:prstGeom>
            <a:gradFill>
              <a:gsLst>
                <a:gs pos="0">
                  <a:schemeClr val="bg1">
                    <a:lumMod val="95000"/>
                  </a:schemeClr>
                </a:gs>
                <a:gs pos="41770">
                  <a:schemeClr val="bg1">
                    <a:lumMod val="95000"/>
                  </a:schemeClr>
                </a:gs>
                <a:gs pos="100000">
                  <a:schemeClr val="bg1">
                    <a:lumMod val="95000"/>
                  </a:schemeClr>
                </a:gs>
              </a:gsLst>
            </a:gradFill>
            <a:ln w="28575">
              <a:solidFill>
                <a:schemeClr val="tx1">
                  <a:lumMod val="50000"/>
                  <a:lumOff val="50000"/>
                </a:schemeClr>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chemeClr val="tx1">
                    <a:lumMod val="50000"/>
                    <a:lumOff val="50000"/>
                  </a:schemeClr>
                </a:solidFill>
              </a:endParaRPr>
            </a:p>
          </p:txBody>
        </p:sp>
        <p:sp>
          <p:nvSpPr>
            <p:cNvPr id="6" name="CuadroTexto 5">
              <a:extLst>
                <a:ext uri="{FF2B5EF4-FFF2-40B4-BE49-F238E27FC236}">
                  <a16:creationId xmlns:a16="http://schemas.microsoft.com/office/drawing/2014/main" id="{68435C5A-FD9C-D240-53AD-F0C56756C724}"/>
                </a:ext>
              </a:extLst>
            </p:cNvPr>
            <p:cNvSpPr txBox="1"/>
            <p:nvPr/>
          </p:nvSpPr>
          <p:spPr>
            <a:xfrm>
              <a:off x="186585" y="108595"/>
              <a:ext cx="492555" cy="523220"/>
            </a:xfrm>
            <a:prstGeom prst="rect">
              <a:avLst/>
            </a:prstGeom>
            <a:noFill/>
          </p:spPr>
          <p:txBody>
            <a:bodyPr wrap="square" rtlCol="0">
              <a:spAutoFit/>
            </a:bodyPr>
            <a:lstStyle/>
            <a:p>
              <a:r>
                <a:rPr lang="es-ES" sz="2800" dirty="0">
                  <a:solidFill>
                    <a:schemeClr val="bg1"/>
                  </a:solidFill>
                  <a:effectLst>
                    <a:glow rad="63500">
                      <a:schemeClr val="bg1">
                        <a:lumMod val="50000"/>
                      </a:schemeClr>
                    </a:glow>
                  </a:effectLst>
                </a:rPr>
                <a:t>8</a:t>
              </a:r>
            </a:p>
          </p:txBody>
        </p:sp>
      </p:grpSp>
    </p:spTree>
    <p:extLst>
      <p:ext uri="{BB962C8B-B14F-4D97-AF65-F5344CB8AC3E}">
        <p14:creationId xmlns:p14="http://schemas.microsoft.com/office/powerpoint/2010/main" val="342014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10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amond(in)">
                                      <p:cBhvr>
                                        <p:cTn id="25" dur="10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wipe(left)">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amond(in)">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wipe(left)">
                                      <p:cBhvr>
                                        <p:cTn id="38" dur="500"/>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uiExpand="1"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6000" b="-6000"/>
          </a:stretch>
        </a:blipFill>
        <a:effectLst/>
      </p:bgPr>
    </p:bg>
    <p:spTree>
      <p:nvGrpSpPr>
        <p:cNvPr id="1" name="">
          <a:extLst>
            <a:ext uri="{FF2B5EF4-FFF2-40B4-BE49-F238E27FC236}">
              <a16:creationId xmlns:a16="http://schemas.microsoft.com/office/drawing/2014/main" id="{849DAA22-C161-66D0-9E11-7DDA9419857C}"/>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400FA0C1-E16F-8087-7A99-C4BCBD152B85}"/>
              </a:ext>
            </a:extLst>
          </p:cNvPr>
          <p:cNvSpPr txBox="1"/>
          <p:nvPr/>
        </p:nvSpPr>
        <p:spPr>
          <a:xfrm>
            <a:off x="4305867" y="577072"/>
            <a:ext cx="7648292" cy="3170099"/>
          </a:xfrm>
          <a:prstGeom prst="rect">
            <a:avLst/>
          </a:prstGeom>
          <a:noFill/>
        </p:spPr>
        <p:txBody>
          <a:bodyPr wrap="square">
            <a:spAutoFit/>
          </a:bodyPr>
          <a:lstStyle/>
          <a:p>
            <a:r>
              <a:rPr lang="en-US" sz="2000" b="1" dirty="0"/>
              <a:t>It was to redeem us that Jesus lived and suffered and died. He became “a Man of Sorrows,” that we might be made partakers of everlasting joy. God permitted His beloved Son, full of grace and truth, to come from a world of indescribable glory, to a world marred and blighted with sin, darkened with the shadow of death and the curse. He permitted Him to leave the bosom of His love, the adoration of the angels, to suffer shame, insult, humiliation, hatred, and death. “The chastisement of our peace was upon Him; and with His stripes we are healed.” Isaiah 53:5. Behold Him in the wilderness, in Gethsemane, upon the cross</a:t>
            </a:r>
            <a:r>
              <a:rPr lang="es-ES" sz="2000" b="1" dirty="0"/>
              <a:t>! </a:t>
            </a:r>
          </a:p>
        </p:txBody>
      </p:sp>
      <p:sp>
        <p:nvSpPr>
          <p:cNvPr id="3" name="CuadroTexto 2">
            <a:extLst>
              <a:ext uri="{FF2B5EF4-FFF2-40B4-BE49-F238E27FC236}">
                <a16:creationId xmlns:a16="http://schemas.microsoft.com/office/drawing/2014/main" id="{213D63CE-0043-CBFB-DBCD-BEB1D9959492}"/>
              </a:ext>
            </a:extLst>
          </p:cNvPr>
          <p:cNvSpPr txBox="1"/>
          <p:nvPr/>
        </p:nvSpPr>
        <p:spPr>
          <a:xfrm>
            <a:off x="552167" y="121236"/>
            <a:ext cx="7744108" cy="430887"/>
          </a:xfrm>
          <a:prstGeom prst="rect">
            <a:avLst/>
          </a:prstGeom>
          <a:solidFill>
            <a:srgbClr val="FFEFEF"/>
          </a:solidFill>
          <a:ln w="28575">
            <a:solidFill>
              <a:srgbClr val="D629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rgbClr val="D629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For what reason did Jesus become a “Man of Sorrows”</a:t>
            </a:r>
            <a:r>
              <a:rPr lang="es-ES" dirty="0"/>
              <a:t>?</a:t>
            </a:r>
          </a:p>
        </p:txBody>
      </p:sp>
      <p:sp>
        <p:nvSpPr>
          <p:cNvPr id="5" name="CuadroTexto 4">
            <a:extLst>
              <a:ext uri="{FF2B5EF4-FFF2-40B4-BE49-F238E27FC236}">
                <a16:creationId xmlns:a16="http://schemas.microsoft.com/office/drawing/2014/main" id="{D1A30122-7F39-EDF1-2825-E55EFA594454}"/>
              </a:ext>
            </a:extLst>
          </p:cNvPr>
          <p:cNvSpPr txBox="1"/>
          <p:nvPr/>
        </p:nvSpPr>
        <p:spPr>
          <a:xfrm>
            <a:off x="543083" y="3805465"/>
            <a:ext cx="6533992" cy="430887"/>
          </a:xfrm>
          <a:prstGeom prst="rect">
            <a:avLst/>
          </a:prstGeom>
          <a:gradFill>
            <a:gsLst>
              <a:gs pos="45800">
                <a:srgbClr val="DDEBFF"/>
              </a:gs>
              <a:gs pos="0">
                <a:srgbClr val="DDEBFF"/>
              </a:gs>
              <a:gs pos="100000">
                <a:srgbClr val="DDEBFF"/>
              </a:gs>
            </a:gsLst>
          </a:gradFill>
          <a:ln w="28575">
            <a:solidFill>
              <a:srgbClr val="004FC4"/>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rgbClr val="004FC4"/>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What really broke the heart of the Son of God</a:t>
            </a:r>
            <a:r>
              <a:rPr lang="es-ES" dirty="0"/>
              <a:t>?</a:t>
            </a:r>
          </a:p>
        </p:txBody>
      </p:sp>
      <p:sp>
        <p:nvSpPr>
          <p:cNvPr id="9" name="CuadroTexto 8">
            <a:extLst>
              <a:ext uri="{FF2B5EF4-FFF2-40B4-BE49-F238E27FC236}">
                <a16:creationId xmlns:a16="http://schemas.microsoft.com/office/drawing/2014/main" id="{A59D64A2-428F-84F0-7E41-5B500D42DCA4}"/>
              </a:ext>
            </a:extLst>
          </p:cNvPr>
          <p:cNvSpPr txBox="1"/>
          <p:nvPr/>
        </p:nvSpPr>
        <p:spPr>
          <a:xfrm>
            <a:off x="90307" y="4469808"/>
            <a:ext cx="7815444" cy="2246769"/>
          </a:xfrm>
          <a:prstGeom prst="rect">
            <a:avLst/>
          </a:prstGeom>
          <a:noFill/>
        </p:spPr>
        <p:txBody>
          <a:bodyPr wrap="square">
            <a:spAutoFit/>
          </a:bodyPr>
          <a:lstStyle/>
          <a:p>
            <a:r>
              <a:rPr lang="en-US" sz="2000" b="1" dirty="0"/>
              <a:t>The spotless Son of God took upon Himself the burden of sin. He who had been one with God, felt in His soul the awful separation that sin makes between God and man. This wrung from His lips the anguished cry, “My God, My God, why hast Thou forsaken Me?” Matthew 27:46. It was the burden of sin, the sense of its terrible enormity, of its separation of the soul from God—it was this that broke the heart of the Son of God</a:t>
            </a:r>
            <a:r>
              <a:rPr lang="es-ES" sz="2000" b="1" dirty="0"/>
              <a:t>. </a:t>
            </a:r>
          </a:p>
        </p:txBody>
      </p:sp>
      <p:pic>
        <p:nvPicPr>
          <p:cNvPr id="8" name="Imagen 7" descr="Un hombre con los brazos abiertos&#10;&#10;El contenido generado por IA puede ser incorrecto.">
            <a:extLst>
              <a:ext uri="{FF2B5EF4-FFF2-40B4-BE49-F238E27FC236}">
                <a16:creationId xmlns:a16="http://schemas.microsoft.com/office/drawing/2014/main" id="{F23461E7-023A-2D43-DBE4-6C3430E16738}"/>
              </a:ext>
            </a:extLst>
          </p:cNvPr>
          <p:cNvPicPr>
            <a:picLocks noChangeAspect="1"/>
          </p:cNvPicPr>
          <p:nvPr/>
        </p:nvPicPr>
        <p:blipFill rotWithShape="1">
          <a:blip r:embed="rId3">
            <a:extLst>
              <a:ext uri="{28A0092B-C50C-407E-A947-70E740481C1C}">
                <a14:useLocalDpi xmlns:a14="http://schemas.microsoft.com/office/drawing/2010/main" val="0"/>
              </a:ext>
            </a:extLst>
          </a:blip>
          <a:srcRect t="95" b="18529"/>
          <a:stretch>
            <a:fillRect/>
          </a:stretch>
        </p:blipFill>
        <p:spPr>
          <a:xfrm>
            <a:off x="8105775" y="4343400"/>
            <a:ext cx="3995918" cy="2438810"/>
          </a:xfrm>
          <a:prstGeom prst="rect">
            <a:avLst/>
          </a:prstGeom>
          <a:ln w="38100" cap="sq">
            <a:solidFill>
              <a:srgbClr val="004FC4"/>
            </a:solidFill>
            <a:prstDash val="solid"/>
            <a:miter lim="800000"/>
          </a:ln>
          <a:effectLst>
            <a:outerShdw blurRad="50800" dist="38100" dir="2700000" algn="tl" rotWithShape="0">
              <a:srgbClr val="000000">
                <a:alpha val="43000"/>
              </a:srgbClr>
            </a:outerShdw>
          </a:effectLst>
        </p:spPr>
      </p:pic>
      <p:pic>
        <p:nvPicPr>
          <p:cNvPr id="13" name="Imagen 12" descr="Imagen que contiene persona, interior, mujer, hombre&#10;&#10;El contenido generado por IA puede ser incorrecto.">
            <a:extLst>
              <a:ext uri="{FF2B5EF4-FFF2-40B4-BE49-F238E27FC236}">
                <a16:creationId xmlns:a16="http://schemas.microsoft.com/office/drawing/2014/main" id="{523DACD3-E9E2-4956-7D29-9BD45A0A647C}"/>
              </a:ext>
            </a:extLst>
          </p:cNvPr>
          <p:cNvPicPr>
            <a:picLocks noChangeAspect="1"/>
          </p:cNvPicPr>
          <p:nvPr/>
        </p:nvPicPr>
        <p:blipFill rotWithShape="1">
          <a:blip r:embed="rId4">
            <a:extLst>
              <a:ext uri="{28A0092B-C50C-407E-A947-70E740481C1C}">
                <a14:useLocalDpi xmlns:a14="http://schemas.microsoft.com/office/drawing/2010/main" val="0"/>
              </a:ext>
            </a:extLst>
          </a:blip>
          <a:srcRect t="8640" b="7550"/>
          <a:stretch>
            <a:fillRect/>
          </a:stretch>
        </p:blipFill>
        <p:spPr>
          <a:xfrm>
            <a:off x="371191" y="789517"/>
            <a:ext cx="3648359" cy="2840926"/>
          </a:xfrm>
          <a:prstGeom prst="rect">
            <a:avLst/>
          </a:prstGeom>
          <a:ln w="38100" cap="sq">
            <a:solidFill>
              <a:srgbClr val="D62900"/>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C3F3F33C-E466-AFD6-3D23-9A0566B9AFB8}"/>
              </a:ext>
            </a:extLst>
          </p:cNvPr>
          <p:cNvGrpSpPr/>
          <p:nvPr/>
        </p:nvGrpSpPr>
        <p:grpSpPr>
          <a:xfrm>
            <a:off x="137587" y="47244"/>
            <a:ext cx="597675" cy="605909"/>
            <a:chOff x="137587" y="47244"/>
            <a:chExt cx="597675" cy="605909"/>
          </a:xfrm>
        </p:grpSpPr>
        <p:sp>
          <p:nvSpPr>
            <p:cNvPr id="2" name="Elipse 1">
              <a:extLst>
                <a:ext uri="{FF2B5EF4-FFF2-40B4-BE49-F238E27FC236}">
                  <a16:creationId xmlns:a16="http://schemas.microsoft.com/office/drawing/2014/main" id="{2A021062-6310-94ED-C6B7-155F6D33B5F6}"/>
                </a:ext>
              </a:extLst>
            </p:cNvPr>
            <p:cNvSpPr/>
            <p:nvPr/>
          </p:nvSpPr>
          <p:spPr>
            <a:xfrm>
              <a:off x="137587" y="47244"/>
              <a:ext cx="574857" cy="605909"/>
            </a:xfrm>
            <a:prstGeom prst="ellipse">
              <a:avLst/>
            </a:prstGeom>
            <a:solidFill>
              <a:srgbClr val="FFEFEF"/>
            </a:solidFill>
            <a:ln w="28575">
              <a:solidFill>
                <a:srgbClr val="D629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rgbClr val="D62900"/>
                </a:solidFill>
              </a:endParaRPr>
            </a:p>
          </p:txBody>
        </p:sp>
        <p:sp>
          <p:nvSpPr>
            <p:cNvPr id="4" name="CuadroTexto 3">
              <a:extLst>
                <a:ext uri="{FF2B5EF4-FFF2-40B4-BE49-F238E27FC236}">
                  <a16:creationId xmlns:a16="http://schemas.microsoft.com/office/drawing/2014/main" id="{6625D8F6-AFA5-C906-BE5B-49EC1C5B45FB}"/>
                </a:ext>
              </a:extLst>
            </p:cNvPr>
            <p:cNvSpPr txBox="1"/>
            <p:nvPr/>
          </p:nvSpPr>
          <p:spPr>
            <a:xfrm>
              <a:off x="242707" y="94119"/>
              <a:ext cx="492555" cy="523220"/>
            </a:xfrm>
            <a:prstGeom prst="rect">
              <a:avLst/>
            </a:prstGeom>
            <a:noFill/>
          </p:spPr>
          <p:txBody>
            <a:bodyPr wrap="square" rtlCol="0">
              <a:spAutoFit/>
            </a:bodyPr>
            <a:lstStyle/>
            <a:p>
              <a:r>
                <a:rPr lang="es-ES" sz="2800" dirty="0">
                  <a:solidFill>
                    <a:schemeClr val="bg1"/>
                  </a:solidFill>
                  <a:effectLst>
                    <a:glow rad="63500">
                      <a:srgbClr val="C62803"/>
                    </a:glow>
                  </a:effectLst>
                </a:rPr>
                <a:t>9</a:t>
              </a:r>
            </a:p>
          </p:txBody>
        </p:sp>
      </p:grpSp>
      <p:grpSp>
        <p:nvGrpSpPr>
          <p:cNvPr id="12" name="Grupo 11">
            <a:extLst>
              <a:ext uri="{FF2B5EF4-FFF2-40B4-BE49-F238E27FC236}">
                <a16:creationId xmlns:a16="http://schemas.microsoft.com/office/drawing/2014/main" id="{56960B47-2E1D-1301-C53F-E9A12BB56999}"/>
              </a:ext>
            </a:extLst>
          </p:cNvPr>
          <p:cNvGrpSpPr/>
          <p:nvPr/>
        </p:nvGrpSpPr>
        <p:grpSpPr>
          <a:xfrm>
            <a:off x="137586" y="3747171"/>
            <a:ext cx="574858" cy="605909"/>
            <a:chOff x="137586" y="3747171"/>
            <a:chExt cx="574858" cy="605909"/>
          </a:xfrm>
        </p:grpSpPr>
        <p:sp>
          <p:nvSpPr>
            <p:cNvPr id="6" name="Elipse 5">
              <a:extLst>
                <a:ext uri="{FF2B5EF4-FFF2-40B4-BE49-F238E27FC236}">
                  <a16:creationId xmlns:a16="http://schemas.microsoft.com/office/drawing/2014/main" id="{37E8CE4E-54E2-1015-89A5-ACAD327CD139}"/>
                </a:ext>
              </a:extLst>
            </p:cNvPr>
            <p:cNvSpPr/>
            <p:nvPr/>
          </p:nvSpPr>
          <p:spPr>
            <a:xfrm>
              <a:off x="137587" y="3747171"/>
              <a:ext cx="574857" cy="605909"/>
            </a:xfrm>
            <a:prstGeom prst="ellipse">
              <a:avLst/>
            </a:prstGeom>
            <a:gradFill>
              <a:gsLst>
                <a:gs pos="45800">
                  <a:srgbClr val="DDEBFF"/>
                </a:gs>
                <a:gs pos="0">
                  <a:srgbClr val="DDEBFF"/>
                </a:gs>
                <a:gs pos="100000">
                  <a:srgbClr val="DDEBFF"/>
                </a:gs>
              </a:gsLst>
            </a:gradFill>
            <a:ln w="28575">
              <a:solidFill>
                <a:srgbClr val="004FC4"/>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rgbClr val="004FC4"/>
                </a:solidFill>
              </a:endParaRPr>
            </a:p>
          </p:txBody>
        </p:sp>
        <p:sp>
          <p:nvSpPr>
            <p:cNvPr id="10" name="CuadroTexto 9">
              <a:extLst>
                <a:ext uri="{FF2B5EF4-FFF2-40B4-BE49-F238E27FC236}">
                  <a16:creationId xmlns:a16="http://schemas.microsoft.com/office/drawing/2014/main" id="{8EEDD118-E722-2E68-80D7-90D2035DA2E0}"/>
                </a:ext>
              </a:extLst>
            </p:cNvPr>
            <p:cNvSpPr txBox="1"/>
            <p:nvPr/>
          </p:nvSpPr>
          <p:spPr>
            <a:xfrm>
              <a:off x="137586" y="3780616"/>
              <a:ext cx="574857" cy="523220"/>
            </a:xfrm>
            <a:prstGeom prst="rect">
              <a:avLst/>
            </a:prstGeom>
            <a:noFill/>
          </p:spPr>
          <p:txBody>
            <a:bodyPr wrap="square" rtlCol="0">
              <a:spAutoFit/>
            </a:bodyPr>
            <a:lstStyle/>
            <a:p>
              <a:r>
                <a:rPr lang="es-ES" sz="2800" dirty="0">
                  <a:solidFill>
                    <a:schemeClr val="bg1"/>
                  </a:solidFill>
                  <a:effectLst>
                    <a:glow rad="63500">
                      <a:srgbClr val="0053D0"/>
                    </a:glow>
                  </a:effectLst>
                </a:rPr>
                <a:t>10</a:t>
              </a:r>
            </a:p>
          </p:txBody>
        </p:sp>
      </p:grpSp>
    </p:spTree>
    <p:extLst>
      <p:ext uri="{BB962C8B-B14F-4D97-AF65-F5344CB8AC3E}">
        <p14:creationId xmlns:p14="http://schemas.microsoft.com/office/powerpoint/2010/main" val="416203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strVal val="#ppt_h"/>
                                          </p:val>
                                        </p:tav>
                                        <p:tav tm="100000">
                                          <p:val>
                                            <p:strVal val="#ppt_h"/>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4000"/>
            <a:lum/>
          </a:blip>
          <a:srcRect/>
          <a:stretch>
            <a:fillRect t="-6000" b="-6000"/>
          </a:stretch>
        </a:blipFill>
        <a:effectLst/>
      </p:bgPr>
    </p:bg>
    <p:spTree>
      <p:nvGrpSpPr>
        <p:cNvPr id="1" name="">
          <a:extLst>
            <a:ext uri="{FF2B5EF4-FFF2-40B4-BE49-F238E27FC236}">
              <a16:creationId xmlns:a16="http://schemas.microsoft.com/office/drawing/2014/main" id="{C7D6FBBC-2D65-4BB1-4AB4-88C20F9071A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EF5D47E-A38E-C7F0-E2D4-4A2DC4426D68}"/>
              </a:ext>
            </a:extLst>
          </p:cNvPr>
          <p:cNvSpPr txBox="1"/>
          <p:nvPr/>
        </p:nvSpPr>
        <p:spPr>
          <a:xfrm>
            <a:off x="337610" y="46093"/>
            <a:ext cx="7720539" cy="769441"/>
          </a:xfrm>
          <a:prstGeom prst="rect">
            <a:avLst/>
          </a:prstGeom>
          <a:gradFill>
            <a:gsLst>
              <a:gs pos="45800">
                <a:srgbClr val="F2D9FF"/>
              </a:gs>
              <a:gs pos="0">
                <a:srgbClr val="F2D9FF"/>
              </a:gs>
              <a:gs pos="100000">
                <a:srgbClr val="F2D9FF"/>
              </a:gs>
            </a:gsLst>
          </a:gradFill>
          <a:ln w="28575">
            <a:solidFill>
              <a:srgbClr val="8C00D2"/>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rgbClr val="004FC4"/>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solidFill>
                  <a:srgbClr val="8C00D2"/>
                </a:solidFill>
              </a:rPr>
              <a:t>     </a:t>
            </a:r>
            <a:r>
              <a:rPr lang="en-US" dirty="0">
                <a:solidFill>
                  <a:srgbClr val="8C00D2"/>
                </a:solidFill>
              </a:rPr>
              <a:t>How are God’s love for man and the sacrifice provided really connected</a:t>
            </a:r>
            <a:r>
              <a:rPr lang="es-ES" dirty="0">
                <a:solidFill>
                  <a:srgbClr val="8C00D2"/>
                </a:solidFill>
              </a:rPr>
              <a:t>?</a:t>
            </a:r>
          </a:p>
        </p:txBody>
      </p:sp>
      <p:sp>
        <p:nvSpPr>
          <p:cNvPr id="5" name="CuadroTexto 4">
            <a:extLst>
              <a:ext uri="{FF2B5EF4-FFF2-40B4-BE49-F238E27FC236}">
                <a16:creationId xmlns:a16="http://schemas.microsoft.com/office/drawing/2014/main" id="{6F854D08-8FD2-4AB8-9A09-CAB06611E311}"/>
              </a:ext>
            </a:extLst>
          </p:cNvPr>
          <p:cNvSpPr txBox="1"/>
          <p:nvPr/>
        </p:nvSpPr>
        <p:spPr>
          <a:xfrm>
            <a:off x="469004" y="3458369"/>
            <a:ext cx="7217671" cy="430887"/>
          </a:xfrm>
          <a:prstGeom prst="rect">
            <a:avLst/>
          </a:prstGeom>
          <a:gradFill>
            <a:gsLst>
              <a:gs pos="45800">
                <a:srgbClr val="FFFF99"/>
              </a:gs>
              <a:gs pos="0">
                <a:srgbClr val="FFFF99"/>
              </a:gs>
              <a:gs pos="100000">
                <a:srgbClr val="FFFF99"/>
              </a:gs>
            </a:gsLst>
          </a:gradFill>
          <a:ln w="28575">
            <a:solidFill>
              <a:srgbClr val="5C5A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defPPr>
              <a:defRPr lang="es-ES"/>
            </a:defPPr>
            <a:lvl1pPr algn="ctr">
              <a:defRPr sz="2200" b="1">
                <a:solidFill>
                  <a:srgbClr val="004FC4"/>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solidFill>
                  <a:srgbClr val="5C5A00"/>
                </a:solidFill>
              </a:rPr>
              <a:t>Why was Jesus the only possible sacrifice for sin</a:t>
            </a:r>
            <a:r>
              <a:rPr lang="es-ES" dirty="0">
                <a:solidFill>
                  <a:srgbClr val="5C5A00"/>
                </a:solidFill>
              </a:rPr>
              <a:t>?</a:t>
            </a:r>
          </a:p>
        </p:txBody>
      </p:sp>
      <p:sp>
        <p:nvSpPr>
          <p:cNvPr id="7" name="CuadroTexto 6">
            <a:extLst>
              <a:ext uri="{FF2B5EF4-FFF2-40B4-BE49-F238E27FC236}">
                <a16:creationId xmlns:a16="http://schemas.microsoft.com/office/drawing/2014/main" id="{D1FD262A-D6B6-DB23-FB81-9DD15B5640CA}"/>
              </a:ext>
            </a:extLst>
          </p:cNvPr>
          <p:cNvSpPr txBox="1"/>
          <p:nvPr/>
        </p:nvSpPr>
        <p:spPr>
          <a:xfrm>
            <a:off x="119909" y="805329"/>
            <a:ext cx="9674331" cy="2554545"/>
          </a:xfrm>
          <a:prstGeom prst="rect">
            <a:avLst/>
          </a:prstGeom>
          <a:noFill/>
        </p:spPr>
        <p:txBody>
          <a:bodyPr wrap="square">
            <a:spAutoFit/>
          </a:bodyPr>
          <a:lstStyle/>
          <a:p>
            <a:r>
              <a:rPr lang="en-US" sz="2000" b="1" dirty="0"/>
              <a:t>But this great sacrifice was not made in order to create in the Father's heart a love for man, not to make Him willing to save. No, no! “God so loved the world, that He gave His only-begotten Son.” John 3:16. The Father loves us, not because of the great propitiation, but He provided the propitiation because He loves us. Christ was the medium through which He could pour out His infinite love upon a fallen world. “God was in Christ, reconciling the world unto Himself.” 2 Corinthians 5:19. God suffered with His Son. In the agony of Gethsemane, the death of  Calvary, the heart of Infinite Love paid the price of our redemption</a:t>
            </a:r>
            <a:r>
              <a:rPr lang="es-ES" sz="2000" b="1" dirty="0"/>
              <a:t>. </a:t>
            </a:r>
          </a:p>
        </p:txBody>
      </p:sp>
      <p:sp>
        <p:nvSpPr>
          <p:cNvPr id="9" name="CuadroTexto 8">
            <a:extLst>
              <a:ext uri="{FF2B5EF4-FFF2-40B4-BE49-F238E27FC236}">
                <a16:creationId xmlns:a16="http://schemas.microsoft.com/office/drawing/2014/main" id="{EA166116-6751-A239-7C75-5FCD72AB0580}"/>
              </a:ext>
            </a:extLst>
          </p:cNvPr>
          <p:cNvSpPr txBox="1"/>
          <p:nvPr/>
        </p:nvSpPr>
        <p:spPr>
          <a:xfrm>
            <a:off x="6252048" y="4129330"/>
            <a:ext cx="5795704" cy="2554545"/>
          </a:xfrm>
          <a:prstGeom prst="rect">
            <a:avLst/>
          </a:prstGeom>
          <a:noFill/>
        </p:spPr>
        <p:txBody>
          <a:bodyPr wrap="square">
            <a:spAutoFit/>
          </a:bodyPr>
          <a:lstStyle/>
          <a:p>
            <a:r>
              <a:rPr lang="en-US" sz="2000" b="1" dirty="0"/>
              <a:t>None but the Son of God could accomplish our redemption; for only He who was in the bosom of the Father could declare Him. Only He who knew the height and depth of the love of God could make it manifest. Nothing less than the infinite sacrifice made by Christ in behalf of fallen man could express the Father's love to lost humanity</a:t>
            </a:r>
            <a:r>
              <a:rPr lang="es-ES" sz="2000" b="1" dirty="0"/>
              <a:t>. </a:t>
            </a:r>
          </a:p>
        </p:txBody>
      </p:sp>
      <p:pic>
        <p:nvPicPr>
          <p:cNvPr id="15" name="Imagen 14" descr="Imagen que contiene interior, viendo, natación, cara&#10;&#10;El contenido generado por IA puede ser incorrecto.">
            <a:extLst>
              <a:ext uri="{FF2B5EF4-FFF2-40B4-BE49-F238E27FC236}">
                <a16:creationId xmlns:a16="http://schemas.microsoft.com/office/drawing/2014/main" id="{1B1DDCBB-F631-B9CE-8F0B-F24E5CE84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5715" y="174125"/>
            <a:ext cx="2162037" cy="3254875"/>
          </a:xfrm>
          <a:prstGeom prst="rect">
            <a:avLst/>
          </a:prstGeom>
          <a:ln w="38100" cap="sq">
            <a:solidFill>
              <a:srgbClr val="8C00D2"/>
            </a:solidFill>
            <a:prstDash val="solid"/>
            <a:miter lim="800000"/>
          </a:ln>
          <a:effectLst>
            <a:outerShdw blurRad="50800" dist="38100" dir="2700000" algn="tl" rotWithShape="0">
              <a:srgbClr val="000000">
                <a:alpha val="43000"/>
              </a:srgbClr>
            </a:outerShdw>
          </a:effectLst>
        </p:spPr>
      </p:pic>
      <p:pic>
        <p:nvPicPr>
          <p:cNvPr id="19" name="Imagen 18" descr="Imagen que contiene persona, ropa, mujer, ventana&#10;&#10;El contenido generado por IA puede ser incorrecto.">
            <a:extLst>
              <a:ext uri="{FF2B5EF4-FFF2-40B4-BE49-F238E27FC236}">
                <a16:creationId xmlns:a16="http://schemas.microsoft.com/office/drawing/2014/main" id="{C06453AB-A3AD-E32A-6D1C-2CD8BAF7A76F}"/>
              </a:ext>
            </a:extLst>
          </p:cNvPr>
          <p:cNvPicPr>
            <a:picLocks noChangeAspect="1"/>
          </p:cNvPicPr>
          <p:nvPr/>
        </p:nvPicPr>
        <p:blipFill rotWithShape="1">
          <a:blip r:embed="rId4">
            <a:extLst>
              <a:ext uri="{28A0092B-C50C-407E-A947-70E740481C1C}">
                <a14:useLocalDpi xmlns:a14="http://schemas.microsoft.com/office/drawing/2010/main" val="0"/>
              </a:ext>
            </a:extLst>
          </a:blip>
          <a:srcRect l="1769" t="2311" r="1648" b="3546"/>
          <a:stretch>
            <a:fillRect/>
          </a:stretch>
        </p:blipFill>
        <p:spPr>
          <a:xfrm>
            <a:off x="184411" y="4077814"/>
            <a:ext cx="5795704" cy="2660900"/>
          </a:xfrm>
          <a:prstGeom prst="rect">
            <a:avLst/>
          </a:prstGeom>
          <a:ln w="38100" cap="sq">
            <a:solidFill>
              <a:srgbClr val="5C5A00"/>
            </a:solidFill>
            <a:prstDash val="solid"/>
            <a:miter lim="800000"/>
          </a:ln>
          <a:effectLst>
            <a:outerShdw blurRad="50800" dist="38100" dir="2700000" algn="tl" rotWithShape="0">
              <a:srgbClr val="000000">
                <a:alpha val="43000"/>
              </a:srgbClr>
            </a:outerShdw>
          </a:effectLst>
        </p:spPr>
      </p:pic>
      <p:grpSp>
        <p:nvGrpSpPr>
          <p:cNvPr id="8" name="Grupo 7">
            <a:extLst>
              <a:ext uri="{FF2B5EF4-FFF2-40B4-BE49-F238E27FC236}">
                <a16:creationId xmlns:a16="http://schemas.microsoft.com/office/drawing/2014/main" id="{A8E5841B-A67C-AD99-4F83-B12A04E7F344}"/>
              </a:ext>
            </a:extLst>
          </p:cNvPr>
          <p:cNvGrpSpPr/>
          <p:nvPr/>
        </p:nvGrpSpPr>
        <p:grpSpPr>
          <a:xfrm>
            <a:off x="88900" y="3375418"/>
            <a:ext cx="591332" cy="605909"/>
            <a:chOff x="88900" y="3375418"/>
            <a:chExt cx="591332" cy="605909"/>
          </a:xfrm>
        </p:grpSpPr>
        <p:sp>
          <p:nvSpPr>
            <p:cNvPr id="6" name="Elipse 5">
              <a:extLst>
                <a:ext uri="{FF2B5EF4-FFF2-40B4-BE49-F238E27FC236}">
                  <a16:creationId xmlns:a16="http://schemas.microsoft.com/office/drawing/2014/main" id="{2E82548D-646D-44E8-92DD-A33B4ED42F6D}"/>
                </a:ext>
              </a:extLst>
            </p:cNvPr>
            <p:cNvSpPr/>
            <p:nvPr/>
          </p:nvSpPr>
          <p:spPr>
            <a:xfrm>
              <a:off x="105375" y="3375418"/>
              <a:ext cx="574857" cy="605909"/>
            </a:xfrm>
            <a:prstGeom prst="ellipse">
              <a:avLst/>
            </a:prstGeom>
            <a:gradFill>
              <a:gsLst>
                <a:gs pos="45800">
                  <a:srgbClr val="FFFF99"/>
                </a:gs>
                <a:gs pos="0">
                  <a:srgbClr val="FFFF99"/>
                </a:gs>
                <a:gs pos="100000">
                  <a:srgbClr val="FFFF99"/>
                </a:gs>
              </a:gsLst>
            </a:gradFill>
            <a:ln w="28575">
              <a:solidFill>
                <a:srgbClr val="5C5A00"/>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rgbClr val="5C5A00"/>
                </a:solidFill>
              </a:endParaRPr>
            </a:p>
          </p:txBody>
        </p:sp>
        <p:sp>
          <p:nvSpPr>
            <p:cNvPr id="10" name="CuadroTexto 9">
              <a:extLst>
                <a:ext uri="{FF2B5EF4-FFF2-40B4-BE49-F238E27FC236}">
                  <a16:creationId xmlns:a16="http://schemas.microsoft.com/office/drawing/2014/main" id="{8A670711-AA65-9388-6FBA-9CEF36046D29}"/>
                </a:ext>
              </a:extLst>
            </p:cNvPr>
            <p:cNvSpPr txBox="1"/>
            <p:nvPr/>
          </p:nvSpPr>
          <p:spPr>
            <a:xfrm>
              <a:off x="88900" y="3401978"/>
              <a:ext cx="574857" cy="523220"/>
            </a:xfrm>
            <a:prstGeom prst="rect">
              <a:avLst/>
            </a:prstGeom>
            <a:noFill/>
          </p:spPr>
          <p:txBody>
            <a:bodyPr wrap="square" rtlCol="0">
              <a:spAutoFit/>
            </a:bodyPr>
            <a:lstStyle/>
            <a:p>
              <a:r>
                <a:rPr lang="es-ES" sz="2800" dirty="0">
                  <a:solidFill>
                    <a:schemeClr val="bg1"/>
                  </a:solidFill>
                  <a:effectLst>
                    <a:glow rad="63500">
                      <a:srgbClr val="615F00"/>
                    </a:glow>
                  </a:effectLst>
                </a:rPr>
                <a:t>12</a:t>
              </a:r>
            </a:p>
          </p:txBody>
        </p:sp>
      </p:grpSp>
      <p:grpSp>
        <p:nvGrpSpPr>
          <p:cNvPr id="4" name="Grupo 3">
            <a:extLst>
              <a:ext uri="{FF2B5EF4-FFF2-40B4-BE49-F238E27FC236}">
                <a16:creationId xmlns:a16="http://schemas.microsoft.com/office/drawing/2014/main" id="{349F7DDC-10FB-133D-B96A-86582B9CE63E}"/>
              </a:ext>
            </a:extLst>
          </p:cNvPr>
          <p:cNvGrpSpPr/>
          <p:nvPr/>
        </p:nvGrpSpPr>
        <p:grpSpPr>
          <a:xfrm>
            <a:off x="88901" y="127858"/>
            <a:ext cx="574857" cy="605909"/>
            <a:chOff x="88901" y="127858"/>
            <a:chExt cx="574857" cy="605909"/>
          </a:xfrm>
        </p:grpSpPr>
        <p:sp>
          <p:nvSpPr>
            <p:cNvPr id="2" name="Elipse 1">
              <a:extLst>
                <a:ext uri="{FF2B5EF4-FFF2-40B4-BE49-F238E27FC236}">
                  <a16:creationId xmlns:a16="http://schemas.microsoft.com/office/drawing/2014/main" id="{2017A4CD-DB2B-F5EE-5A97-9ABC7AED919B}"/>
                </a:ext>
              </a:extLst>
            </p:cNvPr>
            <p:cNvSpPr/>
            <p:nvPr/>
          </p:nvSpPr>
          <p:spPr>
            <a:xfrm>
              <a:off x="88901" y="127858"/>
              <a:ext cx="574857" cy="605909"/>
            </a:xfrm>
            <a:prstGeom prst="ellipse">
              <a:avLst/>
            </a:prstGeom>
            <a:gradFill>
              <a:gsLst>
                <a:gs pos="45800">
                  <a:srgbClr val="F2D9FF"/>
                </a:gs>
                <a:gs pos="0">
                  <a:srgbClr val="F2D9FF"/>
                </a:gs>
                <a:gs pos="100000">
                  <a:srgbClr val="F2D9FF"/>
                </a:gs>
              </a:gsLst>
            </a:gradFill>
            <a:ln w="28575">
              <a:solidFill>
                <a:srgbClr val="8C00D2"/>
              </a:solidFill>
            </a:ln>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a:spAutoFit/>
              <a:sp3d extrusionH="57150">
                <a:bevelT w="38100" h="38100"/>
              </a:sp3d>
            </a:bodyPr>
            <a:lstStyle/>
            <a:p>
              <a:pPr algn="ctr"/>
              <a:endParaRPr lang="es-ES" sz="2200" b="1">
                <a:solidFill>
                  <a:srgbClr val="8C00D2"/>
                </a:solidFill>
              </a:endParaRPr>
            </a:p>
          </p:txBody>
        </p:sp>
        <p:sp>
          <p:nvSpPr>
            <p:cNvPr id="11" name="CuadroTexto 10">
              <a:extLst>
                <a:ext uri="{FF2B5EF4-FFF2-40B4-BE49-F238E27FC236}">
                  <a16:creationId xmlns:a16="http://schemas.microsoft.com/office/drawing/2014/main" id="{BD7D0C93-5655-1F61-53C4-A906FEF90515}"/>
                </a:ext>
              </a:extLst>
            </p:cNvPr>
            <p:cNvSpPr txBox="1"/>
            <p:nvPr/>
          </p:nvSpPr>
          <p:spPr>
            <a:xfrm>
              <a:off x="97808" y="174124"/>
              <a:ext cx="565949" cy="523220"/>
            </a:xfrm>
            <a:prstGeom prst="rect">
              <a:avLst/>
            </a:prstGeom>
            <a:noFill/>
          </p:spPr>
          <p:txBody>
            <a:bodyPr wrap="square" rtlCol="0">
              <a:spAutoFit/>
            </a:bodyPr>
            <a:lstStyle/>
            <a:p>
              <a:r>
                <a:rPr lang="es-ES" sz="2800" dirty="0">
                  <a:solidFill>
                    <a:schemeClr val="bg1"/>
                  </a:solidFill>
                  <a:effectLst>
                    <a:glow rad="63500">
                      <a:srgbClr val="9500DE"/>
                    </a:glow>
                  </a:effectLst>
                </a:rPr>
                <a:t>11</a:t>
              </a:r>
            </a:p>
          </p:txBody>
        </p:sp>
      </p:grpSp>
    </p:spTree>
    <p:extLst>
      <p:ext uri="{BB962C8B-B14F-4D97-AF65-F5344CB8AC3E}">
        <p14:creationId xmlns:p14="http://schemas.microsoft.com/office/powerpoint/2010/main" val="316432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9"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3382</TotalTime>
  <Words>5543</Words>
  <Application>Microsoft Office PowerPoint</Application>
  <PresentationFormat>Panorámica</PresentationFormat>
  <Paragraphs>170</Paragraphs>
  <Slides>26</Slides>
  <Notes>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Aptos</vt:lpstr>
      <vt:lpstr>Aptos Display</vt:lpstr>
      <vt:lpstr>Arial</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Isabel Laveda</cp:lastModifiedBy>
  <cp:revision>427</cp:revision>
  <dcterms:created xsi:type="dcterms:W3CDTF">2025-06-07T12:58:04Z</dcterms:created>
  <dcterms:modified xsi:type="dcterms:W3CDTF">2025-07-10T06:38:08Z</dcterms:modified>
</cp:coreProperties>
</file>