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83" r:id="rId3"/>
    <p:sldId id="284" r:id="rId4"/>
    <p:sldId id="259" r:id="rId5"/>
    <p:sldId id="297" r:id="rId6"/>
    <p:sldId id="298" r:id="rId7"/>
    <p:sldId id="299" r:id="rId8"/>
    <p:sldId id="300" r:id="rId9"/>
    <p:sldId id="301" r:id="rId10"/>
    <p:sldId id="286" r:id="rId11"/>
    <p:sldId id="302" r:id="rId12"/>
    <p:sldId id="303" r:id="rId13"/>
    <p:sldId id="304" r:id="rId14"/>
    <p:sldId id="305" r:id="rId15"/>
    <p:sldId id="308" r:id="rId16"/>
    <p:sldId id="306" r:id="rId17"/>
    <p:sldId id="307" r:id="rId18"/>
    <p:sldId id="309" r:id="rId19"/>
    <p:sldId id="313" r:id="rId20"/>
    <p:sldId id="312" r:id="rId21"/>
    <p:sldId id="311" r:id="rId22"/>
    <p:sldId id="310" r:id="rId23"/>
    <p:sldId id="314"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687A"/>
    <a:srgbClr val="005DA2"/>
    <a:srgbClr val="B92FCE"/>
    <a:srgbClr val="684BA9"/>
    <a:srgbClr val="2950BE"/>
    <a:srgbClr val="26C1D7"/>
    <a:srgbClr val="26D2B6"/>
    <a:srgbClr val="26D84C"/>
    <a:srgbClr val="E8C200"/>
    <a:srgbClr val="C3B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AC14B-5D51-4238-A2D5-C607FA4F03AB}" v="11" dt="2025-07-28T09:09:49.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906AC14B-5D51-4238-A2D5-C607FA4F03AB}"/>
    <pc:docChg chg="modSld">
      <pc:chgData name="Yolanda Desarme" userId="da06884b4d1911c2" providerId="LiveId" clId="{906AC14B-5D51-4238-A2D5-C607FA4F03AB}" dt="2025-07-28T09:05:35.599" v="45" actId="1076"/>
      <pc:docMkLst>
        <pc:docMk/>
      </pc:docMkLst>
      <pc:sldChg chg="modSp mod">
        <pc:chgData name="Yolanda Desarme" userId="da06884b4d1911c2" providerId="LiveId" clId="{906AC14B-5D51-4238-A2D5-C607FA4F03AB}" dt="2025-07-28T08:49:01.079" v="1" actId="20577"/>
        <pc:sldMkLst>
          <pc:docMk/>
          <pc:sldMk cId="2815200977" sldId="259"/>
        </pc:sldMkLst>
        <pc:spChg chg="mod">
          <ac:chgData name="Yolanda Desarme" userId="da06884b4d1911c2" providerId="LiveId" clId="{906AC14B-5D51-4238-A2D5-C607FA4F03AB}" dt="2025-07-28T08:49:01.079" v="1" actId="20577"/>
          <ac:spMkLst>
            <pc:docMk/>
            <pc:sldMk cId="2815200977" sldId="259"/>
            <ac:spMk id="2" creationId="{9D0914BB-1011-7FCC-0460-97A44933A137}"/>
          </ac:spMkLst>
        </pc:spChg>
      </pc:sldChg>
      <pc:sldChg chg="modSp mod">
        <pc:chgData name="Yolanda Desarme" userId="da06884b4d1911c2" providerId="LiveId" clId="{906AC14B-5D51-4238-A2D5-C607FA4F03AB}" dt="2025-07-28T08:53:38.792" v="30" actId="20577"/>
        <pc:sldMkLst>
          <pc:docMk/>
          <pc:sldMk cId="576887661" sldId="307"/>
        </pc:sldMkLst>
        <pc:spChg chg="mod">
          <ac:chgData name="Yolanda Desarme" userId="da06884b4d1911c2" providerId="LiveId" clId="{906AC14B-5D51-4238-A2D5-C607FA4F03AB}" dt="2025-07-28T08:50:56.366" v="2" actId="20577"/>
          <ac:spMkLst>
            <pc:docMk/>
            <pc:sldMk cId="576887661" sldId="307"/>
            <ac:spMk id="6" creationId="{E3603662-B09F-9F82-8BED-88EA1E91D1ED}"/>
          </ac:spMkLst>
        </pc:spChg>
        <pc:spChg chg="mod">
          <ac:chgData name="Yolanda Desarme" userId="da06884b4d1911c2" providerId="LiveId" clId="{906AC14B-5D51-4238-A2D5-C607FA4F03AB}" dt="2025-07-28T08:53:38.792" v="30" actId="20577"/>
          <ac:spMkLst>
            <pc:docMk/>
            <pc:sldMk cId="576887661" sldId="307"/>
            <ac:spMk id="16" creationId="{ECEDA388-408C-D74C-FA90-15C08241E09C}"/>
          </ac:spMkLst>
        </pc:spChg>
        <pc:grpChg chg="mod">
          <ac:chgData name="Yolanda Desarme" userId="da06884b4d1911c2" providerId="LiveId" clId="{906AC14B-5D51-4238-A2D5-C607FA4F03AB}" dt="2025-07-28T08:53:06.987" v="18" actId="14100"/>
          <ac:grpSpMkLst>
            <pc:docMk/>
            <pc:sldMk cId="576887661" sldId="307"/>
            <ac:grpSpMk id="22" creationId="{24F92023-18FA-9CDC-4962-AC1F1914C273}"/>
          </ac:grpSpMkLst>
        </pc:grpChg>
      </pc:sldChg>
      <pc:sldChg chg="modSp">
        <pc:chgData name="Yolanda Desarme" userId="da06884b4d1911c2" providerId="LiveId" clId="{906AC14B-5D51-4238-A2D5-C607FA4F03AB}" dt="2025-07-28T08:55:13.989" v="31" actId="20577"/>
        <pc:sldMkLst>
          <pc:docMk/>
          <pc:sldMk cId="94697584" sldId="309"/>
        </pc:sldMkLst>
        <pc:spChg chg="mod">
          <ac:chgData name="Yolanda Desarme" userId="da06884b4d1911c2" providerId="LiveId" clId="{906AC14B-5D51-4238-A2D5-C607FA4F03AB}" dt="2025-07-28T08:55:13.989" v="31" actId="20577"/>
          <ac:spMkLst>
            <pc:docMk/>
            <pc:sldMk cId="94697584" sldId="309"/>
            <ac:spMk id="5" creationId="{6D9AE7CE-0066-2F4B-763E-95BCA6E3D06A}"/>
          </ac:spMkLst>
        </pc:spChg>
      </pc:sldChg>
      <pc:sldChg chg="modSp mod">
        <pc:chgData name="Yolanda Desarme" userId="da06884b4d1911c2" providerId="LiveId" clId="{906AC14B-5D51-4238-A2D5-C607FA4F03AB}" dt="2025-07-28T09:05:35.599" v="45" actId="1076"/>
        <pc:sldMkLst>
          <pc:docMk/>
          <pc:sldMk cId="1500170542" sldId="311"/>
        </pc:sldMkLst>
        <pc:spChg chg="mod">
          <ac:chgData name="Yolanda Desarme" userId="da06884b4d1911c2" providerId="LiveId" clId="{906AC14B-5D51-4238-A2D5-C607FA4F03AB}" dt="2025-07-28T09:05:35.599" v="45" actId="1076"/>
          <ac:spMkLst>
            <pc:docMk/>
            <pc:sldMk cId="1500170542" sldId="311"/>
            <ac:spMk id="5" creationId="{8F2CC426-CCEE-C780-E7FF-827ED6F09DAC}"/>
          </ac:spMkLst>
        </pc:spChg>
      </pc:sldChg>
      <pc:sldChg chg="modSp mod">
        <pc:chgData name="Yolanda Desarme" userId="da06884b4d1911c2" providerId="LiveId" clId="{906AC14B-5D51-4238-A2D5-C607FA4F03AB}" dt="2025-07-28T09:04:21.911" v="39" actId="20577"/>
        <pc:sldMkLst>
          <pc:docMk/>
          <pc:sldMk cId="714850587" sldId="312"/>
        </pc:sldMkLst>
        <pc:spChg chg="mod">
          <ac:chgData name="Yolanda Desarme" userId="da06884b4d1911c2" providerId="LiveId" clId="{906AC14B-5D51-4238-A2D5-C607FA4F03AB}" dt="2025-07-28T09:04:21.911" v="39" actId="20577"/>
          <ac:spMkLst>
            <pc:docMk/>
            <pc:sldMk cId="714850587" sldId="312"/>
            <ac:spMk id="9" creationId="{3D66E3FA-ABEC-FD8E-990B-DB73BFB01BB5}"/>
          </ac:spMkLst>
        </pc:spChg>
        <pc:spChg chg="mod">
          <ac:chgData name="Yolanda Desarme" userId="da06884b4d1911c2" providerId="LiveId" clId="{906AC14B-5D51-4238-A2D5-C607FA4F03AB}" dt="2025-07-28T09:04:03.402" v="38" actId="14100"/>
          <ac:spMkLst>
            <pc:docMk/>
            <pc:sldMk cId="714850587" sldId="312"/>
            <ac:spMk id="13" creationId="{29B7C219-B6D8-2D6F-2A94-56193291F87A}"/>
          </ac:spMkLst>
        </pc:spChg>
      </pc:sldChg>
      <pc:sldChg chg="modSp mod">
        <pc:chgData name="Yolanda Desarme" userId="da06884b4d1911c2" providerId="LiveId" clId="{906AC14B-5D51-4238-A2D5-C607FA4F03AB}" dt="2025-07-28T09:01:36.009" v="35" actId="14100"/>
        <pc:sldMkLst>
          <pc:docMk/>
          <pc:sldMk cId="1638525776" sldId="313"/>
        </pc:sldMkLst>
        <pc:spChg chg="mod">
          <ac:chgData name="Yolanda Desarme" userId="da06884b4d1911c2" providerId="LiveId" clId="{906AC14B-5D51-4238-A2D5-C607FA4F03AB}" dt="2025-07-28T09:00:44.610" v="33" actId="20577"/>
          <ac:spMkLst>
            <pc:docMk/>
            <pc:sldMk cId="1638525776" sldId="313"/>
            <ac:spMk id="9" creationId="{821E8E37-DF35-A7CF-9637-CF67FB6F1241}"/>
          </ac:spMkLst>
        </pc:spChg>
        <pc:spChg chg="mod">
          <ac:chgData name="Yolanda Desarme" userId="da06884b4d1911c2" providerId="LiveId" clId="{906AC14B-5D51-4238-A2D5-C607FA4F03AB}" dt="2025-07-28T08:59:32.983" v="32" actId="14100"/>
          <ac:spMkLst>
            <pc:docMk/>
            <pc:sldMk cId="1638525776" sldId="313"/>
            <ac:spMk id="13" creationId="{244A7563-ADE3-202A-2D7A-29EFD67F043C}"/>
          </ac:spMkLst>
        </pc:spChg>
        <pc:spChg chg="mod">
          <ac:chgData name="Yolanda Desarme" userId="da06884b4d1911c2" providerId="LiveId" clId="{906AC14B-5D51-4238-A2D5-C607FA4F03AB}" dt="2025-07-28T09:01:36.009" v="35" actId="14100"/>
          <ac:spMkLst>
            <pc:docMk/>
            <pc:sldMk cId="1638525776" sldId="313"/>
            <ac:spMk id="15" creationId="{A97611F9-4650-477F-8819-3714D1881F84}"/>
          </ac:spMkLst>
        </pc:spChg>
        <pc:picChg chg="mod">
          <ac:chgData name="Yolanda Desarme" userId="da06884b4d1911c2" providerId="LiveId" clId="{906AC14B-5D51-4238-A2D5-C607FA4F03AB}" dt="2025-07-28T09:01:32.425" v="34" actId="14100"/>
          <ac:picMkLst>
            <pc:docMk/>
            <pc:sldMk cId="1638525776" sldId="313"/>
            <ac:picMk id="17" creationId="{F62B3A74-810B-02C0-4884-2769F2ADA8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9D773-3B99-4504-9ED8-4E811D036127}" type="datetimeFigureOut">
              <a:rPr lang="es-ES" smtClean="0"/>
              <a:t>29/07/2025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51EF0-5479-4172-8AA5-0062EB16BDEA}" type="slidenum">
              <a:rPr lang="es-ES" smtClean="0"/>
              <a:t>‹Nº›</a:t>
            </a:fld>
            <a:endParaRPr lang="es-ES"/>
          </a:p>
        </p:txBody>
      </p:sp>
    </p:spTree>
    <p:extLst>
      <p:ext uri="{BB962C8B-B14F-4D97-AF65-F5344CB8AC3E}">
        <p14:creationId xmlns:p14="http://schemas.microsoft.com/office/powerpoint/2010/main" val="198703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2</a:t>
            </a:fld>
            <a:endParaRPr lang="es-ES"/>
          </a:p>
        </p:txBody>
      </p:sp>
    </p:spTree>
    <p:extLst>
      <p:ext uri="{BB962C8B-B14F-4D97-AF65-F5344CB8AC3E}">
        <p14:creationId xmlns:p14="http://schemas.microsoft.com/office/powerpoint/2010/main" val="266667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4</a:t>
            </a:fld>
            <a:endParaRPr lang="es-ES"/>
          </a:p>
        </p:txBody>
      </p:sp>
    </p:spTree>
    <p:extLst>
      <p:ext uri="{BB962C8B-B14F-4D97-AF65-F5344CB8AC3E}">
        <p14:creationId xmlns:p14="http://schemas.microsoft.com/office/powerpoint/2010/main" val="16232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7</a:t>
            </a:fld>
            <a:endParaRPr lang="es-ES"/>
          </a:p>
        </p:txBody>
      </p:sp>
    </p:spTree>
    <p:extLst>
      <p:ext uri="{BB962C8B-B14F-4D97-AF65-F5344CB8AC3E}">
        <p14:creationId xmlns:p14="http://schemas.microsoft.com/office/powerpoint/2010/main" val="423620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12</a:t>
            </a:fld>
            <a:endParaRPr lang="es-ES"/>
          </a:p>
        </p:txBody>
      </p:sp>
    </p:spTree>
    <p:extLst>
      <p:ext uri="{BB962C8B-B14F-4D97-AF65-F5344CB8AC3E}">
        <p14:creationId xmlns:p14="http://schemas.microsoft.com/office/powerpoint/2010/main" val="65050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15</a:t>
            </a:fld>
            <a:endParaRPr lang="es-ES"/>
          </a:p>
        </p:txBody>
      </p:sp>
    </p:spTree>
    <p:extLst>
      <p:ext uri="{BB962C8B-B14F-4D97-AF65-F5344CB8AC3E}">
        <p14:creationId xmlns:p14="http://schemas.microsoft.com/office/powerpoint/2010/main" val="348748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16</a:t>
            </a:fld>
            <a:endParaRPr lang="es-ES"/>
          </a:p>
        </p:txBody>
      </p:sp>
    </p:spTree>
    <p:extLst>
      <p:ext uri="{BB962C8B-B14F-4D97-AF65-F5344CB8AC3E}">
        <p14:creationId xmlns:p14="http://schemas.microsoft.com/office/powerpoint/2010/main" val="88283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17</a:t>
            </a:fld>
            <a:endParaRPr lang="es-ES"/>
          </a:p>
        </p:txBody>
      </p:sp>
    </p:spTree>
    <p:extLst>
      <p:ext uri="{BB962C8B-B14F-4D97-AF65-F5344CB8AC3E}">
        <p14:creationId xmlns:p14="http://schemas.microsoft.com/office/powerpoint/2010/main" val="228015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21</a:t>
            </a:fld>
            <a:endParaRPr lang="es-ES"/>
          </a:p>
        </p:txBody>
      </p:sp>
    </p:spTree>
    <p:extLst>
      <p:ext uri="{BB962C8B-B14F-4D97-AF65-F5344CB8AC3E}">
        <p14:creationId xmlns:p14="http://schemas.microsoft.com/office/powerpoint/2010/main" val="236273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91FAAE-2954-744B-E3B9-5708B0F49F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3F3ED0D-C467-0A2B-58D6-51AF249583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EB619B-76D3-D177-C015-38201265F04F}"/>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5" name="Marcador de pie de página 4">
            <a:extLst>
              <a:ext uri="{FF2B5EF4-FFF2-40B4-BE49-F238E27FC236}">
                <a16:creationId xmlns:a16="http://schemas.microsoft.com/office/drawing/2014/main" id="{0FC3C134-A405-1CE3-2C9A-F6FD052B23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32EBA-5B46-A5E3-D557-1C3B6ED0AC30}"/>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450139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F234F-63AD-DC97-16CF-CF48F7B90C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742AA29-BC01-9F34-F67C-38BAC3259F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DEF8CD-4E19-E296-6D81-E3FC8934C053}"/>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5" name="Marcador de pie de página 4">
            <a:extLst>
              <a:ext uri="{FF2B5EF4-FFF2-40B4-BE49-F238E27FC236}">
                <a16:creationId xmlns:a16="http://schemas.microsoft.com/office/drawing/2014/main" id="{0FEA0F72-803C-87A3-9ECE-C576210798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E2630C8-53D3-85C6-D0B7-77D8E3CAB3B2}"/>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1001967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7692D77-0558-D917-87C3-80D5C9AF56C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143C9C-CEE1-6263-9963-C9B78D57513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E2EB6D-0472-5897-24D9-B5DDEC837CE5}"/>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5" name="Marcador de pie de página 4">
            <a:extLst>
              <a:ext uri="{FF2B5EF4-FFF2-40B4-BE49-F238E27FC236}">
                <a16:creationId xmlns:a16="http://schemas.microsoft.com/office/drawing/2014/main" id="{10552D06-7C19-4E26-0848-AD966426E6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1AFDD6-E5D8-F068-2CCD-242E8CA77BD7}"/>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312794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55495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769100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236996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533986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455365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255835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593541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426422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C1000-73D4-59B8-4836-A560C9EA29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3625F3-CBA6-769D-54E4-086E8E7CE8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FEE0B3-2F70-E052-0B99-243C8C2753CE}"/>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5" name="Marcador de pie de página 4">
            <a:extLst>
              <a:ext uri="{FF2B5EF4-FFF2-40B4-BE49-F238E27FC236}">
                <a16:creationId xmlns:a16="http://schemas.microsoft.com/office/drawing/2014/main" id="{C3C3B327-FDFA-E688-7CE2-07B2BAE9BC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06E1AD-F5CB-5BB3-3C26-F3437E980E8E}"/>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1806583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03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983177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29/07/2025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79778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F42C15-5799-C946-8995-0B9E4ED3F98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A3CD60-DA62-460D-A625-519F2FC0AC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7A28B69-C208-0F5F-79B3-C031FD2D0A0D}"/>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5" name="Marcador de pie de página 4">
            <a:extLst>
              <a:ext uri="{FF2B5EF4-FFF2-40B4-BE49-F238E27FC236}">
                <a16:creationId xmlns:a16="http://schemas.microsoft.com/office/drawing/2014/main" id="{72746E1D-069C-C27D-F1EC-7248FBB6A9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3CC34E-F9FA-BC4C-592C-43DEAE83E935}"/>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85270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17829D-6E3E-0CB2-BFC2-5AE4DBA7895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BF5170-7D25-ACCF-68B5-9137B57B340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0FA9B82-8FDD-EB5E-7F88-A284C081DFB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6DDCFC5-5FC0-2C2E-DF30-29AFFC8DE017}"/>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6" name="Marcador de pie de página 5">
            <a:extLst>
              <a:ext uri="{FF2B5EF4-FFF2-40B4-BE49-F238E27FC236}">
                <a16:creationId xmlns:a16="http://schemas.microsoft.com/office/drawing/2014/main" id="{B21D665A-723D-E644-5CAF-383831E697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7AE9B9C-5679-421F-ECC8-835CF925B0B2}"/>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418265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73E5C-9CD6-F9E0-021E-5176420EBF6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46C6EC-7E75-B11B-716A-F4154EE5E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D37F347-5F71-FE1B-A8C9-126AF2F680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8F517AF-3409-308B-220A-52ACCB40C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4A9D1F9-8D77-9947-0CA2-8C27377C275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2F188D-A50C-BB56-F47D-37B393B49BA5}"/>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8" name="Marcador de pie de página 7">
            <a:extLst>
              <a:ext uri="{FF2B5EF4-FFF2-40B4-BE49-F238E27FC236}">
                <a16:creationId xmlns:a16="http://schemas.microsoft.com/office/drawing/2014/main" id="{0553DCE4-A451-36E5-103E-9C4747F2AB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4233583-DCC7-4E39-48C1-B8C4042CDC3F}"/>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60782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34FC4E-8316-A54D-A8A5-A3A1FA96A1B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8456029-9AD1-53BC-CCCD-D0DA515A2102}"/>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4" name="Marcador de pie de página 3">
            <a:extLst>
              <a:ext uri="{FF2B5EF4-FFF2-40B4-BE49-F238E27FC236}">
                <a16:creationId xmlns:a16="http://schemas.microsoft.com/office/drawing/2014/main" id="{610F5563-258A-FF1C-4A3F-0DCFA46AC3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2AAFE2B-6379-DA9C-C175-9EF3AF6E42B5}"/>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303909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FC1A36-3033-630F-A0E9-B560B7787B71}"/>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3" name="Marcador de pie de página 2">
            <a:extLst>
              <a:ext uri="{FF2B5EF4-FFF2-40B4-BE49-F238E27FC236}">
                <a16:creationId xmlns:a16="http://schemas.microsoft.com/office/drawing/2014/main" id="{7F253FB1-5F60-8191-ACD2-3EAE9D9F8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1BC9E76-9550-AC04-9009-C3F8F8970E01}"/>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112612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9E190-1EC2-2648-1AE3-E02024227D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3770CD-9301-68ED-9042-B672053BF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23E6D5C-8B02-258E-5EC8-B3735F4AA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DBCD9F0-26D7-A334-B1A4-D2EF4650FD4A}"/>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6" name="Marcador de pie de página 5">
            <a:extLst>
              <a:ext uri="{FF2B5EF4-FFF2-40B4-BE49-F238E27FC236}">
                <a16:creationId xmlns:a16="http://schemas.microsoft.com/office/drawing/2014/main" id="{23B35097-1A32-E23C-3DE3-740558ECFD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A0D8FD-CA36-CEC6-4474-D083AB585C17}"/>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09292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C4B92A-85D1-D543-C4E2-C8869E9933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30D9D99-6E35-5FAD-5F7B-F5C01C665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9991A5F-6BBD-05EC-04B4-41273A2CA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6E7727-D408-4C70-5B70-7A4AE2001549}"/>
              </a:ext>
            </a:extLst>
          </p:cNvPr>
          <p:cNvSpPr>
            <a:spLocks noGrp="1"/>
          </p:cNvSpPr>
          <p:nvPr>
            <p:ph type="dt" sz="half" idx="10"/>
          </p:nvPr>
        </p:nvSpPr>
        <p:spPr/>
        <p:txBody>
          <a:bodyPr/>
          <a:lstStyle/>
          <a:p>
            <a:fld id="{AA9BC9A4-4631-486B-8546-3D54E2183984}" type="datetimeFigureOut">
              <a:rPr lang="es-ES" smtClean="0"/>
              <a:t>29/07/2025</a:t>
            </a:fld>
            <a:endParaRPr lang="es-ES"/>
          </a:p>
        </p:txBody>
      </p:sp>
      <p:sp>
        <p:nvSpPr>
          <p:cNvPr id="6" name="Marcador de pie de página 5">
            <a:extLst>
              <a:ext uri="{FF2B5EF4-FFF2-40B4-BE49-F238E27FC236}">
                <a16:creationId xmlns:a16="http://schemas.microsoft.com/office/drawing/2014/main" id="{19B9FF00-FDA8-4801-87D7-974198C2AA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3F368B-80D9-A075-ECD3-9EBF234030DA}"/>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315792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C07600-6EC5-D213-22AA-045308730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20D197A-EB1D-1B68-7A21-D224D782A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197943-3A54-BDB1-9E36-5FA71D5258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9BC9A4-4631-486B-8546-3D54E2183984}" type="datetimeFigureOut">
              <a:rPr lang="es-ES" smtClean="0"/>
              <a:t>29/07/2025</a:t>
            </a:fld>
            <a:endParaRPr lang="es-ES"/>
          </a:p>
        </p:txBody>
      </p:sp>
      <p:sp>
        <p:nvSpPr>
          <p:cNvPr id="5" name="Marcador de pie de página 4">
            <a:extLst>
              <a:ext uri="{FF2B5EF4-FFF2-40B4-BE49-F238E27FC236}">
                <a16:creationId xmlns:a16="http://schemas.microsoft.com/office/drawing/2014/main" id="{048E87D3-8D67-CCC7-E66D-165135D00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55B2CB1-C3B8-3628-FA5D-93FF12D6D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C3C21F-A685-4991-B4DE-06F82D50D15C}" type="slidenum">
              <a:rPr lang="es-ES" smtClean="0"/>
              <a:t>‹Nº›</a:t>
            </a:fld>
            <a:endParaRPr lang="es-ES"/>
          </a:p>
        </p:txBody>
      </p:sp>
    </p:spTree>
    <p:extLst>
      <p:ext uri="{BB962C8B-B14F-4D97-AF65-F5344CB8AC3E}">
        <p14:creationId xmlns:p14="http://schemas.microsoft.com/office/powerpoint/2010/main" val="862642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29/07/2025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2788664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jpg"/><Relationship Id="rId5" Type="http://schemas.openxmlformats.org/officeDocument/2006/relationships/image" Target="../media/image63.png"/><Relationship Id="rId10" Type="http://schemas.openxmlformats.org/officeDocument/2006/relationships/image" Target="../media/image68.jpg"/><Relationship Id="rId4" Type="http://schemas.openxmlformats.org/officeDocument/2006/relationships/image" Target="../media/image62.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g"/><Relationship Id="rId4" Type="http://schemas.openxmlformats.org/officeDocument/2006/relationships/image" Target="../media/image73.png"/><Relationship Id="rId9"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3" Type="http://schemas.openxmlformats.org/officeDocument/2006/relationships/image" Target="../media/image81.jpg"/><Relationship Id="rId7" Type="http://schemas.openxmlformats.org/officeDocument/2006/relationships/image" Target="../media/image85.png"/><Relationship Id="rId12"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jpg"/><Relationship Id="rId4" Type="http://schemas.openxmlformats.org/officeDocument/2006/relationships/image" Target="../media/image82.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50.png"/><Relationship Id="rId3" Type="http://schemas.openxmlformats.org/officeDocument/2006/relationships/image" Target="../media/image108.jpg"/><Relationship Id="rId7" Type="http://schemas.openxmlformats.org/officeDocument/2006/relationships/image" Target="../media/image112.png"/><Relationship Id="rId12"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jpg"/></Relationships>
</file>

<file path=ppt/slides/_rels/slide1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7.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6.jp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jp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18.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image" Target="../media/image137.png"/><Relationship Id="rId7" Type="http://schemas.openxmlformats.org/officeDocument/2006/relationships/image" Target="../media/image141.jpg"/><Relationship Id="rId2" Type="http://schemas.openxmlformats.org/officeDocument/2006/relationships/image" Target="../media/image136.jp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44.png"/><Relationship Id="rId7" Type="http://schemas.openxmlformats.org/officeDocument/2006/relationships/image" Target="../media/image148.jpg"/><Relationship Id="rId2" Type="http://schemas.openxmlformats.org/officeDocument/2006/relationships/image" Target="../media/image143.jp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slide" Target="slide16.xml"/><Relationship Id="rId5" Type="http://schemas.openxmlformats.org/officeDocument/2006/relationships/slide" Target="slide9.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image" Target="../media/image151.png"/><Relationship Id="rId7" Type="http://schemas.openxmlformats.org/officeDocument/2006/relationships/image" Target="../media/image155.jpg"/><Relationship Id="rId2" Type="http://schemas.openxmlformats.org/officeDocument/2006/relationships/image" Target="../media/image150.jp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jpg"/></Relationships>
</file>

<file path=ppt/slides/_rels/slide21.xml.rels><?xml version="1.0" encoding="UTF-8" standalone="yes"?>
<Relationships xmlns="http://schemas.openxmlformats.org/package/2006/relationships"><Relationship Id="rId8" Type="http://schemas.openxmlformats.org/officeDocument/2006/relationships/image" Target="../media/image164.jpg"/><Relationship Id="rId3" Type="http://schemas.openxmlformats.org/officeDocument/2006/relationships/image" Target="../media/image159.jpg"/><Relationship Id="rId7" Type="http://schemas.openxmlformats.org/officeDocument/2006/relationships/image" Target="../media/image16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jpg"/><Relationship Id="rId4" Type="http://schemas.openxmlformats.org/officeDocument/2006/relationships/image" Target="../media/image160.png"/><Relationship Id="rId9" Type="http://schemas.openxmlformats.org/officeDocument/2006/relationships/image" Target="../media/image165.jpg"/></Relationships>
</file>

<file path=ppt/slides/_rels/slide22.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image" Target="../media/image167.jp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50.png"/><Relationship Id="rId4" Type="http://schemas.openxmlformats.org/officeDocument/2006/relationships/image" Target="../media/image169.png"/><Relationship Id="rId9"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image" Target="../media/image36.png"/><Relationship Id="rId9" Type="http://schemas.openxmlformats.org/officeDocument/2006/relationships/image" Target="../media/image41.jpg"/></Relationships>
</file>

<file path=ppt/slides/_rels/slide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22D461B1-0EE4-0EF7-EE02-37EEF8F25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930" y="-180975"/>
            <a:ext cx="9911125" cy="6543675"/>
          </a:xfrm>
          <a:prstGeom prst="rect">
            <a:avLst/>
          </a:prstGeom>
          <a:effectLst>
            <a:outerShdw blurRad="50800" dist="63500" dir="5400000" algn="ctr" rotWithShape="0">
              <a:schemeClr val="tx1"/>
            </a:outerShdw>
          </a:effectLst>
        </p:spPr>
      </p:pic>
      <p:sp>
        <p:nvSpPr>
          <p:cNvPr id="14" name="CuadroTexto 13">
            <a:extLst>
              <a:ext uri="{FF2B5EF4-FFF2-40B4-BE49-F238E27FC236}">
                <a16:creationId xmlns:a16="http://schemas.microsoft.com/office/drawing/2014/main" id="{D1765BA1-DE54-94A8-57D1-79F9C8EFB326}"/>
              </a:ext>
            </a:extLst>
          </p:cNvPr>
          <p:cNvSpPr txBox="1"/>
          <p:nvPr/>
        </p:nvSpPr>
        <p:spPr>
          <a:xfrm>
            <a:off x="10394951" y="6362700"/>
            <a:ext cx="1682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Ellen G. White</a:t>
            </a:r>
          </a:p>
        </p:txBody>
      </p:sp>
      <p:sp>
        <p:nvSpPr>
          <p:cNvPr id="2" name="CuadroTexto 1">
            <a:extLst>
              <a:ext uri="{FF2B5EF4-FFF2-40B4-BE49-F238E27FC236}">
                <a16:creationId xmlns:a16="http://schemas.microsoft.com/office/drawing/2014/main" id="{4EE24E9C-F0D4-A24F-0E60-AC2B5D263B1D}"/>
              </a:ext>
            </a:extLst>
          </p:cNvPr>
          <p:cNvSpPr txBox="1"/>
          <p:nvPr/>
        </p:nvSpPr>
        <p:spPr>
          <a:xfrm>
            <a:off x="10763251" y="21193"/>
            <a:ext cx="1314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Lesson</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2</a:t>
            </a:r>
          </a:p>
        </p:txBody>
      </p:sp>
    </p:spTree>
    <p:extLst>
      <p:ext uri="{BB962C8B-B14F-4D97-AF65-F5344CB8AC3E}">
        <p14:creationId xmlns:p14="http://schemas.microsoft.com/office/powerpoint/2010/main" val="9869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duotone>
              <a:schemeClr val="accent2">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27167B83-505B-CC85-C659-F9CD8CBE5389}"/>
              </a:ext>
            </a:extLst>
          </p:cNvPr>
          <p:cNvGrpSpPr/>
          <p:nvPr/>
        </p:nvGrpSpPr>
        <p:grpSpPr>
          <a:xfrm>
            <a:off x="3442280" y="3189506"/>
            <a:ext cx="5037409" cy="396980"/>
            <a:chOff x="3442280" y="3189506"/>
            <a:chExt cx="4873746" cy="396980"/>
          </a:xfrm>
        </p:grpSpPr>
        <p:pic>
          <p:nvPicPr>
            <p:cNvPr id="16" name="Imagen 15">
              <a:extLst>
                <a:ext uri="{FF2B5EF4-FFF2-40B4-BE49-F238E27FC236}">
                  <a16:creationId xmlns:a16="http://schemas.microsoft.com/office/drawing/2014/main" id="{424B19E7-EF8C-76A0-DB2A-020873984C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2280" y="3189506"/>
              <a:ext cx="4873746"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E584FF9F-58B5-89E2-7DBB-4E46D7CE6B85}"/>
                </a:ext>
              </a:extLst>
            </p:cNvPr>
            <p:cNvSpPr txBox="1"/>
            <p:nvPr/>
          </p:nvSpPr>
          <p:spPr>
            <a:xfrm>
              <a:off x="3663223" y="3205628"/>
              <a:ext cx="4316556"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Why does God not force our submission</a:t>
              </a:r>
              <a:r>
                <a:rPr lang="es-ES" b="1" dirty="0">
                  <a:solidFill>
                    <a:schemeClr val="bg1"/>
                  </a:solidFill>
                  <a:effectLst>
                    <a:outerShdw blurRad="38100" dist="38100" dir="2700000" algn="tl">
                      <a:srgbClr val="000000">
                        <a:alpha val="43137"/>
                      </a:srgbClr>
                    </a:outerShdw>
                  </a:effectLst>
                </a:rPr>
                <a:t>?</a:t>
              </a:r>
            </a:p>
          </p:txBody>
        </p:sp>
        <p:pic>
          <p:nvPicPr>
            <p:cNvPr id="20" name="Imagen 19">
              <a:extLst>
                <a:ext uri="{FF2B5EF4-FFF2-40B4-BE49-F238E27FC236}">
                  <a16:creationId xmlns:a16="http://schemas.microsoft.com/office/drawing/2014/main" id="{826677EC-5C77-F8D3-98F3-3C554BB05724}"/>
                </a:ext>
              </a:extLst>
            </p:cNvPr>
            <p:cNvPicPr>
              <a:picLocks noChangeAspect="1"/>
            </p:cNvPicPr>
            <p:nvPr/>
          </p:nvPicPr>
          <p:blipFill>
            <a:blip r:embed="rId4">
              <a:extLst>
                <a:ext uri="{28A0092B-C50C-407E-A947-70E740481C1C}">
                  <a14:useLocalDpi xmlns:a14="http://schemas.microsoft.com/office/drawing/2010/main" val="0"/>
                </a:ext>
              </a:extLst>
            </a:blip>
            <a:srcRect l="91996"/>
            <a:stretch>
              <a:fillRect/>
            </a:stretch>
          </p:blipFill>
          <p:spPr>
            <a:xfrm>
              <a:off x="7956846" y="3190486"/>
              <a:ext cx="287380" cy="396000"/>
            </a:xfrm>
            <a:prstGeom prst="rect">
              <a:avLst/>
            </a:prstGeom>
            <a:effectLst>
              <a:outerShdw blurRad="50800" dist="38100" dir="2700000" algn="tl" rotWithShape="0">
                <a:prstClr val="black">
                  <a:alpha val="40000"/>
                </a:prstClr>
              </a:outerShdw>
            </a:effectLst>
          </p:spPr>
        </p:pic>
      </p:grpSp>
      <p:grpSp>
        <p:nvGrpSpPr>
          <p:cNvPr id="3" name="Grupo 2">
            <a:extLst>
              <a:ext uri="{FF2B5EF4-FFF2-40B4-BE49-F238E27FC236}">
                <a16:creationId xmlns:a16="http://schemas.microsoft.com/office/drawing/2014/main" id="{4C969EAF-0A13-0073-5135-263727E0B6E2}"/>
              </a:ext>
            </a:extLst>
          </p:cNvPr>
          <p:cNvGrpSpPr/>
          <p:nvPr/>
        </p:nvGrpSpPr>
        <p:grpSpPr>
          <a:xfrm>
            <a:off x="520315" y="208089"/>
            <a:ext cx="10735950" cy="401218"/>
            <a:chOff x="520315" y="208089"/>
            <a:chExt cx="10735950" cy="401218"/>
          </a:xfrm>
        </p:grpSpPr>
        <p:pic>
          <p:nvPicPr>
            <p:cNvPr id="11" name="Imagen 10">
              <a:extLst>
                <a:ext uri="{FF2B5EF4-FFF2-40B4-BE49-F238E27FC236}">
                  <a16:creationId xmlns:a16="http://schemas.microsoft.com/office/drawing/2014/main" id="{1A1960F6-FB74-7AE9-B179-5AAE3B93DB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0315" y="213307"/>
              <a:ext cx="10735950" cy="396000"/>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61BFD4F9-A57B-AB61-679F-99D21473C525}"/>
                </a:ext>
              </a:extLst>
            </p:cNvPr>
            <p:cNvSpPr txBox="1"/>
            <p:nvPr/>
          </p:nvSpPr>
          <p:spPr>
            <a:xfrm>
              <a:off x="646709" y="228176"/>
              <a:ext cx="10030816"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Summarize: A. Satan’s representation of God’s government: B. God’s government as it really is:</a:t>
              </a:r>
              <a:endParaRPr lang="es-ES" b="1" dirty="0">
                <a:solidFill>
                  <a:schemeClr val="bg1"/>
                </a:solidFill>
                <a:effectLst>
                  <a:outerShdw blurRad="38100" dist="38100" dir="2700000" algn="tl">
                    <a:srgbClr val="000000">
                      <a:alpha val="43137"/>
                    </a:srgbClr>
                  </a:outerShdw>
                </a:effectLst>
              </a:endParaRPr>
            </a:p>
          </p:txBody>
        </p:sp>
        <p:pic>
          <p:nvPicPr>
            <p:cNvPr id="15" name="Imagen 14">
              <a:extLst>
                <a:ext uri="{FF2B5EF4-FFF2-40B4-BE49-F238E27FC236}">
                  <a16:creationId xmlns:a16="http://schemas.microsoft.com/office/drawing/2014/main" id="{0723F0B0-00C1-4650-9E11-817F818554FC}"/>
                </a:ext>
              </a:extLst>
            </p:cNvPr>
            <p:cNvPicPr>
              <a:picLocks noChangeAspect="1"/>
            </p:cNvPicPr>
            <p:nvPr/>
          </p:nvPicPr>
          <p:blipFill>
            <a:blip r:embed="rId6">
              <a:extLst>
                <a:ext uri="{28A0092B-C50C-407E-A947-70E740481C1C}">
                  <a14:useLocalDpi xmlns:a14="http://schemas.microsoft.com/office/drawing/2010/main" val="0"/>
                </a:ext>
              </a:extLst>
            </a:blip>
            <a:srcRect l="91622"/>
            <a:stretch>
              <a:fillRect/>
            </a:stretch>
          </p:blipFill>
          <p:spPr>
            <a:xfrm>
              <a:off x="10525125" y="208089"/>
              <a:ext cx="300802" cy="396000"/>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54328000-AECC-0402-EE9D-38211CC3A456}"/>
              </a:ext>
            </a:extLst>
          </p:cNvPr>
          <p:cNvSpPr txBox="1"/>
          <p:nvPr/>
        </p:nvSpPr>
        <p:spPr>
          <a:xfrm>
            <a:off x="2517891" y="841300"/>
            <a:ext cx="4973693" cy="2031325"/>
          </a:xfrm>
          <a:prstGeom prst="rect">
            <a:avLst/>
          </a:prstGeom>
          <a:noFill/>
        </p:spPr>
        <p:txBody>
          <a:bodyPr wrap="square">
            <a:spAutoFit/>
          </a:bodyPr>
          <a:lstStyle/>
          <a:p>
            <a:r>
              <a:rPr lang="en-US" b="1" dirty="0"/>
              <a:t>The government of God is not, as Satan would make it appear, founded upon a blind submission, an unreasoning control. It appeals to the intellect and the conscience. “Come now, and let us reason together” is the Creator's invitation to the beings He has made. Isaiah 1:18</a:t>
            </a:r>
            <a:r>
              <a:rPr lang="es-ES" b="1" dirty="0"/>
              <a:t>. </a:t>
            </a:r>
          </a:p>
        </p:txBody>
      </p:sp>
      <p:sp>
        <p:nvSpPr>
          <p:cNvPr id="7" name="CuadroTexto 6">
            <a:extLst>
              <a:ext uri="{FF2B5EF4-FFF2-40B4-BE49-F238E27FC236}">
                <a16:creationId xmlns:a16="http://schemas.microsoft.com/office/drawing/2014/main" id="{160F757C-6C37-6034-4535-67FA5B71D74F}"/>
              </a:ext>
            </a:extLst>
          </p:cNvPr>
          <p:cNvSpPr txBox="1"/>
          <p:nvPr/>
        </p:nvSpPr>
        <p:spPr>
          <a:xfrm>
            <a:off x="2942925" y="3691831"/>
            <a:ext cx="7113951" cy="3139321"/>
          </a:xfrm>
          <a:prstGeom prst="rect">
            <a:avLst/>
          </a:prstGeom>
          <a:noFill/>
        </p:spPr>
        <p:txBody>
          <a:bodyPr wrap="square">
            <a:spAutoFit/>
          </a:bodyPr>
          <a:lstStyle/>
          <a:p>
            <a:r>
              <a:rPr lang="en-US" b="1" dirty="0"/>
              <a:t>God does not force the will of His creatures. He cannot accept an homage that is not willingly and intelligently given. A mere forced submission would prevent all real development of mind  or character; it would make man a mere automaton. Such is not the purpose of the Creator. He desires that man, the crowning work of His creative power, shall reach the highest possible development. He sets before us the height of blessing to which He desires to bring us through His grace. He invites us to give ourselves to Him, that He may work His will in us. It remains for us to choose whether we will be set free from the bondage of sin, to share the glorious liberty of the sons of God</a:t>
            </a:r>
            <a:r>
              <a:rPr lang="es-ES" b="1" dirty="0"/>
              <a:t>.</a:t>
            </a:r>
          </a:p>
        </p:txBody>
      </p:sp>
      <p:grpSp>
        <p:nvGrpSpPr>
          <p:cNvPr id="2" name="Grupo 1">
            <a:extLst>
              <a:ext uri="{FF2B5EF4-FFF2-40B4-BE49-F238E27FC236}">
                <a16:creationId xmlns:a16="http://schemas.microsoft.com/office/drawing/2014/main" id="{723BF25E-A664-5908-9AD0-7D8EADA3603A}"/>
              </a:ext>
            </a:extLst>
          </p:cNvPr>
          <p:cNvGrpSpPr/>
          <p:nvPr/>
        </p:nvGrpSpPr>
        <p:grpSpPr>
          <a:xfrm>
            <a:off x="112169" y="149820"/>
            <a:ext cx="521361" cy="525599"/>
            <a:chOff x="112169" y="149820"/>
            <a:chExt cx="521361" cy="525599"/>
          </a:xfrm>
        </p:grpSpPr>
        <p:pic>
          <p:nvPicPr>
            <p:cNvPr id="12" name="Imagen 11">
              <a:extLst>
                <a:ext uri="{FF2B5EF4-FFF2-40B4-BE49-F238E27FC236}">
                  <a16:creationId xmlns:a16="http://schemas.microsoft.com/office/drawing/2014/main" id="{BDB40CD3-183A-7E62-144C-F16A750BAD1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169" y="149820"/>
              <a:ext cx="521361" cy="525599"/>
            </a:xfrm>
            <a:prstGeom prst="rect">
              <a:avLst/>
            </a:prstGeom>
          </p:spPr>
        </p:pic>
        <p:sp>
          <p:nvSpPr>
            <p:cNvPr id="13" name="CuadroTexto 12">
              <a:extLst>
                <a:ext uri="{FF2B5EF4-FFF2-40B4-BE49-F238E27FC236}">
                  <a16:creationId xmlns:a16="http://schemas.microsoft.com/office/drawing/2014/main" id="{546DDC0F-F8B0-E75A-240D-3E6AA257FA48}"/>
                </a:ext>
              </a:extLst>
            </p:cNvPr>
            <p:cNvSpPr txBox="1"/>
            <p:nvPr/>
          </p:nvSpPr>
          <p:spPr>
            <a:xfrm>
              <a:off x="219513" y="179516"/>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6" name="Grupo 5">
            <a:extLst>
              <a:ext uri="{FF2B5EF4-FFF2-40B4-BE49-F238E27FC236}">
                <a16:creationId xmlns:a16="http://schemas.microsoft.com/office/drawing/2014/main" id="{5314F76A-7A67-9853-185A-C9F962FE9C71}"/>
              </a:ext>
            </a:extLst>
          </p:cNvPr>
          <p:cNvGrpSpPr/>
          <p:nvPr/>
        </p:nvGrpSpPr>
        <p:grpSpPr>
          <a:xfrm>
            <a:off x="3002980" y="3126019"/>
            <a:ext cx="521361" cy="525599"/>
            <a:chOff x="3002980" y="3126019"/>
            <a:chExt cx="521361" cy="525599"/>
          </a:xfrm>
        </p:grpSpPr>
        <p:pic>
          <p:nvPicPr>
            <p:cNvPr id="17" name="Imagen 16">
              <a:extLst>
                <a:ext uri="{FF2B5EF4-FFF2-40B4-BE49-F238E27FC236}">
                  <a16:creationId xmlns:a16="http://schemas.microsoft.com/office/drawing/2014/main" id="{31694465-6C5E-320E-7690-AC89544D130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2980" y="3126019"/>
              <a:ext cx="521361" cy="525599"/>
            </a:xfrm>
            <a:prstGeom prst="rect">
              <a:avLst/>
            </a:prstGeom>
          </p:spPr>
        </p:pic>
        <p:sp>
          <p:nvSpPr>
            <p:cNvPr id="18" name="CuadroTexto 17">
              <a:extLst>
                <a:ext uri="{FF2B5EF4-FFF2-40B4-BE49-F238E27FC236}">
                  <a16:creationId xmlns:a16="http://schemas.microsoft.com/office/drawing/2014/main" id="{640AB66D-A9DF-2BCD-17B6-22F2B1853470}"/>
                </a:ext>
              </a:extLst>
            </p:cNvPr>
            <p:cNvSpPr txBox="1"/>
            <p:nvPr/>
          </p:nvSpPr>
          <p:spPr>
            <a:xfrm>
              <a:off x="3031209" y="3140411"/>
              <a:ext cx="411070"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pic>
        <p:nvPicPr>
          <p:cNvPr id="5" name="Imagen 4">
            <a:extLst>
              <a:ext uri="{FF2B5EF4-FFF2-40B4-BE49-F238E27FC236}">
                <a16:creationId xmlns:a16="http://schemas.microsoft.com/office/drawing/2014/main" id="{DA071065-ADD7-E302-D1D3-6B3CF25C7250}"/>
              </a:ext>
            </a:extLst>
          </p:cNvPr>
          <p:cNvPicPr>
            <a:picLocks noChangeAspect="1"/>
          </p:cNvPicPr>
          <p:nvPr/>
        </p:nvPicPr>
        <p:blipFill>
          <a:blip r:embed="rId9"/>
          <a:stretch>
            <a:fillRect/>
          </a:stretch>
        </p:blipFill>
        <p:spPr>
          <a:xfrm>
            <a:off x="219513" y="782009"/>
            <a:ext cx="2069056" cy="2190765"/>
          </a:xfrm>
          <a:prstGeom prst="rect">
            <a:avLst/>
          </a:prstGeom>
          <a:ln w="38100" cap="sq">
            <a:solidFill>
              <a:srgbClr val="D78F27"/>
            </a:solidFill>
            <a:prstDash val="solid"/>
            <a:miter lim="800000"/>
          </a:ln>
          <a:effectLst>
            <a:outerShdw blurRad="50800" dist="38100" dir="2700000" algn="tl" rotWithShape="0">
              <a:srgbClr val="000000">
                <a:alpha val="43000"/>
              </a:srgbClr>
            </a:outerShdw>
          </a:effectLst>
        </p:spPr>
      </p:pic>
      <p:pic>
        <p:nvPicPr>
          <p:cNvPr id="22" name="Imagen 21" descr="Hombre y mujer sentados en una banca de madera&#10;&#10;El contenido generado por IA puede ser incorrecto.">
            <a:extLst>
              <a:ext uri="{FF2B5EF4-FFF2-40B4-BE49-F238E27FC236}">
                <a16:creationId xmlns:a16="http://schemas.microsoft.com/office/drawing/2014/main" id="{36AA4094-23CA-EEB3-BD83-98633F31D9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3562" y="812158"/>
            <a:ext cx="1737633" cy="2222392"/>
          </a:xfrm>
          <a:prstGeom prst="rect">
            <a:avLst/>
          </a:prstGeom>
          <a:ln w="38100" cap="sq">
            <a:solidFill>
              <a:srgbClr val="D78F27"/>
            </a:solidFill>
            <a:prstDash val="solid"/>
            <a:miter lim="800000"/>
          </a:ln>
          <a:effectLst>
            <a:outerShdw blurRad="50800" dist="38100" dir="2700000" algn="tl" rotWithShape="0">
              <a:srgbClr val="000000">
                <a:alpha val="43000"/>
              </a:srgbClr>
            </a:outerShdw>
          </a:effectLst>
        </p:spPr>
      </p:pic>
      <p:pic>
        <p:nvPicPr>
          <p:cNvPr id="24" name="Imagen 23" descr="Un par de personas de pie&#10;&#10;El contenido generado por IA puede ser incorrecto.">
            <a:extLst>
              <a:ext uri="{FF2B5EF4-FFF2-40B4-BE49-F238E27FC236}">
                <a16:creationId xmlns:a16="http://schemas.microsoft.com/office/drawing/2014/main" id="{61C1AA92-5447-64BC-C593-91B1C2A1D8DF}"/>
              </a:ext>
            </a:extLst>
          </p:cNvPr>
          <p:cNvPicPr>
            <a:picLocks noChangeAspect="1"/>
          </p:cNvPicPr>
          <p:nvPr/>
        </p:nvPicPr>
        <p:blipFill rotWithShape="1">
          <a:blip r:embed="rId11">
            <a:extLst>
              <a:ext uri="{28A0092B-C50C-407E-A947-70E740481C1C}">
                <a14:useLocalDpi xmlns:a14="http://schemas.microsoft.com/office/drawing/2010/main" val="0"/>
              </a:ext>
            </a:extLst>
          </a:blip>
          <a:srcRect l="4813" t="5168" r="6099" b="2547"/>
          <a:stretch>
            <a:fillRect/>
          </a:stretch>
        </p:blipFill>
        <p:spPr>
          <a:xfrm>
            <a:off x="9580517" y="812158"/>
            <a:ext cx="2335258" cy="2222392"/>
          </a:xfrm>
          <a:prstGeom prst="rect">
            <a:avLst/>
          </a:prstGeom>
          <a:ln w="38100" cap="sq">
            <a:solidFill>
              <a:srgbClr val="D78F27"/>
            </a:solidFill>
            <a:prstDash val="solid"/>
            <a:miter lim="800000"/>
          </a:ln>
          <a:effectLst>
            <a:outerShdw blurRad="50800" dist="38100" dir="2700000" algn="tl" rotWithShape="0">
              <a:srgbClr val="000000">
                <a:alpha val="43000"/>
              </a:srgbClr>
            </a:outerShdw>
          </a:effectLst>
        </p:spPr>
      </p:pic>
      <p:pic>
        <p:nvPicPr>
          <p:cNvPr id="26" name="Imagen 25" descr="Imagen que contiene persona, agua, hombre, frente&#10;&#10;El contenido generado por IA puede ser incorrecto.">
            <a:extLst>
              <a:ext uri="{FF2B5EF4-FFF2-40B4-BE49-F238E27FC236}">
                <a16:creationId xmlns:a16="http://schemas.microsoft.com/office/drawing/2014/main" id="{FCA40D46-BD0D-4EA5-38BB-D5F6CC0900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169" y="3179165"/>
            <a:ext cx="2646761" cy="3529015"/>
          </a:xfrm>
          <a:prstGeom prst="rect">
            <a:avLst/>
          </a:prstGeom>
          <a:ln w="38100" cap="sq">
            <a:solidFill>
              <a:srgbClr val="D7B827"/>
            </a:solidFill>
            <a:prstDash val="solid"/>
            <a:miter lim="800000"/>
          </a:ln>
          <a:effectLst>
            <a:outerShdw blurRad="50800" dist="38100" dir="2700000" algn="tl" rotWithShape="0">
              <a:srgbClr val="000000">
                <a:alpha val="43000"/>
              </a:srgbClr>
            </a:outerShdw>
          </a:effectLst>
        </p:spPr>
      </p:pic>
      <p:pic>
        <p:nvPicPr>
          <p:cNvPr id="28" name="Imagen 27" descr="Una persona con un vestido de color negro&#10;&#10;El contenido generado por IA puede ser incorrecto.">
            <a:extLst>
              <a:ext uri="{FF2B5EF4-FFF2-40B4-BE49-F238E27FC236}">
                <a16:creationId xmlns:a16="http://schemas.microsoft.com/office/drawing/2014/main" id="{DD67198E-2EC9-87BA-D53E-A1BE8D1733A4}"/>
              </a:ext>
            </a:extLst>
          </p:cNvPr>
          <p:cNvPicPr>
            <a:picLocks noChangeAspect="1"/>
          </p:cNvPicPr>
          <p:nvPr/>
        </p:nvPicPr>
        <p:blipFill>
          <a:blip r:embed="rId13">
            <a:extLst>
              <a:ext uri="{28A0092B-C50C-407E-A947-70E740481C1C}">
                <a14:useLocalDpi xmlns:a14="http://schemas.microsoft.com/office/drawing/2010/main" val="0"/>
              </a:ext>
            </a:extLst>
          </a:blip>
          <a:srcRect t="4143"/>
          <a:stretch>
            <a:fillRect/>
          </a:stretch>
        </p:blipFill>
        <p:spPr>
          <a:xfrm>
            <a:off x="10167719" y="3226845"/>
            <a:ext cx="1866900" cy="3529015"/>
          </a:xfrm>
          <a:prstGeom prst="rect">
            <a:avLst/>
          </a:prstGeom>
          <a:ln w="38100" cap="sq">
            <a:solidFill>
              <a:srgbClr val="D7B82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46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ppt_w</p:attrName>
                                        </p:attrNameLst>
                                      </p:cBhvr>
                                      <p:tavLst>
                                        <p:tav tm="0" fmla="#ppt_w*sin(2.5*pi*$)">
                                          <p:val>
                                            <p:fltVal val="0"/>
                                          </p:val>
                                        </p:tav>
                                        <p:tav tm="100000">
                                          <p:val>
                                            <p:fltVal val="1"/>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45"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750"/>
                                        <p:tgtEl>
                                          <p:spTgt spid="22"/>
                                        </p:tgtEl>
                                      </p:cBhvr>
                                    </p:animEffect>
                                    <p:anim calcmode="lin" valueType="num">
                                      <p:cBhvr>
                                        <p:cTn id="26" dur="750" fill="hold"/>
                                        <p:tgtEl>
                                          <p:spTgt spid="22"/>
                                        </p:tgtEl>
                                        <p:attrNameLst>
                                          <p:attrName>ppt_w</p:attrName>
                                        </p:attrNameLst>
                                      </p:cBhvr>
                                      <p:tavLst>
                                        <p:tav tm="0" fmla="#ppt_w*sin(2.5*pi*$)">
                                          <p:val>
                                            <p:fltVal val="0"/>
                                          </p:val>
                                        </p:tav>
                                        <p:tav tm="100000">
                                          <p:val>
                                            <p:fltVal val="1"/>
                                          </p:val>
                                        </p:tav>
                                      </p:tavLst>
                                    </p:anim>
                                    <p:anim calcmode="lin" valueType="num">
                                      <p:cBhvr>
                                        <p:cTn id="27" dur="750" fill="hold"/>
                                        <p:tgtEl>
                                          <p:spTgt spid="22"/>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750"/>
                                        <p:tgtEl>
                                          <p:spTgt spid="24"/>
                                        </p:tgtEl>
                                      </p:cBhvr>
                                    </p:animEffect>
                                    <p:anim calcmode="lin" valueType="num">
                                      <p:cBhvr>
                                        <p:cTn id="31" dur="750" fill="hold"/>
                                        <p:tgtEl>
                                          <p:spTgt spid="24"/>
                                        </p:tgtEl>
                                        <p:attrNameLst>
                                          <p:attrName>ppt_w</p:attrName>
                                        </p:attrNameLst>
                                      </p:cBhvr>
                                      <p:tavLst>
                                        <p:tav tm="0" fmla="#ppt_w*sin(2.5*pi*$)">
                                          <p:val>
                                            <p:fltVal val="0"/>
                                          </p:val>
                                        </p:tav>
                                        <p:tav tm="100000">
                                          <p:val>
                                            <p:fltVal val="1"/>
                                          </p:val>
                                        </p:tav>
                                      </p:tavLst>
                                    </p:anim>
                                    <p:anim calcmode="lin" valueType="num">
                                      <p:cBhvr>
                                        <p:cTn id="32" dur="75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outVertical)">
                                      <p:cBhvr>
                                        <p:cTn id="42" dur="750"/>
                                        <p:tgtEl>
                                          <p:spTgt spid="6"/>
                                        </p:tgtEl>
                                      </p:cBhvr>
                                    </p:animEffect>
                                  </p:childTnLst>
                                </p:cTn>
                              </p:par>
                            </p:childTnLst>
                          </p:cTn>
                        </p:par>
                        <p:par>
                          <p:cTn id="43" fill="hold">
                            <p:stCondLst>
                              <p:cond delay="750"/>
                            </p:stCondLst>
                            <p:childTnLst>
                              <p:par>
                                <p:cTn id="44" presetID="15"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750" fill="hold"/>
                                        <p:tgtEl>
                                          <p:spTgt spid="8"/>
                                        </p:tgtEl>
                                        <p:attrNameLst>
                                          <p:attrName>ppt_w</p:attrName>
                                        </p:attrNameLst>
                                      </p:cBhvr>
                                      <p:tavLst>
                                        <p:tav tm="0">
                                          <p:val>
                                            <p:fltVal val="0"/>
                                          </p:val>
                                        </p:tav>
                                        <p:tav tm="100000">
                                          <p:val>
                                            <p:strVal val="#ppt_w"/>
                                          </p:val>
                                        </p:tav>
                                      </p:tavLst>
                                    </p:anim>
                                    <p:anim calcmode="lin" valueType="num">
                                      <p:cBhvr>
                                        <p:cTn id="47" dur="750" fill="hold"/>
                                        <p:tgtEl>
                                          <p:spTgt spid="8"/>
                                        </p:tgtEl>
                                        <p:attrNameLst>
                                          <p:attrName>ppt_h</p:attrName>
                                        </p:attrNameLst>
                                      </p:cBhvr>
                                      <p:tavLst>
                                        <p:tav tm="0">
                                          <p:val>
                                            <p:fltVal val="0"/>
                                          </p:val>
                                        </p:tav>
                                        <p:tav tm="100000">
                                          <p:val>
                                            <p:strVal val="#ppt_h"/>
                                          </p:val>
                                        </p:tav>
                                      </p:tavLst>
                                    </p:anim>
                                    <p:anim calcmode="lin" valueType="num">
                                      <p:cBhvr>
                                        <p:cTn id="48" dur="750" fill="hold"/>
                                        <p:tgtEl>
                                          <p:spTgt spid="8"/>
                                        </p:tgtEl>
                                        <p:attrNameLst>
                                          <p:attrName>ppt_x</p:attrName>
                                        </p:attrNameLst>
                                      </p:cBhvr>
                                      <p:tavLst>
                                        <p:tav tm="0" fmla="#ppt_x+(cos(-2*pi*(1-$))*-#ppt_x-sin(-2*pi*(1-$))*(1-#ppt_y))*(1-$)">
                                          <p:val>
                                            <p:fltVal val="0"/>
                                          </p:val>
                                        </p:tav>
                                        <p:tav tm="100000">
                                          <p:val>
                                            <p:fltVal val="1"/>
                                          </p:val>
                                        </p:tav>
                                      </p:tavLst>
                                    </p:anim>
                                    <p:anim calcmode="lin" valueType="num">
                                      <p:cBhvr>
                                        <p:cTn id="49" dur="75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1500"/>
                            </p:stCondLst>
                            <p:childTnLst>
                              <p:par>
                                <p:cTn id="51" presetID="45"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750"/>
                                        <p:tgtEl>
                                          <p:spTgt spid="28"/>
                                        </p:tgtEl>
                                      </p:cBhvr>
                                    </p:animEffect>
                                    <p:anim calcmode="lin" valueType="num">
                                      <p:cBhvr>
                                        <p:cTn id="54" dur="750" fill="hold"/>
                                        <p:tgtEl>
                                          <p:spTgt spid="28"/>
                                        </p:tgtEl>
                                        <p:attrNameLst>
                                          <p:attrName>ppt_w</p:attrName>
                                        </p:attrNameLst>
                                      </p:cBhvr>
                                      <p:tavLst>
                                        <p:tav tm="0" fmla="#ppt_w*sin(2.5*pi*$)">
                                          <p:val>
                                            <p:fltVal val="0"/>
                                          </p:val>
                                        </p:tav>
                                        <p:tav tm="100000">
                                          <p:val>
                                            <p:fltVal val="1"/>
                                          </p:val>
                                        </p:tav>
                                      </p:tavLst>
                                    </p:anim>
                                    <p:anim calcmode="lin" valueType="num">
                                      <p:cBhvr>
                                        <p:cTn id="55" dur="75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750"/>
                                        <p:tgtEl>
                                          <p:spTgt spid="26"/>
                                        </p:tgtEl>
                                      </p:cBhvr>
                                    </p:animEffect>
                                    <p:anim calcmode="lin" valueType="num">
                                      <p:cBhvr>
                                        <p:cTn id="61" dur="750" fill="hold"/>
                                        <p:tgtEl>
                                          <p:spTgt spid="26"/>
                                        </p:tgtEl>
                                        <p:attrNameLst>
                                          <p:attrName>ppt_w</p:attrName>
                                        </p:attrNameLst>
                                      </p:cBhvr>
                                      <p:tavLst>
                                        <p:tav tm="0" fmla="#ppt_w*sin(2.5*pi*$)">
                                          <p:val>
                                            <p:fltVal val="0"/>
                                          </p:val>
                                        </p:tav>
                                        <p:tav tm="100000">
                                          <p:val>
                                            <p:fltVal val="1"/>
                                          </p:val>
                                        </p:tav>
                                      </p:tavLst>
                                    </p:anim>
                                    <p:anim calcmode="lin" valueType="num">
                                      <p:cBhvr>
                                        <p:cTn id="62" dur="750" fill="hold"/>
                                        <p:tgtEl>
                                          <p:spTgt spid="26"/>
                                        </p:tgtEl>
                                        <p:attrNameLst>
                                          <p:attrName>ppt_h</p:attrName>
                                        </p:attrNameLst>
                                      </p:cBhvr>
                                      <p:tavLst>
                                        <p:tav tm="0">
                                          <p:val>
                                            <p:strVal val="#ppt_h"/>
                                          </p:val>
                                        </p:tav>
                                        <p:tav tm="100000">
                                          <p:val>
                                            <p:strVal val="#ppt_h"/>
                                          </p:val>
                                        </p:tav>
                                      </p:tavLst>
                                    </p:anim>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9000" b="-9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19741F8-8A84-5027-C885-927E61A03557}"/>
              </a:ext>
            </a:extLst>
          </p:cNvPr>
          <p:cNvGrpSpPr/>
          <p:nvPr/>
        </p:nvGrpSpPr>
        <p:grpSpPr>
          <a:xfrm>
            <a:off x="520316" y="2766261"/>
            <a:ext cx="6330994" cy="398928"/>
            <a:chOff x="520316" y="2766261"/>
            <a:chExt cx="6330994" cy="398928"/>
          </a:xfrm>
        </p:grpSpPr>
        <p:pic>
          <p:nvPicPr>
            <p:cNvPr id="17" name="Imagen 16">
              <a:extLst>
                <a:ext uri="{FF2B5EF4-FFF2-40B4-BE49-F238E27FC236}">
                  <a16:creationId xmlns:a16="http://schemas.microsoft.com/office/drawing/2014/main" id="{29EA6AE6-0124-E3E0-8D3C-D967555A67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316" y="2769189"/>
              <a:ext cx="6330994" cy="396000"/>
            </a:xfrm>
            <a:prstGeom prst="rect">
              <a:avLst/>
            </a:prstGeom>
            <a:effectLst>
              <a:outerShdw blurRad="50800" dist="38100" dir="2700000" algn="tl" rotWithShape="0">
                <a:prstClr val="black">
                  <a:alpha val="40000"/>
                </a:prstClr>
              </a:outerShdw>
            </a:effectLst>
          </p:spPr>
        </p:pic>
        <p:sp>
          <p:nvSpPr>
            <p:cNvPr id="20" name="CuadroTexto 19">
              <a:extLst>
                <a:ext uri="{FF2B5EF4-FFF2-40B4-BE49-F238E27FC236}">
                  <a16:creationId xmlns:a16="http://schemas.microsoft.com/office/drawing/2014/main" id="{3CC261FC-EE96-E943-615B-4D81CBFB3055}"/>
                </a:ext>
              </a:extLst>
            </p:cNvPr>
            <p:cNvSpPr txBox="1"/>
            <p:nvPr/>
          </p:nvSpPr>
          <p:spPr>
            <a:xfrm>
              <a:off x="631701" y="2766261"/>
              <a:ext cx="5782653"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kind of religion is suggested as “worth nothing</a:t>
              </a:r>
              <a:r>
                <a:rPr lang="es-ES" b="1" dirty="0">
                  <a:solidFill>
                    <a:schemeClr val="bg1"/>
                  </a:solidFill>
                  <a:effectLst>
                    <a:outerShdw blurRad="38100" dist="38100" dir="2700000" algn="tl">
                      <a:srgbClr val="000000">
                        <a:alpha val="43137"/>
                      </a:srgbClr>
                    </a:outerShdw>
                  </a:effectLst>
                </a:rPr>
                <a:t>”?</a:t>
              </a:r>
            </a:p>
          </p:txBody>
        </p:sp>
        <p:pic>
          <p:nvPicPr>
            <p:cNvPr id="21" name="Imagen 20">
              <a:extLst>
                <a:ext uri="{FF2B5EF4-FFF2-40B4-BE49-F238E27FC236}">
                  <a16:creationId xmlns:a16="http://schemas.microsoft.com/office/drawing/2014/main" id="{EE5B6701-5D8F-103D-3F19-7888D7CF3315}"/>
                </a:ext>
              </a:extLst>
            </p:cNvPr>
            <p:cNvPicPr>
              <a:picLocks noChangeAspect="1"/>
            </p:cNvPicPr>
            <p:nvPr/>
          </p:nvPicPr>
          <p:blipFill>
            <a:blip r:embed="rId4">
              <a:extLst>
                <a:ext uri="{28A0092B-C50C-407E-A947-70E740481C1C}">
                  <a14:useLocalDpi xmlns:a14="http://schemas.microsoft.com/office/drawing/2010/main" val="0"/>
                </a:ext>
              </a:extLst>
            </a:blip>
            <a:srcRect l="91190"/>
            <a:stretch>
              <a:fillRect/>
            </a:stretch>
          </p:blipFill>
          <p:spPr>
            <a:xfrm>
              <a:off x="6387431" y="2769190"/>
              <a:ext cx="316326" cy="395999"/>
            </a:xfrm>
            <a:prstGeom prst="rect">
              <a:avLst/>
            </a:prstGeom>
            <a:effectLst>
              <a:outerShdw blurRad="50800" dist="38100" dir="2700000" algn="tl" rotWithShape="0">
                <a:prstClr val="black">
                  <a:alpha val="40000"/>
                </a:prstClr>
              </a:outerShdw>
            </a:effectLst>
          </p:spPr>
        </p:pic>
      </p:grpSp>
      <p:grpSp>
        <p:nvGrpSpPr>
          <p:cNvPr id="3" name="Grupo 2">
            <a:extLst>
              <a:ext uri="{FF2B5EF4-FFF2-40B4-BE49-F238E27FC236}">
                <a16:creationId xmlns:a16="http://schemas.microsoft.com/office/drawing/2014/main" id="{44AE3A44-BFB5-87C7-662C-8E2715469306}"/>
              </a:ext>
            </a:extLst>
          </p:cNvPr>
          <p:cNvGrpSpPr/>
          <p:nvPr/>
        </p:nvGrpSpPr>
        <p:grpSpPr>
          <a:xfrm>
            <a:off x="594689" y="210379"/>
            <a:ext cx="5953307" cy="398928"/>
            <a:chOff x="594689" y="210379"/>
            <a:chExt cx="5953307" cy="398928"/>
          </a:xfrm>
        </p:grpSpPr>
        <p:pic>
          <p:nvPicPr>
            <p:cNvPr id="12" name="Imagen 11">
              <a:extLst>
                <a:ext uri="{FF2B5EF4-FFF2-40B4-BE49-F238E27FC236}">
                  <a16:creationId xmlns:a16="http://schemas.microsoft.com/office/drawing/2014/main" id="{B0A4CD63-CC9A-5A0A-E5F6-5644BFEC47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4689" y="213307"/>
              <a:ext cx="5953307" cy="396000"/>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382C431E-D095-ECA1-6CC4-85B99C268D20}"/>
                </a:ext>
              </a:extLst>
            </p:cNvPr>
            <p:cNvSpPr txBox="1"/>
            <p:nvPr/>
          </p:nvSpPr>
          <p:spPr>
            <a:xfrm>
              <a:off x="669802" y="210379"/>
              <a:ext cx="542619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List some of the idols that might keep us from God</a:t>
              </a:r>
              <a:r>
                <a:rPr lang="es-ES" b="1" dirty="0">
                  <a:solidFill>
                    <a:schemeClr val="bg1"/>
                  </a:solidFill>
                  <a:effectLst>
                    <a:outerShdw blurRad="38100" dist="38100" dir="2700000" algn="tl">
                      <a:srgbClr val="000000">
                        <a:alpha val="43137"/>
                      </a:srgbClr>
                    </a:outerShdw>
                  </a:effectLst>
                </a:rPr>
                <a:t>.</a:t>
              </a:r>
            </a:p>
          </p:txBody>
        </p:sp>
        <p:pic>
          <p:nvPicPr>
            <p:cNvPr id="16" name="Imagen 15">
              <a:extLst>
                <a:ext uri="{FF2B5EF4-FFF2-40B4-BE49-F238E27FC236}">
                  <a16:creationId xmlns:a16="http://schemas.microsoft.com/office/drawing/2014/main" id="{196BB254-3361-C3D3-8476-CEA980780A19}"/>
                </a:ext>
              </a:extLst>
            </p:cNvPr>
            <p:cNvPicPr>
              <a:picLocks noChangeAspect="1"/>
            </p:cNvPicPr>
            <p:nvPr/>
          </p:nvPicPr>
          <p:blipFill>
            <a:blip r:embed="rId6">
              <a:extLst>
                <a:ext uri="{28A0092B-C50C-407E-A947-70E740481C1C}">
                  <a14:useLocalDpi xmlns:a14="http://schemas.microsoft.com/office/drawing/2010/main" val="0"/>
                </a:ext>
              </a:extLst>
            </a:blip>
            <a:srcRect l="92010"/>
            <a:stretch>
              <a:fillRect/>
            </a:stretch>
          </p:blipFill>
          <p:spPr>
            <a:xfrm>
              <a:off x="6127464" y="212911"/>
              <a:ext cx="286890" cy="395999"/>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37B71AFD-58C5-74B2-04FF-811C74BFFFE5}"/>
              </a:ext>
            </a:extLst>
          </p:cNvPr>
          <p:cNvSpPr txBox="1"/>
          <p:nvPr/>
        </p:nvSpPr>
        <p:spPr>
          <a:xfrm>
            <a:off x="183707" y="855668"/>
            <a:ext cx="7406065" cy="1754326"/>
          </a:xfrm>
          <a:prstGeom prst="rect">
            <a:avLst/>
          </a:prstGeom>
          <a:noFill/>
        </p:spPr>
        <p:txBody>
          <a:bodyPr wrap="square">
            <a:spAutoFit/>
          </a:bodyPr>
          <a:lstStyle/>
          <a:p>
            <a:r>
              <a:rPr lang="en-US" b="1" dirty="0"/>
              <a:t>Mammon is the idol of many. The love of money, the desire for wealth, is the golden chain that binds them to Satan. Reputation and worldly honor are worshiped by another class. The life of selfish ease and freedom from responsibility is the idol of others. But these slavish bands must be broken. We cannot be half the Lord's and half the world's. We are not God's children unless we are such entirely</a:t>
            </a:r>
            <a:r>
              <a:rPr lang="es-ES" b="1" dirty="0"/>
              <a:t>. </a:t>
            </a:r>
          </a:p>
        </p:txBody>
      </p:sp>
      <p:sp>
        <p:nvSpPr>
          <p:cNvPr id="7" name="CuadroTexto 6">
            <a:extLst>
              <a:ext uri="{FF2B5EF4-FFF2-40B4-BE49-F238E27FC236}">
                <a16:creationId xmlns:a16="http://schemas.microsoft.com/office/drawing/2014/main" id="{AD646187-427C-C6E3-D273-3A80B058DF90}"/>
              </a:ext>
            </a:extLst>
          </p:cNvPr>
          <p:cNvSpPr txBox="1"/>
          <p:nvPr/>
        </p:nvSpPr>
        <p:spPr>
          <a:xfrm>
            <a:off x="2801427" y="3352526"/>
            <a:ext cx="5609787" cy="3416320"/>
          </a:xfrm>
          <a:prstGeom prst="rect">
            <a:avLst/>
          </a:prstGeom>
          <a:noFill/>
        </p:spPr>
        <p:txBody>
          <a:bodyPr wrap="square">
            <a:spAutoFit/>
          </a:bodyPr>
          <a:lstStyle/>
          <a:p>
            <a:r>
              <a:rPr lang="en-US" b="1" dirty="0"/>
              <a:t>There are those who profess to serve God, while they rely upon their own efforts to obey His law, to form a right character, and secure salvation. Their hearts are not moved by any deep sense of the love of Christ, but they seek to perform the duties of the Christian life as that which God requires of them in order to gain heaven. Such religion is worth nothing. When Christ dwells in the heart, the soul will  be so filled with His love, with the joy of communion with Him, that it will cleave to Him; and in the contemplation of Him, self will be forgotten. Love to Christ will be the spring of action</a:t>
            </a:r>
            <a:r>
              <a:rPr lang="es-ES" b="1" dirty="0"/>
              <a:t>. </a:t>
            </a:r>
          </a:p>
        </p:txBody>
      </p:sp>
      <p:grpSp>
        <p:nvGrpSpPr>
          <p:cNvPr id="2" name="Grupo 1">
            <a:extLst>
              <a:ext uri="{FF2B5EF4-FFF2-40B4-BE49-F238E27FC236}">
                <a16:creationId xmlns:a16="http://schemas.microsoft.com/office/drawing/2014/main" id="{1CB44987-A788-3FA9-2CBD-6DEAAA9820A5}"/>
              </a:ext>
            </a:extLst>
          </p:cNvPr>
          <p:cNvGrpSpPr/>
          <p:nvPr/>
        </p:nvGrpSpPr>
        <p:grpSpPr>
          <a:xfrm>
            <a:off x="112169" y="149820"/>
            <a:ext cx="521360" cy="525599"/>
            <a:chOff x="112169" y="149820"/>
            <a:chExt cx="521360" cy="525599"/>
          </a:xfrm>
        </p:grpSpPr>
        <p:pic>
          <p:nvPicPr>
            <p:cNvPr id="13" name="Imagen 12">
              <a:extLst>
                <a:ext uri="{FF2B5EF4-FFF2-40B4-BE49-F238E27FC236}">
                  <a16:creationId xmlns:a16="http://schemas.microsoft.com/office/drawing/2014/main" id="{94C6109B-81DC-E51D-26E6-FD2618B538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169" y="149820"/>
              <a:ext cx="521360" cy="525599"/>
            </a:xfrm>
            <a:prstGeom prst="rect">
              <a:avLst/>
            </a:prstGeom>
          </p:spPr>
        </p:pic>
        <p:sp>
          <p:nvSpPr>
            <p:cNvPr id="14" name="CuadroTexto 13">
              <a:extLst>
                <a:ext uri="{FF2B5EF4-FFF2-40B4-BE49-F238E27FC236}">
                  <a16:creationId xmlns:a16="http://schemas.microsoft.com/office/drawing/2014/main" id="{F7668D5D-FADF-D5A1-E29B-17E9EE4A429E}"/>
                </a:ext>
              </a:extLst>
            </p:cNvPr>
            <p:cNvSpPr txBox="1"/>
            <p:nvPr/>
          </p:nvSpPr>
          <p:spPr>
            <a:xfrm>
              <a:off x="219513" y="179516"/>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5" name="Grupo 4">
            <a:extLst>
              <a:ext uri="{FF2B5EF4-FFF2-40B4-BE49-F238E27FC236}">
                <a16:creationId xmlns:a16="http://schemas.microsoft.com/office/drawing/2014/main" id="{8EE20523-4DD6-A44B-BE8B-42C2C5047EE1}"/>
              </a:ext>
            </a:extLst>
          </p:cNvPr>
          <p:cNvGrpSpPr/>
          <p:nvPr/>
        </p:nvGrpSpPr>
        <p:grpSpPr>
          <a:xfrm>
            <a:off x="112169" y="2705702"/>
            <a:ext cx="521360" cy="525599"/>
            <a:chOff x="112169" y="2705702"/>
            <a:chExt cx="521360" cy="525599"/>
          </a:xfrm>
        </p:grpSpPr>
        <p:pic>
          <p:nvPicPr>
            <p:cNvPr id="18" name="Imagen 17">
              <a:extLst>
                <a:ext uri="{FF2B5EF4-FFF2-40B4-BE49-F238E27FC236}">
                  <a16:creationId xmlns:a16="http://schemas.microsoft.com/office/drawing/2014/main" id="{3E438468-659B-83D8-277C-098DD3CFD4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169" y="2705702"/>
              <a:ext cx="521360" cy="525599"/>
            </a:xfrm>
            <a:prstGeom prst="rect">
              <a:avLst/>
            </a:prstGeom>
          </p:spPr>
        </p:pic>
        <p:sp>
          <p:nvSpPr>
            <p:cNvPr id="19" name="CuadroTexto 18">
              <a:extLst>
                <a:ext uri="{FF2B5EF4-FFF2-40B4-BE49-F238E27FC236}">
                  <a16:creationId xmlns:a16="http://schemas.microsoft.com/office/drawing/2014/main" id="{8C237970-5888-BA9C-9D6F-403652C91A0A}"/>
                </a:ext>
              </a:extLst>
            </p:cNvPr>
            <p:cNvSpPr txBox="1"/>
            <p:nvPr/>
          </p:nvSpPr>
          <p:spPr>
            <a:xfrm>
              <a:off x="219513" y="2735398"/>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pic>
        <p:nvPicPr>
          <p:cNvPr id="9" name="Imagen 8">
            <a:extLst>
              <a:ext uri="{FF2B5EF4-FFF2-40B4-BE49-F238E27FC236}">
                <a16:creationId xmlns:a16="http://schemas.microsoft.com/office/drawing/2014/main" id="{D1183C95-94F5-3AB9-4AC6-9EDF716478A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01598" y="719570"/>
            <a:ext cx="4106695" cy="2511731"/>
          </a:xfrm>
          <a:prstGeom prst="rect">
            <a:avLst/>
          </a:prstGeom>
          <a:ln w="38100" cap="sq">
            <a:solidFill>
              <a:srgbClr val="D4D727"/>
            </a:solidFill>
            <a:prstDash val="solid"/>
            <a:miter lim="800000"/>
          </a:ln>
          <a:effectLst>
            <a:outerShdw blurRad="50800" dist="38100" dir="2700000" algn="tl" rotWithShape="0">
              <a:srgbClr val="000000">
                <a:alpha val="43000"/>
              </a:srgbClr>
            </a:outerShdw>
          </a:effectLst>
        </p:spPr>
      </p:pic>
      <p:pic>
        <p:nvPicPr>
          <p:cNvPr id="22" name="Imagen 21" descr="Imagen que contiene agua, mujer, jugando, parado&#10;&#10;El contenido generado por IA puede ser incorrecto.">
            <a:extLst>
              <a:ext uri="{FF2B5EF4-FFF2-40B4-BE49-F238E27FC236}">
                <a16:creationId xmlns:a16="http://schemas.microsoft.com/office/drawing/2014/main" id="{04ACF992-7F39-E655-714A-57A114D59B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663" y="3346186"/>
            <a:ext cx="2594610" cy="3429000"/>
          </a:xfrm>
          <a:prstGeom prst="rect">
            <a:avLst/>
          </a:prstGeom>
          <a:ln w="38100" cap="sq">
            <a:solidFill>
              <a:srgbClr val="5AD727"/>
            </a:solidFill>
            <a:prstDash val="solid"/>
            <a:miter lim="800000"/>
          </a:ln>
          <a:effectLst>
            <a:outerShdw blurRad="50800" dist="38100" dir="2700000" algn="tl" rotWithShape="0">
              <a:srgbClr val="000000">
                <a:alpha val="43000"/>
              </a:srgbClr>
            </a:outerShdw>
          </a:effectLst>
        </p:spPr>
      </p:pic>
      <p:pic>
        <p:nvPicPr>
          <p:cNvPr id="24" name="Imagen 23" descr="Mujer hablando por teléfono en la calle&#10;&#10;El contenido generado por IA puede ser incorrecto.">
            <a:extLst>
              <a:ext uri="{FF2B5EF4-FFF2-40B4-BE49-F238E27FC236}">
                <a16:creationId xmlns:a16="http://schemas.microsoft.com/office/drawing/2014/main" id="{22BA5B7D-CC02-24F9-71F1-83B16173081E}"/>
              </a:ext>
            </a:extLst>
          </p:cNvPr>
          <p:cNvPicPr>
            <a:picLocks noChangeAspect="1"/>
          </p:cNvPicPr>
          <p:nvPr/>
        </p:nvPicPr>
        <p:blipFill rotWithShape="1">
          <a:blip r:embed="rId11">
            <a:extLst>
              <a:ext uri="{28A0092B-C50C-407E-A947-70E740481C1C}">
                <a14:useLocalDpi xmlns:a14="http://schemas.microsoft.com/office/drawing/2010/main" val="0"/>
              </a:ext>
            </a:extLst>
          </a:blip>
          <a:srcRect l="4963" r="4963"/>
          <a:stretch>
            <a:fillRect/>
          </a:stretch>
        </p:blipFill>
        <p:spPr>
          <a:xfrm>
            <a:off x="8453219" y="3533775"/>
            <a:ext cx="3573968" cy="3086100"/>
          </a:xfrm>
          <a:prstGeom prst="rect">
            <a:avLst/>
          </a:prstGeom>
          <a:ln w="38100" cap="sq">
            <a:solidFill>
              <a:srgbClr val="5AD72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64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750"/>
                                        <p:tgtEl>
                                          <p:spTgt spid="9"/>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750"/>
                                        <p:tgtEl>
                                          <p:spTgt spid="5"/>
                                        </p:tgtEl>
                                      </p:cBhvr>
                                    </p:animEffect>
                                  </p:childTnLst>
                                </p:cTn>
                              </p:par>
                            </p:childTnLst>
                          </p:cTn>
                        </p:par>
                        <p:par>
                          <p:cTn id="29" fill="hold">
                            <p:stCondLst>
                              <p:cond delay="750"/>
                            </p:stCondLst>
                            <p:childTnLst>
                              <p:par>
                                <p:cTn id="30" presetID="15"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750" fill="hold"/>
                                        <p:tgtEl>
                                          <p:spTgt spid="6"/>
                                        </p:tgtEl>
                                        <p:attrNameLst>
                                          <p:attrName>ppt_w</p:attrName>
                                        </p:attrNameLst>
                                      </p:cBhvr>
                                      <p:tavLst>
                                        <p:tav tm="0">
                                          <p:val>
                                            <p:fltVal val="0"/>
                                          </p:val>
                                        </p:tav>
                                        <p:tav tm="100000">
                                          <p:val>
                                            <p:strVal val="#ppt_w"/>
                                          </p:val>
                                        </p:tav>
                                      </p:tavLst>
                                    </p:anim>
                                    <p:anim calcmode="lin" valueType="num">
                                      <p:cBhvr>
                                        <p:cTn id="33" dur="750" fill="hold"/>
                                        <p:tgtEl>
                                          <p:spTgt spid="6"/>
                                        </p:tgtEl>
                                        <p:attrNameLst>
                                          <p:attrName>ppt_h</p:attrName>
                                        </p:attrNameLst>
                                      </p:cBhvr>
                                      <p:tavLst>
                                        <p:tav tm="0">
                                          <p:val>
                                            <p:fltVal val="0"/>
                                          </p:val>
                                        </p:tav>
                                        <p:tav tm="100000">
                                          <p:val>
                                            <p:strVal val="#ppt_h"/>
                                          </p:val>
                                        </p:tav>
                                      </p:tavLst>
                                    </p:anim>
                                    <p:anim calcmode="lin" valueType="num">
                                      <p:cBhvr>
                                        <p:cTn id="34" dur="750" fill="hold"/>
                                        <p:tgtEl>
                                          <p:spTgt spid="6"/>
                                        </p:tgtEl>
                                        <p:attrNameLst>
                                          <p:attrName>ppt_x</p:attrName>
                                        </p:attrNameLst>
                                      </p:cBhvr>
                                      <p:tavLst>
                                        <p:tav tm="0" fmla="#ppt_x+(cos(-2*pi*(1-$))*-#ppt_x-sin(-2*pi*(1-$))*(1-#ppt_y))*(1-$)">
                                          <p:val>
                                            <p:fltVal val="0"/>
                                          </p:val>
                                        </p:tav>
                                        <p:tav tm="100000">
                                          <p:val>
                                            <p:fltVal val="1"/>
                                          </p:val>
                                        </p:tav>
                                      </p:tavLst>
                                    </p:anim>
                                    <p:anim calcmode="lin" valueType="num">
                                      <p:cBhvr>
                                        <p:cTn id="35" dur="75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1500"/>
                            </p:stCondLst>
                            <p:childTnLst>
                              <p:par>
                                <p:cTn id="37" presetID="21" presetClass="entr" presetSubtype="1"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heel(1)">
                                      <p:cBhvr>
                                        <p:cTn id="39" dur="75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heel(1)">
                                      <p:cBhvr>
                                        <p:cTn id="44" dur="750"/>
                                        <p:tgtEl>
                                          <p:spTgt spid="24"/>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9000" b="-9000"/>
          </a:stretch>
        </a:blipFill>
        <a:effectLst/>
      </p:bgPr>
    </p:bg>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7B488D79-4477-68CA-3B4B-F84CCDE1F92B}"/>
              </a:ext>
            </a:extLst>
          </p:cNvPr>
          <p:cNvGrpSpPr/>
          <p:nvPr/>
        </p:nvGrpSpPr>
        <p:grpSpPr>
          <a:xfrm>
            <a:off x="5050693" y="2643524"/>
            <a:ext cx="6393746" cy="652906"/>
            <a:chOff x="5050693" y="2643524"/>
            <a:chExt cx="6393746" cy="652906"/>
          </a:xfrm>
        </p:grpSpPr>
        <p:pic>
          <p:nvPicPr>
            <p:cNvPr id="13" name="Imagen 12">
              <a:extLst>
                <a:ext uri="{FF2B5EF4-FFF2-40B4-BE49-F238E27FC236}">
                  <a16:creationId xmlns:a16="http://schemas.microsoft.com/office/drawing/2014/main" id="{B5CF59A6-1BCD-5868-1D2D-85F1BB30BE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0693" y="2643687"/>
              <a:ext cx="6393746" cy="652743"/>
            </a:xfrm>
            <a:prstGeom prst="rect">
              <a:avLst/>
            </a:prstGeom>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35EE3274-D329-6793-36FE-A69BE9FD5169}"/>
                </a:ext>
              </a:extLst>
            </p:cNvPr>
            <p:cNvSpPr txBox="1"/>
            <p:nvPr/>
          </p:nvSpPr>
          <p:spPr>
            <a:xfrm>
              <a:off x="5371848" y="2649936"/>
              <a:ext cx="5505702"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What answer can be given to those who think it is too great a sacrifice to yield all to Christ</a:t>
              </a:r>
              <a:r>
                <a:rPr lang="es-ES" b="1" dirty="0">
                  <a:solidFill>
                    <a:schemeClr val="bg1"/>
                  </a:solidFill>
                  <a:effectLst>
                    <a:outerShdw blurRad="38100" dist="38100" dir="2700000" algn="tl">
                      <a:srgbClr val="000000">
                        <a:alpha val="43137"/>
                      </a:srgbClr>
                    </a:outerShdw>
                  </a:effectLst>
                </a:rPr>
                <a:t>?</a:t>
              </a:r>
            </a:p>
          </p:txBody>
        </p:sp>
        <p:pic>
          <p:nvPicPr>
            <p:cNvPr id="17" name="Imagen 16">
              <a:extLst>
                <a:ext uri="{FF2B5EF4-FFF2-40B4-BE49-F238E27FC236}">
                  <a16:creationId xmlns:a16="http://schemas.microsoft.com/office/drawing/2014/main" id="{2F893392-6E3B-9998-3B96-874C98482DD4}"/>
                </a:ext>
              </a:extLst>
            </p:cNvPr>
            <p:cNvPicPr>
              <a:picLocks noChangeAspect="1"/>
            </p:cNvPicPr>
            <p:nvPr/>
          </p:nvPicPr>
          <p:blipFill>
            <a:blip r:embed="rId5">
              <a:extLst>
                <a:ext uri="{28A0092B-C50C-407E-A947-70E740481C1C}">
                  <a14:useLocalDpi xmlns:a14="http://schemas.microsoft.com/office/drawing/2010/main" val="0"/>
                </a:ext>
              </a:extLst>
            </a:blip>
            <a:srcRect l="93049"/>
            <a:stretch>
              <a:fillRect/>
            </a:stretch>
          </p:blipFill>
          <p:spPr>
            <a:xfrm>
              <a:off x="10996763" y="2643524"/>
              <a:ext cx="411355" cy="652743"/>
            </a:xfrm>
            <a:prstGeom prst="rect">
              <a:avLst/>
            </a:prstGeom>
            <a:effectLst>
              <a:outerShdw blurRad="50800" dist="38100" dir="2700000" algn="tl" rotWithShape="0">
                <a:prstClr val="black">
                  <a:alpha val="40000"/>
                </a:prstClr>
              </a:outerShdw>
            </a:effectLst>
          </p:spPr>
        </p:pic>
      </p:grpSp>
      <p:grpSp>
        <p:nvGrpSpPr>
          <p:cNvPr id="5" name="Grupo 4">
            <a:extLst>
              <a:ext uri="{FF2B5EF4-FFF2-40B4-BE49-F238E27FC236}">
                <a16:creationId xmlns:a16="http://schemas.microsoft.com/office/drawing/2014/main" id="{C29639D8-D994-0C8F-3A44-B7D407799B22}"/>
              </a:ext>
            </a:extLst>
          </p:cNvPr>
          <p:cNvGrpSpPr/>
          <p:nvPr/>
        </p:nvGrpSpPr>
        <p:grpSpPr>
          <a:xfrm>
            <a:off x="553288" y="169921"/>
            <a:ext cx="8559545" cy="397909"/>
            <a:chOff x="553289" y="169921"/>
            <a:chExt cx="8461991" cy="397909"/>
          </a:xfrm>
        </p:grpSpPr>
        <p:pic>
          <p:nvPicPr>
            <p:cNvPr id="8" name="Imagen 7">
              <a:extLst>
                <a:ext uri="{FF2B5EF4-FFF2-40B4-BE49-F238E27FC236}">
                  <a16:creationId xmlns:a16="http://schemas.microsoft.com/office/drawing/2014/main" id="{00D66844-12F0-76E7-43CD-01558B2145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3289" y="169921"/>
              <a:ext cx="8461991" cy="396000"/>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DACF1552-E5C1-CD2E-AE26-BDEBC24FDE78}"/>
                </a:ext>
              </a:extLst>
            </p:cNvPr>
            <p:cNvSpPr txBox="1"/>
            <p:nvPr/>
          </p:nvSpPr>
          <p:spPr>
            <a:xfrm>
              <a:off x="672367" y="178037"/>
              <a:ext cx="7882362"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Rather than asking how little we must give to God, what should be our aim</a:t>
              </a:r>
              <a:r>
                <a:rPr lang="es-ES" b="1" dirty="0">
                  <a:solidFill>
                    <a:schemeClr val="bg1"/>
                  </a:solidFill>
                  <a:effectLst>
                    <a:outerShdw blurRad="38100" dist="38100" dir="2700000" algn="tl">
                      <a:srgbClr val="000000">
                        <a:alpha val="43137"/>
                      </a:srgbClr>
                    </a:outerShdw>
                  </a:effectLst>
                </a:rPr>
                <a:t>?</a:t>
              </a:r>
            </a:p>
          </p:txBody>
        </p:sp>
        <p:pic>
          <p:nvPicPr>
            <p:cNvPr id="12" name="Imagen 11">
              <a:extLst>
                <a:ext uri="{FF2B5EF4-FFF2-40B4-BE49-F238E27FC236}">
                  <a16:creationId xmlns:a16="http://schemas.microsoft.com/office/drawing/2014/main" id="{DF6827A1-8A61-0A58-5F89-49F87195A644}"/>
                </a:ext>
              </a:extLst>
            </p:cNvPr>
            <p:cNvPicPr>
              <a:picLocks noChangeAspect="1"/>
            </p:cNvPicPr>
            <p:nvPr/>
          </p:nvPicPr>
          <p:blipFill>
            <a:blip r:embed="rId7">
              <a:extLst>
                <a:ext uri="{28A0092B-C50C-407E-A947-70E740481C1C}">
                  <a14:useLocalDpi xmlns:a14="http://schemas.microsoft.com/office/drawing/2010/main" val="0"/>
                </a:ext>
              </a:extLst>
            </a:blip>
            <a:srcRect l="75403" t="6734"/>
            <a:stretch>
              <a:fillRect/>
            </a:stretch>
          </p:blipFill>
          <p:spPr>
            <a:xfrm>
              <a:off x="7860342" y="171830"/>
              <a:ext cx="883132" cy="396000"/>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B7402776-7C0E-D2AB-4848-C2692C182A58}"/>
              </a:ext>
            </a:extLst>
          </p:cNvPr>
          <p:cNvSpPr txBox="1"/>
          <p:nvPr/>
        </p:nvSpPr>
        <p:spPr>
          <a:xfrm>
            <a:off x="4536656" y="826757"/>
            <a:ext cx="7439025" cy="1477328"/>
          </a:xfrm>
          <a:prstGeom prst="rect">
            <a:avLst/>
          </a:prstGeom>
          <a:noFill/>
        </p:spPr>
        <p:txBody>
          <a:bodyPr wrap="square">
            <a:spAutoFit/>
          </a:bodyPr>
          <a:lstStyle/>
          <a:p>
            <a:r>
              <a:rPr lang="en-US" b="1" dirty="0"/>
              <a:t>Those who feel the constraining love of God, do not ask how little may be given to meet the requirements of God; they do not ask for the lowest standard, but aim at perfect conformity to the will of their Redeemer. With earnest desire they yield all and manifest an interest proportionate to the value of the object which they seek</a:t>
            </a:r>
            <a:r>
              <a:rPr lang="es-ES" b="1" dirty="0"/>
              <a:t>. </a:t>
            </a:r>
          </a:p>
        </p:txBody>
      </p:sp>
      <p:sp>
        <p:nvSpPr>
          <p:cNvPr id="7" name="CuadroTexto 6">
            <a:extLst>
              <a:ext uri="{FF2B5EF4-FFF2-40B4-BE49-F238E27FC236}">
                <a16:creationId xmlns:a16="http://schemas.microsoft.com/office/drawing/2014/main" id="{917B8BE0-F62C-3D44-EA29-94724CE00F09}"/>
              </a:ext>
            </a:extLst>
          </p:cNvPr>
          <p:cNvSpPr txBox="1"/>
          <p:nvPr/>
        </p:nvSpPr>
        <p:spPr>
          <a:xfrm>
            <a:off x="4357312" y="3387135"/>
            <a:ext cx="3046432" cy="3416320"/>
          </a:xfrm>
          <a:prstGeom prst="rect">
            <a:avLst/>
          </a:prstGeom>
          <a:noFill/>
        </p:spPr>
        <p:txBody>
          <a:bodyPr wrap="square">
            <a:spAutoFit/>
          </a:bodyPr>
          <a:lstStyle/>
          <a:p>
            <a:r>
              <a:rPr lang="en-US" b="1" dirty="0"/>
              <a:t>Do you feel that it is too great a sacrifice to yield all to Christ? Ask yourself the question, “What has Christ given for me?” The Son of God gave all—life and love and suffering—for our redemption. And can it be that we, the unworthy objects of so great love, will withhold our hearts from Him</a:t>
            </a:r>
            <a:r>
              <a:rPr lang="es-ES" b="1" dirty="0"/>
              <a:t>? </a:t>
            </a:r>
          </a:p>
        </p:txBody>
      </p:sp>
      <p:grpSp>
        <p:nvGrpSpPr>
          <p:cNvPr id="2" name="Grupo 1">
            <a:extLst>
              <a:ext uri="{FF2B5EF4-FFF2-40B4-BE49-F238E27FC236}">
                <a16:creationId xmlns:a16="http://schemas.microsoft.com/office/drawing/2014/main" id="{9AB3866E-C88F-6128-42EF-22837ADAED92}"/>
              </a:ext>
            </a:extLst>
          </p:cNvPr>
          <p:cNvGrpSpPr/>
          <p:nvPr/>
        </p:nvGrpSpPr>
        <p:grpSpPr>
          <a:xfrm>
            <a:off x="112169" y="106434"/>
            <a:ext cx="521360" cy="525599"/>
            <a:chOff x="112169" y="106434"/>
            <a:chExt cx="521360" cy="525599"/>
          </a:xfrm>
        </p:grpSpPr>
        <p:pic>
          <p:nvPicPr>
            <p:cNvPr id="9" name="Imagen 8">
              <a:extLst>
                <a:ext uri="{FF2B5EF4-FFF2-40B4-BE49-F238E27FC236}">
                  <a16:creationId xmlns:a16="http://schemas.microsoft.com/office/drawing/2014/main" id="{B47D8AE5-5B11-8166-5203-3A0C2F7FAF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169" y="106434"/>
              <a:ext cx="521360" cy="525599"/>
            </a:xfrm>
            <a:prstGeom prst="rect">
              <a:avLst/>
            </a:prstGeom>
          </p:spPr>
        </p:pic>
        <p:sp>
          <p:nvSpPr>
            <p:cNvPr id="10" name="CuadroTexto 9">
              <a:extLst>
                <a:ext uri="{FF2B5EF4-FFF2-40B4-BE49-F238E27FC236}">
                  <a16:creationId xmlns:a16="http://schemas.microsoft.com/office/drawing/2014/main" id="{0318623B-F430-8F5C-6C29-3A779ACF79D7}"/>
                </a:ext>
              </a:extLst>
            </p:cNvPr>
            <p:cNvSpPr txBox="1"/>
            <p:nvPr/>
          </p:nvSpPr>
          <p:spPr>
            <a:xfrm>
              <a:off x="219513" y="136130"/>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6" name="Grupo 5">
            <a:extLst>
              <a:ext uri="{FF2B5EF4-FFF2-40B4-BE49-F238E27FC236}">
                <a16:creationId xmlns:a16="http://schemas.microsoft.com/office/drawing/2014/main" id="{486429CA-D284-BB00-430C-1E5565B63FC4}"/>
              </a:ext>
            </a:extLst>
          </p:cNvPr>
          <p:cNvGrpSpPr/>
          <p:nvPr/>
        </p:nvGrpSpPr>
        <p:grpSpPr>
          <a:xfrm>
            <a:off x="4378931" y="2520768"/>
            <a:ext cx="859380" cy="866367"/>
            <a:chOff x="4378931" y="2520768"/>
            <a:chExt cx="859380" cy="866367"/>
          </a:xfrm>
        </p:grpSpPr>
        <p:pic>
          <p:nvPicPr>
            <p:cNvPr id="14" name="Imagen 13">
              <a:extLst>
                <a:ext uri="{FF2B5EF4-FFF2-40B4-BE49-F238E27FC236}">
                  <a16:creationId xmlns:a16="http://schemas.microsoft.com/office/drawing/2014/main" id="{2ED35D90-1250-3B2F-47DE-F15D4EEB48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378931" y="2520768"/>
              <a:ext cx="859380" cy="866367"/>
            </a:xfrm>
            <a:prstGeom prst="rect">
              <a:avLst/>
            </a:prstGeom>
          </p:spPr>
        </p:pic>
        <p:sp>
          <p:nvSpPr>
            <p:cNvPr id="15" name="CuadroTexto 14">
              <a:extLst>
                <a:ext uri="{FF2B5EF4-FFF2-40B4-BE49-F238E27FC236}">
                  <a16:creationId xmlns:a16="http://schemas.microsoft.com/office/drawing/2014/main" id="{48016750-BD70-00A6-525C-B9C1FAB53854}"/>
                </a:ext>
              </a:extLst>
            </p:cNvPr>
            <p:cNvSpPr txBox="1"/>
            <p:nvPr/>
          </p:nvSpPr>
          <p:spPr>
            <a:xfrm>
              <a:off x="4613043" y="2646918"/>
              <a:ext cx="414016" cy="584775"/>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rPr>
                <a:t>8</a:t>
              </a:r>
            </a:p>
          </p:txBody>
        </p:sp>
      </p:grpSp>
      <p:pic>
        <p:nvPicPr>
          <p:cNvPr id="3" name="Imagen 2" descr="Hombre caminando en la calle&#10;&#10;El contenido generado por IA puede ser incorrecto.">
            <a:extLst>
              <a:ext uri="{FF2B5EF4-FFF2-40B4-BE49-F238E27FC236}">
                <a16:creationId xmlns:a16="http://schemas.microsoft.com/office/drawing/2014/main" id="{4A07ECA9-7D12-AF7F-8042-CB72AA920C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319" y="819377"/>
            <a:ext cx="4029075" cy="3021806"/>
          </a:xfrm>
          <a:prstGeom prst="rect">
            <a:avLst/>
          </a:prstGeom>
          <a:ln w="38100" cap="sq">
            <a:solidFill>
              <a:srgbClr val="27D787"/>
            </a:solidFill>
            <a:prstDash val="solid"/>
            <a:miter lim="800000"/>
          </a:ln>
          <a:effectLst>
            <a:outerShdw blurRad="50800" dist="38100" dir="2700000" algn="tl" rotWithShape="0">
              <a:srgbClr val="000000">
                <a:alpha val="43000"/>
              </a:srgbClr>
            </a:outerShdw>
          </a:effectLst>
        </p:spPr>
      </p:pic>
      <p:pic>
        <p:nvPicPr>
          <p:cNvPr id="25" name="Imagen 24" descr="Humo saliendo de el sol&#10;&#10;El contenido generado por IA puede ser incorrecto.">
            <a:extLst>
              <a:ext uri="{FF2B5EF4-FFF2-40B4-BE49-F238E27FC236}">
                <a16:creationId xmlns:a16="http://schemas.microsoft.com/office/drawing/2014/main" id="{7E044F2F-08A8-CD85-B308-02A5042BA8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57234" y="3555357"/>
            <a:ext cx="1802127" cy="3169910"/>
          </a:xfrm>
          <a:prstGeom prst="rect">
            <a:avLst/>
          </a:prstGeom>
          <a:ln w="38100" cap="sq">
            <a:solidFill>
              <a:srgbClr val="27C0D7"/>
            </a:solidFill>
            <a:prstDash val="solid"/>
            <a:miter lim="800000"/>
          </a:ln>
          <a:effectLst>
            <a:outerShdw blurRad="50800" dist="38100" dir="2700000" algn="tl" rotWithShape="0">
              <a:srgbClr val="000000">
                <a:alpha val="43000"/>
              </a:srgbClr>
            </a:outerShdw>
          </a:effectLst>
        </p:spPr>
      </p:pic>
      <p:pic>
        <p:nvPicPr>
          <p:cNvPr id="27" name="Imagen 26" descr="Imagen que contiene edificio, cerca, naranja, café&#10;&#10;El contenido generado por IA puede ser incorrecto.">
            <a:extLst>
              <a:ext uri="{FF2B5EF4-FFF2-40B4-BE49-F238E27FC236}">
                <a16:creationId xmlns:a16="http://schemas.microsoft.com/office/drawing/2014/main" id="{AADF647A-4305-3BE7-A0E3-CE533682ED32}"/>
              </a:ext>
            </a:extLst>
          </p:cNvPr>
          <p:cNvPicPr>
            <a:picLocks noChangeAspect="1"/>
          </p:cNvPicPr>
          <p:nvPr/>
        </p:nvPicPr>
        <p:blipFill>
          <a:blip r:embed="rId12">
            <a:extLst>
              <a:ext uri="{28A0092B-C50C-407E-A947-70E740481C1C}">
                <a14:useLocalDpi xmlns:a14="http://schemas.microsoft.com/office/drawing/2010/main" val="0"/>
              </a:ext>
            </a:extLst>
          </a:blip>
          <a:srcRect l="12785" r="4402"/>
          <a:stretch>
            <a:fillRect/>
          </a:stretch>
        </p:blipFill>
        <p:spPr>
          <a:xfrm>
            <a:off x="7455583" y="3555357"/>
            <a:ext cx="2664087" cy="3169910"/>
          </a:xfrm>
          <a:prstGeom prst="rect">
            <a:avLst/>
          </a:prstGeom>
          <a:ln w="38100" cap="sq">
            <a:solidFill>
              <a:srgbClr val="27C0D7"/>
            </a:solidFill>
            <a:prstDash val="solid"/>
            <a:miter lim="800000"/>
          </a:ln>
          <a:effectLst>
            <a:outerShdw blurRad="50800" dist="38100" dir="2700000" algn="tl" rotWithShape="0">
              <a:srgbClr val="000000">
                <a:alpha val="43000"/>
              </a:srgbClr>
            </a:outerShdw>
          </a:effectLst>
        </p:spPr>
      </p:pic>
      <p:pic>
        <p:nvPicPr>
          <p:cNvPr id="31" name="Imagen 30" descr="Imagen que contiene hombre, tabla, mujer, parado&#10;&#10;El contenido generado por IA puede ser incorrecto.">
            <a:extLst>
              <a:ext uri="{FF2B5EF4-FFF2-40B4-BE49-F238E27FC236}">
                <a16:creationId xmlns:a16="http://schemas.microsoft.com/office/drawing/2014/main" id="{614FC5B7-D3FB-3276-9A22-E20682D6673C}"/>
              </a:ext>
            </a:extLst>
          </p:cNvPr>
          <p:cNvPicPr>
            <a:picLocks noChangeAspect="1"/>
          </p:cNvPicPr>
          <p:nvPr/>
        </p:nvPicPr>
        <p:blipFill rotWithShape="1">
          <a:blip r:embed="rId13">
            <a:extLst>
              <a:ext uri="{28A0092B-C50C-407E-A947-70E740481C1C}">
                <a14:useLocalDpi xmlns:a14="http://schemas.microsoft.com/office/drawing/2010/main" val="0"/>
              </a:ext>
            </a:extLst>
          </a:blip>
          <a:srcRect l="2348" r="10584"/>
          <a:stretch>
            <a:fillRect/>
          </a:stretch>
        </p:blipFill>
        <p:spPr>
          <a:xfrm>
            <a:off x="112169" y="4094639"/>
            <a:ext cx="4159418" cy="2585324"/>
          </a:xfrm>
          <a:prstGeom prst="rect">
            <a:avLst/>
          </a:prstGeom>
          <a:ln w="38100" cap="sq">
            <a:solidFill>
              <a:srgbClr val="27C0D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686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 calcmode="lin" valueType="num">
                                      <p:cBhvr>
                                        <p:cTn id="13" dur="75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plus(in)">
                                      <p:cBhvr>
                                        <p:cTn id="19" dur="1000"/>
                                        <p:tgtEl>
                                          <p:spTgt spid="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750"/>
                                        <p:tgtEl>
                                          <p:spTgt spid="6"/>
                                        </p:tgtEl>
                                      </p:cBhvr>
                                    </p:animEffect>
                                  </p:childTnLst>
                                </p:cTn>
                              </p:par>
                            </p:childTnLst>
                          </p:cTn>
                        </p:par>
                        <p:par>
                          <p:cTn id="29" fill="hold">
                            <p:stCondLst>
                              <p:cond delay="750"/>
                            </p:stCondLst>
                            <p:childTnLst>
                              <p:par>
                                <p:cTn id="30" presetID="15"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 calcmode="lin" valueType="num">
                                      <p:cBhvr>
                                        <p:cTn id="34"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35"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500"/>
                            </p:stCondLst>
                            <p:childTnLst>
                              <p:par>
                                <p:cTn id="42" presetID="13" presetClass="entr" presetSubtype="16"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plus(in)">
                                      <p:cBhvr>
                                        <p:cTn id="44" dur="1000"/>
                                        <p:tgtEl>
                                          <p:spTgt spid="31"/>
                                        </p:tgtEl>
                                      </p:cBhvr>
                                    </p:animEffect>
                                  </p:childTnLst>
                                </p:cTn>
                              </p:par>
                              <p:par>
                                <p:cTn id="45" presetID="13" presetClass="entr" presetSubtype="16"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plus(in)">
                                      <p:cBhvr>
                                        <p:cTn id="47" dur="1000"/>
                                        <p:tgtEl>
                                          <p:spTgt spid="27"/>
                                        </p:tgtEl>
                                      </p:cBhvr>
                                    </p:animEffect>
                                  </p:childTnLst>
                                </p:cTn>
                              </p:par>
                              <p:par>
                                <p:cTn id="48" presetID="13" presetClass="entr" presetSubtype="16"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plus(in)">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9000" b="-9000"/>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3051BA8-AFAC-04DC-45AE-5A1EA17AD75B}"/>
              </a:ext>
            </a:extLst>
          </p:cNvPr>
          <p:cNvGrpSpPr/>
          <p:nvPr/>
        </p:nvGrpSpPr>
        <p:grpSpPr>
          <a:xfrm>
            <a:off x="520315" y="209199"/>
            <a:ext cx="5008527" cy="400108"/>
            <a:chOff x="520315" y="209199"/>
            <a:chExt cx="5008527" cy="400108"/>
          </a:xfrm>
        </p:grpSpPr>
        <p:pic>
          <p:nvPicPr>
            <p:cNvPr id="8" name="Imagen 7">
              <a:extLst>
                <a:ext uri="{FF2B5EF4-FFF2-40B4-BE49-F238E27FC236}">
                  <a16:creationId xmlns:a16="http://schemas.microsoft.com/office/drawing/2014/main" id="{263FCC78-4C4B-BEAA-5977-B47AF8B8A9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315" y="213307"/>
              <a:ext cx="5008527" cy="396000"/>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59A83AA4-DA61-2721-6801-0C5F8CCD41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93163" y="209199"/>
              <a:ext cx="3000376" cy="395999"/>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D52EC894-EC8C-5B62-E89C-5C4F89AEDE2B}"/>
                </a:ext>
              </a:extLst>
            </p:cNvPr>
            <p:cNvSpPr txBox="1"/>
            <p:nvPr/>
          </p:nvSpPr>
          <p:spPr>
            <a:xfrm>
              <a:off x="774577" y="210379"/>
              <a:ext cx="435939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do we give up when we give “all</a:t>
              </a:r>
              <a:r>
                <a:rPr lang="es-ES" b="1" dirty="0">
                  <a:solidFill>
                    <a:schemeClr val="bg1"/>
                  </a:solidFill>
                  <a:effectLst>
                    <a:outerShdw blurRad="38100" dist="38100" dir="2700000" algn="tl">
                      <a:srgbClr val="000000">
                        <a:alpha val="43137"/>
                      </a:srgbClr>
                    </a:outerShdw>
                  </a:effectLst>
                </a:rPr>
                <a:t>”?</a:t>
              </a:r>
            </a:p>
          </p:txBody>
        </p:sp>
      </p:grpSp>
      <p:sp>
        <p:nvSpPr>
          <p:cNvPr id="4" name="CuadroTexto 3">
            <a:extLst>
              <a:ext uri="{FF2B5EF4-FFF2-40B4-BE49-F238E27FC236}">
                <a16:creationId xmlns:a16="http://schemas.microsoft.com/office/drawing/2014/main" id="{82D4B527-EBE5-9ACA-E00B-E404670A399E}"/>
              </a:ext>
            </a:extLst>
          </p:cNvPr>
          <p:cNvSpPr txBox="1"/>
          <p:nvPr/>
        </p:nvSpPr>
        <p:spPr>
          <a:xfrm>
            <a:off x="219513" y="996881"/>
            <a:ext cx="5470190" cy="1477328"/>
          </a:xfrm>
          <a:prstGeom prst="rect">
            <a:avLst/>
          </a:prstGeom>
          <a:noFill/>
        </p:spPr>
        <p:txBody>
          <a:bodyPr wrap="square">
            <a:spAutoFit/>
          </a:bodyPr>
          <a:lstStyle/>
          <a:p>
            <a:r>
              <a:rPr lang="en-US" b="1" dirty="0"/>
              <a:t>But what do we give up, when we give all? A sin-polluted heart, for Jesus to purify, to cleanse by His own blood, and to save by His matchless love. And yet men think it hard to give up all! I am ashamed to hear it spoken of, ashamed to write it</a:t>
            </a:r>
            <a:r>
              <a:rPr lang="es-ES" b="1" dirty="0"/>
              <a:t>. </a:t>
            </a:r>
          </a:p>
        </p:txBody>
      </p:sp>
      <p:sp>
        <p:nvSpPr>
          <p:cNvPr id="7" name="CuadroTexto 6">
            <a:extLst>
              <a:ext uri="{FF2B5EF4-FFF2-40B4-BE49-F238E27FC236}">
                <a16:creationId xmlns:a16="http://schemas.microsoft.com/office/drawing/2014/main" id="{855DE409-7A1D-75E4-2E38-9926E93932FB}"/>
              </a:ext>
            </a:extLst>
          </p:cNvPr>
          <p:cNvSpPr txBox="1"/>
          <p:nvPr/>
        </p:nvSpPr>
        <p:spPr>
          <a:xfrm>
            <a:off x="4428588" y="3917741"/>
            <a:ext cx="7625272" cy="2585323"/>
          </a:xfrm>
          <a:prstGeom prst="rect">
            <a:avLst/>
          </a:prstGeom>
          <a:noFill/>
        </p:spPr>
        <p:txBody>
          <a:bodyPr wrap="square">
            <a:spAutoFit/>
          </a:bodyPr>
          <a:lstStyle/>
          <a:p>
            <a:r>
              <a:rPr lang="en-US" b="1" dirty="0"/>
              <a:t>God does not require us to give up anything that it is for our best interest to retain. In all that He does, He has the well-being of His children in view. Would that all who have not chosen Christ might realize that He has something vastly better to offer them than they are seeking for themselves. Man is doing the greatest injury and injustice to his own soul when he thinks and acts contrary to the will of God. No real joy can be found in the path forbidden by Him who knows what is best and who plans for the good of His creatures. The path of transgression is the path of misery and destruction</a:t>
            </a:r>
            <a:r>
              <a:rPr lang="es-ES" b="1" dirty="0"/>
              <a:t>. </a:t>
            </a:r>
          </a:p>
        </p:txBody>
      </p:sp>
      <p:grpSp>
        <p:nvGrpSpPr>
          <p:cNvPr id="2" name="Grupo 1">
            <a:extLst>
              <a:ext uri="{FF2B5EF4-FFF2-40B4-BE49-F238E27FC236}">
                <a16:creationId xmlns:a16="http://schemas.microsoft.com/office/drawing/2014/main" id="{7A4710CD-AFB0-C5BF-206C-403DE7922158}"/>
              </a:ext>
            </a:extLst>
          </p:cNvPr>
          <p:cNvGrpSpPr/>
          <p:nvPr/>
        </p:nvGrpSpPr>
        <p:grpSpPr>
          <a:xfrm>
            <a:off x="112169" y="149820"/>
            <a:ext cx="521360" cy="525599"/>
            <a:chOff x="112169" y="149820"/>
            <a:chExt cx="521360" cy="525599"/>
          </a:xfrm>
        </p:grpSpPr>
        <p:pic>
          <p:nvPicPr>
            <p:cNvPr id="9" name="Imagen 8">
              <a:extLst>
                <a:ext uri="{FF2B5EF4-FFF2-40B4-BE49-F238E27FC236}">
                  <a16:creationId xmlns:a16="http://schemas.microsoft.com/office/drawing/2014/main" id="{A88C5D52-1C45-78E0-B0B4-D889C4B507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169" y="149820"/>
              <a:ext cx="521360" cy="525599"/>
            </a:xfrm>
            <a:prstGeom prst="rect">
              <a:avLst/>
            </a:prstGeom>
          </p:spPr>
        </p:pic>
        <p:sp>
          <p:nvSpPr>
            <p:cNvPr id="10" name="CuadroTexto 9">
              <a:extLst>
                <a:ext uri="{FF2B5EF4-FFF2-40B4-BE49-F238E27FC236}">
                  <a16:creationId xmlns:a16="http://schemas.microsoft.com/office/drawing/2014/main" id="{4DE553B8-6941-7AA7-E5BF-8D52C3F325DA}"/>
                </a:ext>
              </a:extLst>
            </p:cNvPr>
            <p:cNvSpPr txBox="1"/>
            <p:nvPr/>
          </p:nvSpPr>
          <p:spPr>
            <a:xfrm>
              <a:off x="219513" y="179516"/>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13" name="Grupo 12">
            <a:extLst>
              <a:ext uri="{FF2B5EF4-FFF2-40B4-BE49-F238E27FC236}">
                <a16:creationId xmlns:a16="http://schemas.microsoft.com/office/drawing/2014/main" id="{9A4CE9FA-8554-1681-EFD0-C022C92C20A1}"/>
              </a:ext>
            </a:extLst>
          </p:cNvPr>
          <p:cNvGrpSpPr/>
          <p:nvPr/>
        </p:nvGrpSpPr>
        <p:grpSpPr>
          <a:xfrm>
            <a:off x="882276" y="3043809"/>
            <a:ext cx="7356849" cy="662173"/>
            <a:chOff x="882276" y="3043809"/>
            <a:chExt cx="7356849" cy="662173"/>
          </a:xfrm>
        </p:grpSpPr>
        <p:pic>
          <p:nvPicPr>
            <p:cNvPr id="18" name="Imagen 17">
              <a:extLst>
                <a:ext uri="{FF2B5EF4-FFF2-40B4-BE49-F238E27FC236}">
                  <a16:creationId xmlns:a16="http://schemas.microsoft.com/office/drawing/2014/main" id="{3AA48DF3-1290-B597-97E0-752653CACB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2276" y="3043894"/>
              <a:ext cx="7356849" cy="652743"/>
            </a:xfrm>
            <a:prstGeom prst="rect">
              <a:avLst/>
            </a:prstGeom>
            <a:effectLst>
              <a:outerShdw blurRad="50800" dist="38100" dir="2700000" algn="tl" rotWithShape="0">
                <a:prstClr val="black">
                  <a:alpha val="40000"/>
                </a:prstClr>
              </a:outerShdw>
            </a:effectLst>
          </p:spPr>
        </p:pic>
        <p:sp>
          <p:nvSpPr>
            <p:cNvPr id="21" name="CuadroTexto 20">
              <a:extLst>
                <a:ext uri="{FF2B5EF4-FFF2-40B4-BE49-F238E27FC236}">
                  <a16:creationId xmlns:a16="http://schemas.microsoft.com/office/drawing/2014/main" id="{1DB6083F-4B62-2E71-5FD7-A213D3C58A55}"/>
                </a:ext>
              </a:extLst>
            </p:cNvPr>
            <p:cNvSpPr txBox="1"/>
            <p:nvPr/>
          </p:nvSpPr>
          <p:spPr>
            <a:xfrm>
              <a:off x="971549" y="3059651"/>
              <a:ext cx="6652001"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Discuss the statement: “God does not require us to give up anything that it is for our best interest to retain.</a:t>
              </a:r>
              <a:r>
                <a:rPr lang="es-ES" b="1" dirty="0">
                  <a:solidFill>
                    <a:schemeClr val="bg1"/>
                  </a:solidFill>
                  <a:effectLst>
                    <a:outerShdw blurRad="38100" dist="38100" dir="2700000" algn="tl">
                      <a:srgbClr val="000000">
                        <a:alpha val="43137"/>
                      </a:srgbClr>
                    </a:outerShdw>
                  </a:effectLst>
                </a:rPr>
                <a:t>”</a:t>
              </a:r>
            </a:p>
          </p:txBody>
        </p:sp>
        <p:pic>
          <p:nvPicPr>
            <p:cNvPr id="24" name="Imagen 23">
              <a:extLst>
                <a:ext uri="{FF2B5EF4-FFF2-40B4-BE49-F238E27FC236}">
                  <a16:creationId xmlns:a16="http://schemas.microsoft.com/office/drawing/2014/main" id="{10571C0F-5FF9-C068-5231-583E6659F9F2}"/>
                </a:ext>
              </a:extLst>
            </p:cNvPr>
            <p:cNvPicPr>
              <a:picLocks noChangeAspect="1"/>
            </p:cNvPicPr>
            <p:nvPr/>
          </p:nvPicPr>
          <p:blipFill>
            <a:blip r:embed="rId7">
              <a:extLst>
                <a:ext uri="{28A0092B-C50C-407E-A947-70E740481C1C}">
                  <a14:useLocalDpi xmlns:a14="http://schemas.microsoft.com/office/drawing/2010/main" val="0"/>
                </a:ext>
              </a:extLst>
            </a:blip>
            <a:srcRect l="92715"/>
            <a:stretch>
              <a:fillRect/>
            </a:stretch>
          </p:blipFill>
          <p:spPr>
            <a:xfrm flipV="1">
              <a:off x="7728521" y="3043809"/>
              <a:ext cx="430391" cy="651600"/>
            </a:xfrm>
            <a:prstGeom prst="rect">
              <a:avLst/>
            </a:prstGeom>
          </p:spPr>
        </p:pic>
      </p:grpSp>
      <p:pic>
        <p:nvPicPr>
          <p:cNvPr id="3" name="Imagen 2" descr="Un hombre con los brazos extendidos&#10;&#10;El contenido generado por IA puede ser incorrecto.">
            <a:extLst>
              <a:ext uri="{FF2B5EF4-FFF2-40B4-BE49-F238E27FC236}">
                <a16:creationId xmlns:a16="http://schemas.microsoft.com/office/drawing/2014/main" id="{C1AA3088-7384-9473-B2E7-5C07A45BA9EC}"/>
              </a:ext>
            </a:extLst>
          </p:cNvPr>
          <p:cNvPicPr>
            <a:picLocks noChangeAspect="1"/>
          </p:cNvPicPr>
          <p:nvPr/>
        </p:nvPicPr>
        <p:blipFill rotWithShape="1">
          <a:blip r:embed="rId8">
            <a:extLst>
              <a:ext uri="{28A0092B-C50C-407E-A947-70E740481C1C}">
                <a14:useLocalDpi xmlns:a14="http://schemas.microsoft.com/office/drawing/2010/main" val="0"/>
              </a:ext>
            </a:extLst>
          </a:blip>
          <a:srcRect t="3994" b="665"/>
          <a:stretch>
            <a:fillRect/>
          </a:stretch>
        </p:blipFill>
        <p:spPr>
          <a:xfrm>
            <a:off x="191735" y="3876692"/>
            <a:ext cx="3961165" cy="2832484"/>
          </a:xfrm>
          <a:prstGeom prst="rect">
            <a:avLst/>
          </a:prstGeom>
          <a:ln w="38100" cap="sq">
            <a:solidFill>
              <a:srgbClr val="8F27D7"/>
            </a:solidFill>
            <a:prstDash val="solid"/>
            <a:miter lim="800000"/>
          </a:ln>
          <a:effectLst>
            <a:outerShdw blurRad="50800" dist="38100" dir="2700000" algn="tl" rotWithShape="0">
              <a:srgbClr val="000000">
                <a:alpha val="43000"/>
              </a:srgbClr>
            </a:outerShdw>
          </a:effectLst>
        </p:spPr>
      </p:pic>
      <p:pic>
        <p:nvPicPr>
          <p:cNvPr id="17" name="Imagen 16" descr="Una bola roja&#10;&#10;El contenido generado por IA puede ser incorrecto.">
            <a:extLst>
              <a:ext uri="{FF2B5EF4-FFF2-40B4-BE49-F238E27FC236}">
                <a16:creationId xmlns:a16="http://schemas.microsoft.com/office/drawing/2014/main" id="{22A6DCAB-CDA1-C7DF-607C-B8F5AE173886}"/>
              </a:ext>
            </a:extLst>
          </p:cNvPr>
          <p:cNvPicPr>
            <a:picLocks noChangeAspect="1"/>
          </p:cNvPicPr>
          <p:nvPr/>
        </p:nvPicPr>
        <p:blipFill>
          <a:blip r:embed="rId9">
            <a:extLst>
              <a:ext uri="{28A0092B-C50C-407E-A947-70E740481C1C}">
                <a14:useLocalDpi xmlns:a14="http://schemas.microsoft.com/office/drawing/2010/main" val="0"/>
              </a:ext>
            </a:extLst>
          </a:blip>
          <a:srcRect l="9472" t="25469" r="10994" b="2170"/>
          <a:stretch>
            <a:fillRect/>
          </a:stretch>
        </p:blipFill>
        <p:spPr>
          <a:xfrm>
            <a:off x="6076950" y="149820"/>
            <a:ext cx="3000375" cy="2729776"/>
          </a:xfrm>
          <a:prstGeom prst="rect">
            <a:avLst/>
          </a:prstGeom>
          <a:ln w="38100" cap="sq">
            <a:solidFill>
              <a:srgbClr val="278BD7"/>
            </a:solidFill>
            <a:prstDash val="solid"/>
            <a:miter lim="800000"/>
          </a:ln>
          <a:effectLst>
            <a:outerShdw blurRad="50800" dist="38100" dir="2700000" algn="tl" rotWithShape="0">
              <a:srgbClr val="000000">
                <a:alpha val="43000"/>
              </a:srgbClr>
            </a:outerShdw>
          </a:effectLst>
        </p:spPr>
      </p:pic>
      <p:grpSp>
        <p:nvGrpSpPr>
          <p:cNvPr id="26" name="Grupo 25">
            <a:extLst>
              <a:ext uri="{FF2B5EF4-FFF2-40B4-BE49-F238E27FC236}">
                <a16:creationId xmlns:a16="http://schemas.microsoft.com/office/drawing/2014/main" id="{831AAED3-CC80-6B39-3CA7-34A0A7D20EC8}"/>
              </a:ext>
            </a:extLst>
          </p:cNvPr>
          <p:cNvGrpSpPr/>
          <p:nvPr/>
        </p:nvGrpSpPr>
        <p:grpSpPr>
          <a:xfrm>
            <a:off x="9208812" y="149820"/>
            <a:ext cx="2871019" cy="2729777"/>
            <a:chOff x="9190265" y="149820"/>
            <a:chExt cx="2871019" cy="2729777"/>
          </a:xfrm>
        </p:grpSpPr>
        <p:pic>
          <p:nvPicPr>
            <p:cNvPr id="22" name="Imagen 21" descr="Una manzana roja&#10;&#10;El contenido generado por IA puede ser incorrecto.">
              <a:extLst>
                <a:ext uri="{FF2B5EF4-FFF2-40B4-BE49-F238E27FC236}">
                  <a16:creationId xmlns:a16="http://schemas.microsoft.com/office/drawing/2014/main" id="{A2805246-BB6A-C545-B04F-CE086A08FD11}"/>
                </a:ext>
              </a:extLst>
            </p:cNvPr>
            <p:cNvPicPr>
              <a:picLocks noChangeAspect="1"/>
            </p:cNvPicPr>
            <p:nvPr/>
          </p:nvPicPr>
          <p:blipFill rotWithShape="1">
            <a:blip r:embed="rId10">
              <a:extLst>
                <a:ext uri="{28A0092B-C50C-407E-A947-70E740481C1C}">
                  <a14:useLocalDpi xmlns:a14="http://schemas.microsoft.com/office/drawing/2010/main" val="0"/>
                </a:ext>
              </a:extLst>
            </a:blip>
            <a:srcRect l="3231" t="2661" r="29539" b="1453"/>
            <a:stretch>
              <a:fillRect/>
            </a:stretch>
          </p:blipFill>
          <p:spPr>
            <a:xfrm>
              <a:off x="9190265" y="149821"/>
              <a:ext cx="2871019" cy="2729776"/>
            </a:xfrm>
            <a:prstGeom prst="rect">
              <a:avLst/>
            </a:prstGeom>
            <a:ln w="38100" cap="sq">
              <a:solidFill>
                <a:srgbClr val="278BD7"/>
              </a:solidFill>
              <a:prstDash val="solid"/>
              <a:miter lim="800000"/>
            </a:ln>
            <a:effectLst>
              <a:outerShdw blurRad="50800" dist="38100" dir="2700000" algn="tl" rotWithShape="0">
                <a:srgbClr val="000000">
                  <a:alpha val="43000"/>
                </a:srgbClr>
              </a:outerShdw>
            </a:effectLst>
          </p:spPr>
        </p:pic>
        <p:pic>
          <p:nvPicPr>
            <p:cNvPr id="25" name="Imagen 24" descr="Imagen que contiene nombre de la empresa&#10;&#10;El contenido generado por IA puede ser incorrecto.">
              <a:extLst>
                <a:ext uri="{FF2B5EF4-FFF2-40B4-BE49-F238E27FC236}">
                  <a16:creationId xmlns:a16="http://schemas.microsoft.com/office/drawing/2014/main" id="{D6663B11-DC77-78BC-77D4-AABAF2ECBA9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5719" r="16516"/>
            <a:stretch>
              <a:fillRect/>
            </a:stretch>
          </p:blipFill>
          <p:spPr>
            <a:xfrm>
              <a:off x="10267094" y="149820"/>
              <a:ext cx="439006" cy="647828"/>
            </a:xfrm>
            <a:prstGeom prst="rect">
              <a:avLst/>
            </a:prstGeom>
          </p:spPr>
        </p:pic>
      </p:grpSp>
      <p:grpSp>
        <p:nvGrpSpPr>
          <p:cNvPr id="6" name="Grupo 5">
            <a:extLst>
              <a:ext uri="{FF2B5EF4-FFF2-40B4-BE49-F238E27FC236}">
                <a16:creationId xmlns:a16="http://schemas.microsoft.com/office/drawing/2014/main" id="{AB3748EA-8EC3-2E5D-EA38-AD49921585CC}"/>
              </a:ext>
            </a:extLst>
          </p:cNvPr>
          <p:cNvGrpSpPr/>
          <p:nvPr/>
        </p:nvGrpSpPr>
        <p:grpSpPr>
          <a:xfrm>
            <a:off x="112169" y="2920975"/>
            <a:ext cx="859380" cy="866366"/>
            <a:chOff x="112169" y="2920975"/>
            <a:chExt cx="859380" cy="866366"/>
          </a:xfrm>
        </p:grpSpPr>
        <p:pic>
          <p:nvPicPr>
            <p:cNvPr id="19" name="Imagen 18">
              <a:extLst>
                <a:ext uri="{FF2B5EF4-FFF2-40B4-BE49-F238E27FC236}">
                  <a16:creationId xmlns:a16="http://schemas.microsoft.com/office/drawing/2014/main" id="{17782152-A60C-2C11-A2AA-F48AC6E4A25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2169" y="2920975"/>
              <a:ext cx="859380" cy="866366"/>
            </a:xfrm>
            <a:prstGeom prst="rect">
              <a:avLst/>
            </a:prstGeom>
          </p:spPr>
        </p:pic>
        <p:sp>
          <p:nvSpPr>
            <p:cNvPr id="20" name="CuadroTexto 19">
              <a:extLst>
                <a:ext uri="{FF2B5EF4-FFF2-40B4-BE49-F238E27FC236}">
                  <a16:creationId xmlns:a16="http://schemas.microsoft.com/office/drawing/2014/main" id="{91F4D082-8178-C209-D5C7-4EE1B8402FD2}"/>
                </a:ext>
              </a:extLst>
            </p:cNvPr>
            <p:cNvSpPr txBox="1"/>
            <p:nvPr/>
          </p:nvSpPr>
          <p:spPr>
            <a:xfrm>
              <a:off x="191735" y="3047125"/>
              <a:ext cx="675040" cy="584775"/>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rPr>
                <a:t>10</a:t>
              </a:r>
            </a:p>
          </p:txBody>
        </p:sp>
      </p:grpSp>
    </p:spTree>
    <p:extLst>
      <p:ext uri="{BB962C8B-B14F-4D97-AF65-F5344CB8AC3E}">
        <p14:creationId xmlns:p14="http://schemas.microsoft.com/office/powerpoint/2010/main" val="2250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 calcmode="lin" valueType="num">
                                      <p:cBhvr>
                                        <p:cTn id="13" dur="75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35"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anim calcmode="lin" valueType="num">
                                      <p:cBhvr>
                                        <p:cTn id="23" dur="750" fill="hold"/>
                                        <p:tgtEl>
                                          <p:spTgt spid="17"/>
                                        </p:tgtEl>
                                        <p:attrNameLst>
                                          <p:attrName>style.rotation</p:attrName>
                                        </p:attrNameLst>
                                      </p:cBhvr>
                                      <p:tavLst>
                                        <p:tav tm="0">
                                          <p:val>
                                            <p:fltVal val="720"/>
                                          </p:val>
                                        </p:tav>
                                        <p:tav tm="100000">
                                          <p:val>
                                            <p:fltVal val="0"/>
                                          </p:val>
                                        </p:tav>
                                      </p:tavLst>
                                    </p:anim>
                                    <p:anim calcmode="lin" valueType="num">
                                      <p:cBhvr>
                                        <p:cTn id="24" dur="750" fill="hold"/>
                                        <p:tgtEl>
                                          <p:spTgt spid="17"/>
                                        </p:tgtEl>
                                        <p:attrNameLst>
                                          <p:attrName>ppt_h</p:attrName>
                                        </p:attrNameLst>
                                      </p:cBhvr>
                                      <p:tavLst>
                                        <p:tav tm="0">
                                          <p:val>
                                            <p:fltVal val="0"/>
                                          </p:val>
                                        </p:tav>
                                        <p:tav tm="100000">
                                          <p:val>
                                            <p:strVal val="#ppt_h"/>
                                          </p:val>
                                        </p:tav>
                                      </p:tavLst>
                                    </p:anim>
                                    <p:anim calcmode="lin" valueType="num">
                                      <p:cBhvr>
                                        <p:cTn id="25" dur="750" fill="hold"/>
                                        <p:tgtEl>
                                          <p:spTgt spid="17"/>
                                        </p:tgtEl>
                                        <p:attrNameLst>
                                          <p:attrName>ppt_w</p:attrName>
                                        </p:attrNameLst>
                                      </p:cBhvr>
                                      <p:tavLst>
                                        <p:tav tm="0">
                                          <p:val>
                                            <p:fltVal val="0"/>
                                          </p:val>
                                        </p:tav>
                                        <p:tav tm="100000">
                                          <p:val>
                                            <p:strVal val="#ppt_w"/>
                                          </p:val>
                                        </p:tav>
                                      </p:tavLst>
                                    </p:anim>
                                  </p:childTnLst>
                                </p:cTn>
                              </p:par>
                              <p:par>
                                <p:cTn id="26" presetID="35"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750"/>
                                        <p:tgtEl>
                                          <p:spTgt spid="26"/>
                                        </p:tgtEl>
                                      </p:cBhvr>
                                    </p:animEffect>
                                    <p:anim calcmode="lin" valueType="num">
                                      <p:cBhvr>
                                        <p:cTn id="29" dur="750" fill="hold"/>
                                        <p:tgtEl>
                                          <p:spTgt spid="26"/>
                                        </p:tgtEl>
                                        <p:attrNameLst>
                                          <p:attrName>style.rotation</p:attrName>
                                        </p:attrNameLst>
                                      </p:cBhvr>
                                      <p:tavLst>
                                        <p:tav tm="0">
                                          <p:val>
                                            <p:fltVal val="720"/>
                                          </p:val>
                                        </p:tav>
                                        <p:tav tm="100000">
                                          <p:val>
                                            <p:fltVal val="0"/>
                                          </p:val>
                                        </p:tav>
                                      </p:tavLst>
                                    </p:anim>
                                    <p:anim calcmode="lin" valueType="num">
                                      <p:cBhvr>
                                        <p:cTn id="30" dur="750" fill="hold"/>
                                        <p:tgtEl>
                                          <p:spTgt spid="26"/>
                                        </p:tgtEl>
                                        <p:attrNameLst>
                                          <p:attrName>ppt_h</p:attrName>
                                        </p:attrNameLst>
                                      </p:cBhvr>
                                      <p:tavLst>
                                        <p:tav tm="0">
                                          <p:val>
                                            <p:fltVal val="0"/>
                                          </p:val>
                                        </p:tav>
                                        <p:tav tm="100000">
                                          <p:val>
                                            <p:strVal val="#ppt_h"/>
                                          </p:val>
                                        </p:tav>
                                      </p:tavLst>
                                    </p:anim>
                                    <p:anim calcmode="lin" valueType="num">
                                      <p:cBhvr>
                                        <p:cTn id="31" dur="750" fill="hold"/>
                                        <p:tgtEl>
                                          <p:spTgt spid="26"/>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outVertical)">
                                      <p:cBhvr>
                                        <p:cTn id="36" dur="750"/>
                                        <p:tgtEl>
                                          <p:spTgt spid="6"/>
                                        </p:tgtEl>
                                      </p:cBhvr>
                                    </p:animEffect>
                                  </p:childTnLst>
                                </p:cTn>
                              </p:par>
                            </p:childTnLst>
                          </p:cTn>
                        </p:par>
                        <p:par>
                          <p:cTn id="37" fill="hold">
                            <p:stCondLst>
                              <p:cond delay="750"/>
                            </p:stCondLst>
                            <p:childTnLst>
                              <p:par>
                                <p:cTn id="38" presetID="15"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750" fill="hold"/>
                                        <p:tgtEl>
                                          <p:spTgt spid="13"/>
                                        </p:tgtEl>
                                        <p:attrNameLst>
                                          <p:attrName>ppt_w</p:attrName>
                                        </p:attrNameLst>
                                      </p:cBhvr>
                                      <p:tavLst>
                                        <p:tav tm="0">
                                          <p:val>
                                            <p:fltVal val="0"/>
                                          </p:val>
                                        </p:tav>
                                        <p:tav tm="100000">
                                          <p:val>
                                            <p:strVal val="#ppt_w"/>
                                          </p:val>
                                        </p:tav>
                                      </p:tavLst>
                                    </p:anim>
                                    <p:anim calcmode="lin" valueType="num">
                                      <p:cBhvr>
                                        <p:cTn id="41" dur="750" fill="hold"/>
                                        <p:tgtEl>
                                          <p:spTgt spid="13"/>
                                        </p:tgtEl>
                                        <p:attrNameLst>
                                          <p:attrName>ppt_h</p:attrName>
                                        </p:attrNameLst>
                                      </p:cBhvr>
                                      <p:tavLst>
                                        <p:tav tm="0">
                                          <p:val>
                                            <p:fltVal val="0"/>
                                          </p:val>
                                        </p:tav>
                                        <p:tav tm="100000">
                                          <p:val>
                                            <p:strVal val="#ppt_h"/>
                                          </p:val>
                                        </p:tav>
                                      </p:tavLst>
                                    </p:anim>
                                    <p:anim calcmode="lin" valueType="num">
                                      <p:cBhvr>
                                        <p:cTn id="42" dur="750" fill="hold"/>
                                        <p:tgtEl>
                                          <p:spTgt spid="13"/>
                                        </p:tgtEl>
                                        <p:attrNameLst>
                                          <p:attrName>ppt_x</p:attrName>
                                        </p:attrNameLst>
                                      </p:cBhvr>
                                      <p:tavLst>
                                        <p:tav tm="0" fmla="#ppt_x+(cos(-2*pi*(1-$))*-#ppt_x-sin(-2*pi*(1-$))*(1-#ppt_y))*(1-$)">
                                          <p:val>
                                            <p:fltVal val="0"/>
                                          </p:val>
                                        </p:tav>
                                        <p:tav tm="100000">
                                          <p:val>
                                            <p:fltVal val="1"/>
                                          </p:val>
                                        </p:tav>
                                      </p:tavLst>
                                    </p:anim>
                                    <p:anim calcmode="lin" valueType="num">
                                      <p:cBhvr>
                                        <p:cTn id="43" dur="75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35"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750"/>
                                        <p:tgtEl>
                                          <p:spTgt spid="3"/>
                                        </p:tgtEl>
                                      </p:cBhvr>
                                    </p:animEffect>
                                    <p:anim calcmode="lin" valueType="num">
                                      <p:cBhvr>
                                        <p:cTn id="52" dur="750" fill="hold"/>
                                        <p:tgtEl>
                                          <p:spTgt spid="3"/>
                                        </p:tgtEl>
                                        <p:attrNameLst>
                                          <p:attrName>style.rotation</p:attrName>
                                        </p:attrNameLst>
                                      </p:cBhvr>
                                      <p:tavLst>
                                        <p:tav tm="0">
                                          <p:val>
                                            <p:fltVal val="720"/>
                                          </p:val>
                                        </p:tav>
                                        <p:tav tm="100000">
                                          <p:val>
                                            <p:fltVal val="0"/>
                                          </p:val>
                                        </p:tav>
                                      </p:tavLst>
                                    </p:anim>
                                    <p:anim calcmode="lin" valueType="num">
                                      <p:cBhvr>
                                        <p:cTn id="53" dur="750" fill="hold"/>
                                        <p:tgtEl>
                                          <p:spTgt spid="3"/>
                                        </p:tgtEl>
                                        <p:attrNameLst>
                                          <p:attrName>ppt_h</p:attrName>
                                        </p:attrNameLst>
                                      </p:cBhvr>
                                      <p:tavLst>
                                        <p:tav tm="0">
                                          <p:val>
                                            <p:fltVal val="0"/>
                                          </p:val>
                                        </p:tav>
                                        <p:tav tm="100000">
                                          <p:val>
                                            <p:strVal val="#ppt_h"/>
                                          </p:val>
                                        </p:tav>
                                      </p:tavLst>
                                    </p:anim>
                                    <p:anim calcmode="lin" valueType="num">
                                      <p:cBhvr>
                                        <p:cTn id="54" dur="75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b="-17000"/>
          </a:stretch>
        </a:blipFill>
        <a:effectLst/>
      </p:bgPr>
    </p:bg>
    <p:spTree>
      <p:nvGrpSpPr>
        <p:cNvPr id="1" name="">
          <a:extLst>
            <a:ext uri="{FF2B5EF4-FFF2-40B4-BE49-F238E27FC236}">
              <a16:creationId xmlns:a16="http://schemas.microsoft.com/office/drawing/2014/main" id="{F3F38DA0-7A82-ADF0-E0F5-43742346D642}"/>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8261A86D-45EE-EF10-55FC-E7ADDDA3FB4B}"/>
              </a:ext>
            </a:extLst>
          </p:cNvPr>
          <p:cNvGrpSpPr/>
          <p:nvPr/>
        </p:nvGrpSpPr>
        <p:grpSpPr>
          <a:xfrm>
            <a:off x="896408" y="210238"/>
            <a:ext cx="8676217" cy="665645"/>
            <a:chOff x="896408" y="210238"/>
            <a:chExt cx="8676217" cy="665645"/>
          </a:xfrm>
        </p:grpSpPr>
        <p:pic>
          <p:nvPicPr>
            <p:cNvPr id="13" name="Imagen 12">
              <a:extLst>
                <a:ext uri="{FF2B5EF4-FFF2-40B4-BE49-F238E27FC236}">
                  <a16:creationId xmlns:a16="http://schemas.microsoft.com/office/drawing/2014/main" id="{CE54DD6F-CE6B-3612-D4C8-EA33B21FBA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08" y="223140"/>
              <a:ext cx="8676217" cy="652743"/>
            </a:xfrm>
            <a:prstGeom prst="rect">
              <a:avLst/>
            </a:prstGeom>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0537E5E2-01CD-78EF-B5E9-CEDAE77B576D}"/>
                </a:ext>
              </a:extLst>
            </p:cNvPr>
            <p:cNvSpPr txBox="1"/>
            <p:nvPr/>
          </p:nvSpPr>
          <p:spPr>
            <a:xfrm>
              <a:off x="1074393" y="210238"/>
              <a:ext cx="7867900"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Does God ask His children to save all joy and happiness for the future? How do you think the Christian can be at peace even in adversity</a:t>
              </a:r>
              <a:r>
                <a:rPr lang="es-ES" b="1" dirty="0">
                  <a:solidFill>
                    <a:schemeClr val="bg1"/>
                  </a:solidFill>
                  <a:effectLst>
                    <a:outerShdw blurRad="38100" dist="38100" dir="2700000" algn="tl">
                      <a:srgbClr val="000000">
                        <a:alpha val="43137"/>
                      </a:srgbClr>
                    </a:outerShdw>
                  </a:effectLst>
                </a:rPr>
                <a:t>?</a:t>
              </a:r>
            </a:p>
          </p:txBody>
        </p:sp>
        <p:pic>
          <p:nvPicPr>
            <p:cNvPr id="17" name="Imagen 16">
              <a:extLst>
                <a:ext uri="{FF2B5EF4-FFF2-40B4-BE49-F238E27FC236}">
                  <a16:creationId xmlns:a16="http://schemas.microsoft.com/office/drawing/2014/main" id="{38F29987-D177-4CC4-3787-CA7123F4AA13}"/>
                </a:ext>
              </a:extLst>
            </p:cNvPr>
            <p:cNvPicPr>
              <a:picLocks noChangeAspect="1"/>
            </p:cNvPicPr>
            <p:nvPr/>
          </p:nvPicPr>
          <p:blipFill>
            <a:blip r:embed="rId4">
              <a:extLst>
                <a:ext uri="{28A0092B-C50C-407E-A947-70E740481C1C}">
                  <a14:useLocalDpi xmlns:a14="http://schemas.microsoft.com/office/drawing/2010/main" val="0"/>
                </a:ext>
              </a:extLst>
            </a:blip>
            <a:srcRect l="92885"/>
            <a:stretch>
              <a:fillRect/>
            </a:stretch>
          </p:blipFill>
          <p:spPr>
            <a:xfrm flipV="1">
              <a:off x="8987371" y="224283"/>
              <a:ext cx="420374" cy="651599"/>
            </a:xfrm>
            <a:prstGeom prst="rect">
              <a:avLst/>
            </a:prstGeom>
          </p:spPr>
        </p:pic>
      </p:grpSp>
      <p:sp>
        <p:nvSpPr>
          <p:cNvPr id="10" name="CuadroTexto 9">
            <a:extLst>
              <a:ext uri="{FF2B5EF4-FFF2-40B4-BE49-F238E27FC236}">
                <a16:creationId xmlns:a16="http://schemas.microsoft.com/office/drawing/2014/main" id="{A5121D7B-FB38-0F08-BCC0-F29A0D87DBF2}"/>
              </a:ext>
            </a:extLst>
          </p:cNvPr>
          <p:cNvSpPr txBox="1"/>
          <p:nvPr/>
        </p:nvSpPr>
        <p:spPr>
          <a:xfrm>
            <a:off x="221368" y="1184930"/>
            <a:ext cx="5265032" cy="5355312"/>
          </a:xfrm>
          <a:prstGeom prst="rect">
            <a:avLst/>
          </a:prstGeom>
          <a:noFill/>
        </p:spPr>
        <p:txBody>
          <a:bodyPr wrap="square">
            <a:spAutoFit/>
          </a:bodyPr>
          <a:lstStyle/>
          <a:p>
            <a:r>
              <a:rPr lang="en-US" b="1" dirty="0"/>
              <a:t>All heaven is interested in the happiness of man. Our heavenly Father does not close the avenues of joy to any of His creatures. The divine requirements call upon us to shun those indulgences that would bring suffering and disappointment, that would close to us the door of happiness and heaven. The world's Redeemer accepts men as they are, with all their wants, imperfections, and weaknesses; and He will not only cleanse from sin and grant redemption through His blood, but  will satisfy the heart-longing of all who consent to wear His yoke, to bear His burden. It is His purpose to impart peace and rest to all who come to Him for the bread of life. He requires us to perform only those duties that will lead our steps to heights of bliss to which the disobedient can never attain. The true, joyous life of the soul is to have Christ formed within, the hope of glory</a:t>
            </a:r>
            <a:r>
              <a:rPr lang="es-ES" b="1" dirty="0"/>
              <a:t>. </a:t>
            </a:r>
          </a:p>
        </p:txBody>
      </p:sp>
      <p:grpSp>
        <p:nvGrpSpPr>
          <p:cNvPr id="2" name="Grupo 1">
            <a:extLst>
              <a:ext uri="{FF2B5EF4-FFF2-40B4-BE49-F238E27FC236}">
                <a16:creationId xmlns:a16="http://schemas.microsoft.com/office/drawing/2014/main" id="{4C153919-8CCB-A34E-38C6-9C232734EFEA}"/>
              </a:ext>
            </a:extLst>
          </p:cNvPr>
          <p:cNvGrpSpPr/>
          <p:nvPr/>
        </p:nvGrpSpPr>
        <p:grpSpPr>
          <a:xfrm>
            <a:off x="141802" y="100221"/>
            <a:ext cx="859379" cy="866366"/>
            <a:chOff x="141802" y="100221"/>
            <a:chExt cx="859379" cy="866366"/>
          </a:xfrm>
        </p:grpSpPr>
        <p:pic>
          <p:nvPicPr>
            <p:cNvPr id="14" name="Imagen 13">
              <a:extLst>
                <a:ext uri="{FF2B5EF4-FFF2-40B4-BE49-F238E27FC236}">
                  <a16:creationId xmlns:a16="http://schemas.microsoft.com/office/drawing/2014/main" id="{A4F33D16-8628-98D1-5B44-5058E2CCB3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1802" y="100221"/>
              <a:ext cx="859379" cy="866366"/>
            </a:xfrm>
            <a:prstGeom prst="rect">
              <a:avLst/>
            </a:prstGeom>
          </p:spPr>
        </p:pic>
        <p:sp>
          <p:nvSpPr>
            <p:cNvPr id="15" name="CuadroTexto 14">
              <a:extLst>
                <a:ext uri="{FF2B5EF4-FFF2-40B4-BE49-F238E27FC236}">
                  <a16:creationId xmlns:a16="http://schemas.microsoft.com/office/drawing/2014/main" id="{8CB3BB6A-BD18-045E-98AE-DE5636F59950}"/>
                </a:ext>
              </a:extLst>
            </p:cNvPr>
            <p:cNvSpPr txBox="1"/>
            <p:nvPr/>
          </p:nvSpPr>
          <p:spPr>
            <a:xfrm>
              <a:off x="221368" y="226371"/>
              <a:ext cx="675040" cy="584775"/>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rPr>
                <a:t>11</a:t>
              </a:r>
            </a:p>
          </p:txBody>
        </p:sp>
      </p:grpSp>
      <p:pic>
        <p:nvPicPr>
          <p:cNvPr id="3" name="Imagen 2" descr="Un joven sonriendo con un sombrero&#10;&#10;El contenido generado por IA puede ser incorrecto.">
            <a:extLst>
              <a:ext uri="{FF2B5EF4-FFF2-40B4-BE49-F238E27FC236}">
                <a16:creationId xmlns:a16="http://schemas.microsoft.com/office/drawing/2014/main" id="{4C10DAA9-BB58-D2F2-A93B-521D31CA20FE}"/>
              </a:ext>
            </a:extLst>
          </p:cNvPr>
          <p:cNvPicPr>
            <a:picLocks noChangeAspect="1"/>
          </p:cNvPicPr>
          <p:nvPr/>
        </p:nvPicPr>
        <p:blipFill rotWithShape="1">
          <a:blip r:embed="rId6">
            <a:extLst>
              <a:ext uri="{28A0092B-C50C-407E-A947-70E740481C1C}">
                <a14:useLocalDpi xmlns:a14="http://schemas.microsoft.com/office/drawing/2010/main" val="0"/>
              </a:ext>
            </a:extLst>
          </a:blip>
          <a:srcRect l="7526" r="7526"/>
          <a:stretch>
            <a:fillRect/>
          </a:stretch>
        </p:blipFill>
        <p:spPr>
          <a:xfrm>
            <a:off x="5562600" y="1000125"/>
            <a:ext cx="6484231" cy="5724923"/>
          </a:xfrm>
          <a:prstGeom prst="rect">
            <a:avLst/>
          </a:prstGeom>
          <a:ln w="38100" cap="sq">
            <a:solidFill>
              <a:srgbClr val="D7277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8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250"/>
                            </p:stCondLst>
                            <p:childTnLst>
                              <p:par>
                                <p:cTn id="16" presetID="3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9000" b="-9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BC51849-FAA8-EA53-CFF7-0BDFB4BCA956}"/>
              </a:ext>
            </a:extLst>
          </p:cNvPr>
          <p:cNvGrpSpPr/>
          <p:nvPr/>
        </p:nvGrpSpPr>
        <p:grpSpPr>
          <a:xfrm>
            <a:off x="3133228" y="3972435"/>
            <a:ext cx="9007268" cy="397312"/>
            <a:chOff x="3228890" y="4100451"/>
            <a:chExt cx="9119940" cy="397312"/>
          </a:xfrm>
        </p:grpSpPr>
        <p:pic>
          <p:nvPicPr>
            <p:cNvPr id="16" name="Imagen 15">
              <a:extLst>
                <a:ext uri="{FF2B5EF4-FFF2-40B4-BE49-F238E27FC236}">
                  <a16:creationId xmlns:a16="http://schemas.microsoft.com/office/drawing/2014/main" id="{1D7CF5B4-38BF-C245-920E-3485E3E6D1CA}"/>
                </a:ext>
              </a:extLst>
            </p:cNvPr>
            <p:cNvPicPr>
              <a:picLocks noChangeAspect="1"/>
            </p:cNvPicPr>
            <p:nvPr/>
          </p:nvPicPr>
          <p:blipFill>
            <a:blip r:embed="rId4">
              <a:extLst>
                <a:ext uri="{28A0092B-C50C-407E-A947-70E740481C1C}">
                  <a14:useLocalDpi xmlns:a14="http://schemas.microsoft.com/office/drawing/2010/main" val="0"/>
                </a:ext>
              </a:extLst>
            </a:blip>
            <a:srcRect r="4575" b="784"/>
            <a:stretch>
              <a:fillRect/>
            </a:stretch>
          </p:blipFill>
          <p:spPr>
            <a:xfrm>
              <a:off x="3228890" y="4100451"/>
              <a:ext cx="9016532" cy="392898"/>
            </a:xfrm>
            <a:prstGeom prst="rect">
              <a:avLst/>
            </a:prstGeom>
            <a:effectLst>
              <a:outerShdw blurRad="50800" dist="38100" dir="2700000" algn="tl" rotWithShape="0">
                <a:prstClr val="black">
                  <a:alpha val="40000"/>
                </a:prstClr>
              </a:outerShdw>
            </a:effectLst>
          </p:spPr>
        </p:pic>
        <p:pic>
          <p:nvPicPr>
            <p:cNvPr id="20" name="Imagen 19">
              <a:extLst>
                <a:ext uri="{FF2B5EF4-FFF2-40B4-BE49-F238E27FC236}">
                  <a16:creationId xmlns:a16="http://schemas.microsoft.com/office/drawing/2014/main" id="{737E9D6A-1C39-7DD7-F01D-ACE72382BBDA}"/>
                </a:ext>
              </a:extLst>
            </p:cNvPr>
            <p:cNvPicPr>
              <a:picLocks noChangeAspect="1"/>
            </p:cNvPicPr>
            <p:nvPr/>
          </p:nvPicPr>
          <p:blipFill>
            <a:blip r:embed="rId5">
              <a:extLst>
                <a:ext uri="{28A0092B-C50C-407E-A947-70E740481C1C}">
                  <a14:useLocalDpi xmlns:a14="http://schemas.microsoft.com/office/drawing/2010/main" val="0"/>
                </a:ext>
              </a:extLst>
            </a:blip>
            <a:srcRect l="92217"/>
            <a:stretch>
              <a:fillRect/>
            </a:stretch>
          </p:blipFill>
          <p:spPr>
            <a:xfrm>
              <a:off x="12069393" y="4101763"/>
              <a:ext cx="279437"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20C7A107-3568-16EC-227D-3393FB383044}"/>
                </a:ext>
              </a:extLst>
            </p:cNvPr>
            <p:cNvSpPr txBox="1"/>
            <p:nvPr/>
          </p:nvSpPr>
          <p:spPr>
            <a:xfrm>
              <a:off x="3255830" y="4110361"/>
              <a:ext cx="9016533"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is the difference between desires for goodness and choosing to be a Christian</a:t>
              </a:r>
              <a:r>
                <a:rPr lang="es-ES" b="1" dirty="0">
                  <a:solidFill>
                    <a:schemeClr val="bg1"/>
                  </a:solidFill>
                  <a:effectLst>
                    <a:outerShdw blurRad="38100" dist="38100" dir="2700000" algn="tl">
                      <a:srgbClr val="000000">
                        <a:alpha val="43137"/>
                      </a:srgbClr>
                    </a:outerShdw>
                  </a:effectLst>
                </a:rPr>
                <a:t>?</a:t>
              </a:r>
            </a:p>
          </p:txBody>
        </p:sp>
      </p:grpSp>
      <p:grpSp>
        <p:nvGrpSpPr>
          <p:cNvPr id="3" name="Grupo 2">
            <a:extLst>
              <a:ext uri="{FF2B5EF4-FFF2-40B4-BE49-F238E27FC236}">
                <a16:creationId xmlns:a16="http://schemas.microsoft.com/office/drawing/2014/main" id="{D0B85783-E865-8773-544D-82618A261B92}"/>
              </a:ext>
            </a:extLst>
          </p:cNvPr>
          <p:cNvGrpSpPr/>
          <p:nvPr/>
        </p:nvGrpSpPr>
        <p:grpSpPr>
          <a:xfrm>
            <a:off x="520315" y="93397"/>
            <a:ext cx="6009577" cy="646331"/>
            <a:chOff x="520315" y="93397"/>
            <a:chExt cx="6009577" cy="646331"/>
          </a:xfrm>
        </p:grpSpPr>
        <p:pic>
          <p:nvPicPr>
            <p:cNvPr id="11" name="Imagen 10">
              <a:extLst>
                <a:ext uri="{FF2B5EF4-FFF2-40B4-BE49-F238E27FC236}">
                  <a16:creationId xmlns:a16="http://schemas.microsoft.com/office/drawing/2014/main" id="{F4746F14-058A-96F5-DC5F-30D7A7EC27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0315" y="127242"/>
              <a:ext cx="6009577" cy="582131"/>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E3543532-79A6-A6E5-8A8A-63294B392AEA}"/>
                </a:ext>
              </a:extLst>
            </p:cNvPr>
            <p:cNvSpPr txBox="1"/>
            <p:nvPr/>
          </p:nvSpPr>
          <p:spPr>
            <a:xfrm>
              <a:off x="785759" y="93397"/>
              <a:ext cx="5343275"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do you understand the exercise of the power of choice, or the will</a:t>
              </a:r>
              <a:r>
                <a:rPr lang="es-ES" b="1" dirty="0">
                  <a:solidFill>
                    <a:schemeClr val="bg1"/>
                  </a:solidFill>
                  <a:effectLst>
                    <a:outerShdw blurRad="38100" dist="38100" dir="2700000" algn="tl">
                      <a:srgbClr val="000000">
                        <a:alpha val="43137"/>
                      </a:srgbClr>
                    </a:outerShdw>
                  </a:effectLst>
                </a:rPr>
                <a:t>?</a:t>
              </a:r>
            </a:p>
          </p:txBody>
        </p:sp>
        <p:pic>
          <p:nvPicPr>
            <p:cNvPr id="15" name="Imagen 14">
              <a:extLst>
                <a:ext uri="{FF2B5EF4-FFF2-40B4-BE49-F238E27FC236}">
                  <a16:creationId xmlns:a16="http://schemas.microsoft.com/office/drawing/2014/main" id="{B49DE957-74E5-DC1B-A5F8-1611BB17290E}"/>
                </a:ext>
              </a:extLst>
            </p:cNvPr>
            <p:cNvPicPr>
              <a:picLocks noChangeAspect="1"/>
            </p:cNvPicPr>
            <p:nvPr/>
          </p:nvPicPr>
          <p:blipFill>
            <a:blip r:embed="rId7">
              <a:extLst>
                <a:ext uri="{28A0092B-C50C-407E-A947-70E740481C1C}">
                  <a14:useLocalDpi xmlns:a14="http://schemas.microsoft.com/office/drawing/2010/main" val="0"/>
                </a:ext>
              </a:extLst>
            </a:blip>
            <a:srcRect l="91033"/>
            <a:stretch>
              <a:fillRect/>
            </a:stretch>
          </p:blipFill>
          <p:spPr>
            <a:xfrm>
              <a:off x="6025430" y="120119"/>
              <a:ext cx="433892" cy="582130"/>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E4D30BEF-38F1-8AC4-C980-95E552CC6BFC}"/>
              </a:ext>
            </a:extLst>
          </p:cNvPr>
          <p:cNvSpPr txBox="1"/>
          <p:nvPr/>
        </p:nvSpPr>
        <p:spPr>
          <a:xfrm>
            <a:off x="112169" y="869272"/>
            <a:ext cx="6907756" cy="2862322"/>
          </a:xfrm>
          <a:prstGeom prst="rect">
            <a:avLst/>
          </a:prstGeom>
          <a:noFill/>
        </p:spPr>
        <p:txBody>
          <a:bodyPr wrap="square">
            <a:spAutoFit/>
          </a:bodyPr>
          <a:lstStyle/>
          <a:p>
            <a:r>
              <a:rPr lang="en-US" b="1" dirty="0"/>
              <a:t>What you need to understand is the true force of the will. This is the governing power in the nature of man, the power of decision, or of choice. Everything depends on the right action of the will. The power of choice God has given to men; it is theirs to exercise. You cannot change your heart, you cannot of yourself give to God its affections; but you can choose to serve Him. You can give Him your will; He will then work in you to will and to do according to His good pleasure. Thus your whole nature will be brought under the control of the Spirit of Christ; your affections will be centered upon Him, your thoughts will be in harmony with Him</a:t>
            </a:r>
            <a:r>
              <a:rPr lang="es-ES" b="1" dirty="0"/>
              <a:t>. </a:t>
            </a:r>
          </a:p>
        </p:txBody>
      </p:sp>
      <p:sp>
        <p:nvSpPr>
          <p:cNvPr id="8" name="CuadroTexto 7">
            <a:extLst>
              <a:ext uri="{FF2B5EF4-FFF2-40B4-BE49-F238E27FC236}">
                <a16:creationId xmlns:a16="http://schemas.microsoft.com/office/drawing/2014/main" id="{B325A751-A8B2-2192-6F92-08E7EC1D63AB}"/>
              </a:ext>
            </a:extLst>
          </p:cNvPr>
          <p:cNvSpPr txBox="1"/>
          <p:nvPr/>
        </p:nvSpPr>
        <p:spPr>
          <a:xfrm>
            <a:off x="2786269" y="4485352"/>
            <a:ext cx="8629611" cy="2308324"/>
          </a:xfrm>
          <a:prstGeom prst="rect">
            <a:avLst/>
          </a:prstGeom>
          <a:noFill/>
        </p:spPr>
        <p:txBody>
          <a:bodyPr wrap="square">
            <a:spAutoFit/>
          </a:bodyPr>
          <a:lstStyle/>
          <a:p>
            <a:r>
              <a:rPr lang="en-US" b="1" dirty="0"/>
              <a:t>Desires for goodness and holiness are right as  far as they go; but if you stop here, they will avail nothing. Many will be lost while hoping and desiring to be Christians. They do not come to the point of yielding the will to God. They do not now choose to be Christians. Through the right exercise of the will, an entire change may be made in your life. By yielding up your will to Christ, you ally yourself with the power that is above all principalities and powers. You will have strength from above to hold you steadfast, and thus through constant surrender to God you will be enabled to live the new life, even the life of faith</a:t>
            </a:r>
            <a:r>
              <a:rPr lang="es-ES" b="1" dirty="0"/>
              <a:t>. </a:t>
            </a:r>
          </a:p>
        </p:txBody>
      </p:sp>
      <p:grpSp>
        <p:nvGrpSpPr>
          <p:cNvPr id="2" name="Grupo 1">
            <a:extLst>
              <a:ext uri="{FF2B5EF4-FFF2-40B4-BE49-F238E27FC236}">
                <a16:creationId xmlns:a16="http://schemas.microsoft.com/office/drawing/2014/main" id="{E3E88825-17F0-90CB-98C0-68C76C98FD36}"/>
              </a:ext>
            </a:extLst>
          </p:cNvPr>
          <p:cNvGrpSpPr/>
          <p:nvPr/>
        </p:nvGrpSpPr>
        <p:grpSpPr>
          <a:xfrm>
            <a:off x="99513" y="149820"/>
            <a:ext cx="534016" cy="525599"/>
            <a:chOff x="99513" y="149820"/>
            <a:chExt cx="534016" cy="525599"/>
          </a:xfrm>
        </p:grpSpPr>
        <p:pic>
          <p:nvPicPr>
            <p:cNvPr id="12" name="Imagen 11">
              <a:extLst>
                <a:ext uri="{FF2B5EF4-FFF2-40B4-BE49-F238E27FC236}">
                  <a16:creationId xmlns:a16="http://schemas.microsoft.com/office/drawing/2014/main" id="{4E277A63-EFCB-2899-92B5-98957085807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169" y="149820"/>
              <a:ext cx="521360" cy="525599"/>
            </a:xfrm>
            <a:prstGeom prst="rect">
              <a:avLst/>
            </a:prstGeom>
          </p:spPr>
        </p:pic>
        <p:sp>
          <p:nvSpPr>
            <p:cNvPr id="13" name="CuadroTexto 12">
              <a:extLst>
                <a:ext uri="{FF2B5EF4-FFF2-40B4-BE49-F238E27FC236}">
                  <a16:creationId xmlns:a16="http://schemas.microsoft.com/office/drawing/2014/main" id="{2CF4F789-BF4C-3144-40BD-03AB73F0A83A}"/>
                </a:ext>
              </a:extLst>
            </p:cNvPr>
            <p:cNvSpPr txBox="1"/>
            <p:nvPr/>
          </p:nvSpPr>
          <p:spPr>
            <a:xfrm>
              <a:off x="99513" y="193437"/>
              <a:ext cx="534016"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pic>
        <p:nvPicPr>
          <p:cNvPr id="6" name="Imagen 5" descr="Imagen en blanco y negro de un grupo de personas junto a un caballo&#10;&#10;El contenido generado por IA puede ser incorrecto.">
            <a:extLst>
              <a:ext uri="{FF2B5EF4-FFF2-40B4-BE49-F238E27FC236}">
                <a16:creationId xmlns:a16="http://schemas.microsoft.com/office/drawing/2014/main" id="{0137F3D3-D3A2-23E0-2845-835F8FAA1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1857" y="209799"/>
            <a:ext cx="5067974" cy="3583736"/>
          </a:xfrm>
          <a:prstGeom prst="rect">
            <a:avLst/>
          </a:prstGeom>
          <a:ln w="38100" cap="sq">
            <a:solidFill>
              <a:srgbClr val="702B2B"/>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7601FBE-9D6D-A588-2F03-C55D03C765E0}"/>
              </a:ext>
            </a:extLst>
          </p:cNvPr>
          <p:cNvPicPr>
            <a:picLocks noChangeAspect="1"/>
          </p:cNvPicPr>
          <p:nvPr/>
        </p:nvPicPr>
        <p:blipFill>
          <a:blip r:embed="rId10"/>
          <a:stretch>
            <a:fillRect/>
          </a:stretch>
        </p:blipFill>
        <p:spPr>
          <a:xfrm>
            <a:off x="105684" y="3878227"/>
            <a:ext cx="2436353" cy="2816593"/>
          </a:xfrm>
          <a:prstGeom prst="rect">
            <a:avLst/>
          </a:prstGeom>
          <a:ln w="38100" cap="sq">
            <a:solidFill>
              <a:srgbClr val="2B702D"/>
            </a:solidFill>
            <a:prstDash val="solid"/>
            <a:miter lim="800000"/>
          </a:ln>
          <a:effectLst>
            <a:outerShdw blurRad="50800" dist="38100" dir="2700000" algn="tl" rotWithShape="0">
              <a:srgbClr val="000000">
                <a:alpha val="43000"/>
              </a:srgbClr>
            </a:outerShdw>
          </a:effectLst>
        </p:spPr>
      </p:pic>
      <p:grpSp>
        <p:nvGrpSpPr>
          <p:cNvPr id="5" name="Grupo 4">
            <a:extLst>
              <a:ext uri="{FF2B5EF4-FFF2-40B4-BE49-F238E27FC236}">
                <a16:creationId xmlns:a16="http://schemas.microsoft.com/office/drawing/2014/main" id="{A69B3137-6F9F-5B90-C952-C539E7CC50E3}"/>
              </a:ext>
            </a:extLst>
          </p:cNvPr>
          <p:cNvGrpSpPr/>
          <p:nvPr/>
        </p:nvGrpSpPr>
        <p:grpSpPr>
          <a:xfrm>
            <a:off x="2601288" y="3908948"/>
            <a:ext cx="595733" cy="525599"/>
            <a:chOff x="2746188" y="4036964"/>
            <a:chExt cx="595733" cy="525599"/>
          </a:xfrm>
        </p:grpSpPr>
        <p:pic>
          <p:nvPicPr>
            <p:cNvPr id="17" name="Imagen 16">
              <a:extLst>
                <a:ext uri="{FF2B5EF4-FFF2-40B4-BE49-F238E27FC236}">
                  <a16:creationId xmlns:a16="http://schemas.microsoft.com/office/drawing/2014/main" id="{EFADB4AB-12B6-168A-6A6E-C61D1434ACB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783375" y="4036964"/>
              <a:ext cx="521360" cy="525599"/>
            </a:xfrm>
            <a:prstGeom prst="rect">
              <a:avLst/>
            </a:prstGeom>
          </p:spPr>
        </p:pic>
        <p:sp>
          <p:nvSpPr>
            <p:cNvPr id="18" name="CuadroTexto 17">
              <a:extLst>
                <a:ext uri="{FF2B5EF4-FFF2-40B4-BE49-F238E27FC236}">
                  <a16:creationId xmlns:a16="http://schemas.microsoft.com/office/drawing/2014/main" id="{4D8B533C-0333-F10F-9A5C-0573FBA6F77D}"/>
                </a:ext>
              </a:extLst>
            </p:cNvPr>
            <p:cNvSpPr txBox="1"/>
            <p:nvPr/>
          </p:nvSpPr>
          <p:spPr>
            <a:xfrm>
              <a:off x="2746188" y="4064195"/>
              <a:ext cx="595733"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pic>
        <p:nvPicPr>
          <p:cNvPr id="9" name="Imagen 8">
            <a:hlinkClick r:id="rId12" action="ppaction://hlinksldjump"/>
            <a:extLst>
              <a:ext uri="{FF2B5EF4-FFF2-40B4-BE49-F238E27FC236}">
                <a16:creationId xmlns:a16="http://schemas.microsoft.com/office/drawing/2014/main" id="{7A2CE5DB-CFD8-1AE5-AA46-61A644FADF6B}"/>
              </a:ext>
            </a:extLst>
          </p:cNvPr>
          <p:cNvPicPr>
            <a:picLocks noChangeAspect="1"/>
          </p:cNvPicPr>
          <p:nvPr/>
        </p:nvPicPr>
        <p:blipFill>
          <a:blip r:embed="rId13">
            <a:duotone>
              <a:prstClr val="black"/>
              <a:schemeClr val="accent6">
                <a:tint val="45000"/>
                <a:satMod val="400000"/>
              </a:schemeClr>
            </a:duotone>
          </a:blip>
          <a:stretch>
            <a:fillRect/>
          </a:stretch>
        </p:blipFill>
        <p:spPr>
          <a:xfrm>
            <a:off x="11415880" y="6132513"/>
            <a:ext cx="725487" cy="725487"/>
          </a:xfrm>
          <a:prstGeom prst="rect">
            <a:avLst/>
          </a:prstGeom>
        </p:spPr>
      </p:pic>
    </p:spTree>
    <p:extLst>
      <p:ext uri="{BB962C8B-B14F-4D97-AF65-F5344CB8AC3E}">
        <p14:creationId xmlns:p14="http://schemas.microsoft.com/office/powerpoint/2010/main" val="236818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750"/>
                                        <p:tgtEl>
                                          <p:spTgt spid="6"/>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par>
                          <p:cTn id="29" fill="hold">
                            <p:stCondLst>
                              <p:cond delay="500"/>
                            </p:stCondLst>
                            <p:childTnLst>
                              <p:par>
                                <p:cTn id="30" presetID="15"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750" fill="hold"/>
                                        <p:tgtEl>
                                          <p:spTgt spid="7"/>
                                        </p:tgtEl>
                                        <p:attrNameLst>
                                          <p:attrName>ppt_w</p:attrName>
                                        </p:attrNameLst>
                                      </p:cBhvr>
                                      <p:tavLst>
                                        <p:tav tm="0">
                                          <p:val>
                                            <p:fltVal val="0"/>
                                          </p:val>
                                        </p:tav>
                                        <p:tav tm="100000">
                                          <p:val>
                                            <p:strVal val="#ppt_w"/>
                                          </p:val>
                                        </p:tav>
                                      </p:tavLst>
                                    </p:anim>
                                    <p:anim calcmode="lin" valueType="num">
                                      <p:cBhvr>
                                        <p:cTn id="33" dur="750" fill="hold"/>
                                        <p:tgtEl>
                                          <p:spTgt spid="7"/>
                                        </p:tgtEl>
                                        <p:attrNameLst>
                                          <p:attrName>ppt_h</p:attrName>
                                        </p:attrNameLst>
                                      </p:cBhvr>
                                      <p:tavLst>
                                        <p:tav tm="0">
                                          <p:val>
                                            <p:fltVal val="0"/>
                                          </p:val>
                                        </p:tav>
                                        <p:tav tm="100000">
                                          <p:val>
                                            <p:strVal val="#ppt_h"/>
                                          </p:val>
                                        </p:tav>
                                      </p:tavLst>
                                    </p:anim>
                                    <p:anim calcmode="lin" valueType="num">
                                      <p:cBhvr>
                                        <p:cTn id="34"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35"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750"/>
                                        <p:tgtEl>
                                          <p:spTgt spid="10"/>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31000"/>
          </a:stretch>
        </a:blipFill>
        <a:effectLst/>
      </p:bgPr>
    </p:bg>
    <p:spTree>
      <p:nvGrpSpPr>
        <p:cNvPr id="1" name="">
          <a:extLst>
            <a:ext uri="{FF2B5EF4-FFF2-40B4-BE49-F238E27FC236}">
              <a16:creationId xmlns:a16="http://schemas.microsoft.com/office/drawing/2014/main" id="{23F2B0A9-4CD8-B27B-409A-8D8AE5DFF36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03D8ADB2-4CE7-A4C9-9DCF-271E01F6A278}"/>
              </a:ext>
            </a:extLst>
          </p:cNvPr>
          <p:cNvSpPr txBox="1"/>
          <p:nvPr/>
        </p:nvSpPr>
        <p:spPr>
          <a:xfrm>
            <a:off x="95025" y="64547"/>
            <a:ext cx="4050572"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Chapter 6: "Faith and Acceptance" </a:t>
            </a:r>
          </a:p>
        </p:txBody>
      </p:sp>
      <p:grpSp>
        <p:nvGrpSpPr>
          <p:cNvPr id="12" name="Grupo 11">
            <a:extLst>
              <a:ext uri="{FF2B5EF4-FFF2-40B4-BE49-F238E27FC236}">
                <a16:creationId xmlns:a16="http://schemas.microsoft.com/office/drawing/2014/main" id="{BD50E342-CFDB-8709-7CAA-7805043629BA}"/>
              </a:ext>
            </a:extLst>
          </p:cNvPr>
          <p:cNvGrpSpPr/>
          <p:nvPr/>
        </p:nvGrpSpPr>
        <p:grpSpPr>
          <a:xfrm>
            <a:off x="4878047" y="668551"/>
            <a:ext cx="6818653" cy="396000"/>
            <a:chOff x="4878047" y="668551"/>
            <a:chExt cx="6818653" cy="396000"/>
          </a:xfrm>
        </p:grpSpPr>
        <p:pic>
          <p:nvPicPr>
            <p:cNvPr id="14" name="Imagen 13">
              <a:extLst>
                <a:ext uri="{FF2B5EF4-FFF2-40B4-BE49-F238E27FC236}">
                  <a16:creationId xmlns:a16="http://schemas.microsoft.com/office/drawing/2014/main" id="{2DD0C718-D1B4-CA72-1717-52C80B1123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78047" y="668551"/>
              <a:ext cx="6818653" cy="396000"/>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59AC68AE-5FD4-F584-D95C-8699EB4D0BF0}"/>
                </a:ext>
              </a:extLst>
            </p:cNvPr>
            <p:cNvSpPr txBox="1"/>
            <p:nvPr/>
          </p:nvSpPr>
          <p:spPr>
            <a:xfrm>
              <a:off x="5009960" y="668551"/>
              <a:ext cx="6400990"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is the natural condition of the guilty sinner described</a:t>
              </a:r>
              <a:r>
                <a:rPr lang="es-ES" b="1" dirty="0">
                  <a:solidFill>
                    <a:schemeClr val="bg1"/>
                  </a:solidFill>
                  <a:effectLst>
                    <a:outerShdw blurRad="38100" dist="38100" dir="2700000" algn="tl">
                      <a:srgbClr val="000000">
                        <a:alpha val="43137"/>
                      </a:srgbClr>
                    </a:outerShdw>
                  </a:effectLst>
                </a:rPr>
                <a:t>?</a:t>
              </a:r>
            </a:p>
          </p:txBody>
        </p:sp>
      </p:grpSp>
      <p:grpSp>
        <p:nvGrpSpPr>
          <p:cNvPr id="22" name="Grupo 21">
            <a:extLst>
              <a:ext uri="{FF2B5EF4-FFF2-40B4-BE49-F238E27FC236}">
                <a16:creationId xmlns:a16="http://schemas.microsoft.com/office/drawing/2014/main" id="{24F92023-18FA-9CDC-4962-AC1F1914C273}"/>
              </a:ext>
            </a:extLst>
          </p:cNvPr>
          <p:cNvGrpSpPr/>
          <p:nvPr/>
        </p:nvGrpSpPr>
        <p:grpSpPr>
          <a:xfrm>
            <a:off x="673552" y="3717079"/>
            <a:ext cx="6536873" cy="407481"/>
            <a:chOff x="514366" y="3717079"/>
            <a:chExt cx="6696060" cy="407481"/>
          </a:xfrm>
        </p:grpSpPr>
        <p:pic>
          <p:nvPicPr>
            <p:cNvPr id="15" name="Imagen 14">
              <a:extLst>
                <a:ext uri="{FF2B5EF4-FFF2-40B4-BE49-F238E27FC236}">
                  <a16:creationId xmlns:a16="http://schemas.microsoft.com/office/drawing/2014/main" id="{0BD5ADED-3C78-EB7D-AFD3-C24D5FB0E5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366" y="3728560"/>
              <a:ext cx="6696060" cy="396000"/>
            </a:xfrm>
            <a:prstGeom prst="rect">
              <a:avLst/>
            </a:prstGeom>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ECEDA388-408C-D74C-FA90-15C08241E09C}"/>
                </a:ext>
              </a:extLst>
            </p:cNvPr>
            <p:cNvSpPr txBox="1"/>
            <p:nvPr/>
          </p:nvSpPr>
          <p:spPr>
            <a:xfrm>
              <a:off x="514366" y="3717079"/>
              <a:ext cx="6696060"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are some of the ways that do not get peace of soul</a:t>
              </a:r>
              <a:r>
                <a:rPr lang="es-ES" b="1" dirty="0">
                  <a:solidFill>
                    <a:schemeClr val="bg1"/>
                  </a:solidFill>
                  <a:effectLst>
                    <a:outerShdw blurRad="38100" dist="38100" dir="2700000" algn="tl">
                      <a:srgbClr val="000000">
                        <a:alpha val="43137"/>
                      </a:srgbClr>
                    </a:outerShdw>
                  </a:effectLst>
                </a:rPr>
                <a:t>?</a:t>
              </a:r>
            </a:p>
          </p:txBody>
        </p:sp>
      </p:grpSp>
      <p:grpSp>
        <p:nvGrpSpPr>
          <p:cNvPr id="20" name="Grupo 19">
            <a:extLst>
              <a:ext uri="{FF2B5EF4-FFF2-40B4-BE49-F238E27FC236}">
                <a16:creationId xmlns:a16="http://schemas.microsoft.com/office/drawing/2014/main" id="{2C9CF6DE-DE41-5BF4-718C-3F77C43C3F6B}"/>
              </a:ext>
            </a:extLst>
          </p:cNvPr>
          <p:cNvGrpSpPr/>
          <p:nvPr/>
        </p:nvGrpSpPr>
        <p:grpSpPr>
          <a:xfrm>
            <a:off x="152192" y="3661754"/>
            <a:ext cx="533648" cy="555041"/>
            <a:chOff x="152192" y="3661754"/>
            <a:chExt cx="533648" cy="555041"/>
          </a:xfrm>
        </p:grpSpPr>
        <p:pic>
          <p:nvPicPr>
            <p:cNvPr id="17" name="Imagen 16">
              <a:extLst>
                <a:ext uri="{FF2B5EF4-FFF2-40B4-BE49-F238E27FC236}">
                  <a16:creationId xmlns:a16="http://schemas.microsoft.com/office/drawing/2014/main" id="{FF0C120D-3669-BC7C-7EA1-12896AC140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0240" y="3661754"/>
              <a:ext cx="525600" cy="525600"/>
            </a:xfrm>
            <a:prstGeom prst="rect">
              <a:avLst/>
            </a:prstGeom>
          </p:spPr>
        </p:pic>
        <p:sp>
          <p:nvSpPr>
            <p:cNvPr id="18" name="CuadroTexto 17">
              <a:extLst>
                <a:ext uri="{FF2B5EF4-FFF2-40B4-BE49-F238E27FC236}">
                  <a16:creationId xmlns:a16="http://schemas.microsoft.com/office/drawing/2014/main" id="{C9727C19-BFE6-7C81-04AB-4721492EE08F}"/>
                </a:ext>
              </a:extLst>
            </p:cNvPr>
            <p:cNvSpPr txBox="1"/>
            <p:nvPr/>
          </p:nvSpPr>
          <p:spPr>
            <a:xfrm>
              <a:off x="152192" y="3755130"/>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4" name="CuadroTexto 3">
            <a:extLst>
              <a:ext uri="{FF2B5EF4-FFF2-40B4-BE49-F238E27FC236}">
                <a16:creationId xmlns:a16="http://schemas.microsoft.com/office/drawing/2014/main" id="{09796E39-FA3D-F613-FBFE-4FAFD3D54980}"/>
              </a:ext>
            </a:extLst>
          </p:cNvPr>
          <p:cNvSpPr txBox="1"/>
          <p:nvPr/>
        </p:nvSpPr>
        <p:spPr>
          <a:xfrm>
            <a:off x="4304581" y="1222636"/>
            <a:ext cx="7811747" cy="2308324"/>
          </a:xfrm>
          <a:prstGeom prst="rect">
            <a:avLst/>
          </a:prstGeom>
          <a:noFill/>
        </p:spPr>
        <p:txBody>
          <a:bodyPr wrap="square">
            <a:spAutoFit/>
          </a:bodyPr>
          <a:lstStyle/>
          <a:p>
            <a:r>
              <a:rPr lang="en-US" b="1" dirty="0"/>
              <a:t>As your conscience has been quickened by the Holy Spirit, you have seen something of the evil of sin, of its power, its guilt, its woe; and you look upon it with abhorrence. You feel that sin has separated you from God, that you are in bondage to the power of evil. The more you struggle to escape, the more you realize your helplessness. Your motives are impure; your heart is unclean. You see that your life has been filled with selfishness and sin. You long to be forgiven, to be cleansed, to be set free. Harmony with God, likeness to Him—what can you do to obtain it</a:t>
            </a:r>
            <a:r>
              <a:rPr lang="es-ES" b="1" dirty="0"/>
              <a:t>? </a:t>
            </a:r>
          </a:p>
        </p:txBody>
      </p:sp>
      <p:sp>
        <p:nvSpPr>
          <p:cNvPr id="6" name="CuadroTexto 5">
            <a:extLst>
              <a:ext uri="{FF2B5EF4-FFF2-40B4-BE49-F238E27FC236}">
                <a16:creationId xmlns:a16="http://schemas.microsoft.com/office/drawing/2014/main" id="{E3603662-B09F-9F82-8BED-88EA1E91D1ED}"/>
              </a:ext>
            </a:extLst>
          </p:cNvPr>
          <p:cNvSpPr txBox="1"/>
          <p:nvPr/>
        </p:nvSpPr>
        <p:spPr>
          <a:xfrm>
            <a:off x="160240" y="4385801"/>
            <a:ext cx="3421160" cy="2308324"/>
          </a:xfrm>
          <a:prstGeom prst="rect">
            <a:avLst/>
          </a:prstGeom>
          <a:noFill/>
        </p:spPr>
        <p:txBody>
          <a:bodyPr wrap="square">
            <a:spAutoFit/>
          </a:bodyPr>
          <a:lstStyle/>
          <a:p>
            <a:r>
              <a:rPr lang="en-US" b="1" dirty="0"/>
              <a:t>It is peace that you need—Heaven's forgiveness and peace and love in the soul. Money cannot buy it, intellect cannot procure it, wisdom cannot attain to it; you can never hope, by your own efforts, to secure it</a:t>
            </a:r>
            <a:r>
              <a:rPr lang="es-ES" b="1" dirty="0"/>
              <a:t>. </a:t>
            </a:r>
          </a:p>
        </p:txBody>
      </p:sp>
      <p:pic>
        <p:nvPicPr>
          <p:cNvPr id="5" name="Imagen 4" descr="Imagen que contiene interior, elefante, edificio, tabla&#10;&#10;El contenido generado por IA puede ser incorrecto.">
            <a:extLst>
              <a:ext uri="{FF2B5EF4-FFF2-40B4-BE49-F238E27FC236}">
                <a16:creationId xmlns:a16="http://schemas.microsoft.com/office/drawing/2014/main" id="{6D073A17-4684-40B9-FD48-3265EF4DAA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26" y="788100"/>
            <a:ext cx="3852171" cy="2675207"/>
          </a:xfrm>
          <a:prstGeom prst="rect">
            <a:avLst/>
          </a:prstGeom>
          <a:ln w="38100" cap="sq">
            <a:solidFill>
              <a:srgbClr val="CF4916"/>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48FF83F-3DE9-1BBE-94A5-A9EA2A230C73}"/>
              </a:ext>
            </a:extLst>
          </p:cNvPr>
          <p:cNvPicPr>
            <a:picLocks noChangeAspect="1"/>
          </p:cNvPicPr>
          <p:nvPr/>
        </p:nvPicPr>
        <p:blipFill rotWithShape="1">
          <a:blip r:embed="rId8"/>
          <a:srcRect l="1082" r="945"/>
          <a:stretch>
            <a:fillRect/>
          </a:stretch>
        </p:blipFill>
        <p:spPr>
          <a:xfrm>
            <a:off x="3581400" y="4310679"/>
            <a:ext cx="4144705" cy="2473006"/>
          </a:xfrm>
          <a:prstGeom prst="snip2DiagRect">
            <a:avLst/>
          </a:prstGeom>
          <a:solidFill>
            <a:srgbClr val="FFFFFF">
              <a:shade val="85000"/>
            </a:srgbClr>
          </a:solidFill>
          <a:ln w="38100" cap="sq">
            <a:solidFill>
              <a:srgbClr val="DC840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7648CC75-DBCE-9B40-7243-8CED42C50CA0}"/>
              </a:ext>
            </a:extLst>
          </p:cNvPr>
          <p:cNvPicPr>
            <a:picLocks noChangeAspect="1"/>
          </p:cNvPicPr>
          <p:nvPr/>
        </p:nvPicPr>
        <p:blipFill rotWithShape="1">
          <a:blip r:embed="rId9">
            <a:extLst>
              <a:ext uri="{28A0092B-C50C-407E-A947-70E740481C1C}">
                <a14:useLocalDpi xmlns:a14="http://schemas.microsoft.com/office/drawing/2010/main" val="0"/>
              </a:ext>
            </a:extLst>
          </a:blip>
          <a:srcRect l="44860" t="725" r="5160" b="426"/>
          <a:stretch>
            <a:fillRect/>
          </a:stretch>
        </p:blipFill>
        <p:spPr>
          <a:xfrm>
            <a:off x="7864848" y="4310678"/>
            <a:ext cx="2365002" cy="2457229"/>
          </a:xfrm>
          <a:prstGeom prst="snip2DiagRect">
            <a:avLst>
              <a:gd name="adj1" fmla="val 16513"/>
              <a:gd name="adj2" fmla="val 0"/>
            </a:avLst>
          </a:prstGeom>
          <a:solidFill>
            <a:srgbClr val="FFFFFF">
              <a:shade val="85000"/>
            </a:srgbClr>
          </a:solidFill>
          <a:ln w="38100" cap="sq">
            <a:solidFill>
              <a:srgbClr val="DC840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1" name="Grupo 20">
            <a:extLst>
              <a:ext uri="{FF2B5EF4-FFF2-40B4-BE49-F238E27FC236}">
                <a16:creationId xmlns:a16="http://schemas.microsoft.com/office/drawing/2014/main" id="{6EB6EFD1-DD96-EF6B-CB7F-59A84647DC7E}"/>
              </a:ext>
            </a:extLst>
          </p:cNvPr>
          <p:cNvGrpSpPr/>
          <p:nvPr/>
        </p:nvGrpSpPr>
        <p:grpSpPr>
          <a:xfrm>
            <a:off x="10494383" y="4311967"/>
            <a:ext cx="1537377" cy="2455992"/>
            <a:chOff x="7698578" y="4327692"/>
            <a:chExt cx="1537377" cy="2455992"/>
          </a:xfrm>
        </p:grpSpPr>
        <p:pic>
          <p:nvPicPr>
            <p:cNvPr id="13" name="Imagen 12">
              <a:extLst>
                <a:ext uri="{FF2B5EF4-FFF2-40B4-BE49-F238E27FC236}">
                  <a16:creationId xmlns:a16="http://schemas.microsoft.com/office/drawing/2014/main" id="{708B2A3D-40D6-6CC2-C3E1-7C6ACF219046}"/>
                </a:ext>
              </a:extLst>
            </p:cNvPr>
            <p:cNvPicPr>
              <a:picLocks noChangeAspect="1"/>
            </p:cNvPicPr>
            <p:nvPr/>
          </p:nvPicPr>
          <p:blipFill>
            <a:blip r:embed="rId10"/>
            <a:srcRect r="56978"/>
            <a:stretch>
              <a:fillRect/>
            </a:stretch>
          </p:blipFill>
          <p:spPr>
            <a:xfrm>
              <a:off x="7698578" y="4327692"/>
              <a:ext cx="1537377" cy="2455992"/>
            </a:xfrm>
            <a:prstGeom prst="snip2DiagRect">
              <a:avLst/>
            </a:prstGeom>
            <a:solidFill>
              <a:srgbClr val="FFFFFF">
                <a:shade val="85000"/>
              </a:srgbClr>
            </a:solidFill>
            <a:ln w="38100" cap="sq">
              <a:solidFill>
                <a:srgbClr val="DC840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CuadroTexto 18">
              <a:extLst>
                <a:ext uri="{FF2B5EF4-FFF2-40B4-BE49-F238E27FC236}">
                  <a16:creationId xmlns:a16="http://schemas.microsoft.com/office/drawing/2014/main" id="{58D3C303-EFA9-E4DD-CB58-EF6BD3D5806E}"/>
                </a:ext>
              </a:extLst>
            </p:cNvPr>
            <p:cNvSpPr txBox="1"/>
            <p:nvPr/>
          </p:nvSpPr>
          <p:spPr>
            <a:xfrm>
              <a:off x="8001116" y="4618819"/>
              <a:ext cx="1133360" cy="584775"/>
            </a:xfrm>
            <a:prstGeom prst="rect">
              <a:avLst/>
            </a:prstGeom>
            <a:noFill/>
            <a:ln w="38100">
              <a:noFill/>
            </a:ln>
          </p:spPr>
          <p:txBody>
            <a:bodyPr wrap="square" rtlCol="0">
              <a:spAutoFit/>
            </a:bodyPr>
            <a:lstStyle/>
            <a:p>
              <a:pPr algn="ctr"/>
              <a:r>
                <a:rPr lang="es-ES" sz="3200" b="1" spc="300" dirty="0">
                  <a:solidFill>
                    <a:srgbClr val="C04E1B"/>
                  </a:solidFill>
                  <a:effectLst>
                    <a:innerShdw blurRad="114300">
                      <a:schemeClr val="accent2">
                        <a:lumMod val="50000"/>
                      </a:schemeClr>
                    </a:innerShdw>
                  </a:effectLst>
                </a:rPr>
                <a:t>PAZ</a:t>
              </a:r>
            </a:p>
          </p:txBody>
        </p:sp>
      </p:grpSp>
      <p:grpSp>
        <p:nvGrpSpPr>
          <p:cNvPr id="3" name="Grupo 2">
            <a:extLst>
              <a:ext uri="{FF2B5EF4-FFF2-40B4-BE49-F238E27FC236}">
                <a16:creationId xmlns:a16="http://schemas.microsoft.com/office/drawing/2014/main" id="{A447ACA4-F778-BBAA-D87B-B6359E3BFAD4}"/>
              </a:ext>
            </a:extLst>
          </p:cNvPr>
          <p:cNvGrpSpPr/>
          <p:nvPr/>
        </p:nvGrpSpPr>
        <p:grpSpPr>
          <a:xfrm>
            <a:off x="4458739" y="603750"/>
            <a:ext cx="533648" cy="555041"/>
            <a:chOff x="4458739" y="603750"/>
            <a:chExt cx="533648" cy="555041"/>
          </a:xfrm>
        </p:grpSpPr>
        <p:pic>
          <p:nvPicPr>
            <p:cNvPr id="10" name="Imagen 9" descr="Logotipo&#10;&#10;El contenido generado por IA puede ser incorrecto.">
              <a:extLst>
                <a:ext uri="{FF2B5EF4-FFF2-40B4-BE49-F238E27FC236}">
                  <a16:creationId xmlns:a16="http://schemas.microsoft.com/office/drawing/2014/main" id="{AF38A7BD-F47C-1A36-D90A-5C1CA36480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6787" y="603750"/>
              <a:ext cx="525600" cy="525600"/>
            </a:xfrm>
            <a:prstGeom prst="rect">
              <a:avLst/>
            </a:prstGeom>
          </p:spPr>
        </p:pic>
        <p:sp>
          <p:nvSpPr>
            <p:cNvPr id="7" name="CuadroTexto 6">
              <a:extLst>
                <a:ext uri="{FF2B5EF4-FFF2-40B4-BE49-F238E27FC236}">
                  <a16:creationId xmlns:a16="http://schemas.microsoft.com/office/drawing/2014/main" id="{0E028B40-D579-940E-0A53-267080CEFA03}"/>
                </a:ext>
              </a:extLst>
            </p:cNvPr>
            <p:cNvSpPr txBox="1"/>
            <p:nvPr/>
          </p:nvSpPr>
          <p:spPr>
            <a:xfrm>
              <a:off x="4458739" y="697126"/>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spTree>
    <p:extLst>
      <p:ext uri="{BB962C8B-B14F-4D97-AF65-F5344CB8AC3E}">
        <p14:creationId xmlns:p14="http://schemas.microsoft.com/office/powerpoint/2010/main" val="57688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style.rotation</p:attrName>
                                        </p:attrNameLst>
                                      </p:cBhvr>
                                      <p:tavLst>
                                        <p:tav tm="0">
                                          <p:val>
                                            <p:fltVal val="720"/>
                                          </p:val>
                                        </p:tav>
                                        <p:tav tm="100000">
                                          <p:val>
                                            <p:fltVal val="0"/>
                                          </p:val>
                                        </p:tav>
                                      </p:tavLst>
                                    </p:anim>
                                    <p:anim calcmode="lin" valueType="num">
                                      <p:cBhvr>
                                        <p:cTn id="9" dur="750" fill="hold"/>
                                        <p:tgtEl>
                                          <p:spTgt spid="3"/>
                                        </p:tgtEl>
                                        <p:attrNameLst>
                                          <p:attrName>ppt_h</p:attrName>
                                        </p:attrNameLst>
                                      </p:cBhvr>
                                      <p:tavLst>
                                        <p:tav tm="0">
                                          <p:val>
                                            <p:fltVal val="0"/>
                                          </p:val>
                                        </p:tav>
                                        <p:tav tm="100000">
                                          <p:val>
                                            <p:strVal val="#ppt_h"/>
                                          </p:val>
                                        </p:tav>
                                      </p:tavLst>
                                    </p:anim>
                                    <p:anim calcmode="lin" valueType="num">
                                      <p:cBhvr>
                                        <p:cTn id="10" dur="75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17">
                                          <p:stCondLst>
                                            <p:cond delay="0"/>
                                          </p:stCondLst>
                                        </p:cTn>
                                        <p:tgtEl>
                                          <p:spTgt spid="5"/>
                                        </p:tgtEl>
                                      </p:cBhvr>
                                    </p:animEffect>
                                    <p:anim calcmode="lin" valueType="num">
                                      <p:cBhvr>
                                        <p:cTn id="20"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5" dur="10">
                                          <p:stCondLst>
                                            <p:cond delay="244"/>
                                          </p:stCondLst>
                                        </p:cTn>
                                        <p:tgtEl>
                                          <p:spTgt spid="5"/>
                                        </p:tgtEl>
                                      </p:cBhvr>
                                      <p:to x="100000" y="60000"/>
                                    </p:animScale>
                                    <p:animScale>
                                      <p:cBhvr>
                                        <p:cTn id="26" dur="62" decel="50000">
                                          <p:stCondLst>
                                            <p:cond delay="254"/>
                                          </p:stCondLst>
                                        </p:cTn>
                                        <p:tgtEl>
                                          <p:spTgt spid="5"/>
                                        </p:tgtEl>
                                      </p:cBhvr>
                                      <p:to x="100000" y="100000"/>
                                    </p:animScale>
                                    <p:animScale>
                                      <p:cBhvr>
                                        <p:cTn id="27" dur="10">
                                          <p:stCondLst>
                                            <p:cond delay="492"/>
                                          </p:stCondLst>
                                        </p:cTn>
                                        <p:tgtEl>
                                          <p:spTgt spid="5"/>
                                        </p:tgtEl>
                                      </p:cBhvr>
                                      <p:to x="100000" y="80000"/>
                                    </p:animScale>
                                    <p:animScale>
                                      <p:cBhvr>
                                        <p:cTn id="28" dur="62" decel="50000">
                                          <p:stCondLst>
                                            <p:cond delay="502"/>
                                          </p:stCondLst>
                                        </p:cTn>
                                        <p:tgtEl>
                                          <p:spTgt spid="5"/>
                                        </p:tgtEl>
                                      </p:cBhvr>
                                      <p:to x="100000" y="100000"/>
                                    </p:animScale>
                                    <p:animScale>
                                      <p:cBhvr>
                                        <p:cTn id="29" dur="10">
                                          <p:stCondLst>
                                            <p:cond delay="616"/>
                                          </p:stCondLst>
                                        </p:cTn>
                                        <p:tgtEl>
                                          <p:spTgt spid="5"/>
                                        </p:tgtEl>
                                      </p:cBhvr>
                                      <p:to x="100000" y="90000"/>
                                    </p:animScale>
                                    <p:animScale>
                                      <p:cBhvr>
                                        <p:cTn id="30" dur="62" decel="50000">
                                          <p:stCondLst>
                                            <p:cond delay="625"/>
                                          </p:stCondLst>
                                        </p:cTn>
                                        <p:tgtEl>
                                          <p:spTgt spid="5"/>
                                        </p:tgtEl>
                                      </p:cBhvr>
                                      <p:to x="100000" y="100000"/>
                                    </p:animScale>
                                    <p:animScale>
                                      <p:cBhvr>
                                        <p:cTn id="31" dur="10">
                                          <p:stCondLst>
                                            <p:cond delay="678"/>
                                          </p:stCondLst>
                                        </p:cTn>
                                        <p:tgtEl>
                                          <p:spTgt spid="5"/>
                                        </p:tgtEl>
                                      </p:cBhvr>
                                      <p:to x="100000" y="95000"/>
                                    </p:animScale>
                                    <p:animScale>
                                      <p:cBhvr>
                                        <p:cTn id="32" dur="62" decel="50000">
                                          <p:stCondLst>
                                            <p:cond delay="688"/>
                                          </p:stCondLst>
                                        </p:cTn>
                                        <p:tgtEl>
                                          <p:spTgt spid="5"/>
                                        </p:tgtEl>
                                      </p:cBhvr>
                                      <p:to x="100000" y="100000"/>
                                    </p:animScale>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50"/>
                                        <p:tgtEl>
                                          <p:spTgt spid="20"/>
                                        </p:tgtEl>
                                      </p:cBhvr>
                                    </p:animEffect>
                                    <p:anim calcmode="lin" valueType="num">
                                      <p:cBhvr>
                                        <p:cTn id="42" dur="750" fill="hold"/>
                                        <p:tgtEl>
                                          <p:spTgt spid="20"/>
                                        </p:tgtEl>
                                        <p:attrNameLst>
                                          <p:attrName>style.rotation</p:attrName>
                                        </p:attrNameLst>
                                      </p:cBhvr>
                                      <p:tavLst>
                                        <p:tav tm="0">
                                          <p:val>
                                            <p:fltVal val="720"/>
                                          </p:val>
                                        </p:tav>
                                        <p:tav tm="100000">
                                          <p:val>
                                            <p:fltVal val="0"/>
                                          </p:val>
                                        </p:tav>
                                      </p:tavLst>
                                    </p:anim>
                                    <p:anim calcmode="lin" valueType="num">
                                      <p:cBhvr>
                                        <p:cTn id="43" dur="750" fill="hold"/>
                                        <p:tgtEl>
                                          <p:spTgt spid="20"/>
                                        </p:tgtEl>
                                        <p:attrNameLst>
                                          <p:attrName>ppt_h</p:attrName>
                                        </p:attrNameLst>
                                      </p:cBhvr>
                                      <p:tavLst>
                                        <p:tav tm="0">
                                          <p:val>
                                            <p:fltVal val="0"/>
                                          </p:val>
                                        </p:tav>
                                        <p:tav tm="100000">
                                          <p:val>
                                            <p:strVal val="#ppt_h"/>
                                          </p:val>
                                        </p:tav>
                                      </p:tavLst>
                                    </p:anim>
                                    <p:anim calcmode="lin" valueType="num">
                                      <p:cBhvr>
                                        <p:cTn id="44" dur="750" fill="hold"/>
                                        <p:tgtEl>
                                          <p:spTgt spid="20"/>
                                        </p:tgtEl>
                                        <p:attrNameLst>
                                          <p:attrName>ppt_w</p:attrName>
                                        </p:attrNameLst>
                                      </p:cBhvr>
                                      <p:tavLst>
                                        <p:tav tm="0">
                                          <p:val>
                                            <p:fltVal val="0"/>
                                          </p:val>
                                        </p:tav>
                                        <p:tav tm="100000">
                                          <p:val>
                                            <p:strVal val="#ppt_w"/>
                                          </p:val>
                                        </p:tav>
                                      </p:tavLst>
                                    </p:anim>
                                  </p:childTnLst>
                                </p:cTn>
                              </p:par>
                            </p:childTnLst>
                          </p:cTn>
                        </p:par>
                        <p:par>
                          <p:cTn id="45" fill="hold">
                            <p:stCondLst>
                              <p:cond delay="75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217">
                                          <p:stCondLst>
                                            <p:cond delay="0"/>
                                          </p:stCondLst>
                                        </p:cTn>
                                        <p:tgtEl>
                                          <p:spTgt spid="9"/>
                                        </p:tgtEl>
                                      </p:cBhvr>
                                    </p:animEffect>
                                    <p:anim calcmode="lin" valueType="num">
                                      <p:cBhvr>
                                        <p:cTn id="54"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57"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58"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59" dur="10">
                                          <p:stCondLst>
                                            <p:cond delay="244"/>
                                          </p:stCondLst>
                                        </p:cTn>
                                        <p:tgtEl>
                                          <p:spTgt spid="9"/>
                                        </p:tgtEl>
                                      </p:cBhvr>
                                      <p:to x="100000" y="60000"/>
                                    </p:animScale>
                                    <p:animScale>
                                      <p:cBhvr>
                                        <p:cTn id="60" dur="62" decel="50000">
                                          <p:stCondLst>
                                            <p:cond delay="254"/>
                                          </p:stCondLst>
                                        </p:cTn>
                                        <p:tgtEl>
                                          <p:spTgt spid="9"/>
                                        </p:tgtEl>
                                      </p:cBhvr>
                                      <p:to x="100000" y="100000"/>
                                    </p:animScale>
                                    <p:animScale>
                                      <p:cBhvr>
                                        <p:cTn id="61" dur="10">
                                          <p:stCondLst>
                                            <p:cond delay="492"/>
                                          </p:stCondLst>
                                        </p:cTn>
                                        <p:tgtEl>
                                          <p:spTgt spid="9"/>
                                        </p:tgtEl>
                                      </p:cBhvr>
                                      <p:to x="100000" y="80000"/>
                                    </p:animScale>
                                    <p:animScale>
                                      <p:cBhvr>
                                        <p:cTn id="62" dur="62" decel="50000">
                                          <p:stCondLst>
                                            <p:cond delay="502"/>
                                          </p:stCondLst>
                                        </p:cTn>
                                        <p:tgtEl>
                                          <p:spTgt spid="9"/>
                                        </p:tgtEl>
                                      </p:cBhvr>
                                      <p:to x="100000" y="100000"/>
                                    </p:animScale>
                                    <p:animScale>
                                      <p:cBhvr>
                                        <p:cTn id="63" dur="10">
                                          <p:stCondLst>
                                            <p:cond delay="616"/>
                                          </p:stCondLst>
                                        </p:cTn>
                                        <p:tgtEl>
                                          <p:spTgt spid="9"/>
                                        </p:tgtEl>
                                      </p:cBhvr>
                                      <p:to x="100000" y="90000"/>
                                    </p:animScale>
                                    <p:animScale>
                                      <p:cBhvr>
                                        <p:cTn id="64" dur="62" decel="50000">
                                          <p:stCondLst>
                                            <p:cond delay="625"/>
                                          </p:stCondLst>
                                        </p:cTn>
                                        <p:tgtEl>
                                          <p:spTgt spid="9"/>
                                        </p:tgtEl>
                                      </p:cBhvr>
                                      <p:to x="100000" y="100000"/>
                                    </p:animScale>
                                    <p:animScale>
                                      <p:cBhvr>
                                        <p:cTn id="65" dur="10">
                                          <p:stCondLst>
                                            <p:cond delay="678"/>
                                          </p:stCondLst>
                                        </p:cTn>
                                        <p:tgtEl>
                                          <p:spTgt spid="9"/>
                                        </p:tgtEl>
                                      </p:cBhvr>
                                      <p:to x="100000" y="95000"/>
                                    </p:animScale>
                                    <p:animScale>
                                      <p:cBhvr>
                                        <p:cTn id="66" dur="62" decel="50000">
                                          <p:stCondLst>
                                            <p:cond delay="688"/>
                                          </p:stCondLst>
                                        </p:cTn>
                                        <p:tgtEl>
                                          <p:spTgt spid="9"/>
                                        </p:tgtEl>
                                      </p:cBhvr>
                                      <p:to x="100000" y="100000"/>
                                    </p:animScale>
                                  </p:childTnLst>
                                </p:cTn>
                              </p:par>
                            </p:childTnLst>
                          </p:cTn>
                        </p:par>
                        <p:par>
                          <p:cTn id="67" fill="hold">
                            <p:stCondLst>
                              <p:cond delay="750"/>
                            </p:stCondLst>
                            <p:childTnLst>
                              <p:par>
                                <p:cTn id="68" presetID="26" presetClass="entr" presetSubtype="0"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down)">
                                      <p:cBhvr>
                                        <p:cTn id="70" dur="217">
                                          <p:stCondLst>
                                            <p:cond delay="0"/>
                                          </p:stCondLst>
                                        </p:cTn>
                                        <p:tgtEl>
                                          <p:spTgt spid="11"/>
                                        </p:tgtEl>
                                      </p:cBhvr>
                                    </p:animEffect>
                                    <p:anim calcmode="lin" valueType="num">
                                      <p:cBhvr>
                                        <p:cTn id="71"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2"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3"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74"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75"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76" dur="10">
                                          <p:stCondLst>
                                            <p:cond delay="244"/>
                                          </p:stCondLst>
                                        </p:cTn>
                                        <p:tgtEl>
                                          <p:spTgt spid="11"/>
                                        </p:tgtEl>
                                      </p:cBhvr>
                                      <p:to x="100000" y="60000"/>
                                    </p:animScale>
                                    <p:animScale>
                                      <p:cBhvr>
                                        <p:cTn id="77" dur="62" decel="50000">
                                          <p:stCondLst>
                                            <p:cond delay="254"/>
                                          </p:stCondLst>
                                        </p:cTn>
                                        <p:tgtEl>
                                          <p:spTgt spid="11"/>
                                        </p:tgtEl>
                                      </p:cBhvr>
                                      <p:to x="100000" y="100000"/>
                                    </p:animScale>
                                    <p:animScale>
                                      <p:cBhvr>
                                        <p:cTn id="78" dur="10">
                                          <p:stCondLst>
                                            <p:cond delay="492"/>
                                          </p:stCondLst>
                                        </p:cTn>
                                        <p:tgtEl>
                                          <p:spTgt spid="11"/>
                                        </p:tgtEl>
                                      </p:cBhvr>
                                      <p:to x="100000" y="80000"/>
                                    </p:animScale>
                                    <p:animScale>
                                      <p:cBhvr>
                                        <p:cTn id="79" dur="62" decel="50000">
                                          <p:stCondLst>
                                            <p:cond delay="502"/>
                                          </p:stCondLst>
                                        </p:cTn>
                                        <p:tgtEl>
                                          <p:spTgt spid="11"/>
                                        </p:tgtEl>
                                      </p:cBhvr>
                                      <p:to x="100000" y="100000"/>
                                    </p:animScale>
                                    <p:animScale>
                                      <p:cBhvr>
                                        <p:cTn id="80" dur="10">
                                          <p:stCondLst>
                                            <p:cond delay="616"/>
                                          </p:stCondLst>
                                        </p:cTn>
                                        <p:tgtEl>
                                          <p:spTgt spid="11"/>
                                        </p:tgtEl>
                                      </p:cBhvr>
                                      <p:to x="100000" y="90000"/>
                                    </p:animScale>
                                    <p:animScale>
                                      <p:cBhvr>
                                        <p:cTn id="81" dur="62" decel="50000">
                                          <p:stCondLst>
                                            <p:cond delay="625"/>
                                          </p:stCondLst>
                                        </p:cTn>
                                        <p:tgtEl>
                                          <p:spTgt spid="11"/>
                                        </p:tgtEl>
                                      </p:cBhvr>
                                      <p:to x="100000" y="100000"/>
                                    </p:animScale>
                                    <p:animScale>
                                      <p:cBhvr>
                                        <p:cTn id="82" dur="10">
                                          <p:stCondLst>
                                            <p:cond delay="678"/>
                                          </p:stCondLst>
                                        </p:cTn>
                                        <p:tgtEl>
                                          <p:spTgt spid="11"/>
                                        </p:tgtEl>
                                      </p:cBhvr>
                                      <p:to x="100000" y="95000"/>
                                    </p:animScale>
                                    <p:animScale>
                                      <p:cBhvr>
                                        <p:cTn id="83" dur="62" decel="50000">
                                          <p:stCondLst>
                                            <p:cond delay="688"/>
                                          </p:stCondLst>
                                        </p:cTn>
                                        <p:tgtEl>
                                          <p:spTgt spid="11"/>
                                        </p:tgtEl>
                                      </p:cBhvr>
                                      <p:to x="100000" y="100000"/>
                                    </p:animScale>
                                  </p:childTnLst>
                                </p:cTn>
                              </p:par>
                            </p:childTnLst>
                          </p:cTn>
                        </p:par>
                        <p:par>
                          <p:cTn id="84" fill="hold">
                            <p:stCondLst>
                              <p:cond delay="1500"/>
                            </p:stCondLst>
                            <p:childTnLst>
                              <p:par>
                                <p:cTn id="85" presetID="26"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217">
                                          <p:stCondLst>
                                            <p:cond delay="0"/>
                                          </p:stCondLst>
                                        </p:cTn>
                                        <p:tgtEl>
                                          <p:spTgt spid="21"/>
                                        </p:tgtEl>
                                      </p:cBhvr>
                                    </p:animEffect>
                                    <p:anim calcmode="lin" valueType="num">
                                      <p:cBhvr>
                                        <p:cTn id="88"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91"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92"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93" dur="10">
                                          <p:stCondLst>
                                            <p:cond delay="244"/>
                                          </p:stCondLst>
                                        </p:cTn>
                                        <p:tgtEl>
                                          <p:spTgt spid="21"/>
                                        </p:tgtEl>
                                      </p:cBhvr>
                                      <p:to x="100000" y="60000"/>
                                    </p:animScale>
                                    <p:animScale>
                                      <p:cBhvr>
                                        <p:cTn id="94" dur="62" decel="50000">
                                          <p:stCondLst>
                                            <p:cond delay="254"/>
                                          </p:stCondLst>
                                        </p:cTn>
                                        <p:tgtEl>
                                          <p:spTgt spid="21"/>
                                        </p:tgtEl>
                                      </p:cBhvr>
                                      <p:to x="100000" y="100000"/>
                                    </p:animScale>
                                    <p:animScale>
                                      <p:cBhvr>
                                        <p:cTn id="95" dur="10">
                                          <p:stCondLst>
                                            <p:cond delay="492"/>
                                          </p:stCondLst>
                                        </p:cTn>
                                        <p:tgtEl>
                                          <p:spTgt spid="21"/>
                                        </p:tgtEl>
                                      </p:cBhvr>
                                      <p:to x="100000" y="80000"/>
                                    </p:animScale>
                                    <p:animScale>
                                      <p:cBhvr>
                                        <p:cTn id="96" dur="62" decel="50000">
                                          <p:stCondLst>
                                            <p:cond delay="502"/>
                                          </p:stCondLst>
                                        </p:cTn>
                                        <p:tgtEl>
                                          <p:spTgt spid="21"/>
                                        </p:tgtEl>
                                      </p:cBhvr>
                                      <p:to x="100000" y="100000"/>
                                    </p:animScale>
                                    <p:animScale>
                                      <p:cBhvr>
                                        <p:cTn id="97" dur="10">
                                          <p:stCondLst>
                                            <p:cond delay="616"/>
                                          </p:stCondLst>
                                        </p:cTn>
                                        <p:tgtEl>
                                          <p:spTgt spid="21"/>
                                        </p:tgtEl>
                                      </p:cBhvr>
                                      <p:to x="100000" y="90000"/>
                                    </p:animScale>
                                    <p:animScale>
                                      <p:cBhvr>
                                        <p:cTn id="98" dur="62" decel="50000">
                                          <p:stCondLst>
                                            <p:cond delay="625"/>
                                          </p:stCondLst>
                                        </p:cTn>
                                        <p:tgtEl>
                                          <p:spTgt spid="21"/>
                                        </p:tgtEl>
                                      </p:cBhvr>
                                      <p:to x="100000" y="100000"/>
                                    </p:animScale>
                                    <p:animScale>
                                      <p:cBhvr>
                                        <p:cTn id="99" dur="10">
                                          <p:stCondLst>
                                            <p:cond delay="678"/>
                                          </p:stCondLst>
                                        </p:cTn>
                                        <p:tgtEl>
                                          <p:spTgt spid="21"/>
                                        </p:tgtEl>
                                      </p:cBhvr>
                                      <p:to x="100000" y="95000"/>
                                    </p:animScale>
                                    <p:animScale>
                                      <p:cBhvr>
                                        <p:cTn id="100" dur="62" decel="50000">
                                          <p:stCondLst>
                                            <p:cond delay="688"/>
                                          </p:stCondLst>
                                        </p:cTn>
                                        <p:tgtEl>
                                          <p:spTgt spid="21"/>
                                        </p:tgtEl>
                                      </p:cBhvr>
                                      <p:to x="100000" y="100000"/>
                                    </p:animScale>
                                  </p:childTnLst>
                                </p:cTn>
                              </p:par>
                            </p:childTnLst>
                          </p:cTn>
                        </p:par>
                        <p:par>
                          <p:cTn id="101" fill="hold">
                            <p:stCondLst>
                              <p:cond delay="2250"/>
                            </p:stCondLst>
                            <p:childTnLst>
                              <p:par>
                                <p:cTn id="102" presetID="22" presetClass="entr" presetSubtype="8"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wipe(left)">
                                      <p:cBhvr>
                                        <p:cTn id="10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8000" b="-8000"/>
          </a:stretch>
        </a:blip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309AF13-D6AC-351C-FE17-FFAB2100043B}"/>
              </a:ext>
            </a:extLst>
          </p:cNvPr>
          <p:cNvGrpSpPr/>
          <p:nvPr/>
        </p:nvGrpSpPr>
        <p:grpSpPr>
          <a:xfrm>
            <a:off x="542924" y="232250"/>
            <a:ext cx="4867501" cy="407481"/>
            <a:chOff x="542924" y="232250"/>
            <a:chExt cx="4867501" cy="407481"/>
          </a:xfrm>
        </p:grpSpPr>
        <p:pic>
          <p:nvPicPr>
            <p:cNvPr id="2" name="Imagen 1">
              <a:extLst>
                <a:ext uri="{FF2B5EF4-FFF2-40B4-BE49-F238E27FC236}">
                  <a16:creationId xmlns:a16="http://schemas.microsoft.com/office/drawing/2014/main" id="{F75D28F0-E1FA-4E3E-E3D0-84D4875912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924" y="243731"/>
              <a:ext cx="4867501"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F024D500-A588-43C6-C36A-F352104C3B81}"/>
                </a:ext>
              </a:extLst>
            </p:cNvPr>
            <p:cNvSpPr txBox="1"/>
            <p:nvPr/>
          </p:nvSpPr>
          <p:spPr>
            <a:xfrm>
              <a:off x="693871" y="232250"/>
              <a:ext cx="4609059"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In what way only can peace be obtained</a:t>
              </a:r>
              <a:r>
                <a:rPr lang="es-ES" b="1" dirty="0">
                  <a:solidFill>
                    <a:schemeClr val="bg1"/>
                  </a:solidFill>
                  <a:effectLst>
                    <a:outerShdw blurRad="38100" dist="38100" dir="2700000" algn="tl">
                      <a:srgbClr val="000000">
                        <a:alpha val="43137"/>
                      </a:srgbClr>
                    </a:outerShdw>
                  </a:effectLst>
                </a:rPr>
                <a:t>?</a:t>
              </a:r>
            </a:p>
          </p:txBody>
        </p:sp>
      </p:grpSp>
      <p:grpSp>
        <p:nvGrpSpPr>
          <p:cNvPr id="21" name="Grupo 20">
            <a:extLst>
              <a:ext uri="{FF2B5EF4-FFF2-40B4-BE49-F238E27FC236}">
                <a16:creationId xmlns:a16="http://schemas.microsoft.com/office/drawing/2014/main" id="{7565AE7D-54A0-1B68-3454-D3697F046E5C}"/>
              </a:ext>
            </a:extLst>
          </p:cNvPr>
          <p:cNvGrpSpPr/>
          <p:nvPr/>
        </p:nvGrpSpPr>
        <p:grpSpPr>
          <a:xfrm>
            <a:off x="152174" y="176925"/>
            <a:ext cx="533648" cy="555041"/>
            <a:chOff x="152174" y="176925"/>
            <a:chExt cx="533648" cy="555041"/>
          </a:xfrm>
        </p:grpSpPr>
        <p:pic>
          <p:nvPicPr>
            <p:cNvPr id="6" name="Imagen 5">
              <a:extLst>
                <a:ext uri="{FF2B5EF4-FFF2-40B4-BE49-F238E27FC236}">
                  <a16:creationId xmlns:a16="http://schemas.microsoft.com/office/drawing/2014/main" id="{8EFA4534-9336-E07C-E42A-FECFE05C6F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222" y="176925"/>
              <a:ext cx="525600" cy="525600"/>
            </a:xfrm>
            <a:prstGeom prst="rect">
              <a:avLst/>
            </a:prstGeom>
          </p:spPr>
        </p:pic>
        <p:sp>
          <p:nvSpPr>
            <p:cNvPr id="7" name="CuadroTexto 6">
              <a:extLst>
                <a:ext uri="{FF2B5EF4-FFF2-40B4-BE49-F238E27FC236}">
                  <a16:creationId xmlns:a16="http://schemas.microsoft.com/office/drawing/2014/main" id="{F1648AA3-9F58-5678-677E-6CFBF601D391}"/>
                </a:ext>
              </a:extLst>
            </p:cNvPr>
            <p:cNvSpPr txBox="1"/>
            <p:nvPr/>
          </p:nvSpPr>
          <p:spPr>
            <a:xfrm>
              <a:off x="152174" y="270301"/>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24" name="Grupo 23">
            <a:extLst>
              <a:ext uri="{FF2B5EF4-FFF2-40B4-BE49-F238E27FC236}">
                <a16:creationId xmlns:a16="http://schemas.microsoft.com/office/drawing/2014/main" id="{85AEB50F-5258-15B9-C83F-204CD8248F84}"/>
              </a:ext>
            </a:extLst>
          </p:cNvPr>
          <p:cNvGrpSpPr/>
          <p:nvPr/>
        </p:nvGrpSpPr>
        <p:grpSpPr>
          <a:xfrm>
            <a:off x="4335578" y="3842082"/>
            <a:ext cx="6684847" cy="407481"/>
            <a:chOff x="4335578" y="3842082"/>
            <a:chExt cx="6684847" cy="407481"/>
          </a:xfrm>
        </p:grpSpPr>
        <p:pic>
          <p:nvPicPr>
            <p:cNvPr id="8" name="Imagen 7">
              <a:extLst>
                <a:ext uri="{FF2B5EF4-FFF2-40B4-BE49-F238E27FC236}">
                  <a16:creationId xmlns:a16="http://schemas.microsoft.com/office/drawing/2014/main" id="{715E042B-E077-DE33-5961-AE7245492C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35578" y="3853563"/>
              <a:ext cx="6684847"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5747D826-EB5F-4ACB-7CA8-A63E65DDBE0F}"/>
                </a:ext>
              </a:extLst>
            </p:cNvPr>
            <p:cNvSpPr txBox="1"/>
            <p:nvPr/>
          </p:nvSpPr>
          <p:spPr>
            <a:xfrm>
              <a:off x="4526078" y="3842082"/>
              <a:ext cx="6227647"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steps should be taken after we have confessed sin</a:t>
              </a:r>
              <a:r>
                <a:rPr lang="es-ES" b="1" dirty="0">
                  <a:solidFill>
                    <a:schemeClr val="bg1"/>
                  </a:solidFill>
                  <a:effectLst>
                    <a:outerShdw blurRad="38100" dist="38100" dir="2700000" algn="tl">
                      <a:srgbClr val="000000">
                        <a:alpha val="43137"/>
                      </a:srgbClr>
                    </a:outerShdw>
                  </a:effectLst>
                </a:rPr>
                <a:t>?</a:t>
              </a:r>
            </a:p>
          </p:txBody>
        </p:sp>
      </p:grpSp>
      <p:grpSp>
        <p:nvGrpSpPr>
          <p:cNvPr id="23" name="Grupo 22">
            <a:extLst>
              <a:ext uri="{FF2B5EF4-FFF2-40B4-BE49-F238E27FC236}">
                <a16:creationId xmlns:a16="http://schemas.microsoft.com/office/drawing/2014/main" id="{22C48442-03A1-875C-8AAA-FDDE63067319}"/>
              </a:ext>
            </a:extLst>
          </p:cNvPr>
          <p:cNvGrpSpPr/>
          <p:nvPr/>
        </p:nvGrpSpPr>
        <p:grpSpPr>
          <a:xfrm>
            <a:off x="3984381" y="3786757"/>
            <a:ext cx="533648" cy="555041"/>
            <a:chOff x="3984381" y="3786757"/>
            <a:chExt cx="533648" cy="555041"/>
          </a:xfrm>
        </p:grpSpPr>
        <p:pic>
          <p:nvPicPr>
            <p:cNvPr id="10" name="Imagen 9">
              <a:extLst>
                <a:ext uri="{FF2B5EF4-FFF2-40B4-BE49-F238E27FC236}">
                  <a16:creationId xmlns:a16="http://schemas.microsoft.com/office/drawing/2014/main" id="{D7E88D3E-9054-C49A-258A-442173D9A0D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92429" y="3786757"/>
              <a:ext cx="525600" cy="525600"/>
            </a:xfrm>
            <a:prstGeom prst="rect">
              <a:avLst/>
            </a:prstGeom>
          </p:spPr>
        </p:pic>
        <p:sp>
          <p:nvSpPr>
            <p:cNvPr id="11" name="CuadroTexto 10">
              <a:extLst>
                <a:ext uri="{FF2B5EF4-FFF2-40B4-BE49-F238E27FC236}">
                  <a16:creationId xmlns:a16="http://schemas.microsoft.com/office/drawing/2014/main" id="{D8717D71-8F31-9757-FE55-F8FE78C0AC0C}"/>
                </a:ext>
              </a:extLst>
            </p:cNvPr>
            <p:cNvSpPr txBox="1"/>
            <p:nvPr/>
          </p:nvSpPr>
          <p:spPr>
            <a:xfrm>
              <a:off x="3984381" y="3880133"/>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sp>
        <p:nvSpPr>
          <p:cNvPr id="5" name="CuadroTexto 4">
            <a:extLst>
              <a:ext uri="{FF2B5EF4-FFF2-40B4-BE49-F238E27FC236}">
                <a16:creationId xmlns:a16="http://schemas.microsoft.com/office/drawing/2014/main" id="{6D9AE7CE-0066-2F4B-763E-95BCA6E3D06A}"/>
              </a:ext>
            </a:extLst>
          </p:cNvPr>
          <p:cNvSpPr txBox="1"/>
          <p:nvPr/>
        </p:nvSpPr>
        <p:spPr>
          <a:xfrm>
            <a:off x="236442" y="976414"/>
            <a:ext cx="4867501" cy="2585323"/>
          </a:xfrm>
          <a:prstGeom prst="rect">
            <a:avLst/>
          </a:prstGeom>
          <a:noFill/>
        </p:spPr>
        <p:txBody>
          <a:bodyPr wrap="square">
            <a:spAutoFit/>
          </a:bodyPr>
          <a:lstStyle/>
          <a:p>
            <a:r>
              <a:rPr lang="en-US" b="1" dirty="0"/>
              <a:t>But God offers it to you as a gift, “without money and without price.” Isaiah 55:1. It is yours if you will but reach out your hand and grasp it. The Lord says, “Though your sins be as scarlet, they shall be as white as snow; though they be red like crimson, they shall be as wool.” Isaiah 1:18. “A new heart also will I give you, and a new spirit will I put within you.” Ezekiel 36:26</a:t>
            </a:r>
            <a:r>
              <a:rPr lang="es-ES" b="1" dirty="0"/>
              <a:t>)</a:t>
            </a:r>
          </a:p>
        </p:txBody>
      </p:sp>
      <p:sp>
        <p:nvSpPr>
          <p:cNvPr id="13" name="CuadroTexto 12">
            <a:extLst>
              <a:ext uri="{FF2B5EF4-FFF2-40B4-BE49-F238E27FC236}">
                <a16:creationId xmlns:a16="http://schemas.microsoft.com/office/drawing/2014/main" id="{A4775E2C-DEF1-5E87-4182-0C7680E88906}"/>
              </a:ext>
            </a:extLst>
          </p:cNvPr>
          <p:cNvSpPr txBox="1"/>
          <p:nvPr/>
        </p:nvSpPr>
        <p:spPr>
          <a:xfrm>
            <a:off x="4141286" y="4381207"/>
            <a:ext cx="3646134" cy="2308324"/>
          </a:xfrm>
          <a:prstGeom prst="rect">
            <a:avLst/>
          </a:prstGeom>
          <a:noFill/>
        </p:spPr>
        <p:txBody>
          <a:bodyPr wrap="square">
            <a:spAutoFit/>
          </a:bodyPr>
          <a:lstStyle/>
          <a:p>
            <a:r>
              <a:rPr lang="en-US" b="1" dirty="0"/>
              <a:t>You have confessed your sins, and in heart put them away. You have resolved to give yourself to God. Now go to Him, and ask that He will wash away your sins and give you a new heart. Then  believe that He does this because He has promised</a:t>
            </a:r>
            <a:r>
              <a:rPr lang="es-ES" b="1" dirty="0"/>
              <a:t>. </a:t>
            </a:r>
          </a:p>
        </p:txBody>
      </p:sp>
      <p:pic>
        <p:nvPicPr>
          <p:cNvPr id="17" name="Imagen 16" descr="Dibujo de un hombre&#10;&#10;El contenido generado por IA puede ser incorrecto.">
            <a:extLst>
              <a:ext uri="{FF2B5EF4-FFF2-40B4-BE49-F238E27FC236}">
                <a16:creationId xmlns:a16="http://schemas.microsoft.com/office/drawing/2014/main" id="{BE36248E-7AD5-860E-0E80-1F4152C18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7043" y="115809"/>
            <a:ext cx="4744735" cy="3566155"/>
          </a:xfrm>
          <a:prstGeom prst="rect">
            <a:avLst/>
          </a:prstGeom>
          <a:ln w="38100" cap="sq">
            <a:solidFill>
              <a:srgbClr val="C3B321"/>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A7CBFD89-9F99-3FED-7720-760052E62015}"/>
              </a:ext>
            </a:extLst>
          </p:cNvPr>
          <p:cNvPicPr>
            <a:picLocks noChangeAspect="1"/>
          </p:cNvPicPr>
          <p:nvPr/>
        </p:nvPicPr>
        <p:blipFill>
          <a:blip r:embed="rId9"/>
          <a:srcRect t="17291" r="53178"/>
          <a:stretch>
            <a:fillRect/>
          </a:stretch>
        </p:blipFill>
        <p:spPr>
          <a:xfrm>
            <a:off x="5302930" y="2105725"/>
            <a:ext cx="1586140" cy="1570077"/>
          </a:xfrm>
          <a:prstGeom prst="rect">
            <a:avLst/>
          </a:prstGeom>
          <a:ln w="38100" cap="sq">
            <a:solidFill>
              <a:srgbClr val="C3B321"/>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7D168ED1-8F59-CBB0-63C0-D278334BB397}"/>
              </a:ext>
            </a:extLst>
          </p:cNvPr>
          <p:cNvPicPr>
            <a:picLocks noChangeAspect="1"/>
          </p:cNvPicPr>
          <p:nvPr/>
        </p:nvPicPr>
        <p:blipFill>
          <a:blip r:embed="rId10"/>
          <a:stretch>
            <a:fillRect/>
          </a:stretch>
        </p:blipFill>
        <p:spPr>
          <a:xfrm>
            <a:off x="5302930" y="727737"/>
            <a:ext cx="1586139" cy="1189604"/>
          </a:xfrm>
          <a:prstGeom prst="rect">
            <a:avLst/>
          </a:prstGeom>
          <a:ln w="38100" cap="sq">
            <a:solidFill>
              <a:srgbClr val="C3B321"/>
            </a:solidFill>
            <a:prstDash val="solid"/>
            <a:miter lim="800000"/>
          </a:ln>
          <a:effectLst>
            <a:outerShdw blurRad="50800" dist="38100" dir="2700000" algn="tl" rotWithShape="0">
              <a:srgbClr val="000000">
                <a:alpha val="43000"/>
              </a:srgbClr>
            </a:outerShdw>
          </a:effectLst>
        </p:spPr>
      </p:pic>
      <p:pic>
        <p:nvPicPr>
          <p:cNvPr id="20" name="Imagen 19" descr="Un atardecer en el campo&#10;&#10;El contenido generado por IA puede ser incorrecto.">
            <a:extLst>
              <a:ext uri="{FF2B5EF4-FFF2-40B4-BE49-F238E27FC236}">
                <a16:creationId xmlns:a16="http://schemas.microsoft.com/office/drawing/2014/main" id="{9145197B-6E2C-023F-A3C6-F62BD76C0A99}"/>
              </a:ext>
            </a:extLst>
          </p:cNvPr>
          <p:cNvPicPr>
            <a:picLocks noChangeAspect="1"/>
          </p:cNvPicPr>
          <p:nvPr/>
        </p:nvPicPr>
        <p:blipFill rotWithShape="1">
          <a:blip r:embed="rId11">
            <a:extLst>
              <a:ext uri="{28A0092B-C50C-407E-A947-70E740481C1C}">
                <a14:useLocalDpi xmlns:a14="http://schemas.microsoft.com/office/drawing/2010/main" val="0"/>
              </a:ext>
            </a:extLst>
          </a:blip>
          <a:srcRect l="-216" t="41444" r="216" b="6644"/>
          <a:stretch>
            <a:fillRect/>
          </a:stretch>
        </p:blipFill>
        <p:spPr>
          <a:xfrm>
            <a:off x="152174" y="3880133"/>
            <a:ext cx="3726204" cy="2800941"/>
          </a:xfrm>
          <a:prstGeom prst="rect">
            <a:avLst/>
          </a:prstGeom>
          <a:ln w="38100" cap="sq">
            <a:solidFill>
              <a:srgbClr val="E8C2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6E787102-4E19-AA6A-524C-7CD79E36D1DA}"/>
              </a:ext>
            </a:extLst>
          </p:cNvPr>
          <p:cNvPicPr>
            <a:picLocks noChangeAspect="1"/>
          </p:cNvPicPr>
          <p:nvPr/>
        </p:nvPicPr>
        <p:blipFill>
          <a:blip r:embed="rId12"/>
          <a:stretch>
            <a:fillRect/>
          </a:stretch>
        </p:blipFill>
        <p:spPr>
          <a:xfrm>
            <a:off x="8050328" y="4352482"/>
            <a:ext cx="3786692" cy="2400763"/>
          </a:xfrm>
          <a:prstGeom prst="rect">
            <a:avLst/>
          </a:prstGeom>
          <a:ln w="38100" cap="sq">
            <a:solidFill>
              <a:srgbClr val="E8C2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6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anim calcmode="lin" valueType="num">
                                      <p:cBhvr>
                                        <p:cTn id="8" dur="750" fill="hold"/>
                                        <p:tgtEl>
                                          <p:spTgt spid="21"/>
                                        </p:tgtEl>
                                        <p:attrNameLst>
                                          <p:attrName>style.rotation</p:attrName>
                                        </p:attrNameLst>
                                      </p:cBhvr>
                                      <p:tavLst>
                                        <p:tav tm="0">
                                          <p:val>
                                            <p:fltVal val="720"/>
                                          </p:val>
                                        </p:tav>
                                        <p:tav tm="100000">
                                          <p:val>
                                            <p:fltVal val="0"/>
                                          </p:val>
                                        </p:tav>
                                      </p:tavLst>
                                    </p:anim>
                                    <p:anim calcmode="lin" valueType="num">
                                      <p:cBhvr>
                                        <p:cTn id="9" dur="750" fill="hold"/>
                                        <p:tgtEl>
                                          <p:spTgt spid="21"/>
                                        </p:tgtEl>
                                        <p:attrNameLst>
                                          <p:attrName>ppt_h</p:attrName>
                                        </p:attrNameLst>
                                      </p:cBhvr>
                                      <p:tavLst>
                                        <p:tav tm="0">
                                          <p:val>
                                            <p:fltVal val="0"/>
                                          </p:val>
                                        </p:tav>
                                        <p:tav tm="100000">
                                          <p:val>
                                            <p:strVal val="#ppt_h"/>
                                          </p:val>
                                        </p:tav>
                                      </p:tavLst>
                                    </p:anim>
                                    <p:anim calcmode="lin" valueType="num">
                                      <p:cBhvr>
                                        <p:cTn id="10" dur="750" fill="hold"/>
                                        <p:tgtEl>
                                          <p:spTgt spid="21"/>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250"/>
                            </p:stCondLst>
                            <p:childTnLst>
                              <p:par>
                                <p:cTn id="16" presetID="17" presetClass="entr" presetSubtype="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ppt_h/2"/>
                                          </p:val>
                                        </p:tav>
                                        <p:tav tm="100000">
                                          <p:val>
                                            <p:strVal val="#ppt_y"/>
                                          </p:val>
                                        </p:tav>
                                      </p:tavLst>
                                    </p:anim>
                                    <p:anim calcmode="lin" valueType="num">
                                      <p:cBhvr>
                                        <p:cTn id="20" dur="500" fill="hold"/>
                                        <p:tgtEl>
                                          <p:spTgt spid="17"/>
                                        </p:tgtEl>
                                        <p:attrNameLst>
                                          <p:attrName>ppt_w</p:attrName>
                                        </p:attrNameLst>
                                      </p:cBhvr>
                                      <p:tavLst>
                                        <p:tav tm="0">
                                          <p:val>
                                            <p:strVal val="#ppt_w"/>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500"/>
                            </p:stCondLst>
                            <p:childTnLst>
                              <p:par>
                                <p:cTn id="28" presetID="17" presetClass="entr" presetSubtype="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ppt_h/2"/>
                                          </p:val>
                                        </p:tav>
                                        <p:tav tm="100000">
                                          <p:val>
                                            <p:strVal val="#ppt_y"/>
                                          </p:val>
                                        </p:tav>
                                      </p:tavLst>
                                    </p:anim>
                                    <p:anim calcmode="lin" valueType="num">
                                      <p:cBhvr>
                                        <p:cTn id="32" dur="1000" fill="hold"/>
                                        <p:tgtEl>
                                          <p:spTgt spid="19"/>
                                        </p:tgtEl>
                                        <p:attrNameLst>
                                          <p:attrName>ppt_w</p:attrName>
                                        </p:attrNameLst>
                                      </p:cBhvr>
                                      <p:tavLst>
                                        <p:tav tm="0">
                                          <p:val>
                                            <p:strVal val="#ppt_w"/>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17" presetClass="entr" presetSubtype="1"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ppt_h/2"/>
                                          </p:val>
                                        </p:tav>
                                        <p:tav tm="100000">
                                          <p:val>
                                            <p:strVal val="#ppt_y"/>
                                          </p:val>
                                        </p:tav>
                                      </p:tavLst>
                                    </p:anim>
                                    <p:anim calcmode="lin" valueType="num">
                                      <p:cBhvr>
                                        <p:cTn id="39" dur="1000" fill="hold"/>
                                        <p:tgtEl>
                                          <p:spTgt spid="18"/>
                                        </p:tgtEl>
                                        <p:attrNameLst>
                                          <p:attrName>ppt_w</p:attrName>
                                        </p:attrNameLst>
                                      </p:cBhvr>
                                      <p:tavLst>
                                        <p:tav tm="0">
                                          <p:val>
                                            <p:strVal val="#ppt_w"/>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750"/>
                                        <p:tgtEl>
                                          <p:spTgt spid="23"/>
                                        </p:tgtEl>
                                      </p:cBhvr>
                                    </p:animEffect>
                                    <p:anim calcmode="lin" valueType="num">
                                      <p:cBhvr>
                                        <p:cTn id="46" dur="750" fill="hold"/>
                                        <p:tgtEl>
                                          <p:spTgt spid="23"/>
                                        </p:tgtEl>
                                        <p:attrNameLst>
                                          <p:attrName>style.rotation</p:attrName>
                                        </p:attrNameLst>
                                      </p:cBhvr>
                                      <p:tavLst>
                                        <p:tav tm="0">
                                          <p:val>
                                            <p:fltVal val="720"/>
                                          </p:val>
                                        </p:tav>
                                        <p:tav tm="100000">
                                          <p:val>
                                            <p:fltVal val="0"/>
                                          </p:val>
                                        </p:tav>
                                      </p:tavLst>
                                    </p:anim>
                                    <p:anim calcmode="lin" valueType="num">
                                      <p:cBhvr>
                                        <p:cTn id="47" dur="750" fill="hold"/>
                                        <p:tgtEl>
                                          <p:spTgt spid="23"/>
                                        </p:tgtEl>
                                        <p:attrNameLst>
                                          <p:attrName>ppt_h</p:attrName>
                                        </p:attrNameLst>
                                      </p:cBhvr>
                                      <p:tavLst>
                                        <p:tav tm="0">
                                          <p:val>
                                            <p:fltVal val="0"/>
                                          </p:val>
                                        </p:tav>
                                        <p:tav tm="100000">
                                          <p:val>
                                            <p:strVal val="#ppt_h"/>
                                          </p:val>
                                        </p:tav>
                                      </p:tavLst>
                                    </p:anim>
                                    <p:anim calcmode="lin" valueType="num">
                                      <p:cBhvr>
                                        <p:cTn id="48" dur="750" fill="hold"/>
                                        <p:tgtEl>
                                          <p:spTgt spid="23"/>
                                        </p:tgtEl>
                                        <p:attrNameLst>
                                          <p:attrName>ppt_w</p:attrName>
                                        </p:attrNameLst>
                                      </p:cBhvr>
                                      <p:tavLst>
                                        <p:tav tm="0">
                                          <p:val>
                                            <p:fltVal val="0"/>
                                          </p:val>
                                        </p:tav>
                                        <p:tav tm="100000">
                                          <p:val>
                                            <p:strVal val="#ppt_w"/>
                                          </p:val>
                                        </p:tav>
                                      </p:tavLst>
                                    </p:anim>
                                  </p:childTnLst>
                                </p:cTn>
                              </p:par>
                            </p:childTnLst>
                          </p:cTn>
                        </p:par>
                        <p:par>
                          <p:cTn id="49" fill="hold">
                            <p:stCondLst>
                              <p:cond delay="750"/>
                            </p:stCondLst>
                            <p:childTnLst>
                              <p:par>
                                <p:cTn id="50" presetID="22" presetClass="entr" presetSubtype="8"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1"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ppt_h/2"/>
                                          </p:val>
                                        </p:tav>
                                        <p:tav tm="100000">
                                          <p:val>
                                            <p:strVal val="#ppt_y"/>
                                          </p:val>
                                        </p:tav>
                                      </p:tavLst>
                                    </p:anim>
                                    <p:anim calcmode="lin" valueType="num">
                                      <p:cBhvr>
                                        <p:cTn id="59" dur="1000" fill="hold"/>
                                        <p:tgtEl>
                                          <p:spTgt spid="20"/>
                                        </p:tgtEl>
                                        <p:attrNameLst>
                                          <p:attrName>ppt_w</p:attrName>
                                        </p:attrNameLst>
                                      </p:cBhvr>
                                      <p:tavLst>
                                        <p:tav tm="0">
                                          <p:val>
                                            <p:strVal val="#ppt_w"/>
                                          </p:val>
                                        </p:tav>
                                        <p:tav tm="100000">
                                          <p:val>
                                            <p:strVal val="#ppt_w"/>
                                          </p:val>
                                        </p:tav>
                                      </p:tavLst>
                                    </p:anim>
                                    <p:anim calcmode="lin" valueType="num">
                                      <p:cBhvr>
                                        <p:cTn id="60" dur="1000" fill="hold"/>
                                        <p:tgtEl>
                                          <p:spTgt spid="20"/>
                                        </p:tgtEl>
                                        <p:attrNameLst>
                                          <p:attrName>ppt_h</p:attrName>
                                        </p:attrNameLst>
                                      </p:cBhvr>
                                      <p:tavLst>
                                        <p:tav tm="0">
                                          <p:val>
                                            <p:fltVal val="0"/>
                                          </p:val>
                                        </p:tav>
                                        <p:tav tm="100000">
                                          <p:val>
                                            <p:strVal val="#ppt_h"/>
                                          </p:val>
                                        </p:tav>
                                      </p:tavLst>
                                    </p:anim>
                                  </p:childTnLst>
                                </p:cTn>
                              </p:par>
                            </p:childTnLst>
                          </p:cTn>
                        </p:par>
                        <p:par>
                          <p:cTn id="61" fill="hold">
                            <p:stCondLst>
                              <p:cond delay="1000"/>
                            </p:stCondLst>
                            <p:childTnLst>
                              <p:par>
                                <p:cTn id="62" presetID="17" presetClass="entr" presetSubtype="1"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ppt_h/2"/>
                                          </p:val>
                                        </p:tav>
                                        <p:tav tm="100000">
                                          <p:val>
                                            <p:strVal val="#ppt_y"/>
                                          </p:val>
                                        </p:tav>
                                      </p:tavLst>
                                    </p:anim>
                                    <p:anim calcmode="lin" valueType="num">
                                      <p:cBhvr>
                                        <p:cTn id="66" dur="1000" fill="hold"/>
                                        <p:tgtEl>
                                          <p:spTgt spid="25"/>
                                        </p:tgtEl>
                                        <p:attrNameLst>
                                          <p:attrName>ppt_w</p:attrName>
                                        </p:attrNameLst>
                                      </p:cBhvr>
                                      <p:tavLst>
                                        <p:tav tm="0">
                                          <p:val>
                                            <p:strVal val="#ppt_w"/>
                                          </p:val>
                                        </p:tav>
                                        <p:tav tm="100000">
                                          <p:val>
                                            <p:strVal val="#ppt_w"/>
                                          </p:val>
                                        </p:tav>
                                      </p:tavLst>
                                    </p:anim>
                                    <p:anim calcmode="lin" valueType="num">
                                      <p:cBhvr>
                                        <p:cTn id="67" dur="1000" fill="hold"/>
                                        <p:tgtEl>
                                          <p:spTgt spid="25"/>
                                        </p:tgtEl>
                                        <p:attrNameLst>
                                          <p:attrName>ppt_h</p:attrName>
                                        </p:attrNameLst>
                                      </p:cBhvr>
                                      <p:tavLst>
                                        <p:tav tm="0">
                                          <p:val>
                                            <p:fltVal val="0"/>
                                          </p:val>
                                        </p:tav>
                                        <p:tav tm="100000">
                                          <p:val>
                                            <p:strVal val="#ppt_h"/>
                                          </p:val>
                                        </p:tav>
                                      </p:tavLst>
                                    </p:anim>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8000" b="-8000"/>
          </a:stretch>
        </a:blipFill>
        <a:effectLst/>
      </p:bgPr>
    </p:bg>
    <p:spTree>
      <p:nvGrpSpPr>
        <p:cNvPr id="1" name="">
          <a:extLst>
            <a:ext uri="{FF2B5EF4-FFF2-40B4-BE49-F238E27FC236}">
              <a16:creationId xmlns:a16="http://schemas.microsoft.com/office/drawing/2014/main" id="{713F8CC4-A92A-5F10-3F8C-7480037D3565}"/>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E73D31A5-A027-183B-2CD2-0A4D486A5A92}"/>
              </a:ext>
            </a:extLst>
          </p:cNvPr>
          <p:cNvGrpSpPr/>
          <p:nvPr/>
        </p:nvGrpSpPr>
        <p:grpSpPr>
          <a:xfrm>
            <a:off x="4067901" y="85614"/>
            <a:ext cx="7114449" cy="646331"/>
            <a:chOff x="4067901" y="161814"/>
            <a:chExt cx="7114449" cy="646331"/>
          </a:xfrm>
        </p:grpSpPr>
        <p:pic>
          <p:nvPicPr>
            <p:cNvPr id="2" name="Imagen 1">
              <a:extLst>
                <a:ext uri="{FF2B5EF4-FFF2-40B4-BE49-F238E27FC236}">
                  <a16:creationId xmlns:a16="http://schemas.microsoft.com/office/drawing/2014/main" id="{533DB045-5A38-D10C-0140-CA14EC0E8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7901" y="173295"/>
              <a:ext cx="7114449" cy="63485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BECFAAF-8920-3F92-C6D2-A9A8C04A0DBE}"/>
                </a:ext>
              </a:extLst>
            </p:cNvPr>
            <p:cNvSpPr txBox="1"/>
            <p:nvPr/>
          </p:nvSpPr>
          <p:spPr>
            <a:xfrm>
              <a:off x="4458261" y="161814"/>
              <a:ext cx="6685989"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Why should we believe that our sins are forgiven? Illustrate from the ministry of Jesus</a:t>
              </a:r>
              <a:r>
                <a:rPr lang="es-ES" b="1" dirty="0">
                  <a:solidFill>
                    <a:schemeClr val="bg1"/>
                  </a:solidFill>
                  <a:effectLst>
                    <a:outerShdw blurRad="38100" dist="38100" dir="2700000" algn="tl">
                      <a:srgbClr val="000000">
                        <a:alpha val="43137"/>
                      </a:srgbClr>
                    </a:outerShdw>
                  </a:effectLst>
                </a:rPr>
                <a:t>.</a:t>
              </a:r>
            </a:p>
          </p:txBody>
        </p:sp>
      </p:grpSp>
      <p:grpSp>
        <p:nvGrpSpPr>
          <p:cNvPr id="18" name="Grupo 17">
            <a:extLst>
              <a:ext uri="{FF2B5EF4-FFF2-40B4-BE49-F238E27FC236}">
                <a16:creationId xmlns:a16="http://schemas.microsoft.com/office/drawing/2014/main" id="{4BD823EF-A247-FB95-1CD2-5FD3DAE1B7D4}"/>
              </a:ext>
            </a:extLst>
          </p:cNvPr>
          <p:cNvGrpSpPr/>
          <p:nvPr/>
        </p:nvGrpSpPr>
        <p:grpSpPr>
          <a:xfrm>
            <a:off x="3474067" y="30288"/>
            <a:ext cx="785645" cy="785645"/>
            <a:chOff x="3474067" y="106488"/>
            <a:chExt cx="785645" cy="785645"/>
          </a:xfrm>
        </p:grpSpPr>
        <p:pic>
          <p:nvPicPr>
            <p:cNvPr id="6" name="Imagen 5">
              <a:extLst>
                <a:ext uri="{FF2B5EF4-FFF2-40B4-BE49-F238E27FC236}">
                  <a16:creationId xmlns:a16="http://schemas.microsoft.com/office/drawing/2014/main" id="{78806A0A-C4F1-4AD7-925C-7DC5AA07B6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74067" y="106488"/>
              <a:ext cx="785645" cy="785645"/>
            </a:xfrm>
            <a:prstGeom prst="rect">
              <a:avLst/>
            </a:prstGeom>
          </p:spPr>
        </p:pic>
        <p:sp>
          <p:nvSpPr>
            <p:cNvPr id="7" name="CuadroTexto 6">
              <a:extLst>
                <a:ext uri="{FF2B5EF4-FFF2-40B4-BE49-F238E27FC236}">
                  <a16:creationId xmlns:a16="http://schemas.microsoft.com/office/drawing/2014/main" id="{539AFE5A-F4A2-4C31-FBF2-1978FD5E770D}"/>
                </a:ext>
              </a:extLst>
            </p:cNvPr>
            <p:cNvSpPr txBox="1"/>
            <p:nvPr/>
          </p:nvSpPr>
          <p:spPr>
            <a:xfrm>
              <a:off x="3512167" y="326919"/>
              <a:ext cx="716933" cy="523220"/>
            </a:xfrm>
            <a:prstGeom prst="rect">
              <a:avLst/>
            </a:prstGeom>
            <a:noFill/>
          </p:spPr>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5</a:t>
              </a:r>
            </a:p>
          </p:txBody>
        </p:sp>
      </p:grpSp>
      <p:grpSp>
        <p:nvGrpSpPr>
          <p:cNvPr id="21" name="Grupo 20">
            <a:extLst>
              <a:ext uri="{FF2B5EF4-FFF2-40B4-BE49-F238E27FC236}">
                <a16:creationId xmlns:a16="http://schemas.microsoft.com/office/drawing/2014/main" id="{BC485B68-31F3-5F0E-F723-B7D45D843112}"/>
              </a:ext>
            </a:extLst>
          </p:cNvPr>
          <p:cNvGrpSpPr/>
          <p:nvPr/>
        </p:nvGrpSpPr>
        <p:grpSpPr>
          <a:xfrm>
            <a:off x="657224" y="3943349"/>
            <a:ext cx="7467601" cy="659737"/>
            <a:chOff x="657224" y="3914774"/>
            <a:chExt cx="7467601" cy="659737"/>
          </a:xfrm>
        </p:grpSpPr>
        <p:pic>
          <p:nvPicPr>
            <p:cNvPr id="8" name="Imagen 7">
              <a:extLst>
                <a:ext uri="{FF2B5EF4-FFF2-40B4-BE49-F238E27FC236}">
                  <a16:creationId xmlns:a16="http://schemas.microsoft.com/office/drawing/2014/main" id="{62E02307-A202-030F-7A6A-4B6B1C7C38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7224" y="3914774"/>
              <a:ext cx="7467601" cy="635295"/>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821E8E37-DF35-A7CF-9637-CF67FB6F1241}"/>
                </a:ext>
              </a:extLst>
            </p:cNvPr>
            <p:cNvSpPr txBox="1"/>
            <p:nvPr/>
          </p:nvSpPr>
          <p:spPr>
            <a:xfrm>
              <a:off x="894429" y="3928180"/>
              <a:ext cx="7026166"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Why was the paralytic able to walk?  ¡Make the application of this experience to your situation as a sinner</a:t>
              </a:r>
              <a:r>
                <a:rPr lang="es-ES" b="1" dirty="0">
                  <a:solidFill>
                    <a:schemeClr val="bg1"/>
                  </a:solidFill>
                  <a:effectLst>
                    <a:outerShdw blurRad="38100" dist="38100" dir="2700000" algn="tl">
                      <a:srgbClr val="000000">
                        <a:alpha val="43137"/>
                      </a:srgbClr>
                    </a:outerShdw>
                  </a:effectLst>
                </a:rPr>
                <a:t>.</a:t>
              </a:r>
            </a:p>
          </p:txBody>
        </p:sp>
      </p:grpSp>
      <p:grpSp>
        <p:nvGrpSpPr>
          <p:cNvPr id="20" name="Grupo 19">
            <a:extLst>
              <a:ext uri="{FF2B5EF4-FFF2-40B4-BE49-F238E27FC236}">
                <a16:creationId xmlns:a16="http://schemas.microsoft.com/office/drawing/2014/main" id="{023E0B0C-585B-51B5-4231-E6A7D5CAF3D2}"/>
              </a:ext>
            </a:extLst>
          </p:cNvPr>
          <p:cNvGrpSpPr/>
          <p:nvPr/>
        </p:nvGrpSpPr>
        <p:grpSpPr>
          <a:xfrm>
            <a:off x="123826" y="3875155"/>
            <a:ext cx="710896" cy="918890"/>
            <a:chOff x="282023" y="3952744"/>
            <a:chExt cx="533648" cy="615723"/>
          </a:xfrm>
        </p:grpSpPr>
        <p:pic>
          <p:nvPicPr>
            <p:cNvPr id="10" name="Imagen 9">
              <a:extLst>
                <a:ext uri="{FF2B5EF4-FFF2-40B4-BE49-F238E27FC236}">
                  <a16:creationId xmlns:a16="http://schemas.microsoft.com/office/drawing/2014/main" id="{3834655B-A741-CA8E-9B76-735EB969F3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0071" y="3952744"/>
              <a:ext cx="525600" cy="525600"/>
            </a:xfrm>
            <a:prstGeom prst="rect">
              <a:avLst/>
            </a:prstGeom>
          </p:spPr>
        </p:pic>
        <p:sp>
          <p:nvSpPr>
            <p:cNvPr id="11" name="CuadroTexto 10">
              <a:extLst>
                <a:ext uri="{FF2B5EF4-FFF2-40B4-BE49-F238E27FC236}">
                  <a16:creationId xmlns:a16="http://schemas.microsoft.com/office/drawing/2014/main" id="{A15F13F0-2E52-FDBB-31CB-4680ADF0F879}"/>
                </a:ext>
              </a:extLst>
            </p:cNvPr>
            <p:cNvSpPr txBox="1"/>
            <p:nvPr/>
          </p:nvSpPr>
          <p:spPr>
            <a:xfrm>
              <a:off x="282023" y="4106802"/>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sp>
        <p:nvSpPr>
          <p:cNvPr id="13" name="CuadroTexto 12">
            <a:extLst>
              <a:ext uri="{FF2B5EF4-FFF2-40B4-BE49-F238E27FC236}">
                <a16:creationId xmlns:a16="http://schemas.microsoft.com/office/drawing/2014/main" id="{244A7563-ADE3-202A-2D7A-29EFD67F043C}"/>
              </a:ext>
            </a:extLst>
          </p:cNvPr>
          <p:cNvSpPr txBox="1"/>
          <p:nvPr/>
        </p:nvSpPr>
        <p:spPr>
          <a:xfrm>
            <a:off x="3225114" y="802527"/>
            <a:ext cx="8862111" cy="3139321"/>
          </a:xfrm>
          <a:prstGeom prst="rect">
            <a:avLst/>
          </a:prstGeom>
          <a:noFill/>
        </p:spPr>
        <p:txBody>
          <a:bodyPr wrap="square">
            <a:spAutoFit/>
          </a:bodyPr>
          <a:lstStyle/>
          <a:p>
            <a:r>
              <a:rPr lang="en-US" b="1" dirty="0"/>
              <a:t>This is the lesson which Jesus taught while He was on earth, that the gift which God promises us, we must believe we do receive, and it is ours. Jesus healed the people of their diseases when they had faith in His power; He helped them in the things which they could see, thus inspiring them with confidence in Him concerning things which they could not see—leading them to believe in His power to forgive sins. This He plainly stated in the healing of the man sick with palsy: “That ye may know that the Son of man hath power on earth to forgive sins, (then saith He to the sick of the palsy,) Arise, take up thy bed, and go unto thine house.” Matthew 9:6. So also John the evangelist says, speaking of the miracles of Christ, “These are written, that ye might believe that Jesus is the Christ, the Son of God; and that believing ye might have life through His name.” (John 20:31</a:t>
            </a:r>
            <a:r>
              <a:rPr lang="es-ES" b="1" dirty="0"/>
              <a:t>)</a:t>
            </a:r>
          </a:p>
        </p:txBody>
      </p:sp>
      <p:sp>
        <p:nvSpPr>
          <p:cNvPr id="15" name="CuadroTexto 14">
            <a:extLst>
              <a:ext uri="{FF2B5EF4-FFF2-40B4-BE49-F238E27FC236}">
                <a16:creationId xmlns:a16="http://schemas.microsoft.com/office/drawing/2014/main" id="{A97611F9-4650-477F-8819-3714D1881F84}"/>
              </a:ext>
            </a:extLst>
          </p:cNvPr>
          <p:cNvSpPr txBox="1"/>
          <p:nvPr/>
        </p:nvSpPr>
        <p:spPr>
          <a:xfrm>
            <a:off x="151066" y="4572455"/>
            <a:ext cx="9236058" cy="2308324"/>
          </a:xfrm>
          <a:prstGeom prst="rect">
            <a:avLst/>
          </a:prstGeom>
          <a:noFill/>
        </p:spPr>
        <p:txBody>
          <a:bodyPr wrap="square">
            <a:spAutoFit/>
          </a:bodyPr>
          <a:lstStyle/>
          <a:p>
            <a:r>
              <a:rPr lang="en-US" b="1" dirty="0"/>
              <a:t>From the simple Bible account of how Jesus healed the sick, we may learn something about how to believe in Him for the forgiveness of sins. Let us turn to the story of the paralytic at Bethesda. The poor sufferer was helpless; he had not used his limbs for thirty-eight years. Yet Jesus bade him, “Rise, take up thy bed, and walk.” The sick man might have said, “Lord, if Thou wilt make me whole, I will obey Thy word.” But, no, he believed Christ's word, believed that he was made whole, and he made the effort at once; he willed to walk, and he did walk. He acted on the word of Christ, and God gave the power. He was made whole</a:t>
            </a:r>
            <a:r>
              <a:rPr lang="es-ES" b="1" dirty="0"/>
              <a:t>. </a:t>
            </a:r>
          </a:p>
        </p:txBody>
      </p:sp>
      <p:pic>
        <p:nvPicPr>
          <p:cNvPr id="5" name="Imagen 4" descr="Un grupo de gente&#10;&#10;El contenido generado por IA puede ser incorrecto.">
            <a:extLst>
              <a:ext uri="{FF2B5EF4-FFF2-40B4-BE49-F238E27FC236}">
                <a16:creationId xmlns:a16="http://schemas.microsoft.com/office/drawing/2014/main" id="{053DE4E0-EC56-1E22-C543-BE39820DCE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907" y="152400"/>
            <a:ext cx="2828009" cy="3660899"/>
          </a:xfrm>
          <a:prstGeom prst="rect">
            <a:avLst/>
          </a:prstGeom>
          <a:ln w="38100" cap="sq">
            <a:solidFill>
              <a:srgbClr val="26D84C"/>
            </a:solidFill>
            <a:prstDash val="solid"/>
            <a:miter lim="800000"/>
          </a:ln>
          <a:effectLst>
            <a:outerShdw blurRad="50800" dist="38100" dir="2700000" algn="tl" rotWithShape="0">
              <a:srgbClr val="000000">
                <a:alpha val="43000"/>
              </a:srgbClr>
            </a:outerShdw>
          </a:effectLst>
        </p:spPr>
      </p:pic>
      <p:pic>
        <p:nvPicPr>
          <p:cNvPr id="17" name="Imagen 16" descr="Imagen que contiene tabla, mujer, sostener, agua&#10;&#10;El contenido generado por IA puede ser incorrecto.">
            <a:extLst>
              <a:ext uri="{FF2B5EF4-FFF2-40B4-BE49-F238E27FC236}">
                <a16:creationId xmlns:a16="http://schemas.microsoft.com/office/drawing/2014/main" id="{F62B3A74-810B-02C0-4884-2769F2ADA80D}"/>
              </a:ext>
            </a:extLst>
          </p:cNvPr>
          <p:cNvPicPr>
            <a:picLocks noChangeAspect="1"/>
          </p:cNvPicPr>
          <p:nvPr/>
        </p:nvPicPr>
        <p:blipFill rotWithShape="1">
          <a:blip r:embed="rId8">
            <a:extLst>
              <a:ext uri="{28A0092B-C50C-407E-A947-70E740481C1C}">
                <a14:useLocalDpi xmlns:a14="http://schemas.microsoft.com/office/drawing/2010/main" val="0"/>
              </a:ext>
            </a:extLst>
          </a:blip>
          <a:srcRect l="13849" r="13849"/>
          <a:stretch>
            <a:fillRect/>
          </a:stretch>
        </p:blipFill>
        <p:spPr>
          <a:xfrm>
            <a:off x="9403492" y="4012430"/>
            <a:ext cx="2637441" cy="2691571"/>
          </a:xfrm>
          <a:prstGeom prst="rect">
            <a:avLst/>
          </a:prstGeom>
          <a:ln w="38100" cap="sq">
            <a:solidFill>
              <a:srgbClr val="26D2B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85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style.rotation</p:attrName>
                                        </p:attrNameLst>
                                      </p:cBhvr>
                                      <p:tavLst>
                                        <p:tav tm="0">
                                          <p:val>
                                            <p:fltVal val="720"/>
                                          </p:val>
                                        </p:tav>
                                        <p:tav tm="100000">
                                          <p:val>
                                            <p:fltVal val="0"/>
                                          </p:val>
                                        </p:tav>
                                      </p:tavLst>
                                    </p:anim>
                                    <p:anim calcmode="lin" valueType="num">
                                      <p:cBhvr>
                                        <p:cTn id="9" dur="750" fill="hold"/>
                                        <p:tgtEl>
                                          <p:spTgt spid="18"/>
                                        </p:tgtEl>
                                        <p:attrNameLst>
                                          <p:attrName>ppt_h</p:attrName>
                                        </p:attrNameLst>
                                      </p:cBhvr>
                                      <p:tavLst>
                                        <p:tav tm="0">
                                          <p:val>
                                            <p:fltVal val="0"/>
                                          </p:val>
                                        </p:tav>
                                        <p:tav tm="100000">
                                          <p:val>
                                            <p:strVal val="#ppt_h"/>
                                          </p:val>
                                        </p:tav>
                                      </p:tavLst>
                                    </p:anim>
                                    <p:anim calcmode="lin" valueType="num">
                                      <p:cBhvr>
                                        <p:cTn id="10" dur="750" fill="hold"/>
                                        <p:tgtEl>
                                          <p:spTgt spid="18"/>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750"/>
                                        <p:tgtEl>
                                          <p:spTgt spid="20"/>
                                        </p:tgtEl>
                                      </p:cBhvr>
                                    </p:animEffect>
                                    <p:anim calcmode="lin" valueType="num">
                                      <p:cBhvr>
                                        <p:cTn id="32" dur="750" fill="hold"/>
                                        <p:tgtEl>
                                          <p:spTgt spid="20"/>
                                        </p:tgtEl>
                                        <p:attrNameLst>
                                          <p:attrName>style.rotation</p:attrName>
                                        </p:attrNameLst>
                                      </p:cBhvr>
                                      <p:tavLst>
                                        <p:tav tm="0">
                                          <p:val>
                                            <p:fltVal val="720"/>
                                          </p:val>
                                        </p:tav>
                                        <p:tav tm="100000">
                                          <p:val>
                                            <p:fltVal val="0"/>
                                          </p:val>
                                        </p:tav>
                                      </p:tavLst>
                                    </p:anim>
                                    <p:anim calcmode="lin" valueType="num">
                                      <p:cBhvr>
                                        <p:cTn id="33" dur="750" fill="hold"/>
                                        <p:tgtEl>
                                          <p:spTgt spid="20"/>
                                        </p:tgtEl>
                                        <p:attrNameLst>
                                          <p:attrName>ppt_h</p:attrName>
                                        </p:attrNameLst>
                                      </p:cBhvr>
                                      <p:tavLst>
                                        <p:tav tm="0">
                                          <p:val>
                                            <p:fltVal val="0"/>
                                          </p:val>
                                        </p:tav>
                                        <p:tav tm="100000">
                                          <p:val>
                                            <p:strVal val="#ppt_h"/>
                                          </p:val>
                                        </p:tav>
                                      </p:tavLst>
                                    </p:anim>
                                    <p:anim calcmode="lin" valueType="num">
                                      <p:cBhvr>
                                        <p:cTn id="34" dur="750" fill="hold"/>
                                        <p:tgtEl>
                                          <p:spTgt spid="20"/>
                                        </p:tgtEl>
                                        <p:attrNameLst>
                                          <p:attrName>ppt_w</p:attrName>
                                        </p:attrNameLst>
                                      </p:cBhvr>
                                      <p:tavLst>
                                        <p:tav tm="0">
                                          <p:val>
                                            <p:fltVal val="0"/>
                                          </p:val>
                                        </p:tav>
                                        <p:tav tm="100000">
                                          <p:val>
                                            <p:strVal val="#ppt_w"/>
                                          </p:val>
                                        </p:tav>
                                      </p:tavLst>
                                    </p:anim>
                                  </p:childTnLst>
                                </p:cTn>
                              </p:par>
                            </p:childTnLst>
                          </p:cTn>
                        </p:par>
                        <p:par>
                          <p:cTn id="35" fill="hold">
                            <p:stCondLst>
                              <p:cond delay="750"/>
                            </p:stCondLst>
                            <p:childTnLst>
                              <p:par>
                                <p:cTn id="36" presetID="22" presetClass="entr" presetSubtype="8"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1250"/>
                            </p:stCondLst>
                            <p:childTnLst>
                              <p:par>
                                <p:cTn id="40" presetID="49" presetClass="entr" presetSubtype="0" decel="10000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 calcmode="lin" valueType="num">
                                      <p:cBhvr>
                                        <p:cTn id="44" dur="500" fill="hold"/>
                                        <p:tgtEl>
                                          <p:spTgt spid="17"/>
                                        </p:tgtEl>
                                        <p:attrNameLst>
                                          <p:attrName>style.rotation</p:attrName>
                                        </p:attrNameLst>
                                      </p:cBhvr>
                                      <p:tavLst>
                                        <p:tav tm="0">
                                          <p:val>
                                            <p:fltVal val="360"/>
                                          </p:val>
                                        </p:tav>
                                        <p:tav tm="100000">
                                          <p:val>
                                            <p:fltVal val="0"/>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39000" b="-39000"/>
          </a:stretch>
        </a:blipFill>
        <a:effectLst/>
      </p:bgPr>
    </p:bg>
    <p:spTree>
      <p:nvGrpSpPr>
        <p:cNvPr id="1" name="">
          <a:extLst>
            <a:ext uri="{FF2B5EF4-FFF2-40B4-BE49-F238E27FC236}">
              <a16:creationId xmlns:a16="http://schemas.microsoft.com/office/drawing/2014/main" id="{124D2867-4FF4-9B86-EC5C-5C9BE49C79A2}"/>
            </a:ext>
          </a:extLst>
        </p:cNvPr>
        <p:cNvGrpSpPr/>
        <p:nvPr/>
      </p:nvGrpSpPr>
      <p:grpSpPr>
        <a:xfrm>
          <a:off x="0" y="0"/>
          <a:ext cx="0" cy="0"/>
          <a:chOff x="0" y="0"/>
          <a:chExt cx="0" cy="0"/>
        </a:xfrm>
      </p:grpSpPr>
      <p:grpSp>
        <p:nvGrpSpPr>
          <p:cNvPr id="17" name="Grupo 16">
            <a:extLst>
              <a:ext uri="{FF2B5EF4-FFF2-40B4-BE49-F238E27FC236}">
                <a16:creationId xmlns:a16="http://schemas.microsoft.com/office/drawing/2014/main" id="{0F27538C-E610-074A-2826-4FA885113BB6}"/>
              </a:ext>
            </a:extLst>
          </p:cNvPr>
          <p:cNvGrpSpPr/>
          <p:nvPr/>
        </p:nvGrpSpPr>
        <p:grpSpPr>
          <a:xfrm>
            <a:off x="433073" y="148883"/>
            <a:ext cx="9006350" cy="396000"/>
            <a:chOff x="433073" y="148883"/>
            <a:chExt cx="9006350" cy="396000"/>
          </a:xfrm>
        </p:grpSpPr>
        <p:pic>
          <p:nvPicPr>
            <p:cNvPr id="2" name="Imagen 1">
              <a:extLst>
                <a:ext uri="{FF2B5EF4-FFF2-40B4-BE49-F238E27FC236}">
                  <a16:creationId xmlns:a16="http://schemas.microsoft.com/office/drawing/2014/main" id="{5FA20F25-B0B7-CB69-B040-457E86A57D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073" y="148883"/>
              <a:ext cx="9006350"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AD473CCD-2A0A-3EBF-CADC-EE2713294F11}"/>
                </a:ext>
              </a:extLst>
            </p:cNvPr>
            <p:cNvSpPr txBox="1"/>
            <p:nvPr/>
          </p:nvSpPr>
          <p:spPr>
            <a:xfrm>
              <a:off x="642621" y="156403"/>
              <a:ext cx="833256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is it possible for us to stand before God’s law without shame or remorse</a:t>
              </a:r>
              <a:r>
                <a:rPr lang="es-ES" b="1" dirty="0">
                  <a:solidFill>
                    <a:schemeClr val="bg1"/>
                  </a:solidFill>
                  <a:effectLst>
                    <a:outerShdw blurRad="38100" dist="38100" dir="2700000" algn="tl">
                      <a:srgbClr val="000000">
                        <a:alpha val="43137"/>
                      </a:srgbClr>
                    </a:outerShdw>
                  </a:effectLst>
                </a:rPr>
                <a:t>?</a:t>
              </a:r>
            </a:p>
          </p:txBody>
        </p:sp>
      </p:grpSp>
      <p:grpSp>
        <p:nvGrpSpPr>
          <p:cNvPr id="16" name="Grupo 15">
            <a:extLst>
              <a:ext uri="{FF2B5EF4-FFF2-40B4-BE49-F238E27FC236}">
                <a16:creationId xmlns:a16="http://schemas.microsoft.com/office/drawing/2014/main" id="{FC14401F-0E7C-24AB-1757-6E98B05DD217}"/>
              </a:ext>
            </a:extLst>
          </p:cNvPr>
          <p:cNvGrpSpPr/>
          <p:nvPr/>
        </p:nvGrpSpPr>
        <p:grpSpPr>
          <a:xfrm>
            <a:off x="89947" y="82077"/>
            <a:ext cx="533648" cy="555041"/>
            <a:chOff x="89947" y="148752"/>
            <a:chExt cx="533648" cy="555041"/>
          </a:xfrm>
        </p:grpSpPr>
        <p:pic>
          <p:nvPicPr>
            <p:cNvPr id="6" name="Imagen 5">
              <a:extLst>
                <a:ext uri="{FF2B5EF4-FFF2-40B4-BE49-F238E27FC236}">
                  <a16:creationId xmlns:a16="http://schemas.microsoft.com/office/drawing/2014/main" id="{6E2DA401-221B-298E-CD75-9C31A4610A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995" y="148752"/>
              <a:ext cx="525600" cy="525600"/>
            </a:xfrm>
            <a:prstGeom prst="rect">
              <a:avLst/>
            </a:prstGeom>
          </p:spPr>
        </p:pic>
        <p:sp>
          <p:nvSpPr>
            <p:cNvPr id="7" name="CuadroTexto 6">
              <a:extLst>
                <a:ext uri="{FF2B5EF4-FFF2-40B4-BE49-F238E27FC236}">
                  <a16:creationId xmlns:a16="http://schemas.microsoft.com/office/drawing/2014/main" id="{ED816972-FF44-AE1D-C3A8-16C96C64D58E}"/>
                </a:ext>
              </a:extLst>
            </p:cNvPr>
            <p:cNvSpPr txBox="1"/>
            <p:nvPr/>
          </p:nvSpPr>
          <p:spPr>
            <a:xfrm>
              <a:off x="89947" y="242128"/>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9" name="Grupo 18">
            <a:extLst>
              <a:ext uri="{FF2B5EF4-FFF2-40B4-BE49-F238E27FC236}">
                <a16:creationId xmlns:a16="http://schemas.microsoft.com/office/drawing/2014/main" id="{351CD2A8-D63F-C1B4-050B-CBA364867AC7}"/>
              </a:ext>
            </a:extLst>
          </p:cNvPr>
          <p:cNvGrpSpPr/>
          <p:nvPr/>
        </p:nvGrpSpPr>
        <p:grpSpPr>
          <a:xfrm>
            <a:off x="4139221" y="3270905"/>
            <a:ext cx="6650699" cy="647100"/>
            <a:chOff x="4139221" y="3270905"/>
            <a:chExt cx="6650699" cy="647100"/>
          </a:xfrm>
        </p:grpSpPr>
        <p:pic>
          <p:nvPicPr>
            <p:cNvPr id="8" name="Imagen 7">
              <a:extLst>
                <a:ext uri="{FF2B5EF4-FFF2-40B4-BE49-F238E27FC236}">
                  <a16:creationId xmlns:a16="http://schemas.microsoft.com/office/drawing/2014/main" id="{99EA290A-1154-13E6-9C2A-292EF3D59C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39221" y="3270905"/>
              <a:ext cx="6650699" cy="646331"/>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3D66E3FA-ABEC-FD8E-990B-DB73BFB01BB5}"/>
                </a:ext>
              </a:extLst>
            </p:cNvPr>
            <p:cNvSpPr txBox="1"/>
            <p:nvPr/>
          </p:nvSpPr>
          <p:spPr>
            <a:xfrm>
              <a:off x="4455802" y="3271674"/>
              <a:ext cx="6102345"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Why is it impossible for us to come to God on probation, to prove ourselves</a:t>
              </a:r>
              <a:r>
                <a:rPr lang="es-ES" b="1" dirty="0">
                  <a:solidFill>
                    <a:schemeClr val="bg1"/>
                  </a:solidFill>
                  <a:effectLst>
                    <a:outerShdw blurRad="38100" dist="38100" dir="2700000" algn="tl">
                      <a:srgbClr val="000000">
                        <a:alpha val="43137"/>
                      </a:srgbClr>
                    </a:outerShdw>
                  </a:effectLst>
                </a:rPr>
                <a:t>?</a:t>
              </a:r>
            </a:p>
          </p:txBody>
        </p:sp>
      </p:grpSp>
      <p:grpSp>
        <p:nvGrpSpPr>
          <p:cNvPr id="18" name="Grupo 17">
            <a:extLst>
              <a:ext uri="{FF2B5EF4-FFF2-40B4-BE49-F238E27FC236}">
                <a16:creationId xmlns:a16="http://schemas.microsoft.com/office/drawing/2014/main" id="{3EC92771-FEED-5F83-187A-561380869F6E}"/>
              </a:ext>
            </a:extLst>
          </p:cNvPr>
          <p:cNvGrpSpPr/>
          <p:nvPr/>
        </p:nvGrpSpPr>
        <p:grpSpPr>
          <a:xfrm>
            <a:off x="3558196" y="3196531"/>
            <a:ext cx="800123" cy="800123"/>
            <a:chOff x="3558196" y="3196531"/>
            <a:chExt cx="800123" cy="800123"/>
          </a:xfrm>
        </p:grpSpPr>
        <p:pic>
          <p:nvPicPr>
            <p:cNvPr id="10" name="Imagen 9">
              <a:extLst>
                <a:ext uri="{FF2B5EF4-FFF2-40B4-BE49-F238E27FC236}">
                  <a16:creationId xmlns:a16="http://schemas.microsoft.com/office/drawing/2014/main" id="{7DC3DD49-446D-DB57-204C-E800672DDB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58196" y="3196531"/>
              <a:ext cx="800123" cy="800123"/>
            </a:xfrm>
            <a:prstGeom prst="rect">
              <a:avLst/>
            </a:prstGeom>
          </p:spPr>
        </p:pic>
        <p:sp>
          <p:nvSpPr>
            <p:cNvPr id="11" name="CuadroTexto 10">
              <a:extLst>
                <a:ext uri="{FF2B5EF4-FFF2-40B4-BE49-F238E27FC236}">
                  <a16:creationId xmlns:a16="http://schemas.microsoft.com/office/drawing/2014/main" id="{F099C907-CC1D-0213-16E4-EE55888CE9D9}"/>
                </a:ext>
              </a:extLst>
            </p:cNvPr>
            <p:cNvSpPr txBox="1"/>
            <p:nvPr/>
          </p:nvSpPr>
          <p:spPr>
            <a:xfrm>
              <a:off x="3686175" y="3431263"/>
              <a:ext cx="524241" cy="523220"/>
            </a:xfrm>
            <a:prstGeom prst="rect">
              <a:avLst/>
            </a:prstGeom>
            <a:noFill/>
          </p:spPr>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8</a:t>
              </a:r>
            </a:p>
          </p:txBody>
        </p:sp>
      </p:grpSp>
      <p:sp>
        <p:nvSpPr>
          <p:cNvPr id="5" name="CuadroTexto 4">
            <a:extLst>
              <a:ext uri="{FF2B5EF4-FFF2-40B4-BE49-F238E27FC236}">
                <a16:creationId xmlns:a16="http://schemas.microsoft.com/office/drawing/2014/main" id="{F47DFB2E-8689-B8D2-55A5-0DDCB71DC33A}"/>
              </a:ext>
            </a:extLst>
          </p:cNvPr>
          <p:cNvSpPr txBox="1"/>
          <p:nvPr/>
        </p:nvSpPr>
        <p:spPr>
          <a:xfrm>
            <a:off x="152082" y="738954"/>
            <a:ext cx="9553893" cy="2308324"/>
          </a:xfrm>
          <a:prstGeom prst="rect">
            <a:avLst/>
          </a:prstGeom>
          <a:noFill/>
        </p:spPr>
        <p:txBody>
          <a:bodyPr wrap="square">
            <a:spAutoFit/>
          </a:bodyPr>
          <a:lstStyle/>
          <a:p>
            <a:r>
              <a:rPr lang="en-US" b="1" dirty="0"/>
              <a:t>Jesus says, “What things soever ye desire, when ye pray, believe that ye receive them, and ye shall have them.” Mark 11:24. There is a condition to this promise—that we pray according to the will of God. But it is the will of God to cleanse us from sin, to make us His children, and to enable us to live a holy life. So we may ask for these blessings, and believe that we receive them, and thank God that we have received them. It is our privilege to go to Jesus and be cleansed, and to stand before the law without shame or remorse. “There is therefore now no condemnation to them which are in Christ Jesus, who walk not after the flesh, but after the Spirit.” (Romans 8:1)</a:t>
            </a:r>
            <a:r>
              <a:rPr lang="es-ES" b="1" dirty="0"/>
              <a:t>. </a:t>
            </a:r>
          </a:p>
        </p:txBody>
      </p:sp>
      <p:sp>
        <p:nvSpPr>
          <p:cNvPr id="13" name="CuadroTexto 12">
            <a:extLst>
              <a:ext uri="{FF2B5EF4-FFF2-40B4-BE49-F238E27FC236}">
                <a16:creationId xmlns:a16="http://schemas.microsoft.com/office/drawing/2014/main" id="{29B7C219-B6D8-2D6F-2A94-56193291F87A}"/>
              </a:ext>
            </a:extLst>
          </p:cNvPr>
          <p:cNvSpPr txBox="1"/>
          <p:nvPr/>
        </p:nvSpPr>
        <p:spPr>
          <a:xfrm>
            <a:off x="3558196" y="4140863"/>
            <a:ext cx="8501999" cy="2308324"/>
          </a:xfrm>
          <a:prstGeom prst="rect">
            <a:avLst/>
          </a:prstGeom>
          <a:noFill/>
        </p:spPr>
        <p:txBody>
          <a:bodyPr wrap="square">
            <a:spAutoFit/>
          </a:bodyPr>
          <a:lstStyle/>
          <a:p>
            <a:r>
              <a:rPr lang="en-US" b="1" dirty="0"/>
              <a:t>Some seem to feel that they must be on probation, and must prove to the Lord that they are reformed, before they can claim His blessing. But they may claim the blessing of God even now. They must have His grace, the Spirit of Christ, to help their infirmities, or they cannot resist evil. Jesus loves to have us come to Him just as we are, sinful, helpless, dependent. We may come with all our weakness, our folly, our sinfulness, and fall at His feet in penitence. It is His glory to encircle us in the arms of His love and to bind up our wounds, to cleanse us from all impurity</a:t>
            </a:r>
            <a:r>
              <a:rPr lang="es-ES" b="1" dirty="0"/>
              <a:t>. </a:t>
            </a:r>
          </a:p>
        </p:txBody>
      </p:sp>
      <p:pic>
        <p:nvPicPr>
          <p:cNvPr id="12" name="Imagen 11" descr="Imagen que contiene parado, hombre, tabla, mujer&#10;&#10;El contenido generado por IA puede ser incorrecto.">
            <a:extLst>
              <a:ext uri="{FF2B5EF4-FFF2-40B4-BE49-F238E27FC236}">
                <a16:creationId xmlns:a16="http://schemas.microsoft.com/office/drawing/2014/main" id="{2A81DBBF-AE39-F534-356B-89C761CA451A}"/>
              </a:ext>
            </a:extLst>
          </p:cNvPr>
          <p:cNvPicPr>
            <a:picLocks noChangeAspect="1"/>
          </p:cNvPicPr>
          <p:nvPr/>
        </p:nvPicPr>
        <p:blipFill rotWithShape="1">
          <a:blip r:embed="rId7">
            <a:extLst>
              <a:ext uri="{28A0092B-C50C-407E-A947-70E740481C1C}">
                <a14:useLocalDpi xmlns:a14="http://schemas.microsoft.com/office/drawing/2010/main" val="0"/>
              </a:ext>
            </a:extLst>
          </a:blip>
          <a:srcRect l="3363" t="2767" r="839" b="11450"/>
          <a:stretch>
            <a:fillRect/>
          </a:stretch>
        </p:blipFill>
        <p:spPr>
          <a:xfrm>
            <a:off x="9705975" y="685932"/>
            <a:ext cx="2171700" cy="2462558"/>
          </a:xfrm>
          <a:prstGeom prst="rect">
            <a:avLst/>
          </a:prstGeom>
          <a:ln w="38100" cap="sq">
            <a:solidFill>
              <a:srgbClr val="26C1D7"/>
            </a:solidFill>
            <a:prstDash val="solid"/>
            <a:miter lim="800000"/>
          </a:ln>
          <a:effectLst>
            <a:outerShdw blurRad="50800" dist="38100" dir="2700000" algn="tl" rotWithShape="0">
              <a:srgbClr val="000000">
                <a:alpha val="43000"/>
              </a:srgbClr>
            </a:outerShdw>
          </a:effectLst>
        </p:spPr>
      </p:pic>
      <p:pic>
        <p:nvPicPr>
          <p:cNvPr id="15" name="Imagen 14" descr="Un joven acostado en el suelo&#10;&#10;El contenido generado por IA puede ser incorrecto.">
            <a:extLst>
              <a:ext uri="{FF2B5EF4-FFF2-40B4-BE49-F238E27FC236}">
                <a16:creationId xmlns:a16="http://schemas.microsoft.com/office/drawing/2014/main" id="{B53040DE-34D6-BDFF-837D-F51620E8F041}"/>
              </a:ext>
            </a:extLst>
          </p:cNvPr>
          <p:cNvPicPr>
            <a:picLocks noChangeAspect="1"/>
          </p:cNvPicPr>
          <p:nvPr/>
        </p:nvPicPr>
        <p:blipFill rotWithShape="1">
          <a:blip r:embed="rId8">
            <a:extLst>
              <a:ext uri="{28A0092B-C50C-407E-A947-70E740481C1C}">
                <a14:useLocalDpi xmlns:a14="http://schemas.microsoft.com/office/drawing/2010/main" val="0"/>
              </a:ext>
            </a:extLst>
          </a:blip>
          <a:srcRect l="15765" r="15765"/>
          <a:stretch>
            <a:fillRect/>
          </a:stretch>
        </p:blipFill>
        <p:spPr>
          <a:xfrm>
            <a:off x="240639" y="3196531"/>
            <a:ext cx="3150262" cy="3462317"/>
          </a:xfrm>
          <a:prstGeom prst="rect">
            <a:avLst/>
          </a:prstGeom>
          <a:ln w="38100" cap="sq">
            <a:solidFill>
              <a:srgbClr val="2950B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48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style.rotation</p:attrName>
                                        </p:attrNameLst>
                                      </p:cBhvr>
                                      <p:tavLst>
                                        <p:tav tm="0">
                                          <p:val>
                                            <p:fltVal val="720"/>
                                          </p:val>
                                        </p:tav>
                                        <p:tav tm="100000">
                                          <p:val>
                                            <p:fltVal val="0"/>
                                          </p:val>
                                        </p:tav>
                                      </p:tavLst>
                                    </p:anim>
                                    <p:anim calcmode="lin" valueType="num">
                                      <p:cBhvr>
                                        <p:cTn id="9" dur="750" fill="hold"/>
                                        <p:tgtEl>
                                          <p:spTgt spid="16"/>
                                        </p:tgtEl>
                                        <p:attrNameLst>
                                          <p:attrName>ppt_h</p:attrName>
                                        </p:attrNameLst>
                                      </p:cBhvr>
                                      <p:tavLst>
                                        <p:tav tm="0">
                                          <p:val>
                                            <p:fltVal val="0"/>
                                          </p:val>
                                        </p:tav>
                                        <p:tav tm="100000">
                                          <p:val>
                                            <p:strVal val="#ppt_h"/>
                                          </p:val>
                                        </p:tav>
                                      </p:tavLst>
                                    </p:anim>
                                    <p:anim calcmode="lin" valueType="num">
                                      <p:cBhvr>
                                        <p:cTn id="10" dur="750" fill="hold"/>
                                        <p:tgtEl>
                                          <p:spTgt spid="16"/>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250"/>
                            </p:stCondLst>
                            <p:childTnLst>
                              <p:par>
                                <p:cTn id="16" presetID="19"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fmla="#ppt_w*sin(2.5*pi*$)">
                                          <p:val>
                                            <p:fltVal val="0"/>
                                          </p:val>
                                        </p:tav>
                                        <p:tav tm="100000">
                                          <p:val>
                                            <p:fltVal val="1"/>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750"/>
                                        <p:tgtEl>
                                          <p:spTgt spid="18"/>
                                        </p:tgtEl>
                                      </p:cBhvr>
                                    </p:animEffect>
                                    <p:anim calcmode="lin" valueType="num">
                                      <p:cBhvr>
                                        <p:cTn id="30" dur="750" fill="hold"/>
                                        <p:tgtEl>
                                          <p:spTgt spid="18"/>
                                        </p:tgtEl>
                                        <p:attrNameLst>
                                          <p:attrName>style.rotation</p:attrName>
                                        </p:attrNameLst>
                                      </p:cBhvr>
                                      <p:tavLst>
                                        <p:tav tm="0">
                                          <p:val>
                                            <p:fltVal val="720"/>
                                          </p:val>
                                        </p:tav>
                                        <p:tav tm="100000">
                                          <p:val>
                                            <p:fltVal val="0"/>
                                          </p:val>
                                        </p:tav>
                                      </p:tavLst>
                                    </p:anim>
                                    <p:anim calcmode="lin" valueType="num">
                                      <p:cBhvr>
                                        <p:cTn id="31" dur="750" fill="hold"/>
                                        <p:tgtEl>
                                          <p:spTgt spid="18"/>
                                        </p:tgtEl>
                                        <p:attrNameLst>
                                          <p:attrName>ppt_h</p:attrName>
                                        </p:attrNameLst>
                                      </p:cBhvr>
                                      <p:tavLst>
                                        <p:tav tm="0">
                                          <p:val>
                                            <p:fltVal val="0"/>
                                          </p:val>
                                        </p:tav>
                                        <p:tav tm="100000">
                                          <p:val>
                                            <p:strVal val="#ppt_h"/>
                                          </p:val>
                                        </p:tav>
                                      </p:tavLst>
                                    </p:anim>
                                    <p:anim calcmode="lin" valueType="num">
                                      <p:cBhvr>
                                        <p:cTn id="32" dur="750" fill="hold"/>
                                        <p:tgtEl>
                                          <p:spTgt spid="18"/>
                                        </p:tgtEl>
                                        <p:attrNameLst>
                                          <p:attrName>ppt_w</p:attrName>
                                        </p:attrNameLst>
                                      </p:cBhvr>
                                      <p:tavLst>
                                        <p:tav tm="0">
                                          <p:val>
                                            <p:fltVal val="0"/>
                                          </p:val>
                                        </p:tav>
                                        <p:tav tm="100000">
                                          <p:val>
                                            <p:strVal val="#ppt_w"/>
                                          </p:val>
                                        </p:tav>
                                      </p:tavLst>
                                    </p:anim>
                                  </p:childTnLst>
                                </p:cTn>
                              </p:par>
                            </p:childTnLst>
                          </p:cTn>
                        </p:par>
                        <p:par>
                          <p:cTn id="33" fill="hold">
                            <p:stCondLst>
                              <p:cond delay="75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par>
                          <p:cTn id="37" fill="hold">
                            <p:stCondLst>
                              <p:cond delay="1250"/>
                            </p:stCondLst>
                            <p:childTnLst>
                              <p:par>
                                <p:cTn id="38" presetID="19" presetClass="entr" presetSubtype="1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fmla="#ppt_w*sin(2.5*pi*$)">
                                          <p:val>
                                            <p:fltVal val="0"/>
                                          </p:val>
                                        </p:tav>
                                        <p:tav tm="100000">
                                          <p:val>
                                            <p:fltVal val="1"/>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7EB3D-12DB-A698-EE00-D4514E791D41}"/>
              </a:ext>
            </a:extLst>
          </p:cNvPr>
          <p:cNvSpPr txBox="1"/>
          <p:nvPr/>
        </p:nvSpPr>
        <p:spPr>
          <a:xfrm>
            <a:off x="352425" y="3076992"/>
            <a:ext cx="11610975" cy="3267176"/>
          </a:xfrm>
          <a:prstGeom prst="rect">
            <a:avLst/>
          </a:prstGeom>
          <a:noFill/>
        </p:spPr>
        <p:txBody>
          <a:bodyPr wrap="square">
            <a:spAutoFit/>
            <a:scene3d>
              <a:camera prst="orthographicFront"/>
              <a:lightRig rig="threePt" dir="t"/>
            </a:scene3d>
            <a:sp3d extrusionH="57150">
              <a:bevelT w="38100" h="38100"/>
            </a:sp3d>
          </a:bodyPr>
          <a:lstStyle/>
          <a:p>
            <a:pPr marL="571500" lvl="0" indent="-571500">
              <a:lnSpc>
                <a:spcPct val="200000"/>
              </a:lnSpc>
              <a:buFont typeface="Wingdings 3" panose="05040102010807070707" pitchFamily="18" charset="2"/>
              <a:buChar char=""/>
              <a:defRPr/>
            </a:pPr>
            <a:r>
              <a:rPr lang="es-ES" sz="3600" b="1" dirty="0">
                <a:solidFill>
                  <a:srgbClr val="005DA2"/>
                </a:solidFill>
                <a:latin typeface="Aptos" panose="02110004020202020204"/>
                <a:hlinkClick r:id="rId4" action="ppaction://hlinksldjump">
                  <a:extLst>
                    <a:ext uri="{A12FA001-AC4F-418D-AE19-62706E023703}">
                      <ahyp:hlinkClr xmlns:ahyp="http://schemas.microsoft.com/office/drawing/2018/hyperlinkcolor" val="tx"/>
                    </a:ext>
                  </a:extLst>
                </a:hlinkClick>
              </a:rPr>
              <a:t>Chapter 4: “</a:t>
            </a:r>
            <a:r>
              <a:rPr lang="es-ES" sz="3600" b="1" dirty="0">
                <a:solidFill>
                  <a:srgbClr val="005DA2"/>
                </a:solidFill>
                <a:hlinkClick r:id="rId4" action="ppaction://hlinksldjump">
                  <a:extLst>
                    <a:ext uri="{A12FA001-AC4F-418D-AE19-62706E023703}">
                      <ahyp:hlinkClr xmlns:ahyp="http://schemas.microsoft.com/office/drawing/2018/hyperlinkcolor" val="tx"/>
                    </a:ext>
                  </a:extLst>
                </a:hlinkClick>
              </a:rPr>
              <a:t>Confession</a:t>
            </a:r>
            <a:r>
              <a:rPr lang="es-ES" sz="3600" b="1" dirty="0">
                <a:solidFill>
                  <a:srgbClr val="005DA2"/>
                </a:solidFill>
                <a:latin typeface="Aptos" panose="02110004020202020204"/>
                <a:hlinkClick r:id="rId4" action="ppaction://hlinksldjump">
                  <a:extLst>
                    <a:ext uri="{A12FA001-AC4F-418D-AE19-62706E023703}">
                      <ahyp:hlinkClr xmlns:ahyp="http://schemas.microsoft.com/office/drawing/2018/hyperlinkcolor" val="tx"/>
                    </a:ext>
                  </a:extLst>
                </a:hlinkClick>
              </a:rPr>
              <a:t>”</a:t>
            </a:r>
            <a:endParaRPr lang="es-ES" sz="3600" b="1" dirty="0">
              <a:solidFill>
                <a:srgbClr val="005DA2"/>
              </a:solidFill>
              <a:latin typeface="Aptos" panose="02110004020202020204"/>
            </a:endParaRPr>
          </a:p>
          <a:p>
            <a:pPr marL="571500" lvl="0" indent="-571500">
              <a:lnSpc>
                <a:spcPct val="200000"/>
              </a:lnSpc>
              <a:buFont typeface="Wingdings 3" panose="05040102010807070707" pitchFamily="18" charset="2"/>
              <a:buChar char=""/>
              <a:defRPr/>
            </a:pPr>
            <a:r>
              <a:rPr lang="es-ES" sz="3600" b="1" dirty="0">
                <a:solidFill>
                  <a:srgbClr val="C00000"/>
                </a:solidFill>
                <a:latin typeface="Aptos" panose="02110004020202020204"/>
                <a:hlinkClick r:id="rId5" action="ppaction://hlinksldjump">
                  <a:extLst>
                    <a:ext uri="{A12FA001-AC4F-418D-AE19-62706E023703}">
                      <ahyp:hlinkClr xmlns:ahyp="http://schemas.microsoft.com/office/drawing/2018/hyperlinkcolor" val="tx"/>
                    </a:ext>
                  </a:extLst>
                </a:hlinkClick>
              </a:rPr>
              <a:t>Chapter 5: “</a:t>
            </a:r>
            <a:r>
              <a:rPr lang="es-ES" sz="3600" b="1" dirty="0">
                <a:solidFill>
                  <a:srgbClr val="C00000"/>
                </a:solidFill>
                <a:hlinkClick r:id="rId5" action="ppaction://hlinksldjump">
                  <a:extLst>
                    <a:ext uri="{A12FA001-AC4F-418D-AE19-62706E023703}">
                      <ahyp:hlinkClr xmlns:ahyp="http://schemas.microsoft.com/office/drawing/2018/hyperlinkcolor" val="tx"/>
                    </a:ext>
                  </a:extLst>
                </a:hlinkClick>
              </a:rPr>
              <a:t>Consecration</a:t>
            </a:r>
            <a:r>
              <a:rPr lang="es-ES" sz="3600" b="1" dirty="0">
                <a:solidFill>
                  <a:srgbClr val="C00000"/>
                </a:solidFill>
                <a:latin typeface="Aptos" panose="02110004020202020204"/>
                <a:hlinkClick r:id="rId5" action="ppaction://hlinksldjump">
                  <a:extLst>
                    <a:ext uri="{A12FA001-AC4F-418D-AE19-62706E023703}">
                      <ahyp:hlinkClr xmlns:ahyp="http://schemas.microsoft.com/office/drawing/2018/hyperlinkcolor" val="tx"/>
                    </a:ext>
                  </a:extLst>
                </a:hlinkClick>
              </a:rPr>
              <a:t>”</a:t>
            </a:r>
            <a:endParaRPr lang="es-ES" sz="3600" b="1" dirty="0">
              <a:solidFill>
                <a:srgbClr val="C00000"/>
              </a:solidFill>
              <a:latin typeface="Aptos" panose="02110004020202020204"/>
            </a:endParaRPr>
          </a:p>
          <a:p>
            <a:pPr marL="571500" indent="-571500">
              <a:lnSpc>
                <a:spcPct val="200000"/>
              </a:lnSpc>
              <a:buFont typeface="Wingdings 3" panose="05040102010807070707" pitchFamily="18" charset="2"/>
              <a:buChar char=""/>
              <a:defRPr/>
            </a:pPr>
            <a:r>
              <a:rPr lang="es-ES" sz="3600" b="1" dirty="0">
                <a:solidFill>
                  <a:srgbClr val="90481D"/>
                </a:solidFill>
                <a:latin typeface="Aptos" panose="02110004020202020204"/>
                <a:hlinkClick r:id="rId6" action="ppaction://hlinksldjump">
                  <a:extLst>
                    <a:ext uri="{A12FA001-AC4F-418D-AE19-62706E023703}">
                      <ahyp:hlinkClr xmlns:ahyp="http://schemas.microsoft.com/office/drawing/2018/hyperlinkcolor" val="tx"/>
                    </a:ext>
                  </a:extLst>
                </a:hlinkClick>
              </a:rPr>
              <a:t>Chapter 6: “</a:t>
            </a:r>
            <a:r>
              <a:rPr lang="es-ES" sz="3600" b="1" dirty="0">
                <a:solidFill>
                  <a:srgbClr val="90481D"/>
                </a:solidFill>
                <a:hlinkClick r:id="rId6" action="ppaction://hlinksldjump">
                  <a:extLst>
                    <a:ext uri="{A12FA001-AC4F-418D-AE19-62706E023703}">
                      <ahyp:hlinkClr xmlns:ahyp="http://schemas.microsoft.com/office/drawing/2018/hyperlinkcolor" val="tx"/>
                    </a:ext>
                  </a:extLst>
                </a:hlinkClick>
              </a:rPr>
              <a:t>Faith and Acceptance</a:t>
            </a:r>
            <a:r>
              <a:rPr lang="es-ES" sz="3600" b="1" dirty="0">
                <a:solidFill>
                  <a:srgbClr val="90481D"/>
                </a:solidFill>
                <a:latin typeface="Aptos" panose="02110004020202020204"/>
                <a:hlinkClick r:id="rId6" action="ppaction://hlinksldjump">
                  <a:extLst>
                    <a:ext uri="{A12FA001-AC4F-418D-AE19-62706E023703}">
                      <ahyp:hlinkClr xmlns:ahyp="http://schemas.microsoft.com/office/drawing/2018/hyperlinkcolor" val="tx"/>
                    </a:ext>
                  </a:extLst>
                </a:hlinkClick>
              </a:rPr>
              <a:t>”</a:t>
            </a:r>
            <a:endParaRPr lang="es-ES" sz="3600" b="1" dirty="0">
              <a:solidFill>
                <a:srgbClr val="90481D"/>
              </a:solidFill>
              <a:latin typeface="Aptos" panose="02110004020202020204"/>
            </a:endParaRPr>
          </a:p>
        </p:txBody>
      </p:sp>
      <p:sp>
        <p:nvSpPr>
          <p:cNvPr id="5" name="CuadroTexto 4">
            <a:extLst>
              <a:ext uri="{FF2B5EF4-FFF2-40B4-BE49-F238E27FC236}">
                <a16:creationId xmlns:a16="http://schemas.microsoft.com/office/drawing/2014/main" id="{5C3253C9-2EEF-F0EE-608F-C19026BA0C2E}"/>
              </a:ext>
            </a:extLst>
          </p:cNvPr>
          <p:cNvSpPr txBox="1"/>
          <p:nvPr/>
        </p:nvSpPr>
        <p:spPr>
          <a:xfrm>
            <a:off x="3323359" y="1460489"/>
            <a:ext cx="5545282" cy="1107996"/>
          </a:xfrm>
          <a:prstGeom prst="rect">
            <a:avLst/>
          </a:prstGeom>
          <a:gradFill>
            <a:gsLst>
              <a:gs pos="0">
                <a:schemeClr val="accent2">
                  <a:lumMod val="60000"/>
                  <a:lumOff val="40000"/>
                </a:schemeClr>
              </a:gs>
              <a:gs pos="50000">
                <a:schemeClr val="accent2">
                  <a:lumMod val="75000"/>
                </a:schemeClr>
              </a:gs>
              <a:gs pos="100000">
                <a:schemeClr val="accent2">
                  <a:lumMod val="50000"/>
                </a:schemeClr>
              </a:gs>
            </a:gsLst>
          </a:gradFill>
          <a:ln>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sz="6600" b="1" dirty="0" err="1">
                <a:solidFill>
                  <a:schemeClr val="bg1"/>
                </a:solidFill>
                <a:effectLst>
                  <a:outerShdw blurRad="38100" dist="38100" dir="2700000" algn="tl">
                    <a:srgbClr val="000000">
                      <a:alpha val="43137"/>
                    </a:srgbClr>
                  </a:outerShdw>
                </a:effectLst>
              </a:rPr>
              <a:t>Lesson</a:t>
            </a:r>
            <a:r>
              <a:rPr lang="es-ES" sz="6600" b="1" dirty="0">
                <a:solidFill>
                  <a:schemeClr val="bg1"/>
                </a:solidFill>
                <a:effectLst>
                  <a:outerShdw blurRad="38100" dist="38100" dir="2700000" algn="tl">
                    <a:srgbClr val="000000">
                      <a:alpha val="43137"/>
                    </a:srgbClr>
                  </a:outerShdw>
                </a:effectLst>
              </a:rPr>
              <a:t> 2</a:t>
            </a:r>
          </a:p>
        </p:txBody>
      </p:sp>
      <p:sp>
        <p:nvSpPr>
          <p:cNvPr id="6" name="CuadroTexto 5">
            <a:extLst>
              <a:ext uri="{FF2B5EF4-FFF2-40B4-BE49-F238E27FC236}">
                <a16:creationId xmlns:a16="http://schemas.microsoft.com/office/drawing/2014/main" id="{A1798E01-CE41-8D65-2779-05912005A3B8}"/>
              </a:ext>
            </a:extLst>
          </p:cNvPr>
          <p:cNvSpPr txBox="1"/>
          <p:nvPr/>
        </p:nvSpPr>
        <p:spPr>
          <a:xfrm>
            <a:off x="271462" y="8917"/>
            <a:ext cx="11772900" cy="1292662"/>
          </a:xfrm>
          <a:prstGeom prst="rect">
            <a:avLst/>
          </a:prstGeom>
          <a:noFill/>
        </p:spPr>
        <p:txBody>
          <a:bodyPr wrap="square" rtlCol="0">
            <a:spAutoFit/>
          </a:bodyPr>
          <a:lstStyle/>
          <a:p>
            <a:r>
              <a:rPr lang="en-US" b="1" dirty="0"/>
              <a:t>These presentations are based on the book “Steps to Christ” by Ellen G. White, and the study guide prepared by the Trustees of the White Institute</a:t>
            </a:r>
            <a:r>
              <a:rPr lang="es-ES" b="1" dirty="0"/>
              <a:t>.</a:t>
            </a:r>
          </a:p>
          <a:p>
            <a:r>
              <a:rPr lang="en-US" b="1" dirty="0">
                <a:solidFill>
                  <a:prstClr val="black"/>
                </a:solidFill>
              </a:rPr>
              <a:t>You can download or read the book at </a:t>
            </a:r>
            <a:r>
              <a:rPr lang="es-ES" sz="2400" b="1" dirty="0">
                <a:solidFill>
                  <a:srgbClr val="A02B93">
                    <a:lumMod val="75000"/>
                  </a:srgbClr>
                </a:solidFill>
              </a:rPr>
              <a:t>https://egwwritings.org/read?panels=p108.4&amp;index=0</a:t>
            </a:r>
            <a:r>
              <a:rPr lang="es-ES" sz="2400" b="1" dirty="0">
                <a:solidFill>
                  <a:schemeClr val="accent5">
                    <a:lumMod val="75000"/>
                  </a:schemeClr>
                </a:solidFill>
              </a:rPr>
              <a:t> </a:t>
            </a:r>
          </a:p>
          <a:p>
            <a:r>
              <a:rPr lang="en-US" b="1" dirty="0"/>
              <a:t>Read the corresponding chapter in the book and answer these questions. Click on the chapter to access it</a:t>
            </a:r>
            <a:r>
              <a:rPr lang="es-ES" b="1" dirty="0"/>
              <a:t>.</a:t>
            </a:r>
          </a:p>
        </p:txBody>
      </p:sp>
    </p:spTree>
    <p:extLst>
      <p:ext uri="{BB962C8B-B14F-4D97-AF65-F5344CB8AC3E}">
        <p14:creationId xmlns:p14="http://schemas.microsoft.com/office/powerpoint/2010/main" val="21117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8000" b="-8000"/>
          </a:stretch>
        </a:blipFill>
        <a:effectLst/>
      </p:bgPr>
    </p:bg>
    <p:spTree>
      <p:nvGrpSpPr>
        <p:cNvPr id="1" name="">
          <a:extLst>
            <a:ext uri="{FF2B5EF4-FFF2-40B4-BE49-F238E27FC236}">
              <a16:creationId xmlns:a16="http://schemas.microsoft.com/office/drawing/2014/main" id="{91B21A89-7DC8-C7E5-10FA-81237516EFEB}"/>
            </a:ext>
          </a:extLst>
        </p:cNvPr>
        <p:cNvGrpSpPr/>
        <p:nvPr/>
      </p:nvGrpSpPr>
      <p:grpSpPr>
        <a:xfrm>
          <a:off x="0" y="0"/>
          <a:ext cx="0" cy="0"/>
          <a:chOff x="0" y="0"/>
          <a:chExt cx="0" cy="0"/>
        </a:xfrm>
      </p:grpSpPr>
      <p:grpSp>
        <p:nvGrpSpPr>
          <p:cNvPr id="20" name="Grupo 19">
            <a:extLst>
              <a:ext uri="{FF2B5EF4-FFF2-40B4-BE49-F238E27FC236}">
                <a16:creationId xmlns:a16="http://schemas.microsoft.com/office/drawing/2014/main" id="{33063424-D36A-CE75-3C0F-5CB4F1AB6F71}"/>
              </a:ext>
            </a:extLst>
          </p:cNvPr>
          <p:cNvGrpSpPr/>
          <p:nvPr/>
        </p:nvGrpSpPr>
        <p:grpSpPr>
          <a:xfrm>
            <a:off x="4610939" y="253710"/>
            <a:ext cx="6263388" cy="397186"/>
            <a:chOff x="4610939" y="253710"/>
            <a:chExt cx="6263388" cy="397186"/>
          </a:xfrm>
        </p:grpSpPr>
        <p:pic>
          <p:nvPicPr>
            <p:cNvPr id="2" name="Imagen 1">
              <a:extLst>
                <a:ext uri="{FF2B5EF4-FFF2-40B4-BE49-F238E27FC236}">
                  <a16:creationId xmlns:a16="http://schemas.microsoft.com/office/drawing/2014/main" id="{C794A752-1EDC-5B76-23AE-FC46B4A1B0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10939" y="254896"/>
              <a:ext cx="6263388"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E5DC5B2-1A2A-C381-7234-2F326E827C73}"/>
                </a:ext>
              </a:extLst>
            </p:cNvPr>
            <p:cNvSpPr txBox="1"/>
            <p:nvPr/>
          </p:nvSpPr>
          <p:spPr>
            <a:xfrm>
              <a:off x="4853001" y="253710"/>
              <a:ext cx="5796243"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Why do thousands fail in their Christian experience</a:t>
              </a:r>
              <a:r>
                <a:rPr lang="es-ES" b="1" dirty="0">
                  <a:solidFill>
                    <a:schemeClr val="bg1"/>
                  </a:solidFill>
                  <a:effectLst>
                    <a:outerShdw blurRad="38100" dist="38100" dir="2700000" algn="tl">
                      <a:srgbClr val="000000">
                        <a:alpha val="43137"/>
                      </a:srgbClr>
                    </a:outerShdw>
                  </a:effectLst>
                </a:rPr>
                <a:t>?</a:t>
              </a:r>
            </a:p>
          </p:txBody>
        </p:sp>
      </p:grpSp>
      <p:grpSp>
        <p:nvGrpSpPr>
          <p:cNvPr id="19" name="Grupo 18">
            <a:extLst>
              <a:ext uri="{FF2B5EF4-FFF2-40B4-BE49-F238E27FC236}">
                <a16:creationId xmlns:a16="http://schemas.microsoft.com/office/drawing/2014/main" id="{38464BF3-CC00-D2C8-3DD9-33959950F433}"/>
              </a:ext>
            </a:extLst>
          </p:cNvPr>
          <p:cNvGrpSpPr/>
          <p:nvPr/>
        </p:nvGrpSpPr>
        <p:grpSpPr>
          <a:xfrm>
            <a:off x="4269101" y="188090"/>
            <a:ext cx="533648" cy="555041"/>
            <a:chOff x="4269101" y="188090"/>
            <a:chExt cx="533648" cy="555041"/>
          </a:xfrm>
        </p:grpSpPr>
        <p:pic>
          <p:nvPicPr>
            <p:cNvPr id="6" name="Imagen 5">
              <a:extLst>
                <a:ext uri="{FF2B5EF4-FFF2-40B4-BE49-F238E27FC236}">
                  <a16:creationId xmlns:a16="http://schemas.microsoft.com/office/drawing/2014/main" id="{4FEE4DA5-D05C-6BEF-C7FB-DED72BBBA6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77149" y="188090"/>
              <a:ext cx="525600" cy="525600"/>
            </a:xfrm>
            <a:prstGeom prst="rect">
              <a:avLst/>
            </a:prstGeom>
          </p:spPr>
        </p:pic>
        <p:sp>
          <p:nvSpPr>
            <p:cNvPr id="7" name="CuadroTexto 6">
              <a:extLst>
                <a:ext uri="{FF2B5EF4-FFF2-40B4-BE49-F238E27FC236}">
                  <a16:creationId xmlns:a16="http://schemas.microsoft.com/office/drawing/2014/main" id="{7A3E44E7-D675-0CB7-AC4E-527258DA4537}"/>
                </a:ext>
              </a:extLst>
            </p:cNvPr>
            <p:cNvSpPr txBox="1"/>
            <p:nvPr/>
          </p:nvSpPr>
          <p:spPr>
            <a:xfrm>
              <a:off x="4269101" y="281466"/>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22" name="Grupo 21">
            <a:extLst>
              <a:ext uri="{FF2B5EF4-FFF2-40B4-BE49-F238E27FC236}">
                <a16:creationId xmlns:a16="http://schemas.microsoft.com/office/drawing/2014/main" id="{49015999-9941-64E8-6779-D3D0930D5EE5}"/>
              </a:ext>
            </a:extLst>
          </p:cNvPr>
          <p:cNvGrpSpPr/>
          <p:nvPr/>
        </p:nvGrpSpPr>
        <p:grpSpPr>
          <a:xfrm>
            <a:off x="537000" y="3733769"/>
            <a:ext cx="5559000" cy="407481"/>
            <a:chOff x="537000" y="3733769"/>
            <a:chExt cx="5559000" cy="407481"/>
          </a:xfrm>
        </p:grpSpPr>
        <p:pic>
          <p:nvPicPr>
            <p:cNvPr id="8" name="Imagen 7">
              <a:extLst>
                <a:ext uri="{FF2B5EF4-FFF2-40B4-BE49-F238E27FC236}">
                  <a16:creationId xmlns:a16="http://schemas.microsoft.com/office/drawing/2014/main" id="{CCBE2169-540D-B29A-0F7B-DE9A8A3607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7000" y="3745250"/>
              <a:ext cx="5559000"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7861C758-BE15-A5EB-5A10-54310DE2D6A3}"/>
                </a:ext>
              </a:extLst>
            </p:cNvPr>
            <p:cNvSpPr txBox="1"/>
            <p:nvPr/>
          </p:nvSpPr>
          <p:spPr>
            <a:xfrm>
              <a:off x="716524" y="3733769"/>
              <a:ext cx="5093433"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From what suspicion should we be free? Why</a:t>
              </a:r>
              <a:r>
                <a:rPr lang="es-ES" b="1" dirty="0">
                  <a:solidFill>
                    <a:schemeClr val="bg1"/>
                  </a:solidFill>
                  <a:effectLst>
                    <a:outerShdw blurRad="38100" dist="38100" dir="2700000" algn="tl">
                      <a:srgbClr val="000000">
                        <a:alpha val="43137"/>
                      </a:srgbClr>
                    </a:outerShdw>
                  </a:effectLst>
                </a:rPr>
                <a:t>?</a:t>
              </a:r>
            </a:p>
          </p:txBody>
        </p:sp>
      </p:grpSp>
      <p:grpSp>
        <p:nvGrpSpPr>
          <p:cNvPr id="21" name="Grupo 20">
            <a:extLst>
              <a:ext uri="{FF2B5EF4-FFF2-40B4-BE49-F238E27FC236}">
                <a16:creationId xmlns:a16="http://schemas.microsoft.com/office/drawing/2014/main" id="{20765CA6-B547-16BF-E255-7B26BE571EB3}"/>
              </a:ext>
            </a:extLst>
          </p:cNvPr>
          <p:cNvGrpSpPr/>
          <p:nvPr/>
        </p:nvGrpSpPr>
        <p:grpSpPr>
          <a:xfrm>
            <a:off x="174828" y="3678444"/>
            <a:ext cx="533648" cy="555041"/>
            <a:chOff x="174828" y="3678444"/>
            <a:chExt cx="533648" cy="555041"/>
          </a:xfrm>
        </p:grpSpPr>
        <p:pic>
          <p:nvPicPr>
            <p:cNvPr id="10" name="Imagen 9">
              <a:extLst>
                <a:ext uri="{FF2B5EF4-FFF2-40B4-BE49-F238E27FC236}">
                  <a16:creationId xmlns:a16="http://schemas.microsoft.com/office/drawing/2014/main" id="{B3285B79-53DD-1154-0FDF-75A76A71787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2876" y="3678444"/>
              <a:ext cx="525600" cy="525600"/>
            </a:xfrm>
            <a:prstGeom prst="rect">
              <a:avLst/>
            </a:prstGeom>
          </p:spPr>
        </p:pic>
        <p:sp>
          <p:nvSpPr>
            <p:cNvPr id="11" name="CuadroTexto 10">
              <a:extLst>
                <a:ext uri="{FF2B5EF4-FFF2-40B4-BE49-F238E27FC236}">
                  <a16:creationId xmlns:a16="http://schemas.microsoft.com/office/drawing/2014/main" id="{5296F369-9EDA-3F25-7705-AB4CD9B6B6D6}"/>
                </a:ext>
              </a:extLst>
            </p:cNvPr>
            <p:cNvSpPr txBox="1"/>
            <p:nvPr/>
          </p:nvSpPr>
          <p:spPr>
            <a:xfrm>
              <a:off x="174828" y="3771820"/>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5" name="CuadroTexto 4">
            <a:extLst>
              <a:ext uri="{FF2B5EF4-FFF2-40B4-BE49-F238E27FC236}">
                <a16:creationId xmlns:a16="http://schemas.microsoft.com/office/drawing/2014/main" id="{8F2CC426-CCEE-C780-E7FF-827ED6F09DAC}"/>
              </a:ext>
            </a:extLst>
          </p:cNvPr>
          <p:cNvSpPr txBox="1"/>
          <p:nvPr/>
        </p:nvSpPr>
        <p:spPr>
          <a:xfrm>
            <a:off x="4373088" y="905411"/>
            <a:ext cx="3445824" cy="2585323"/>
          </a:xfrm>
          <a:prstGeom prst="rect">
            <a:avLst/>
          </a:prstGeom>
          <a:noFill/>
        </p:spPr>
        <p:txBody>
          <a:bodyPr wrap="square">
            <a:spAutoFit/>
          </a:bodyPr>
          <a:lstStyle/>
          <a:p>
            <a:r>
              <a:rPr lang="en-US" b="1" dirty="0"/>
              <a:t>Here is where thousands fail; they do not believe that Jesus pardons them personally, individually. They do not take God at His word. It is the privilege of all who comply with the conditions to know for themselves that pardon is freely extended for every sin</a:t>
            </a:r>
            <a:r>
              <a:rPr lang="es-ES" b="1" dirty="0"/>
              <a:t>. </a:t>
            </a:r>
          </a:p>
        </p:txBody>
      </p:sp>
      <p:sp>
        <p:nvSpPr>
          <p:cNvPr id="13" name="CuadroTexto 12">
            <a:extLst>
              <a:ext uri="{FF2B5EF4-FFF2-40B4-BE49-F238E27FC236}">
                <a16:creationId xmlns:a16="http://schemas.microsoft.com/office/drawing/2014/main" id="{17FD4B76-B0FF-0036-4AF7-6ABEC2C7C75B}"/>
              </a:ext>
            </a:extLst>
          </p:cNvPr>
          <p:cNvSpPr txBox="1"/>
          <p:nvPr/>
        </p:nvSpPr>
        <p:spPr>
          <a:xfrm>
            <a:off x="73151" y="4272677"/>
            <a:ext cx="6099048" cy="2585323"/>
          </a:xfrm>
          <a:prstGeom prst="rect">
            <a:avLst/>
          </a:prstGeom>
          <a:noFill/>
        </p:spPr>
        <p:txBody>
          <a:bodyPr wrap="square">
            <a:spAutoFit/>
          </a:bodyPr>
          <a:lstStyle/>
          <a:p>
            <a:r>
              <a:rPr lang="en-US" b="1" dirty="0"/>
              <a:t>Put away the suspicion that God's promises are not meant for you. They are for every  repentant transgressor. Strength and grace have been provided through Christ to be brought by ministering angels to every believing soul. None are so sinful that they cannot find strength, purity, and righteousness in Jesus, who died for them. He is waiting to strip them of their garments stained and polluted with sin, and to put upon them the white robes of righteousness; He bids them live and not die</a:t>
            </a:r>
            <a:r>
              <a:rPr lang="es-ES" b="1" dirty="0"/>
              <a:t>. </a:t>
            </a:r>
          </a:p>
        </p:txBody>
      </p:sp>
      <p:pic>
        <p:nvPicPr>
          <p:cNvPr id="15" name="Imagen 14" descr="Imagen que contiene persona, hombre, joven, niño&#10;&#10;El contenido generado por IA puede ser incorrecto.">
            <a:extLst>
              <a:ext uri="{FF2B5EF4-FFF2-40B4-BE49-F238E27FC236}">
                <a16:creationId xmlns:a16="http://schemas.microsoft.com/office/drawing/2014/main" id="{1ADE3CF2-8815-3D4B-71CF-B32BAAA7D8D1}"/>
              </a:ext>
            </a:extLst>
          </p:cNvPr>
          <p:cNvPicPr>
            <a:picLocks noChangeAspect="1"/>
          </p:cNvPicPr>
          <p:nvPr/>
        </p:nvPicPr>
        <p:blipFill rotWithShape="1">
          <a:blip r:embed="rId7">
            <a:extLst>
              <a:ext uri="{28A0092B-C50C-407E-A947-70E740481C1C}">
                <a14:useLocalDpi xmlns:a14="http://schemas.microsoft.com/office/drawing/2010/main" val="0"/>
              </a:ext>
            </a:extLst>
          </a:blip>
          <a:srcRect l="12373" t="2850" r="9945" b="196"/>
          <a:stretch>
            <a:fillRect/>
          </a:stretch>
        </p:blipFill>
        <p:spPr>
          <a:xfrm>
            <a:off x="6172199" y="4244541"/>
            <a:ext cx="2678473" cy="2507286"/>
          </a:xfrm>
          <a:prstGeom prst="rect">
            <a:avLst/>
          </a:prstGeom>
          <a:ln w="38100" cap="sq">
            <a:solidFill>
              <a:srgbClr val="B92FCE"/>
            </a:solidFill>
            <a:prstDash val="solid"/>
            <a:miter lim="800000"/>
          </a:ln>
          <a:effectLst>
            <a:outerShdw blurRad="50800" dist="38100" dir="2700000" algn="tl" rotWithShape="0">
              <a:srgbClr val="000000">
                <a:alpha val="43000"/>
              </a:srgbClr>
            </a:outerShdw>
          </a:effectLst>
        </p:spPr>
      </p:pic>
      <p:pic>
        <p:nvPicPr>
          <p:cNvPr id="16" name="Imagen 15" descr="Un hombre sentado en el piso&#10;&#10;El contenido generado por IA puede ser incorrecto.">
            <a:extLst>
              <a:ext uri="{FF2B5EF4-FFF2-40B4-BE49-F238E27FC236}">
                <a16:creationId xmlns:a16="http://schemas.microsoft.com/office/drawing/2014/main" id="{EA04A9F7-CEC1-A608-DF61-C5AA8757C4CE}"/>
              </a:ext>
            </a:extLst>
          </p:cNvPr>
          <p:cNvPicPr>
            <a:picLocks noChangeAspect="1"/>
          </p:cNvPicPr>
          <p:nvPr/>
        </p:nvPicPr>
        <p:blipFill rotWithShape="1">
          <a:blip r:embed="rId8">
            <a:extLst>
              <a:ext uri="{28A0092B-C50C-407E-A947-70E740481C1C}">
                <a14:useLocalDpi xmlns:a14="http://schemas.microsoft.com/office/drawing/2010/main" val="0"/>
              </a:ext>
            </a:extLst>
          </a:blip>
          <a:srcRect l="12071" r="12071"/>
          <a:stretch>
            <a:fillRect/>
          </a:stretch>
        </p:blipFill>
        <p:spPr>
          <a:xfrm>
            <a:off x="8987024" y="3681807"/>
            <a:ext cx="3105150" cy="3070020"/>
          </a:xfrm>
          <a:prstGeom prst="rect">
            <a:avLst/>
          </a:prstGeom>
          <a:ln w="38100" cap="sq">
            <a:solidFill>
              <a:srgbClr val="B92FCE"/>
            </a:solidFill>
            <a:prstDash val="solid"/>
            <a:miter lim="800000"/>
          </a:ln>
          <a:effectLst>
            <a:outerShdw blurRad="50800" dist="38100" dir="2700000" algn="tl" rotWithShape="0">
              <a:srgbClr val="000000">
                <a:alpha val="43000"/>
              </a:srgbClr>
            </a:outerShdw>
          </a:effectLst>
        </p:spPr>
      </p:pic>
      <p:pic>
        <p:nvPicPr>
          <p:cNvPr id="17" name="Imagen 16" descr="Hombre haciendo piruetas encima de patineta&#10;&#10;El contenido generado por IA puede ser incorrecto.">
            <a:extLst>
              <a:ext uri="{FF2B5EF4-FFF2-40B4-BE49-F238E27FC236}">
                <a16:creationId xmlns:a16="http://schemas.microsoft.com/office/drawing/2014/main" id="{E81A7B1D-7151-AF94-CB0C-1E1D5A308DBF}"/>
              </a:ext>
            </a:extLst>
          </p:cNvPr>
          <p:cNvPicPr>
            <a:picLocks noChangeAspect="1"/>
          </p:cNvPicPr>
          <p:nvPr/>
        </p:nvPicPr>
        <p:blipFill>
          <a:blip r:embed="rId9">
            <a:extLst>
              <a:ext uri="{28A0092B-C50C-407E-A947-70E740481C1C}">
                <a14:useLocalDpi xmlns:a14="http://schemas.microsoft.com/office/drawing/2010/main" val="0"/>
              </a:ext>
            </a:extLst>
          </a:blip>
          <a:srcRect r="7215"/>
          <a:stretch>
            <a:fillRect/>
          </a:stretch>
        </p:blipFill>
        <p:spPr>
          <a:xfrm>
            <a:off x="182876" y="281466"/>
            <a:ext cx="3870961" cy="3128963"/>
          </a:xfrm>
          <a:prstGeom prst="rect">
            <a:avLst/>
          </a:prstGeom>
          <a:ln w="38100" cap="sq">
            <a:solidFill>
              <a:srgbClr val="684BA9"/>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AD9BEB00-35D0-3D17-09B6-8AE7F86698F1}"/>
              </a:ext>
            </a:extLst>
          </p:cNvPr>
          <p:cNvPicPr>
            <a:picLocks noChangeAspect="1"/>
          </p:cNvPicPr>
          <p:nvPr/>
        </p:nvPicPr>
        <p:blipFill rotWithShape="1">
          <a:blip r:embed="rId10"/>
          <a:srcRect l="9188" t="1042" r="18402" b="3857"/>
          <a:stretch>
            <a:fillRect/>
          </a:stretch>
        </p:blipFill>
        <p:spPr>
          <a:xfrm>
            <a:off x="8060434" y="809631"/>
            <a:ext cx="3996531" cy="2685869"/>
          </a:xfrm>
          <a:prstGeom prst="rect">
            <a:avLst/>
          </a:prstGeom>
          <a:ln w="38100" cap="sq">
            <a:solidFill>
              <a:srgbClr val="684BA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01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style.rotation</p:attrName>
                                        </p:attrNameLst>
                                      </p:cBhvr>
                                      <p:tavLst>
                                        <p:tav tm="0">
                                          <p:val>
                                            <p:fltVal val="720"/>
                                          </p:val>
                                        </p:tav>
                                        <p:tav tm="100000">
                                          <p:val>
                                            <p:fltVal val="0"/>
                                          </p:val>
                                        </p:tav>
                                      </p:tavLst>
                                    </p:anim>
                                    <p:anim calcmode="lin" valueType="num">
                                      <p:cBhvr>
                                        <p:cTn id="9" dur="750" fill="hold"/>
                                        <p:tgtEl>
                                          <p:spTgt spid="19"/>
                                        </p:tgtEl>
                                        <p:attrNameLst>
                                          <p:attrName>ppt_h</p:attrName>
                                        </p:attrNameLst>
                                      </p:cBhvr>
                                      <p:tavLst>
                                        <p:tav tm="0">
                                          <p:val>
                                            <p:fltVal val="0"/>
                                          </p:val>
                                        </p:tav>
                                        <p:tav tm="100000">
                                          <p:val>
                                            <p:strVal val="#ppt_h"/>
                                          </p:val>
                                        </p:tav>
                                      </p:tavLst>
                                    </p:anim>
                                    <p:anim calcmode="lin" valueType="num">
                                      <p:cBhvr>
                                        <p:cTn id="10" dur="750" fill="hold"/>
                                        <p:tgtEl>
                                          <p:spTgt spid="19"/>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4)">
                                      <p:cBhvr>
                                        <p:cTn id="19" dur="500"/>
                                        <p:tgtEl>
                                          <p:spTgt spid="17"/>
                                        </p:tgtEl>
                                      </p:cBhvr>
                                    </p:animEffect>
                                  </p:childTnLst>
                                </p:cTn>
                              </p:par>
                              <p:par>
                                <p:cTn id="20" presetID="21"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750"/>
                                        <p:tgtEl>
                                          <p:spTgt spid="21"/>
                                        </p:tgtEl>
                                      </p:cBhvr>
                                    </p:animEffect>
                                    <p:anim calcmode="lin" valueType="num">
                                      <p:cBhvr>
                                        <p:cTn id="32" dur="750" fill="hold"/>
                                        <p:tgtEl>
                                          <p:spTgt spid="21"/>
                                        </p:tgtEl>
                                        <p:attrNameLst>
                                          <p:attrName>style.rotation</p:attrName>
                                        </p:attrNameLst>
                                      </p:cBhvr>
                                      <p:tavLst>
                                        <p:tav tm="0">
                                          <p:val>
                                            <p:fltVal val="720"/>
                                          </p:val>
                                        </p:tav>
                                        <p:tav tm="100000">
                                          <p:val>
                                            <p:fltVal val="0"/>
                                          </p:val>
                                        </p:tav>
                                      </p:tavLst>
                                    </p:anim>
                                    <p:anim calcmode="lin" valueType="num">
                                      <p:cBhvr>
                                        <p:cTn id="33" dur="750" fill="hold"/>
                                        <p:tgtEl>
                                          <p:spTgt spid="21"/>
                                        </p:tgtEl>
                                        <p:attrNameLst>
                                          <p:attrName>ppt_h</p:attrName>
                                        </p:attrNameLst>
                                      </p:cBhvr>
                                      <p:tavLst>
                                        <p:tav tm="0">
                                          <p:val>
                                            <p:fltVal val="0"/>
                                          </p:val>
                                        </p:tav>
                                        <p:tav tm="100000">
                                          <p:val>
                                            <p:strVal val="#ppt_h"/>
                                          </p:val>
                                        </p:tav>
                                      </p:tavLst>
                                    </p:anim>
                                    <p:anim calcmode="lin" valueType="num">
                                      <p:cBhvr>
                                        <p:cTn id="34" dur="750" fill="hold"/>
                                        <p:tgtEl>
                                          <p:spTgt spid="21"/>
                                        </p:tgtEl>
                                        <p:attrNameLst>
                                          <p:attrName>ppt_w</p:attrName>
                                        </p:attrNameLst>
                                      </p:cBhvr>
                                      <p:tavLst>
                                        <p:tav tm="0">
                                          <p:val>
                                            <p:fltVal val="0"/>
                                          </p:val>
                                        </p:tav>
                                        <p:tav tm="100000">
                                          <p:val>
                                            <p:strVal val="#ppt_w"/>
                                          </p:val>
                                        </p:tav>
                                      </p:tavLst>
                                    </p:anim>
                                  </p:childTnLst>
                                </p:cTn>
                              </p:par>
                            </p:childTnLst>
                          </p:cTn>
                        </p:par>
                        <p:par>
                          <p:cTn id="35" fill="hold">
                            <p:stCondLst>
                              <p:cond delay="75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500"/>
                            </p:stCondLst>
                            <p:childTnLst>
                              <p:par>
                                <p:cTn id="45" presetID="21"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4)">
                                      <p:cBhvr>
                                        <p:cTn id="47" dur="500"/>
                                        <p:tgtEl>
                                          <p:spTgt spid="15"/>
                                        </p:tgtEl>
                                      </p:cBhvr>
                                    </p:animEffect>
                                  </p:childTnLst>
                                </p:cTn>
                              </p:par>
                            </p:childTnLst>
                          </p:cTn>
                        </p:par>
                        <p:par>
                          <p:cTn id="48" fill="hold">
                            <p:stCondLst>
                              <p:cond delay="1000"/>
                            </p:stCondLst>
                            <p:childTnLst>
                              <p:par>
                                <p:cTn id="49" presetID="21"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4)">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a:extLst>
            <a:ext uri="{FF2B5EF4-FFF2-40B4-BE49-F238E27FC236}">
              <a16:creationId xmlns:a16="http://schemas.microsoft.com/office/drawing/2014/main" id="{ED64C425-7376-3996-CD64-3A0403C7CA7D}"/>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A3DE3E74-B74F-A69D-05DA-8A4800E4F735}"/>
              </a:ext>
            </a:extLst>
          </p:cNvPr>
          <p:cNvGrpSpPr/>
          <p:nvPr/>
        </p:nvGrpSpPr>
        <p:grpSpPr>
          <a:xfrm>
            <a:off x="683568" y="227163"/>
            <a:ext cx="7343774" cy="647100"/>
            <a:chOff x="683568" y="227163"/>
            <a:chExt cx="7343774" cy="647100"/>
          </a:xfrm>
        </p:grpSpPr>
        <p:pic>
          <p:nvPicPr>
            <p:cNvPr id="12" name="Imagen 11">
              <a:extLst>
                <a:ext uri="{FF2B5EF4-FFF2-40B4-BE49-F238E27FC236}">
                  <a16:creationId xmlns:a16="http://schemas.microsoft.com/office/drawing/2014/main" id="{8A6F7BF5-82E2-0094-20C3-23D1C2B9C9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3568" y="227163"/>
              <a:ext cx="7343774" cy="646331"/>
            </a:xfrm>
            <a:prstGeom prst="rect">
              <a:avLst/>
            </a:prstGeom>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B780347D-1937-7B69-F5F0-1EF4A698EB84}"/>
                </a:ext>
              </a:extLst>
            </p:cNvPr>
            <p:cNvSpPr txBox="1"/>
            <p:nvPr/>
          </p:nvSpPr>
          <p:spPr>
            <a:xfrm>
              <a:off x="1062674" y="227932"/>
              <a:ext cx="6640379"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should the repentant sinner respond to Satan’s efforts to steal his assurances of acceptance by God</a:t>
              </a:r>
              <a:r>
                <a:rPr lang="es-ES" b="1" dirty="0">
                  <a:solidFill>
                    <a:schemeClr val="bg1"/>
                  </a:solidFill>
                  <a:effectLst>
                    <a:outerShdw blurRad="38100" dist="38100" dir="2700000" algn="tl">
                      <a:srgbClr val="000000">
                        <a:alpha val="43137"/>
                      </a:srgbClr>
                    </a:outerShdw>
                  </a:effectLst>
                </a:rPr>
                <a:t>?</a:t>
              </a:r>
            </a:p>
          </p:txBody>
        </p:sp>
      </p:grpSp>
      <p:grpSp>
        <p:nvGrpSpPr>
          <p:cNvPr id="2" name="Grupo 1">
            <a:extLst>
              <a:ext uri="{FF2B5EF4-FFF2-40B4-BE49-F238E27FC236}">
                <a16:creationId xmlns:a16="http://schemas.microsoft.com/office/drawing/2014/main" id="{02A09D90-CA91-70DB-7B63-C1F75A5CD207}"/>
              </a:ext>
            </a:extLst>
          </p:cNvPr>
          <p:cNvGrpSpPr/>
          <p:nvPr/>
        </p:nvGrpSpPr>
        <p:grpSpPr>
          <a:xfrm>
            <a:off x="155982" y="152789"/>
            <a:ext cx="800123" cy="800123"/>
            <a:chOff x="155982" y="152789"/>
            <a:chExt cx="800123" cy="800123"/>
          </a:xfrm>
        </p:grpSpPr>
        <p:pic>
          <p:nvPicPr>
            <p:cNvPr id="14" name="Imagen 13">
              <a:extLst>
                <a:ext uri="{FF2B5EF4-FFF2-40B4-BE49-F238E27FC236}">
                  <a16:creationId xmlns:a16="http://schemas.microsoft.com/office/drawing/2014/main" id="{3BDCBB5B-B3C7-7922-8671-5198B14372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5982" y="152789"/>
              <a:ext cx="800123" cy="800123"/>
            </a:xfrm>
            <a:prstGeom prst="rect">
              <a:avLst/>
            </a:prstGeom>
          </p:spPr>
        </p:pic>
        <p:sp>
          <p:nvSpPr>
            <p:cNvPr id="15" name="CuadroTexto 14">
              <a:extLst>
                <a:ext uri="{FF2B5EF4-FFF2-40B4-BE49-F238E27FC236}">
                  <a16:creationId xmlns:a16="http://schemas.microsoft.com/office/drawing/2014/main" id="{9CF9168F-234A-EC07-97CD-049D3260A727}"/>
                </a:ext>
              </a:extLst>
            </p:cNvPr>
            <p:cNvSpPr txBox="1"/>
            <p:nvPr/>
          </p:nvSpPr>
          <p:spPr>
            <a:xfrm>
              <a:off x="284833" y="419350"/>
              <a:ext cx="54241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11</a:t>
              </a:r>
            </a:p>
          </p:txBody>
        </p:sp>
      </p:grpSp>
      <p:grpSp>
        <p:nvGrpSpPr>
          <p:cNvPr id="6" name="Grupo 5">
            <a:extLst>
              <a:ext uri="{FF2B5EF4-FFF2-40B4-BE49-F238E27FC236}">
                <a16:creationId xmlns:a16="http://schemas.microsoft.com/office/drawing/2014/main" id="{37A52911-652C-289E-B8E9-00E04F209112}"/>
              </a:ext>
            </a:extLst>
          </p:cNvPr>
          <p:cNvGrpSpPr/>
          <p:nvPr/>
        </p:nvGrpSpPr>
        <p:grpSpPr>
          <a:xfrm>
            <a:off x="832267" y="3828781"/>
            <a:ext cx="7195076" cy="647100"/>
            <a:chOff x="832267" y="3828781"/>
            <a:chExt cx="7195076" cy="647100"/>
          </a:xfrm>
        </p:grpSpPr>
        <p:pic>
          <p:nvPicPr>
            <p:cNvPr id="16" name="Imagen 15">
              <a:extLst>
                <a:ext uri="{FF2B5EF4-FFF2-40B4-BE49-F238E27FC236}">
                  <a16:creationId xmlns:a16="http://schemas.microsoft.com/office/drawing/2014/main" id="{B2B92BEB-C74C-23BB-6DB5-429DE4EF6B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2267" y="3828781"/>
              <a:ext cx="7195076" cy="646331"/>
            </a:xfrm>
            <a:prstGeom prst="rect">
              <a:avLst/>
            </a:prstGeom>
            <a:effectLst>
              <a:outerShdw blurRad="50800" dist="38100" dir="2700000" algn="tl" rotWithShape="0">
                <a:prstClr val="black">
                  <a:alpha val="40000"/>
                </a:prstClr>
              </a:outerShdw>
            </a:effectLst>
          </p:spPr>
        </p:pic>
        <p:sp>
          <p:nvSpPr>
            <p:cNvPr id="17" name="CuadroTexto 16">
              <a:extLst>
                <a:ext uri="{FF2B5EF4-FFF2-40B4-BE49-F238E27FC236}">
                  <a16:creationId xmlns:a16="http://schemas.microsoft.com/office/drawing/2014/main" id="{446D0542-647C-32FD-5120-AD0BE6EED78B}"/>
                </a:ext>
              </a:extLst>
            </p:cNvPr>
            <p:cNvSpPr txBox="1"/>
            <p:nvPr/>
          </p:nvSpPr>
          <p:spPr>
            <a:xfrm>
              <a:off x="1168404" y="3829550"/>
              <a:ext cx="6506514"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does Jeremiah add to the lesson of our heavenly Father’s love as portrayed in the parable of the prodigal son</a:t>
              </a:r>
              <a:r>
                <a:rPr lang="es-ES" b="1" dirty="0">
                  <a:solidFill>
                    <a:schemeClr val="bg1"/>
                  </a:solidFill>
                  <a:effectLst>
                    <a:outerShdw blurRad="38100" dist="38100" dir="2700000" algn="tl">
                      <a:srgbClr val="000000">
                        <a:alpha val="43137"/>
                      </a:srgbClr>
                    </a:outerShdw>
                  </a:effectLst>
                </a:rPr>
                <a:t>?</a:t>
              </a:r>
            </a:p>
          </p:txBody>
        </p:sp>
      </p:grpSp>
      <p:grpSp>
        <p:nvGrpSpPr>
          <p:cNvPr id="8" name="Grupo 7">
            <a:extLst>
              <a:ext uri="{FF2B5EF4-FFF2-40B4-BE49-F238E27FC236}">
                <a16:creationId xmlns:a16="http://schemas.microsoft.com/office/drawing/2014/main" id="{31E28C6E-05FF-8B25-21C4-95ACE5B6E76E}"/>
              </a:ext>
            </a:extLst>
          </p:cNvPr>
          <p:cNvGrpSpPr/>
          <p:nvPr/>
        </p:nvGrpSpPr>
        <p:grpSpPr>
          <a:xfrm>
            <a:off x="289847" y="3754407"/>
            <a:ext cx="800123" cy="800123"/>
            <a:chOff x="289847" y="3754407"/>
            <a:chExt cx="800123" cy="800123"/>
          </a:xfrm>
        </p:grpSpPr>
        <p:pic>
          <p:nvPicPr>
            <p:cNvPr id="18" name="Imagen 17">
              <a:extLst>
                <a:ext uri="{FF2B5EF4-FFF2-40B4-BE49-F238E27FC236}">
                  <a16:creationId xmlns:a16="http://schemas.microsoft.com/office/drawing/2014/main" id="{A3C8B493-C2A6-F47B-EA20-52672C46B92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9847" y="3754407"/>
              <a:ext cx="800123" cy="800123"/>
            </a:xfrm>
            <a:prstGeom prst="rect">
              <a:avLst/>
            </a:prstGeom>
          </p:spPr>
        </p:pic>
        <p:sp>
          <p:nvSpPr>
            <p:cNvPr id="19" name="CuadroTexto 18">
              <a:extLst>
                <a:ext uri="{FF2B5EF4-FFF2-40B4-BE49-F238E27FC236}">
                  <a16:creationId xmlns:a16="http://schemas.microsoft.com/office/drawing/2014/main" id="{8D8649B7-49C5-B39A-584E-AA2077A612D8}"/>
                </a:ext>
              </a:extLst>
            </p:cNvPr>
            <p:cNvSpPr txBox="1"/>
            <p:nvPr/>
          </p:nvSpPr>
          <p:spPr>
            <a:xfrm>
              <a:off x="418698" y="4020968"/>
              <a:ext cx="54241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sp>
        <p:nvSpPr>
          <p:cNvPr id="3" name="CuadroTexto 2">
            <a:extLst>
              <a:ext uri="{FF2B5EF4-FFF2-40B4-BE49-F238E27FC236}">
                <a16:creationId xmlns:a16="http://schemas.microsoft.com/office/drawing/2014/main" id="{7A7EB943-FC37-C354-2D9C-07F865140E1F}"/>
              </a:ext>
            </a:extLst>
          </p:cNvPr>
          <p:cNvSpPr txBox="1"/>
          <p:nvPr/>
        </p:nvSpPr>
        <p:spPr>
          <a:xfrm>
            <a:off x="64542" y="925329"/>
            <a:ext cx="8759418" cy="2862322"/>
          </a:xfrm>
          <a:prstGeom prst="rect">
            <a:avLst/>
          </a:prstGeom>
          <a:noFill/>
        </p:spPr>
        <p:txBody>
          <a:bodyPr wrap="square">
            <a:spAutoFit/>
          </a:bodyPr>
          <a:lstStyle/>
          <a:p>
            <a:r>
              <a:rPr lang="en-US" b="1" dirty="0"/>
              <a:t>Satan is ready to steal away the blessed assurances of God. He desires to take every glimmer of hope and every ray of light from the soul; but you must not permit him to do this. Do not give ear to the tempter, but say, “Jesus has died that I might live. He loves me, and wills not that I should perish. I have a compassionate heavenly Father; and although I have abused His love, though the blessings He has given me have been squandered, I will arise, and go to my Father, and say, ‘I have sinned against heaven, and before Thee, and am no more worthy to be called Thy son: make me as one of Thy hired servants.’” The parable tells you how  the wanderer will be received: “When he was yet a great way off, his father saw him, and had compassion, and ran, and fell on his neck, and kissed him.” (Luke 15:18-20</a:t>
            </a:r>
            <a:r>
              <a:rPr lang="es-ES" b="1" dirty="0"/>
              <a:t>)</a:t>
            </a:r>
          </a:p>
        </p:txBody>
      </p:sp>
      <p:sp>
        <p:nvSpPr>
          <p:cNvPr id="5" name="CuadroTexto 4">
            <a:extLst>
              <a:ext uri="{FF2B5EF4-FFF2-40B4-BE49-F238E27FC236}">
                <a16:creationId xmlns:a16="http://schemas.microsoft.com/office/drawing/2014/main" id="{F3ED2C6E-8301-00BC-B41B-887CC1679A88}"/>
              </a:ext>
            </a:extLst>
          </p:cNvPr>
          <p:cNvSpPr txBox="1"/>
          <p:nvPr/>
        </p:nvSpPr>
        <p:spPr>
          <a:xfrm>
            <a:off x="96546" y="4482633"/>
            <a:ext cx="8418998" cy="2308324"/>
          </a:xfrm>
          <a:prstGeom prst="rect">
            <a:avLst/>
          </a:prstGeom>
          <a:noFill/>
        </p:spPr>
        <p:txBody>
          <a:bodyPr wrap="square">
            <a:spAutoFit/>
          </a:bodyPr>
          <a:lstStyle/>
          <a:p>
            <a:r>
              <a:rPr lang="en-US" b="1" dirty="0"/>
              <a:t>But even this parable, tender and touching as it is, comes short of expressing the infinite compassion of the heavenly Father. The Lord declares by His prophet, “I have loved thee with an everlasting love: therefore with loving-kindness have I drawn thee.” Jeremiah 31:3. While the sinner is yet far from the Father's house, wasting his substance in a strange country, the Father's heart is yearning over him; and every longing awakened in the soul to return to God is but the tender pleading of His Spirit, wooing, entreating, drawing the wanderer to his Father's heart of love</a:t>
            </a:r>
            <a:r>
              <a:rPr lang="es-ES" b="1" dirty="0"/>
              <a:t>. </a:t>
            </a:r>
          </a:p>
        </p:txBody>
      </p:sp>
      <p:pic>
        <p:nvPicPr>
          <p:cNvPr id="7" name="Imagen 6" descr="Un grupo de personas de pie en la mano&#10;&#10;El contenido generado por IA puede ser incorrecto.">
            <a:extLst>
              <a:ext uri="{FF2B5EF4-FFF2-40B4-BE49-F238E27FC236}">
                <a16:creationId xmlns:a16="http://schemas.microsoft.com/office/drawing/2014/main" id="{24BDCAE1-C762-4B18-4267-35A38F89C30B}"/>
              </a:ext>
            </a:extLst>
          </p:cNvPr>
          <p:cNvPicPr>
            <a:picLocks noChangeAspect="1"/>
          </p:cNvPicPr>
          <p:nvPr/>
        </p:nvPicPr>
        <p:blipFill rotWithShape="1">
          <a:blip r:embed="rId8">
            <a:extLst>
              <a:ext uri="{28A0092B-C50C-407E-A947-70E740481C1C}">
                <a14:useLocalDpi xmlns:a14="http://schemas.microsoft.com/office/drawing/2010/main" val="0"/>
              </a:ext>
            </a:extLst>
          </a:blip>
          <a:srcRect l="5028" r="9570"/>
          <a:stretch>
            <a:fillRect/>
          </a:stretch>
        </p:blipFill>
        <p:spPr>
          <a:xfrm>
            <a:off x="8848503" y="152811"/>
            <a:ext cx="3197040" cy="2824408"/>
          </a:xfrm>
          <a:prstGeom prst="rect">
            <a:avLst/>
          </a:prstGeom>
          <a:ln w="38100" cap="sq">
            <a:solidFill>
              <a:srgbClr val="C83775"/>
            </a:solidFill>
            <a:prstDash val="solid"/>
            <a:miter lim="800000"/>
          </a:ln>
          <a:effectLst>
            <a:outerShdw blurRad="50800" dist="38100" dir="2700000" algn="tl" rotWithShape="0">
              <a:srgbClr val="000000">
                <a:alpha val="43000"/>
              </a:srgbClr>
            </a:outerShdw>
          </a:effectLst>
        </p:spPr>
      </p:pic>
      <p:pic>
        <p:nvPicPr>
          <p:cNvPr id="26" name="Imagen 25" descr="Un grupo de personas disfrazadas&#10;&#10;El contenido generado por IA puede ser incorrecto.">
            <a:extLst>
              <a:ext uri="{FF2B5EF4-FFF2-40B4-BE49-F238E27FC236}">
                <a16:creationId xmlns:a16="http://schemas.microsoft.com/office/drawing/2014/main" id="{9A4471BB-96BF-E6C8-7AE0-1EA9936353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540" y="3155567"/>
            <a:ext cx="3120618" cy="2128954"/>
          </a:xfrm>
          <a:prstGeom prst="rect">
            <a:avLst/>
          </a:prstGeom>
          <a:ln w="38100" cap="sq">
            <a:solidFill>
              <a:srgbClr val="CB1A1E"/>
            </a:solidFill>
            <a:prstDash val="solid"/>
            <a:miter lim="800000"/>
          </a:ln>
          <a:effectLst>
            <a:outerShdw blurRad="50800" dist="38100" dir="2700000" algn="tl" rotWithShape="0">
              <a:srgbClr val="000000">
                <a:alpha val="43000"/>
              </a:srgbClr>
            </a:outerShdw>
          </a:effectLst>
        </p:spPr>
      </p:pic>
      <p:pic>
        <p:nvPicPr>
          <p:cNvPr id="27" name="Imagen 26" descr="Pintura de una persona con un perro&#10;&#10;El contenido generado por IA puede ser incorrecto.">
            <a:extLst>
              <a:ext uri="{FF2B5EF4-FFF2-40B4-BE49-F238E27FC236}">
                <a16:creationId xmlns:a16="http://schemas.microsoft.com/office/drawing/2014/main" id="{05FC37FE-659E-D1E4-962F-6DECE274B0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2400" y="5127106"/>
            <a:ext cx="2268898" cy="1578083"/>
          </a:xfrm>
          <a:prstGeom prst="rect">
            <a:avLst/>
          </a:prstGeom>
          <a:ln w="38100" cap="sq">
            <a:solidFill>
              <a:srgbClr val="CB1A1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943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style.rotation</p:attrName>
                                        </p:attrNameLst>
                                      </p:cBhvr>
                                      <p:tavLst>
                                        <p:tav tm="0">
                                          <p:val>
                                            <p:fltVal val="720"/>
                                          </p:val>
                                        </p:tav>
                                        <p:tav tm="100000">
                                          <p:val>
                                            <p:fltVal val="0"/>
                                          </p:val>
                                        </p:tav>
                                      </p:tavLst>
                                    </p:anim>
                                    <p:anim calcmode="lin" valueType="num">
                                      <p:cBhvr>
                                        <p:cTn id="9" dur="750" fill="hold"/>
                                        <p:tgtEl>
                                          <p:spTgt spid="2"/>
                                        </p:tgtEl>
                                        <p:attrNameLst>
                                          <p:attrName>ppt_h</p:attrName>
                                        </p:attrNameLst>
                                      </p:cBhvr>
                                      <p:tavLst>
                                        <p:tav tm="0">
                                          <p:val>
                                            <p:fltVal val="0"/>
                                          </p:val>
                                        </p:tav>
                                        <p:tav tm="100000">
                                          <p:val>
                                            <p:strVal val="#ppt_h"/>
                                          </p:val>
                                        </p:tav>
                                      </p:tavLst>
                                    </p:anim>
                                    <p:anim calcmode="lin" valueType="num">
                                      <p:cBhvr>
                                        <p:cTn id="10" dur="75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250"/>
                            </p:stCondLst>
                            <p:childTnLst>
                              <p:par>
                                <p:cTn id="16" presetID="2" presetClass="entr" presetSubtype="1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anim calcmode="lin" valueType="num">
                                      <p:cBhvr>
                                        <p:cTn id="30" dur="750" fill="hold"/>
                                        <p:tgtEl>
                                          <p:spTgt spid="8"/>
                                        </p:tgtEl>
                                        <p:attrNameLst>
                                          <p:attrName>style.rotation</p:attrName>
                                        </p:attrNameLst>
                                      </p:cBhvr>
                                      <p:tavLst>
                                        <p:tav tm="0">
                                          <p:val>
                                            <p:fltVal val="720"/>
                                          </p:val>
                                        </p:tav>
                                        <p:tav tm="100000">
                                          <p:val>
                                            <p:fltVal val="0"/>
                                          </p:val>
                                        </p:tav>
                                      </p:tavLst>
                                    </p:anim>
                                    <p:anim calcmode="lin" valueType="num">
                                      <p:cBhvr>
                                        <p:cTn id="31" dur="750" fill="hold"/>
                                        <p:tgtEl>
                                          <p:spTgt spid="8"/>
                                        </p:tgtEl>
                                        <p:attrNameLst>
                                          <p:attrName>ppt_h</p:attrName>
                                        </p:attrNameLst>
                                      </p:cBhvr>
                                      <p:tavLst>
                                        <p:tav tm="0">
                                          <p:val>
                                            <p:fltVal val="0"/>
                                          </p:val>
                                        </p:tav>
                                        <p:tav tm="100000">
                                          <p:val>
                                            <p:strVal val="#ppt_h"/>
                                          </p:val>
                                        </p:tav>
                                      </p:tavLst>
                                    </p:anim>
                                    <p:anim calcmode="lin" valueType="num">
                                      <p:cBhvr>
                                        <p:cTn id="32" dur="750" fill="hold"/>
                                        <p:tgtEl>
                                          <p:spTgt spid="8"/>
                                        </p:tgtEl>
                                        <p:attrNameLst>
                                          <p:attrName>ppt_w</p:attrName>
                                        </p:attrNameLst>
                                      </p:cBhvr>
                                      <p:tavLst>
                                        <p:tav tm="0">
                                          <p:val>
                                            <p:fltVal val="0"/>
                                          </p:val>
                                        </p:tav>
                                        <p:tav tm="100000">
                                          <p:val>
                                            <p:strVal val="#ppt_w"/>
                                          </p:val>
                                        </p:tav>
                                      </p:tavLst>
                                    </p:anim>
                                  </p:childTnLst>
                                </p:cTn>
                              </p:par>
                            </p:childTnLst>
                          </p:cTn>
                        </p:par>
                        <p:par>
                          <p:cTn id="33" fill="hold">
                            <p:stCondLst>
                              <p:cond delay="75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1250"/>
                            </p:stCondLst>
                            <p:childTnLst>
                              <p:par>
                                <p:cTn id="38" presetID="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childTnLst>
                          </p:cTn>
                        </p:par>
                        <p:par>
                          <p:cTn id="42" fill="hold">
                            <p:stCondLst>
                              <p:cond delay="1750"/>
                            </p:stCondLst>
                            <p:childTnLst>
                              <p:par>
                                <p:cTn id="43" presetID="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2A9B441-6335-88F8-8007-26A982563018}"/>
              </a:ext>
            </a:extLst>
          </p:cNvPr>
          <p:cNvSpPr txBox="1"/>
          <p:nvPr/>
        </p:nvSpPr>
        <p:spPr>
          <a:xfrm>
            <a:off x="130171" y="4729918"/>
            <a:ext cx="6099048" cy="923330"/>
          </a:xfrm>
          <a:prstGeom prst="rect">
            <a:avLst/>
          </a:prstGeom>
          <a:noFill/>
        </p:spPr>
        <p:txBody>
          <a:bodyPr wrap="square">
            <a:spAutoFit/>
          </a:bodyPr>
          <a:lstStyle/>
          <a:p>
            <a:r>
              <a:rPr lang="en-US" b="1" dirty="0"/>
              <a:t>As we draw near to God with __________________ and __________________, He will draw near to us with __________________ and __________________.</a:t>
            </a:r>
            <a:r>
              <a:rPr lang="es-ES" b="1" dirty="0"/>
              <a:t> </a:t>
            </a:r>
          </a:p>
        </p:txBody>
      </p:sp>
      <p:grpSp>
        <p:nvGrpSpPr>
          <p:cNvPr id="12" name="Grupo 11">
            <a:extLst>
              <a:ext uri="{FF2B5EF4-FFF2-40B4-BE49-F238E27FC236}">
                <a16:creationId xmlns:a16="http://schemas.microsoft.com/office/drawing/2014/main" id="{635374B4-3A47-5FE8-4B86-445D4CB8F6D0}"/>
              </a:ext>
            </a:extLst>
          </p:cNvPr>
          <p:cNvGrpSpPr/>
          <p:nvPr/>
        </p:nvGrpSpPr>
        <p:grpSpPr>
          <a:xfrm>
            <a:off x="457198" y="277345"/>
            <a:ext cx="9480044" cy="397956"/>
            <a:chOff x="457198" y="277345"/>
            <a:chExt cx="9480044" cy="397956"/>
          </a:xfrm>
        </p:grpSpPr>
        <p:pic>
          <p:nvPicPr>
            <p:cNvPr id="2" name="Imagen 1">
              <a:extLst>
                <a:ext uri="{FF2B5EF4-FFF2-40B4-BE49-F238E27FC236}">
                  <a16:creationId xmlns:a16="http://schemas.microsoft.com/office/drawing/2014/main" id="{764507B4-1AF7-59F4-BF9B-3D2027896B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198" y="279301"/>
              <a:ext cx="9480044"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A6BA072A-3A6D-D41C-59E2-40EB6C45131D}"/>
                </a:ext>
              </a:extLst>
            </p:cNvPr>
            <p:cNvSpPr txBox="1"/>
            <p:nvPr/>
          </p:nvSpPr>
          <p:spPr>
            <a:xfrm>
              <a:off x="740019" y="277345"/>
              <a:ext cx="8831873"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comparison between God’s love and human love for a child does Isaiah give</a:t>
              </a:r>
              <a:r>
                <a:rPr lang="es-ES" b="1" dirty="0">
                  <a:solidFill>
                    <a:schemeClr val="bg1"/>
                  </a:solidFill>
                  <a:effectLst>
                    <a:outerShdw blurRad="38100" dist="38100" dir="2700000" algn="tl">
                      <a:srgbClr val="000000">
                        <a:alpha val="43137"/>
                      </a:srgbClr>
                    </a:outerShdw>
                  </a:effectLst>
                </a:rPr>
                <a:t>?</a:t>
              </a:r>
            </a:p>
          </p:txBody>
        </p:sp>
      </p:grpSp>
      <p:grpSp>
        <p:nvGrpSpPr>
          <p:cNvPr id="3" name="Grupo 2">
            <a:extLst>
              <a:ext uri="{FF2B5EF4-FFF2-40B4-BE49-F238E27FC236}">
                <a16:creationId xmlns:a16="http://schemas.microsoft.com/office/drawing/2014/main" id="{4AD3DE24-DAE3-48E4-8621-802CFC3ABFEF}"/>
              </a:ext>
            </a:extLst>
          </p:cNvPr>
          <p:cNvGrpSpPr/>
          <p:nvPr/>
        </p:nvGrpSpPr>
        <p:grpSpPr>
          <a:xfrm>
            <a:off x="103073" y="212495"/>
            <a:ext cx="552698" cy="545516"/>
            <a:chOff x="103073" y="212495"/>
            <a:chExt cx="552698" cy="545516"/>
          </a:xfrm>
        </p:grpSpPr>
        <p:pic>
          <p:nvPicPr>
            <p:cNvPr id="6" name="Imagen 5">
              <a:extLst>
                <a:ext uri="{FF2B5EF4-FFF2-40B4-BE49-F238E27FC236}">
                  <a16:creationId xmlns:a16="http://schemas.microsoft.com/office/drawing/2014/main" id="{0F7D7F74-486F-143B-2522-A1976B0CDC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171" y="212495"/>
              <a:ext cx="525600" cy="525600"/>
            </a:xfrm>
            <a:prstGeom prst="rect">
              <a:avLst/>
            </a:prstGeom>
          </p:spPr>
        </p:pic>
        <p:sp>
          <p:nvSpPr>
            <p:cNvPr id="7" name="CuadroTexto 6">
              <a:extLst>
                <a:ext uri="{FF2B5EF4-FFF2-40B4-BE49-F238E27FC236}">
                  <a16:creationId xmlns:a16="http://schemas.microsoft.com/office/drawing/2014/main" id="{AACF0742-6C8A-6CC6-2E05-C2D0101FFD47}"/>
                </a:ext>
              </a:extLst>
            </p:cNvPr>
            <p:cNvSpPr txBox="1"/>
            <p:nvPr/>
          </p:nvSpPr>
          <p:spPr>
            <a:xfrm>
              <a:off x="103073" y="296346"/>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grpSp>
        <p:nvGrpSpPr>
          <p:cNvPr id="15" name="Grupo 14">
            <a:extLst>
              <a:ext uri="{FF2B5EF4-FFF2-40B4-BE49-F238E27FC236}">
                <a16:creationId xmlns:a16="http://schemas.microsoft.com/office/drawing/2014/main" id="{92633253-26A7-0D67-9586-F4C37DD9BF78}"/>
              </a:ext>
            </a:extLst>
          </p:cNvPr>
          <p:cNvGrpSpPr/>
          <p:nvPr/>
        </p:nvGrpSpPr>
        <p:grpSpPr>
          <a:xfrm>
            <a:off x="511394" y="4145330"/>
            <a:ext cx="1570624" cy="396000"/>
            <a:chOff x="511394" y="4145330"/>
            <a:chExt cx="1570624" cy="396000"/>
          </a:xfrm>
        </p:grpSpPr>
        <p:pic>
          <p:nvPicPr>
            <p:cNvPr id="8" name="Imagen 7">
              <a:extLst>
                <a:ext uri="{FF2B5EF4-FFF2-40B4-BE49-F238E27FC236}">
                  <a16:creationId xmlns:a16="http://schemas.microsoft.com/office/drawing/2014/main" id="{9094E298-17F1-1A4A-66FD-913DE2BF88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1394" y="4145330"/>
              <a:ext cx="1570624"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BC25E5B7-6C9D-4D87-E0DB-7CD4370F5BE9}"/>
                </a:ext>
              </a:extLst>
            </p:cNvPr>
            <p:cNvSpPr txBox="1"/>
            <p:nvPr/>
          </p:nvSpPr>
          <p:spPr>
            <a:xfrm>
              <a:off x="690916" y="4147917"/>
              <a:ext cx="1391101" cy="36933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Complete:</a:t>
              </a:r>
            </a:p>
          </p:txBody>
        </p:sp>
      </p:grpSp>
      <p:grpSp>
        <p:nvGrpSpPr>
          <p:cNvPr id="13" name="Grupo 12">
            <a:extLst>
              <a:ext uri="{FF2B5EF4-FFF2-40B4-BE49-F238E27FC236}">
                <a16:creationId xmlns:a16="http://schemas.microsoft.com/office/drawing/2014/main" id="{908F62A3-9001-647B-D047-D68965A98E3F}"/>
              </a:ext>
            </a:extLst>
          </p:cNvPr>
          <p:cNvGrpSpPr/>
          <p:nvPr/>
        </p:nvGrpSpPr>
        <p:grpSpPr>
          <a:xfrm>
            <a:off x="139696" y="4078524"/>
            <a:ext cx="543173" cy="545516"/>
            <a:chOff x="139696" y="4078524"/>
            <a:chExt cx="543173" cy="545516"/>
          </a:xfrm>
        </p:grpSpPr>
        <p:pic>
          <p:nvPicPr>
            <p:cNvPr id="10" name="Imagen 9">
              <a:extLst>
                <a:ext uri="{FF2B5EF4-FFF2-40B4-BE49-F238E27FC236}">
                  <a16:creationId xmlns:a16="http://schemas.microsoft.com/office/drawing/2014/main" id="{DF35918B-561E-22B4-24EC-9BF092CBDB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7269" y="4078524"/>
              <a:ext cx="525600" cy="525600"/>
            </a:xfrm>
            <a:prstGeom prst="rect">
              <a:avLst/>
            </a:prstGeom>
          </p:spPr>
        </p:pic>
        <p:sp>
          <p:nvSpPr>
            <p:cNvPr id="11" name="CuadroTexto 10">
              <a:extLst>
                <a:ext uri="{FF2B5EF4-FFF2-40B4-BE49-F238E27FC236}">
                  <a16:creationId xmlns:a16="http://schemas.microsoft.com/office/drawing/2014/main" id="{CC07242B-4931-B694-3EC2-E5513C5C7A96}"/>
                </a:ext>
              </a:extLst>
            </p:cNvPr>
            <p:cNvSpPr txBox="1"/>
            <p:nvPr/>
          </p:nvSpPr>
          <p:spPr>
            <a:xfrm>
              <a:off x="139696" y="4162375"/>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14</a:t>
              </a:r>
            </a:p>
          </p:txBody>
        </p:sp>
      </p:grpSp>
      <p:sp>
        <p:nvSpPr>
          <p:cNvPr id="14" name="CuadroTexto 13">
            <a:extLst>
              <a:ext uri="{FF2B5EF4-FFF2-40B4-BE49-F238E27FC236}">
                <a16:creationId xmlns:a16="http://schemas.microsoft.com/office/drawing/2014/main" id="{9A111812-206B-60A5-3183-A1597DE4010E}"/>
              </a:ext>
            </a:extLst>
          </p:cNvPr>
          <p:cNvSpPr txBox="1"/>
          <p:nvPr/>
        </p:nvSpPr>
        <p:spPr>
          <a:xfrm>
            <a:off x="2558102" y="755463"/>
            <a:ext cx="9480044" cy="2862322"/>
          </a:xfrm>
          <a:prstGeom prst="rect">
            <a:avLst/>
          </a:prstGeom>
          <a:noFill/>
        </p:spPr>
        <p:txBody>
          <a:bodyPr wrap="square">
            <a:spAutoFit/>
          </a:bodyPr>
          <a:lstStyle/>
          <a:p>
            <a:r>
              <a:rPr lang="en-US" b="1" dirty="0"/>
              <a:t>With the rich promises of the Bible before you, can you give place to doubt? Can you believe that when the poor sinner longs to return, longs to forsake his sins, the Lord sternly withholds him from coming to His feet in repentance? Away with such thoughts! Nothing can hurt your own soul more than to entertain such a conception of our heavenly Father. He hates sin, but He loves the sinner, and He gave Himself in the person of Christ, that all who would might be saved and have eternal blessedness in the kingdom of glory. What stronger or more tender language could have been employed than He has chosen in which to express His love toward us? He declares, “Can a woman forget her sucking child, that she should not have compassion on the son of her womb? yea, they may forget, yet will I not forget thee.” (Isaiah 49:15</a:t>
            </a:r>
            <a:r>
              <a:rPr lang="es-ES" b="1" dirty="0"/>
              <a:t>)</a:t>
            </a:r>
          </a:p>
        </p:txBody>
      </p:sp>
      <p:sp>
        <p:nvSpPr>
          <p:cNvPr id="16" name="CuadroTexto 15">
            <a:extLst>
              <a:ext uri="{FF2B5EF4-FFF2-40B4-BE49-F238E27FC236}">
                <a16:creationId xmlns:a16="http://schemas.microsoft.com/office/drawing/2014/main" id="{56975BDD-9843-FDAE-95DB-802AAE483308}"/>
              </a:ext>
            </a:extLst>
          </p:cNvPr>
          <p:cNvSpPr txBox="1"/>
          <p:nvPr/>
        </p:nvSpPr>
        <p:spPr>
          <a:xfrm>
            <a:off x="103073" y="5818427"/>
            <a:ext cx="5202352" cy="923330"/>
          </a:xfrm>
          <a:prstGeom prst="rect">
            <a:avLst/>
          </a:prstGeom>
          <a:noFill/>
        </p:spPr>
        <p:txBody>
          <a:bodyPr wrap="square">
            <a:spAutoFit/>
          </a:bodyPr>
          <a:lstStyle/>
          <a:p>
            <a:r>
              <a:rPr lang="en-US" b="1" dirty="0"/>
              <a:t>As you draw near to Him with confession and repentance, He will draw near to you with mercy and forgiveness</a:t>
            </a:r>
            <a:r>
              <a:rPr lang="es-ES" b="1" dirty="0"/>
              <a:t>. </a:t>
            </a:r>
          </a:p>
        </p:txBody>
      </p:sp>
      <p:pic>
        <p:nvPicPr>
          <p:cNvPr id="18" name="Imagen 17" descr="Una mujer parada al lado de un árbol&#10;&#10;El contenido generado por IA puede ser incorrecto.">
            <a:extLst>
              <a:ext uri="{FF2B5EF4-FFF2-40B4-BE49-F238E27FC236}">
                <a16:creationId xmlns:a16="http://schemas.microsoft.com/office/drawing/2014/main" id="{5754AD93-1E17-356D-D7EB-7CE28D7D2506}"/>
              </a:ext>
            </a:extLst>
          </p:cNvPr>
          <p:cNvPicPr>
            <a:picLocks noChangeAspect="1"/>
          </p:cNvPicPr>
          <p:nvPr/>
        </p:nvPicPr>
        <p:blipFill rotWithShape="1">
          <a:blip r:embed="rId7">
            <a:extLst>
              <a:ext uri="{28A0092B-C50C-407E-A947-70E740481C1C}">
                <a14:useLocalDpi xmlns:a14="http://schemas.microsoft.com/office/drawing/2010/main" val="0"/>
              </a:ext>
            </a:extLst>
          </a:blip>
          <a:srcRect l="5081" t="23193" r="10212" b="-1"/>
          <a:stretch>
            <a:fillRect/>
          </a:stretch>
        </p:blipFill>
        <p:spPr>
          <a:xfrm>
            <a:off x="103073" y="821946"/>
            <a:ext cx="2286555" cy="3109933"/>
          </a:xfrm>
          <a:prstGeom prst="rect">
            <a:avLst/>
          </a:prstGeom>
          <a:ln w="38100" cap="sq">
            <a:solidFill>
              <a:srgbClr val="94433D"/>
            </a:solidFill>
            <a:prstDash val="solid"/>
            <a:miter lim="800000"/>
          </a:ln>
          <a:effectLst>
            <a:outerShdw blurRad="50800" dist="38100" dir="2700000" algn="tl" rotWithShape="0">
              <a:srgbClr val="000000">
                <a:alpha val="43000"/>
              </a:srgbClr>
            </a:outerShdw>
          </a:effectLst>
        </p:spPr>
      </p:pic>
      <p:pic>
        <p:nvPicPr>
          <p:cNvPr id="22" name="Imagen 21" descr="Imagen que contiene persona, viendo, hombre, mujer&#10;&#10;El contenido generado por IA puede ser incorrecto.">
            <a:extLst>
              <a:ext uri="{FF2B5EF4-FFF2-40B4-BE49-F238E27FC236}">
                <a16:creationId xmlns:a16="http://schemas.microsoft.com/office/drawing/2014/main" id="{11EDA6D6-49F8-44F1-2476-3C59E72A5895}"/>
              </a:ext>
            </a:extLst>
          </p:cNvPr>
          <p:cNvPicPr>
            <a:picLocks noChangeAspect="1"/>
          </p:cNvPicPr>
          <p:nvPr/>
        </p:nvPicPr>
        <p:blipFill rotWithShape="1">
          <a:blip r:embed="rId8">
            <a:extLst>
              <a:ext uri="{28A0092B-C50C-407E-A947-70E740481C1C}">
                <a14:useLocalDpi xmlns:a14="http://schemas.microsoft.com/office/drawing/2010/main" val="0"/>
              </a:ext>
            </a:extLst>
          </a:blip>
          <a:srcRect t="7903" b="20007"/>
          <a:stretch>
            <a:fillRect/>
          </a:stretch>
        </p:blipFill>
        <p:spPr>
          <a:xfrm>
            <a:off x="6314944" y="3665945"/>
            <a:ext cx="5648456" cy="3042490"/>
          </a:xfrm>
          <a:prstGeom prst="rect">
            <a:avLst/>
          </a:prstGeom>
          <a:ln w="38100" cap="sq">
            <a:solidFill>
              <a:srgbClr val="6C8536"/>
            </a:solidFill>
            <a:prstDash val="solid"/>
            <a:miter lim="800000"/>
          </a:ln>
          <a:effectLst>
            <a:outerShdw blurRad="50800" dist="38100" dir="2700000" algn="tl" rotWithShape="0">
              <a:srgbClr val="000000">
                <a:alpha val="43000"/>
              </a:srgbClr>
            </a:outerShdw>
          </a:effectLst>
        </p:spPr>
      </p:pic>
      <p:pic>
        <p:nvPicPr>
          <p:cNvPr id="17" name="Imagen 16">
            <a:hlinkClick r:id="rId9" action="ppaction://hlinksldjump"/>
            <a:extLst>
              <a:ext uri="{FF2B5EF4-FFF2-40B4-BE49-F238E27FC236}">
                <a16:creationId xmlns:a16="http://schemas.microsoft.com/office/drawing/2014/main" id="{F9668A18-2517-7A9A-6419-A20356A6C85A}"/>
              </a:ext>
            </a:extLst>
          </p:cNvPr>
          <p:cNvPicPr>
            <a:picLocks noChangeAspect="1"/>
          </p:cNvPicPr>
          <p:nvPr/>
        </p:nvPicPr>
        <p:blipFill>
          <a:blip r:embed="rId10">
            <a:duotone>
              <a:prstClr val="black"/>
              <a:schemeClr val="accent2">
                <a:tint val="45000"/>
                <a:satMod val="400000"/>
              </a:schemeClr>
            </a:duotone>
          </a:blip>
          <a:stretch>
            <a:fillRect/>
          </a:stretch>
        </p:blipFill>
        <p:spPr>
          <a:xfrm>
            <a:off x="11237913" y="6049396"/>
            <a:ext cx="725487" cy="725487"/>
          </a:xfrm>
          <a:prstGeom prst="rect">
            <a:avLst/>
          </a:prstGeom>
        </p:spPr>
      </p:pic>
    </p:spTree>
    <p:extLst>
      <p:ext uri="{BB962C8B-B14F-4D97-AF65-F5344CB8AC3E}">
        <p14:creationId xmlns:p14="http://schemas.microsoft.com/office/powerpoint/2010/main" val="37590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style.rotation</p:attrName>
                                        </p:attrNameLst>
                                      </p:cBhvr>
                                      <p:tavLst>
                                        <p:tav tm="0">
                                          <p:val>
                                            <p:fltVal val="720"/>
                                          </p:val>
                                        </p:tav>
                                        <p:tav tm="100000">
                                          <p:val>
                                            <p:fltVal val="0"/>
                                          </p:val>
                                        </p:tav>
                                      </p:tavLst>
                                    </p:anim>
                                    <p:anim calcmode="lin" valueType="num">
                                      <p:cBhvr>
                                        <p:cTn id="9" dur="750" fill="hold"/>
                                        <p:tgtEl>
                                          <p:spTgt spid="3"/>
                                        </p:tgtEl>
                                        <p:attrNameLst>
                                          <p:attrName>ppt_h</p:attrName>
                                        </p:attrNameLst>
                                      </p:cBhvr>
                                      <p:tavLst>
                                        <p:tav tm="0">
                                          <p:val>
                                            <p:fltVal val="0"/>
                                          </p:val>
                                        </p:tav>
                                        <p:tav tm="100000">
                                          <p:val>
                                            <p:strVal val="#ppt_h"/>
                                          </p:val>
                                        </p:tav>
                                      </p:tavLst>
                                    </p:anim>
                                    <p:anim calcmode="lin" valueType="num">
                                      <p:cBhvr>
                                        <p:cTn id="10" dur="75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250"/>
                            </p:stCondLst>
                            <p:childTnLst>
                              <p:par>
                                <p:cTn id="16" presetID="6" presetClass="entr" presetSubtype="3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out)">
                                      <p:cBhvr>
                                        <p:cTn id="18" dur="75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style.rotation</p:attrName>
                                        </p:attrNameLst>
                                      </p:cBhvr>
                                      <p:tavLst>
                                        <p:tav tm="0">
                                          <p:val>
                                            <p:fltVal val="720"/>
                                          </p:val>
                                        </p:tav>
                                        <p:tav tm="100000">
                                          <p:val>
                                            <p:fltVal val="0"/>
                                          </p:val>
                                        </p:tav>
                                      </p:tavLst>
                                    </p:anim>
                                    <p:anim calcmode="lin" valueType="num">
                                      <p:cBhvr>
                                        <p:cTn id="30" dur="750" fill="hold"/>
                                        <p:tgtEl>
                                          <p:spTgt spid="13"/>
                                        </p:tgtEl>
                                        <p:attrNameLst>
                                          <p:attrName>ppt_h</p:attrName>
                                        </p:attrNameLst>
                                      </p:cBhvr>
                                      <p:tavLst>
                                        <p:tav tm="0">
                                          <p:val>
                                            <p:fltVal val="0"/>
                                          </p:val>
                                        </p:tav>
                                        <p:tav tm="100000">
                                          <p:val>
                                            <p:strVal val="#ppt_h"/>
                                          </p:val>
                                        </p:tav>
                                      </p:tavLst>
                                    </p:anim>
                                    <p:anim calcmode="lin" valueType="num">
                                      <p:cBhvr>
                                        <p:cTn id="31" dur="750" fill="hold"/>
                                        <p:tgtEl>
                                          <p:spTgt spid="13"/>
                                        </p:tgtEl>
                                        <p:attrNameLst>
                                          <p:attrName>ppt_w</p:attrName>
                                        </p:attrNameLst>
                                      </p:cBhvr>
                                      <p:tavLst>
                                        <p:tav tm="0">
                                          <p:val>
                                            <p:fltVal val="0"/>
                                          </p:val>
                                        </p:tav>
                                        <p:tav tm="100000">
                                          <p:val>
                                            <p:strVal val="#ppt_w"/>
                                          </p:val>
                                        </p:tav>
                                      </p:tavLst>
                                    </p:anim>
                                  </p:childTnLst>
                                </p:cTn>
                              </p:par>
                            </p:childTnLst>
                          </p:cTn>
                        </p:par>
                        <p:par>
                          <p:cTn id="32" fill="hold">
                            <p:stCondLst>
                              <p:cond delay="75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1750"/>
                            </p:stCondLst>
                            <p:childTnLst>
                              <p:par>
                                <p:cTn id="41" presetID="6" presetClass="entr" presetSubtype="32"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out)">
                                      <p:cBhvr>
                                        <p:cTn id="43" dur="75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9000" b="-9000"/>
          </a:stretch>
        </a:blipFill>
        <a:effectLst/>
      </p:bgPr>
    </p:bg>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A29EDC5F-56E7-210A-87F2-52BAE1118E80}"/>
              </a:ext>
            </a:extLst>
          </p:cNvPr>
          <p:cNvGrpSpPr/>
          <p:nvPr/>
        </p:nvGrpSpPr>
        <p:grpSpPr>
          <a:xfrm>
            <a:off x="574395" y="2162342"/>
            <a:ext cx="6572034" cy="738710"/>
            <a:chOff x="574395" y="2162342"/>
            <a:chExt cx="6572034" cy="738710"/>
          </a:xfrm>
        </p:grpSpPr>
        <p:pic>
          <p:nvPicPr>
            <p:cNvPr id="12" name="Imagen 11" descr="Forma, Rectángulo&#10;&#10;El contenido generado por IA puede ser incorrecto.">
              <a:extLst>
                <a:ext uri="{FF2B5EF4-FFF2-40B4-BE49-F238E27FC236}">
                  <a16:creationId xmlns:a16="http://schemas.microsoft.com/office/drawing/2014/main" id="{A482BCD7-FD94-28D9-76C3-594DC1339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95" y="2162342"/>
              <a:ext cx="6572034" cy="738710"/>
            </a:xfrm>
            <a:prstGeom prst="rect">
              <a:avLst/>
            </a:prstGeom>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18535AE2-0F48-D635-C259-45C40309CEB2}"/>
                </a:ext>
              </a:extLst>
            </p:cNvPr>
            <p:cNvSpPr txBox="1"/>
            <p:nvPr/>
          </p:nvSpPr>
          <p:spPr>
            <a:xfrm>
              <a:off x="857465" y="2341147"/>
              <a:ext cx="6210327"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Why are pilgrimages and penances not useful for sinners</a:t>
              </a:r>
              <a:r>
                <a:rPr lang="es-ES" b="1" dirty="0">
                  <a:solidFill>
                    <a:schemeClr val="bg1"/>
                  </a:solidFill>
                  <a:effectLst>
                    <a:outerShdw blurRad="38100" dist="38100" dir="2700000" algn="tl">
                      <a:srgbClr val="000000">
                        <a:alpha val="43137"/>
                      </a:srgbClr>
                    </a:outerShdw>
                  </a:effectLst>
                </a:rPr>
                <a:t>?</a:t>
              </a:r>
            </a:p>
          </p:txBody>
        </p:sp>
      </p:grpSp>
      <p:grpSp>
        <p:nvGrpSpPr>
          <p:cNvPr id="9" name="Grupo 8">
            <a:extLst>
              <a:ext uri="{FF2B5EF4-FFF2-40B4-BE49-F238E27FC236}">
                <a16:creationId xmlns:a16="http://schemas.microsoft.com/office/drawing/2014/main" id="{045D8D61-CE56-C147-C930-BDC31512C37D}"/>
              </a:ext>
            </a:extLst>
          </p:cNvPr>
          <p:cNvGrpSpPr/>
          <p:nvPr/>
        </p:nvGrpSpPr>
        <p:grpSpPr>
          <a:xfrm>
            <a:off x="524334" y="565111"/>
            <a:ext cx="6933741" cy="738710"/>
            <a:chOff x="524334" y="565111"/>
            <a:chExt cx="6933741" cy="738710"/>
          </a:xfrm>
        </p:grpSpPr>
        <p:pic>
          <p:nvPicPr>
            <p:cNvPr id="8" name="Imagen 7">
              <a:extLst>
                <a:ext uri="{FF2B5EF4-FFF2-40B4-BE49-F238E27FC236}">
                  <a16:creationId xmlns:a16="http://schemas.microsoft.com/office/drawing/2014/main" id="{FDF1A89C-550D-5425-6E48-89963F8F93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4334" y="565111"/>
              <a:ext cx="6933741" cy="73871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6F1E5337-3498-3FEC-7509-0C5926E56A7C}"/>
                </a:ext>
              </a:extLst>
            </p:cNvPr>
            <p:cNvSpPr txBox="1"/>
            <p:nvPr/>
          </p:nvSpPr>
          <p:spPr>
            <a:xfrm>
              <a:off x="862124" y="632973"/>
              <a:ext cx="6338776" cy="646331"/>
            </a:xfrm>
            <a:prstGeom prst="rect">
              <a:avLst/>
            </a:prstGeom>
            <a:noFill/>
          </p:spPr>
          <p:txBody>
            <a:bodyPr wrap="square" lIns="180000">
              <a:spAutoFit/>
            </a:bodyPr>
            <a:lstStyle/>
            <a:p>
              <a:r>
                <a:rPr lang="en-US" b="1" dirty="0">
                  <a:solidFill>
                    <a:schemeClr val="bg1"/>
                  </a:solidFill>
                  <a:effectLst>
                    <a:outerShdw blurRad="38100" dist="38100" dir="2700000" algn="tl">
                      <a:srgbClr val="000000">
                        <a:alpha val="43137"/>
                      </a:srgbClr>
                    </a:outerShdw>
                  </a:effectLst>
                </a:rPr>
                <a:t>According to Proverbs 28:13, we must not only confess our sins, but we are to __________________ them</a:t>
              </a:r>
              <a:r>
                <a:rPr lang="es-ES" b="1" dirty="0">
                  <a:solidFill>
                    <a:schemeClr val="bg1"/>
                  </a:solidFill>
                  <a:effectLst>
                    <a:outerShdw blurRad="38100" dist="38100" dir="2700000" algn="tl">
                      <a:srgbClr val="000000">
                        <a:alpha val="43137"/>
                      </a:srgbClr>
                    </a:outerShdw>
                  </a:effectLst>
                </a:rPr>
                <a:t>.</a:t>
              </a:r>
            </a:p>
          </p:txBody>
        </p:sp>
      </p:grpSp>
      <p:sp>
        <p:nvSpPr>
          <p:cNvPr id="2" name="CuadroTexto 1">
            <a:extLst>
              <a:ext uri="{FF2B5EF4-FFF2-40B4-BE49-F238E27FC236}">
                <a16:creationId xmlns:a16="http://schemas.microsoft.com/office/drawing/2014/main" id="{9D0914BB-1011-7FCC-0460-97A44933A137}"/>
              </a:ext>
            </a:extLst>
          </p:cNvPr>
          <p:cNvSpPr txBox="1"/>
          <p:nvPr/>
        </p:nvSpPr>
        <p:spPr>
          <a:xfrm>
            <a:off x="95025" y="64548"/>
            <a:ext cx="2895825"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s-ES" b="1" dirty="0">
                <a:solidFill>
                  <a:srgbClr val="FFFF66"/>
                </a:solidFill>
                <a:effectLst>
                  <a:outerShdw blurRad="38100" dist="38100" dir="2700000" algn="tl">
                    <a:srgbClr val="000000">
                      <a:alpha val="43137"/>
                    </a:srgbClr>
                  </a:outerShdw>
                </a:effectLst>
              </a:rPr>
              <a:t>Chapter 4: "Confession" </a:t>
            </a:r>
          </a:p>
        </p:txBody>
      </p:sp>
      <p:grpSp>
        <p:nvGrpSpPr>
          <p:cNvPr id="3" name="Grupo 2">
            <a:extLst>
              <a:ext uri="{FF2B5EF4-FFF2-40B4-BE49-F238E27FC236}">
                <a16:creationId xmlns:a16="http://schemas.microsoft.com/office/drawing/2014/main" id="{BAEF3700-5AC3-C990-FA7C-7FD2ADD81C04}"/>
              </a:ext>
            </a:extLst>
          </p:cNvPr>
          <p:cNvGrpSpPr/>
          <p:nvPr/>
        </p:nvGrpSpPr>
        <p:grpSpPr>
          <a:xfrm>
            <a:off x="98627" y="579915"/>
            <a:ext cx="733425" cy="709102"/>
            <a:chOff x="98627" y="579915"/>
            <a:chExt cx="733425" cy="709102"/>
          </a:xfrm>
        </p:grpSpPr>
        <p:pic>
          <p:nvPicPr>
            <p:cNvPr id="10" name="Imagen 9" descr="Icono&#10;&#10;El contenido generado por IA puede ser incorrecto.">
              <a:extLst>
                <a:ext uri="{FF2B5EF4-FFF2-40B4-BE49-F238E27FC236}">
                  <a16:creationId xmlns:a16="http://schemas.microsoft.com/office/drawing/2014/main" id="{685E0D72-67C1-BAEA-A053-B29D6F55F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27" y="579915"/>
              <a:ext cx="733425" cy="709102"/>
            </a:xfrm>
            <a:prstGeom prst="rect">
              <a:avLst/>
            </a:prstGeom>
          </p:spPr>
        </p:pic>
        <p:sp>
          <p:nvSpPr>
            <p:cNvPr id="11" name="CuadroTexto 10">
              <a:extLst>
                <a:ext uri="{FF2B5EF4-FFF2-40B4-BE49-F238E27FC236}">
                  <a16:creationId xmlns:a16="http://schemas.microsoft.com/office/drawing/2014/main" id="{FC05A919-1F8A-D418-AC87-C6EA96181BEA}"/>
                </a:ext>
              </a:extLst>
            </p:cNvPr>
            <p:cNvSpPr txBox="1"/>
            <p:nvPr/>
          </p:nvSpPr>
          <p:spPr>
            <a:xfrm>
              <a:off x="167473" y="705665"/>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7" name="Grupo 6">
            <a:extLst>
              <a:ext uri="{FF2B5EF4-FFF2-40B4-BE49-F238E27FC236}">
                <a16:creationId xmlns:a16="http://schemas.microsoft.com/office/drawing/2014/main" id="{8B3AA500-320A-8BC0-5140-D729C9997592}"/>
              </a:ext>
            </a:extLst>
          </p:cNvPr>
          <p:cNvGrpSpPr/>
          <p:nvPr/>
        </p:nvGrpSpPr>
        <p:grpSpPr>
          <a:xfrm>
            <a:off x="95024" y="2171213"/>
            <a:ext cx="733527" cy="709200"/>
            <a:chOff x="95024" y="2171213"/>
            <a:chExt cx="733527" cy="709200"/>
          </a:xfrm>
        </p:grpSpPr>
        <p:pic>
          <p:nvPicPr>
            <p:cNvPr id="14" name="Imagen 13" descr="Dibujo de una persona&#10;&#10;El contenido generado por IA puede ser incorrecto.">
              <a:extLst>
                <a:ext uri="{FF2B5EF4-FFF2-40B4-BE49-F238E27FC236}">
                  <a16:creationId xmlns:a16="http://schemas.microsoft.com/office/drawing/2014/main" id="{73329B46-B130-EC33-A4BA-03ED1861AB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24" y="2171213"/>
              <a:ext cx="733527" cy="709200"/>
            </a:xfrm>
            <a:prstGeom prst="rect">
              <a:avLst/>
            </a:prstGeom>
          </p:spPr>
        </p:pic>
        <p:sp>
          <p:nvSpPr>
            <p:cNvPr id="15" name="CuadroTexto 14">
              <a:extLst>
                <a:ext uri="{FF2B5EF4-FFF2-40B4-BE49-F238E27FC236}">
                  <a16:creationId xmlns:a16="http://schemas.microsoft.com/office/drawing/2014/main" id="{9AA0E107-9D70-A21E-BE7A-2FCB3DDF68E3}"/>
                </a:ext>
              </a:extLst>
            </p:cNvPr>
            <p:cNvSpPr txBox="1"/>
            <p:nvPr/>
          </p:nvSpPr>
          <p:spPr>
            <a:xfrm>
              <a:off x="214183" y="2301098"/>
              <a:ext cx="499938"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17" name="CuadroTexto 16">
            <a:extLst>
              <a:ext uri="{FF2B5EF4-FFF2-40B4-BE49-F238E27FC236}">
                <a16:creationId xmlns:a16="http://schemas.microsoft.com/office/drawing/2014/main" id="{F4A7AA96-F5EC-D659-8317-E854E43724EC}"/>
              </a:ext>
            </a:extLst>
          </p:cNvPr>
          <p:cNvSpPr txBox="1"/>
          <p:nvPr/>
        </p:nvSpPr>
        <p:spPr>
          <a:xfrm>
            <a:off x="167473" y="1452842"/>
            <a:ext cx="7426617" cy="646331"/>
          </a:xfrm>
          <a:prstGeom prst="rect">
            <a:avLst/>
          </a:prstGeom>
          <a:noFill/>
        </p:spPr>
        <p:txBody>
          <a:bodyPr wrap="square">
            <a:spAutoFit/>
          </a:bodyPr>
          <a:lstStyle/>
          <a:p>
            <a:r>
              <a:rPr lang="es-ES" b="1" dirty="0"/>
              <a:t>“</a:t>
            </a:r>
            <a:r>
              <a:rPr lang="en-US" b="1" dirty="0"/>
              <a:t>He that </a:t>
            </a:r>
            <a:r>
              <a:rPr lang="en-US" b="1" dirty="0" err="1"/>
              <a:t>covereth</a:t>
            </a:r>
            <a:r>
              <a:rPr lang="en-US" b="1" dirty="0"/>
              <a:t> his sins shall not prosper: but whoso </a:t>
            </a:r>
            <a:r>
              <a:rPr lang="en-US" b="1" dirty="0" err="1"/>
              <a:t>confesseth</a:t>
            </a:r>
            <a:r>
              <a:rPr lang="en-US" b="1" dirty="0"/>
              <a:t> and </a:t>
            </a:r>
            <a:r>
              <a:rPr lang="en-US" b="1" dirty="0" err="1"/>
              <a:t>forsaketh</a:t>
            </a:r>
            <a:r>
              <a:rPr lang="en-US" b="1" dirty="0"/>
              <a:t> them shall have mercy.” (</a:t>
            </a:r>
            <a:r>
              <a:rPr lang="en-US" b="1" dirty="0" err="1"/>
              <a:t>Proverbios</a:t>
            </a:r>
            <a:r>
              <a:rPr lang="en-US" b="1" dirty="0"/>
              <a:t> 28:13)</a:t>
            </a:r>
            <a:endParaRPr lang="es-ES" b="1" dirty="0"/>
          </a:p>
        </p:txBody>
      </p:sp>
      <p:sp>
        <p:nvSpPr>
          <p:cNvPr id="19" name="CuadroTexto 18">
            <a:extLst>
              <a:ext uri="{FF2B5EF4-FFF2-40B4-BE49-F238E27FC236}">
                <a16:creationId xmlns:a16="http://schemas.microsoft.com/office/drawing/2014/main" id="{CB1DA80D-0D82-6D6E-C353-C85374871D00}"/>
              </a:ext>
            </a:extLst>
          </p:cNvPr>
          <p:cNvSpPr txBox="1"/>
          <p:nvPr/>
        </p:nvSpPr>
        <p:spPr>
          <a:xfrm>
            <a:off x="4215352" y="3100897"/>
            <a:ext cx="3105164" cy="3693319"/>
          </a:xfrm>
          <a:prstGeom prst="rect">
            <a:avLst/>
          </a:prstGeom>
          <a:noFill/>
        </p:spPr>
        <p:txBody>
          <a:bodyPr wrap="square">
            <a:spAutoFit/>
          </a:bodyPr>
          <a:lstStyle/>
          <a:p>
            <a:r>
              <a:rPr lang="en-US" b="1" dirty="0"/>
              <a:t>The Lord does not require us to do some grievous thing in order that we may have the forgiveness of sin. We need not make long and wearisome pilgrimages, or perform painful penances, to commend our souls to the God of heaven or to expiate our transgression; but he that </a:t>
            </a:r>
            <a:r>
              <a:rPr lang="en-US" b="1" dirty="0" err="1"/>
              <a:t>confesseth</a:t>
            </a:r>
            <a:r>
              <a:rPr lang="en-US" b="1" dirty="0"/>
              <a:t> and </a:t>
            </a:r>
            <a:r>
              <a:rPr lang="en-US" b="1" dirty="0" err="1"/>
              <a:t>forsaketh</a:t>
            </a:r>
            <a:r>
              <a:rPr lang="en-US" b="1" dirty="0"/>
              <a:t> his sin shall have mercy</a:t>
            </a:r>
            <a:r>
              <a:rPr lang="es-ES" b="1" dirty="0"/>
              <a:t>. </a:t>
            </a:r>
          </a:p>
        </p:txBody>
      </p:sp>
      <p:pic>
        <p:nvPicPr>
          <p:cNvPr id="5" name="Imagen 4" descr="Imagen que contiene persona, mujer, celular, teléfono&#10;&#10;El contenido generado por IA puede ser incorrecto.">
            <a:extLst>
              <a:ext uri="{FF2B5EF4-FFF2-40B4-BE49-F238E27FC236}">
                <a16:creationId xmlns:a16="http://schemas.microsoft.com/office/drawing/2014/main" id="{7C4B4BC4-A0FA-C7B1-0FAF-110C5E928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1274" y="205323"/>
            <a:ext cx="4296543" cy="6444815"/>
          </a:xfrm>
          <a:prstGeom prst="rect">
            <a:avLst/>
          </a:prstGeom>
          <a:ln w="38100" cap="sq">
            <a:solidFill>
              <a:srgbClr val="2073DE"/>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2B3A478B-AF4B-F8C6-A5FC-32BCD6736E38}"/>
              </a:ext>
            </a:extLst>
          </p:cNvPr>
          <p:cNvPicPr>
            <a:picLocks noChangeAspect="1"/>
          </p:cNvPicPr>
          <p:nvPr/>
        </p:nvPicPr>
        <p:blipFill rotWithShape="1">
          <a:blip r:embed="rId8"/>
          <a:srcRect l="20564" r="20564"/>
          <a:stretch>
            <a:fillRect/>
          </a:stretch>
        </p:blipFill>
        <p:spPr>
          <a:xfrm>
            <a:off x="214183" y="3171825"/>
            <a:ext cx="3640411" cy="3478313"/>
          </a:xfrm>
          <a:prstGeom prst="rect">
            <a:avLst/>
          </a:prstGeom>
          <a:ln w="38100" cap="sq">
            <a:solidFill>
              <a:srgbClr val="8A20D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52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par>
                          <p:cTn id="15" fill="hold">
                            <p:stCondLst>
                              <p:cond delay="125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750" fill="hold"/>
                                        <p:tgtEl>
                                          <p:spTgt spid="7"/>
                                        </p:tgtEl>
                                        <p:attrNameLst>
                                          <p:attrName>ppt_w</p:attrName>
                                        </p:attrNameLst>
                                      </p:cBhvr>
                                      <p:tavLst>
                                        <p:tav tm="0">
                                          <p:val>
                                            <p:fltVal val="0"/>
                                          </p:val>
                                        </p:tav>
                                        <p:tav tm="100000">
                                          <p:val>
                                            <p:strVal val="#ppt_w"/>
                                          </p:val>
                                        </p:tav>
                                      </p:tavLst>
                                    </p:anim>
                                    <p:anim calcmode="lin" valueType="num">
                                      <p:cBhvr>
                                        <p:cTn id="32" dur="750" fill="hold"/>
                                        <p:tgtEl>
                                          <p:spTgt spid="7"/>
                                        </p:tgtEl>
                                        <p:attrNameLst>
                                          <p:attrName>ppt_h</p:attrName>
                                        </p:attrNameLst>
                                      </p:cBhvr>
                                      <p:tavLst>
                                        <p:tav tm="0">
                                          <p:val>
                                            <p:fltVal val="0"/>
                                          </p:val>
                                        </p:tav>
                                        <p:tav tm="100000">
                                          <p:val>
                                            <p:strVal val="#ppt_h"/>
                                          </p:val>
                                        </p:tav>
                                      </p:tavLst>
                                    </p:anim>
                                    <p:anim calcmode="lin" valueType="num">
                                      <p:cBhvr>
                                        <p:cTn id="33" dur="750" fill="hold"/>
                                        <p:tgtEl>
                                          <p:spTgt spid="7"/>
                                        </p:tgtEl>
                                        <p:attrNameLst>
                                          <p:attrName>style.rotation</p:attrName>
                                        </p:attrNameLst>
                                      </p:cBhvr>
                                      <p:tavLst>
                                        <p:tav tm="0">
                                          <p:val>
                                            <p:fltVal val="90"/>
                                          </p:val>
                                        </p:tav>
                                        <p:tav tm="100000">
                                          <p:val>
                                            <p:fltVal val="0"/>
                                          </p:val>
                                        </p:tav>
                                      </p:tavLst>
                                    </p:anim>
                                    <p:animEffect transition="in" filter="fade">
                                      <p:cBhvr>
                                        <p:cTn id="34" dur="750"/>
                                        <p:tgtEl>
                                          <p:spTgt spid="7"/>
                                        </p:tgtEl>
                                      </p:cBhvr>
                                    </p:animEffect>
                                  </p:childTnLst>
                                </p:cTn>
                              </p:par>
                            </p:childTnLst>
                          </p:cTn>
                        </p:par>
                        <p:par>
                          <p:cTn id="35" fill="hold">
                            <p:stCondLst>
                              <p:cond delay="750"/>
                            </p:stCondLst>
                            <p:childTnLst>
                              <p:par>
                                <p:cTn id="36" presetID="5" presetClass="entr" presetSubtype="1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heckerboard(across)">
                                      <p:cBhvr>
                                        <p:cTn id="38" dur="500"/>
                                        <p:tgtEl>
                                          <p:spTgt spid="16"/>
                                        </p:tgtEl>
                                      </p:cBhvr>
                                    </p:animEffect>
                                  </p:childTnLst>
                                </p:cTn>
                              </p:par>
                            </p:childTnLst>
                          </p:cTn>
                        </p:par>
                        <p:par>
                          <p:cTn id="39" fill="hold">
                            <p:stCondLst>
                              <p:cond delay="1250"/>
                            </p:stCondLst>
                            <p:childTnLst>
                              <p:par>
                                <p:cTn id="40" presetID="3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t="-9000" b="-9000"/>
          </a:stretch>
        </a:blip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3397BB85-0A87-0C97-9668-D2CFF0E58772}"/>
              </a:ext>
            </a:extLst>
          </p:cNvPr>
          <p:cNvGrpSpPr/>
          <p:nvPr/>
        </p:nvGrpSpPr>
        <p:grpSpPr>
          <a:xfrm>
            <a:off x="555683" y="167134"/>
            <a:ext cx="10302818" cy="396000"/>
            <a:chOff x="555683" y="167134"/>
            <a:chExt cx="10302818" cy="396000"/>
          </a:xfrm>
        </p:grpSpPr>
        <p:pic>
          <p:nvPicPr>
            <p:cNvPr id="2" name="Imagen 1" descr="Forma, Rectángulo&#10;&#10;El contenido generado por IA puede ser incorrecto.">
              <a:extLst>
                <a:ext uri="{FF2B5EF4-FFF2-40B4-BE49-F238E27FC236}">
                  <a16:creationId xmlns:a16="http://schemas.microsoft.com/office/drawing/2014/main" id="{466133F5-B7EF-38C5-ABE7-BA0226F6E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83" y="167134"/>
              <a:ext cx="10302818"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770C707-3C20-9A93-5538-56A0EA8AC227}"/>
                </a:ext>
              </a:extLst>
            </p:cNvPr>
            <p:cNvSpPr txBox="1"/>
            <p:nvPr/>
          </p:nvSpPr>
          <p:spPr>
            <a:xfrm>
              <a:off x="752406" y="180468"/>
              <a:ext cx="10106094"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It is suggested we should confess sins to God and faults to one another. What does this mean</a:t>
              </a:r>
              <a:r>
                <a:rPr lang="es-ES" b="1" dirty="0">
                  <a:solidFill>
                    <a:schemeClr val="bg1"/>
                  </a:solidFill>
                  <a:effectLst>
                    <a:outerShdw blurRad="38100" dist="38100" dir="2700000" algn="tl">
                      <a:srgbClr val="000000">
                        <a:alpha val="43137"/>
                      </a:srgbClr>
                    </a:outerShdw>
                  </a:effectLst>
                </a:rPr>
                <a:t>?</a:t>
              </a:r>
            </a:p>
          </p:txBody>
        </p:sp>
      </p:grpSp>
      <p:grpSp>
        <p:nvGrpSpPr>
          <p:cNvPr id="3" name="Grupo 2">
            <a:extLst>
              <a:ext uri="{FF2B5EF4-FFF2-40B4-BE49-F238E27FC236}">
                <a16:creationId xmlns:a16="http://schemas.microsoft.com/office/drawing/2014/main" id="{94CDF644-55FC-A85D-19D1-A931B168625E}"/>
              </a:ext>
            </a:extLst>
          </p:cNvPr>
          <p:cNvGrpSpPr/>
          <p:nvPr/>
        </p:nvGrpSpPr>
        <p:grpSpPr>
          <a:xfrm>
            <a:off x="190800" y="89684"/>
            <a:ext cx="543628" cy="525600"/>
            <a:chOff x="190800" y="89684"/>
            <a:chExt cx="543628" cy="525600"/>
          </a:xfrm>
        </p:grpSpPr>
        <p:pic>
          <p:nvPicPr>
            <p:cNvPr id="6" name="Imagen 5" descr="Dibujo de una persona&#10;&#10;El contenido generado por IA puede ser incorrecto.">
              <a:extLst>
                <a:ext uri="{FF2B5EF4-FFF2-40B4-BE49-F238E27FC236}">
                  <a16:creationId xmlns:a16="http://schemas.microsoft.com/office/drawing/2014/main" id="{EDC6FB08-780A-D254-BEFB-185592DBE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00" y="89684"/>
              <a:ext cx="543628" cy="525600"/>
            </a:xfrm>
            <a:prstGeom prst="rect">
              <a:avLst/>
            </a:prstGeom>
          </p:spPr>
        </p:pic>
        <p:sp>
          <p:nvSpPr>
            <p:cNvPr id="7" name="CuadroTexto 6">
              <a:extLst>
                <a:ext uri="{FF2B5EF4-FFF2-40B4-BE49-F238E27FC236}">
                  <a16:creationId xmlns:a16="http://schemas.microsoft.com/office/drawing/2014/main" id="{65076E5F-834E-4BF2-5659-E94F2722C9DA}"/>
                </a:ext>
              </a:extLst>
            </p:cNvPr>
            <p:cNvSpPr txBox="1"/>
            <p:nvPr/>
          </p:nvSpPr>
          <p:spPr>
            <a:xfrm>
              <a:off x="238737" y="167134"/>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3</a:t>
              </a:r>
            </a:p>
          </p:txBody>
        </p:sp>
      </p:grpSp>
      <p:grpSp>
        <p:nvGrpSpPr>
          <p:cNvPr id="16" name="Grupo 15">
            <a:extLst>
              <a:ext uri="{FF2B5EF4-FFF2-40B4-BE49-F238E27FC236}">
                <a16:creationId xmlns:a16="http://schemas.microsoft.com/office/drawing/2014/main" id="{4C2E6C19-521F-2995-1D96-A4058C6A9BDD}"/>
              </a:ext>
            </a:extLst>
          </p:cNvPr>
          <p:cNvGrpSpPr/>
          <p:nvPr/>
        </p:nvGrpSpPr>
        <p:grpSpPr>
          <a:xfrm>
            <a:off x="441835" y="4284823"/>
            <a:ext cx="5800836" cy="396000"/>
            <a:chOff x="441835" y="4284823"/>
            <a:chExt cx="5800836" cy="396000"/>
          </a:xfrm>
        </p:grpSpPr>
        <p:pic>
          <p:nvPicPr>
            <p:cNvPr id="8" name="Imagen 7" descr="Forma, Rectángulo&#10;&#10;El contenido generado por IA puede ser incorrecto.">
              <a:extLst>
                <a:ext uri="{FF2B5EF4-FFF2-40B4-BE49-F238E27FC236}">
                  <a16:creationId xmlns:a16="http://schemas.microsoft.com/office/drawing/2014/main" id="{C1CB7357-3B74-6AAC-0C47-9FA71898C2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35" y="4284823"/>
              <a:ext cx="5800836" cy="396000"/>
            </a:xfrm>
            <a:prstGeom prst="rect">
              <a:avLst/>
            </a:prstGeom>
          </p:spPr>
        </p:pic>
        <p:sp>
          <p:nvSpPr>
            <p:cNvPr id="9" name="CuadroTexto 8">
              <a:extLst>
                <a:ext uri="{FF2B5EF4-FFF2-40B4-BE49-F238E27FC236}">
                  <a16:creationId xmlns:a16="http://schemas.microsoft.com/office/drawing/2014/main" id="{304C56FA-14BC-275A-C765-5B8C57028519}"/>
                </a:ext>
              </a:extLst>
            </p:cNvPr>
            <p:cNvSpPr txBox="1"/>
            <p:nvPr/>
          </p:nvSpPr>
          <p:spPr>
            <a:xfrm>
              <a:off x="619521" y="4298157"/>
              <a:ext cx="5590480"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is the first condition of acceptance with God</a:t>
              </a:r>
              <a:r>
                <a:rPr lang="es-ES" b="1" dirty="0">
                  <a:solidFill>
                    <a:schemeClr val="bg1"/>
                  </a:solidFill>
                  <a:effectLst>
                    <a:outerShdw blurRad="38100" dist="38100" dir="2700000" algn="tl">
                      <a:srgbClr val="000000">
                        <a:alpha val="43137"/>
                      </a:srgbClr>
                    </a:outerShdw>
                  </a:effectLst>
                </a:rPr>
                <a:t>?</a:t>
              </a:r>
            </a:p>
          </p:txBody>
        </p:sp>
      </p:grpSp>
      <p:grpSp>
        <p:nvGrpSpPr>
          <p:cNvPr id="12" name="Grupo 11">
            <a:extLst>
              <a:ext uri="{FF2B5EF4-FFF2-40B4-BE49-F238E27FC236}">
                <a16:creationId xmlns:a16="http://schemas.microsoft.com/office/drawing/2014/main" id="{DCA6FE7B-FBFD-64BF-FE33-3FFA754B4CF7}"/>
              </a:ext>
            </a:extLst>
          </p:cNvPr>
          <p:cNvGrpSpPr/>
          <p:nvPr/>
        </p:nvGrpSpPr>
        <p:grpSpPr>
          <a:xfrm>
            <a:off x="85725" y="4206564"/>
            <a:ext cx="543629" cy="525600"/>
            <a:chOff x="85725" y="4206564"/>
            <a:chExt cx="543629" cy="525600"/>
          </a:xfrm>
        </p:grpSpPr>
        <p:pic>
          <p:nvPicPr>
            <p:cNvPr id="10" name="Imagen 9" descr="Dibujo de una persona&#10;&#10;El contenido generado por IA puede ser incorrecto.">
              <a:extLst>
                <a:ext uri="{FF2B5EF4-FFF2-40B4-BE49-F238E27FC236}">
                  <a16:creationId xmlns:a16="http://schemas.microsoft.com/office/drawing/2014/main" id="{3769B861-A9E5-D726-003F-15CEFD82E2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25" y="4206564"/>
              <a:ext cx="543629" cy="525600"/>
            </a:xfrm>
            <a:prstGeom prst="rect">
              <a:avLst/>
            </a:prstGeom>
          </p:spPr>
        </p:pic>
        <p:sp>
          <p:nvSpPr>
            <p:cNvPr id="11" name="CuadroTexto 10">
              <a:extLst>
                <a:ext uri="{FF2B5EF4-FFF2-40B4-BE49-F238E27FC236}">
                  <a16:creationId xmlns:a16="http://schemas.microsoft.com/office/drawing/2014/main" id="{6B8B5F44-7C22-EDBC-551A-032A69B2F996}"/>
                </a:ext>
              </a:extLst>
            </p:cNvPr>
            <p:cNvSpPr txBox="1"/>
            <p:nvPr/>
          </p:nvSpPr>
          <p:spPr>
            <a:xfrm>
              <a:off x="118799" y="4284014"/>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4</a:t>
              </a:r>
            </a:p>
          </p:txBody>
        </p:sp>
      </p:grpSp>
      <p:sp>
        <p:nvSpPr>
          <p:cNvPr id="13" name="CuadroTexto 12">
            <a:extLst>
              <a:ext uri="{FF2B5EF4-FFF2-40B4-BE49-F238E27FC236}">
                <a16:creationId xmlns:a16="http://schemas.microsoft.com/office/drawing/2014/main" id="{496413C6-1C0A-8456-DADF-78449A83D35C}"/>
              </a:ext>
            </a:extLst>
          </p:cNvPr>
          <p:cNvSpPr txBox="1"/>
          <p:nvPr/>
        </p:nvSpPr>
        <p:spPr>
          <a:xfrm>
            <a:off x="6315075" y="568262"/>
            <a:ext cx="5791200" cy="3693319"/>
          </a:xfrm>
          <a:prstGeom prst="rect">
            <a:avLst/>
          </a:prstGeom>
          <a:noFill/>
        </p:spPr>
        <p:txBody>
          <a:bodyPr wrap="square">
            <a:spAutoFit/>
          </a:bodyPr>
          <a:lstStyle/>
          <a:p>
            <a:r>
              <a:rPr lang="en-US" b="1" dirty="0"/>
              <a:t>Confess your sins to God, who only can forgive them, and your faults to one another. If you have given offense to your friend or neighbor, you are to acknowledge your wrong, and it is his duty freely to forgive you. Then you are to seek the forgiveness of God, because the brother you have wounded is the property of God, and in injuring him you sinned against his Creator and Redeemer. The case is brought before the only true Mediator, our great High Priest, who “was in all points tempted like as we are, yet without sin,” and who is “touched with the feeling of our infirmities,” and is able to cleanse from every stain of iniquity. Hebrews 4:15</a:t>
            </a:r>
            <a:r>
              <a:rPr lang="es-ES" b="1" dirty="0"/>
              <a:t>. </a:t>
            </a:r>
          </a:p>
        </p:txBody>
      </p:sp>
      <p:sp>
        <p:nvSpPr>
          <p:cNvPr id="15" name="CuadroTexto 14">
            <a:extLst>
              <a:ext uri="{FF2B5EF4-FFF2-40B4-BE49-F238E27FC236}">
                <a16:creationId xmlns:a16="http://schemas.microsoft.com/office/drawing/2014/main" id="{41D01ED3-76A4-5EFA-690C-04D99E949B65}"/>
              </a:ext>
            </a:extLst>
          </p:cNvPr>
          <p:cNvSpPr txBox="1"/>
          <p:nvPr/>
        </p:nvSpPr>
        <p:spPr>
          <a:xfrm>
            <a:off x="118799" y="4939214"/>
            <a:ext cx="8067675" cy="1754326"/>
          </a:xfrm>
          <a:prstGeom prst="rect">
            <a:avLst/>
          </a:prstGeom>
          <a:noFill/>
        </p:spPr>
        <p:txBody>
          <a:bodyPr wrap="square">
            <a:spAutoFit/>
          </a:bodyPr>
          <a:lstStyle/>
          <a:p>
            <a:r>
              <a:rPr lang="en-US" b="1" dirty="0"/>
              <a:t>Those who have not humbled their souls before God in acknowledging their guilt, have not yet  fulfilled the first condition of acceptance. If we have not experienced that repentance which is not to be repented of, and have not with true humiliation of soul and brokenness of spirit confessed our sins, abhorring our iniquity, we have never truly sought for the forgiveness of sin; and if we have never sought, we have never found the peace of God</a:t>
            </a:r>
            <a:r>
              <a:rPr lang="es-ES" b="1" dirty="0"/>
              <a:t>.  </a:t>
            </a:r>
          </a:p>
        </p:txBody>
      </p:sp>
      <p:pic>
        <p:nvPicPr>
          <p:cNvPr id="5" name="Imagen 4" descr="Un par de personas sentadas en una mesa&#10;&#10;El contenido generado por IA puede ser incorrecto.">
            <a:extLst>
              <a:ext uri="{FF2B5EF4-FFF2-40B4-BE49-F238E27FC236}">
                <a16:creationId xmlns:a16="http://schemas.microsoft.com/office/drawing/2014/main" id="{7F15C8C1-A6AF-2757-C842-8F3C78C8F81F}"/>
              </a:ext>
            </a:extLst>
          </p:cNvPr>
          <p:cNvPicPr>
            <a:picLocks noChangeAspect="1"/>
          </p:cNvPicPr>
          <p:nvPr/>
        </p:nvPicPr>
        <p:blipFill rotWithShape="1">
          <a:blip r:embed="rId8">
            <a:extLst>
              <a:ext uri="{28A0092B-C50C-407E-A947-70E740481C1C}">
                <a14:useLocalDpi xmlns:a14="http://schemas.microsoft.com/office/drawing/2010/main" val="0"/>
              </a:ext>
            </a:extLst>
          </a:blip>
          <a:srcRect l="13841" r="13841"/>
          <a:stretch>
            <a:fillRect/>
          </a:stretch>
        </p:blipFill>
        <p:spPr>
          <a:xfrm>
            <a:off x="157354" y="857427"/>
            <a:ext cx="2320762" cy="3220346"/>
          </a:xfrm>
          <a:prstGeom prst="rect">
            <a:avLst/>
          </a:prstGeom>
          <a:ln w="38100" cap="sq">
            <a:solidFill>
              <a:srgbClr val="DE20DB"/>
            </a:solidFill>
            <a:prstDash val="solid"/>
            <a:miter lim="800000"/>
          </a:ln>
          <a:effectLst>
            <a:outerShdw blurRad="50800" dist="38100" dir="2700000" algn="tl" rotWithShape="0">
              <a:srgbClr val="000000">
                <a:alpha val="43000"/>
              </a:srgbClr>
            </a:outerShdw>
          </a:effectLst>
        </p:spPr>
      </p:pic>
      <p:pic>
        <p:nvPicPr>
          <p:cNvPr id="21" name="Imagen 20" descr="Mujer sentada en el suelo&#10;&#10;El contenido generado por IA puede ser incorrecto.">
            <a:extLst>
              <a:ext uri="{FF2B5EF4-FFF2-40B4-BE49-F238E27FC236}">
                <a16:creationId xmlns:a16="http://schemas.microsoft.com/office/drawing/2014/main" id="{CAAEB3C5-1555-83B0-919B-37D5299150EE}"/>
              </a:ext>
            </a:extLst>
          </p:cNvPr>
          <p:cNvPicPr>
            <a:picLocks noChangeAspect="1"/>
          </p:cNvPicPr>
          <p:nvPr/>
        </p:nvPicPr>
        <p:blipFill rotWithShape="1">
          <a:blip r:embed="rId9">
            <a:extLst>
              <a:ext uri="{28A0092B-C50C-407E-A947-70E740481C1C}">
                <a14:useLocalDpi xmlns:a14="http://schemas.microsoft.com/office/drawing/2010/main" val="0"/>
              </a:ext>
            </a:extLst>
          </a:blip>
          <a:srcRect l="14717" t="414" r="12743" b="-414"/>
          <a:stretch>
            <a:fillRect/>
          </a:stretch>
        </p:blipFill>
        <p:spPr>
          <a:xfrm>
            <a:off x="2643371" y="857427"/>
            <a:ext cx="3500254" cy="3220346"/>
          </a:xfrm>
          <a:prstGeom prst="rect">
            <a:avLst/>
          </a:prstGeom>
          <a:ln w="38100" cap="sq">
            <a:solidFill>
              <a:srgbClr val="DE20DB"/>
            </a:solidFill>
            <a:prstDash val="solid"/>
            <a:miter lim="800000"/>
          </a:ln>
          <a:effectLst>
            <a:outerShdw blurRad="50800" dist="38100" dir="2700000" algn="tl" rotWithShape="0">
              <a:srgbClr val="000000">
                <a:alpha val="43000"/>
              </a:srgbClr>
            </a:outerShdw>
          </a:effectLst>
        </p:spPr>
      </p:pic>
      <p:pic>
        <p:nvPicPr>
          <p:cNvPr id="23" name="Imagen 22" descr="Un hombre con los brazos abiertos&#10;&#10;El contenido generado por IA puede ser incorrecto.">
            <a:extLst>
              <a:ext uri="{FF2B5EF4-FFF2-40B4-BE49-F238E27FC236}">
                <a16:creationId xmlns:a16="http://schemas.microsoft.com/office/drawing/2014/main" id="{3E0E2CC6-757E-6C3B-C294-059B1D30CE76}"/>
              </a:ext>
            </a:extLst>
          </p:cNvPr>
          <p:cNvPicPr>
            <a:picLocks noChangeAspect="1"/>
          </p:cNvPicPr>
          <p:nvPr/>
        </p:nvPicPr>
        <p:blipFill rotWithShape="1">
          <a:blip r:embed="rId10">
            <a:extLst>
              <a:ext uri="{28A0092B-C50C-407E-A947-70E740481C1C}">
                <a14:useLocalDpi xmlns:a14="http://schemas.microsoft.com/office/drawing/2010/main" val="0"/>
              </a:ext>
            </a:extLst>
          </a:blip>
          <a:srcRect t="6210" b="6210"/>
          <a:stretch>
            <a:fillRect/>
          </a:stretch>
        </p:blipFill>
        <p:spPr>
          <a:xfrm>
            <a:off x="8330271" y="4298157"/>
            <a:ext cx="3687956" cy="2422410"/>
          </a:xfrm>
          <a:prstGeom prst="rect">
            <a:avLst/>
          </a:prstGeom>
          <a:ln w="38100" cap="sq">
            <a:solidFill>
              <a:srgbClr val="DE205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433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heckerboard(across)">
                                      <p:cBhvr>
                                        <p:cTn id="14" dur="500"/>
                                        <p:tgtEl>
                                          <p:spTgt spid="14"/>
                                        </p:tgtEl>
                                      </p:cBhvr>
                                    </p:animEffect>
                                  </p:childTnLst>
                                </p:cTn>
                              </p:par>
                            </p:childTnLst>
                          </p:cTn>
                        </p:par>
                        <p:par>
                          <p:cTn id="15" fill="hold">
                            <p:stCondLst>
                              <p:cond delay="1250"/>
                            </p:stCondLst>
                            <p:childTnLst>
                              <p:par>
                                <p:cTn id="16" presetID="1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plus(in)">
                                      <p:cBhvr>
                                        <p:cTn id="18" dur="750"/>
                                        <p:tgtEl>
                                          <p:spTgt spid="5"/>
                                        </p:tgtEl>
                                      </p:cBhvr>
                                    </p:animEffect>
                                  </p:childTnLst>
                                </p:cTn>
                              </p:par>
                              <p:par>
                                <p:cTn id="19" presetID="1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plus(in)">
                                      <p:cBhvr>
                                        <p:cTn id="21" dur="75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 calcmode="lin" valueType="num">
                                      <p:cBhvr>
                                        <p:cTn id="33" dur="750" fill="hold"/>
                                        <p:tgtEl>
                                          <p:spTgt spid="12"/>
                                        </p:tgtEl>
                                        <p:attrNameLst>
                                          <p:attrName>style.rotation</p:attrName>
                                        </p:attrNameLst>
                                      </p:cBhvr>
                                      <p:tavLst>
                                        <p:tav tm="0">
                                          <p:val>
                                            <p:fltVal val="90"/>
                                          </p:val>
                                        </p:tav>
                                        <p:tav tm="100000">
                                          <p:val>
                                            <p:fltVal val="0"/>
                                          </p:val>
                                        </p:tav>
                                      </p:tavLst>
                                    </p:anim>
                                    <p:animEffect transition="in" filter="fade">
                                      <p:cBhvr>
                                        <p:cTn id="34" dur="750"/>
                                        <p:tgtEl>
                                          <p:spTgt spid="12"/>
                                        </p:tgtEl>
                                      </p:cBhvr>
                                    </p:animEffect>
                                  </p:childTnLst>
                                </p:cTn>
                              </p:par>
                            </p:childTnLst>
                          </p:cTn>
                        </p:par>
                        <p:par>
                          <p:cTn id="35" fill="hold">
                            <p:stCondLst>
                              <p:cond delay="750"/>
                            </p:stCondLst>
                            <p:childTnLst>
                              <p:par>
                                <p:cTn id="36" presetID="5" presetClass="entr" presetSubtype="1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heckerboard(across)">
                                      <p:cBhvr>
                                        <p:cTn id="38" dur="500"/>
                                        <p:tgtEl>
                                          <p:spTgt spid="16"/>
                                        </p:tgtEl>
                                      </p:cBhvr>
                                    </p:animEffect>
                                  </p:childTnLst>
                                </p:cTn>
                              </p:par>
                            </p:childTnLst>
                          </p:cTn>
                        </p:par>
                        <p:par>
                          <p:cTn id="39" fill="hold">
                            <p:stCondLst>
                              <p:cond delay="1250"/>
                            </p:stCondLst>
                            <p:childTnLst>
                              <p:par>
                                <p:cTn id="40" presetID="13" presetClass="entr" presetSubtype="16"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plus(in)">
                                      <p:cBhvr>
                                        <p:cTn id="42" dur="75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101A0F5-B1DA-4DCD-8791-FE9E0841F2A2}"/>
              </a:ext>
            </a:extLst>
          </p:cNvPr>
          <p:cNvGrpSpPr/>
          <p:nvPr/>
        </p:nvGrpSpPr>
        <p:grpSpPr>
          <a:xfrm>
            <a:off x="591162" y="203161"/>
            <a:ext cx="8181363" cy="738710"/>
            <a:chOff x="591162" y="203161"/>
            <a:chExt cx="8181363" cy="738710"/>
          </a:xfrm>
        </p:grpSpPr>
        <p:pic>
          <p:nvPicPr>
            <p:cNvPr id="12" name="Imagen 11">
              <a:extLst>
                <a:ext uri="{FF2B5EF4-FFF2-40B4-BE49-F238E27FC236}">
                  <a16:creationId xmlns:a16="http://schemas.microsoft.com/office/drawing/2014/main" id="{FFFFC9FC-5A51-645B-FC28-E81309BF95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162" y="203161"/>
              <a:ext cx="8181363" cy="738710"/>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EF8A1F96-4155-EB98-55EC-1BCFCFB407E5}"/>
                </a:ext>
              </a:extLst>
            </p:cNvPr>
            <p:cNvSpPr txBox="1"/>
            <p:nvPr/>
          </p:nvSpPr>
          <p:spPr>
            <a:xfrm>
              <a:off x="785924" y="232923"/>
              <a:ext cx="7758002" cy="646331"/>
            </a:xfrm>
            <a:prstGeom prst="rect">
              <a:avLst/>
            </a:prstGeom>
            <a:noFill/>
          </p:spPr>
          <p:txBody>
            <a:bodyPr wrap="square" lIns="180000">
              <a:spAutoFit/>
            </a:bodyPr>
            <a:lstStyle/>
            <a:p>
              <a:r>
                <a:rPr lang="en-US" b="1" dirty="0">
                  <a:solidFill>
                    <a:schemeClr val="bg1"/>
                  </a:solidFill>
                  <a:effectLst>
                    <a:outerShdw blurRad="38100" dist="38100" dir="2700000" algn="tl">
                      <a:srgbClr val="000000">
                        <a:alpha val="43137"/>
                      </a:srgbClr>
                    </a:outerShdw>
                  </a:effectLst>
                </a:rPr>
                <a:t>Finish the following sentence: “The only reason why we do not have remission of sins that are past is</a:t>
              </a:r>
              <a:r>
                <a:rPr lang="es-ES" b="1" dirty="0">
                  <a:solidFill>
                    <a:schemeClr val="bg1"/>
                  </a:solidFill>
                  <a:effectLst>
                    <a:outerShdw blurRad="38100" dist="38100" dir="2700000" algn="tl">
                      <a:srgbClr val="000000">
                        <a:alpha val="43137"/>
                      </a:srgbClr>
                    </a:outerShdw>
                  </a:effectLst>
                </a:rPr>
                <a:t>______________________________________."</a:t>
              </a:r>
            </a:p>
          </p:txBody>
        </p:sp>
      </p:grpSp>
      <p:sp>
        <p:nvSpPr>
          <p:cNvPr id="4" name="CuadroTexto 3">
            <a:extLst>
              <a:ext uri="{FF2B5EF4-FFF2-40B4-BE49-F238E27FC236}">
                <a16:creationId xmlns:a16="http://schemas.microsoft.com/office/drawing/2014/main" id="{FF9AE74B-421B-E53C-7652-88AEA1F2C21A}"/>
              </a:ext>
            </a:extLst>
          </p:cNvPr>
          <p:cNvSpPr txBox="1"/>
          <p:nvPr/>
        </p:nvSpPr>
        <p:spPr>
          <a:xfrm>
            <a:off x="407556" y="1097369"/>
            <a:ext cx="8181363" cy="923330"/>
          </a:xfrm>
          <a:prstGeom prst="rect">
            <a:avLst/>
          </a:prstGeom>
          <a:noFill/>
        </p:spPr>
        <p:txBody>
          <a:bodyPr wrap="square">
            <a:spAutoFit/>
          </a:bodyPr>
          <a:lstStyle/>
          <a:p>
            <a:r>
              <a:rPr lang="en-US" b="1" dirty="0"/>
              <a:t>The only reason why we do not have remission of sins that are past is that we are not willing to humble our hearts and comply with the conditions of the word of truth</a:t>
            </a:r>
            <a:r>
              <a:rPr lang="es-ES" b="1" dirty="0"/>
              <a:t>.  </a:t>
            </a:r>
          </a:p>
        </p:txBody>
      </p:sp>
      <p:sp>
        <p:nvSpPr>
          <p:cNvPr id="7" name="CuadroTexto 6">
            <a:extLst>
              <a:ext uri="{FF2B5EF4-FFF2-40B4-BE49-F238E27FC236}">
                <a16:creationId xmlns:a16="http://schemas.microsoft.com/office/drawing/2014/main" id="{E7F86F7D-333B-6FB9-352E-EAEBD815D985}"/>
              </a:ext>
            </a:extLst>
          </p:cNvPr>
          <p:cNvSpPr txBox="1"/>
          <p:nvPr/>
        </p:nvSpPr>
        <p:spPr>
          <a:xfrm>
            <a:off x="7677149" y="3036769"/>
            <a:ext cx="4320159" cy="3693319"/>
          </a:xfrm>
          <a:prstGeom prst="rect">
            <a:avLst/>
          </a:prstGeom>
          <a:noFill/>
        </p:spPr>
        <p:txBody>
          <a:bodyPr wrap="square">
            <a:spAutoFit/>
          </a:bodyPr>
          <a:lstStyle/>
          <a:p>
            <a:r>
              <a:rPr lang="en-US" b="1" dirty="0"/>
              <a:t>Confession of sin, whether public or private, should be heartfelt and freely expressed. It is not to be urged from the sinner. It is not to be made in a flippant and careless way, or forced from those who have no realizing sense of the abhorrent character of sin. The confession that is the outpouring of the inmost soul finds its way to the God of infinite pity. The psalmist says, “The Lord is nigh unto them that are of a broken heart; and </a:t>
            </a:r>
            <a:r>
              <a:rPr lang="en-US" b="1" dirty="0" err="1"/>
              <a:t>saveth</a:t>
            </a:r>
            <a:r>
              <a:rPr lang="en-US" b="1" dirty="0"/>
              <a:t> such as be of a contrite spirit.” (Psalm 34:18</a:t>
            </a:r>
            <a:r>
              <a:rPr lang="es-ES" b="1" dirty="0"/>
              <a:t>)</a:t>
            </a:r>
          </a:p>
        </p:txBody>
      </p:sp>
      <p:grpSp>
        <p:nvGrpSpPr>
          <p:cNvPr id="18" name="Grupo 17">
            <a:extLst>
              <a:ext uri="{FF2B5EF4-FFF2-40B4-BE49-F238E27FC236}">
                <a16:creationId xmlns:a16="http://schemas.microsoft.com/office/drawing/2014/main" id="{5962DB46-CAC0-9DA3-3509-9790F17D9D7E}"/>
              </a:ext>
            </a:extLst>
          </p:cNvPr>
          <p:cNvGrpSpPr/>
          <p:nvPr/>
        </p:nvGrpSpPr>
        <p:grpSpPr>
          <a:xfrm>
            <a:off x="563168" y="2176197"/>
            <a:ext cx="7113982" cy="396000"/>
            <a:chOff x="563168" y="2176197"/>
            <a:chExt cx="7113982" cy="396000"/>
          </a:xfrm>
        </p:grpSpPr>
        <p:pic>
          <p:nvPicPr>
            <p:cNvPr id="8" name="Imagen 7">
              <a:extLst>
                <a:ext uri="{FF2B5EF4-FFF2-40B4-BE49-F238E27FC236}">
                  <a16:creationId xmlns:a16="http://schemas.microsoft.com/office/drawing/2014/main" id="{C7D3C675-1496-0941-B30C-39EFC2A724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3168" y="2176197"/>
              <a:ext cx="7113982"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74662654-68AE-5E6A-6D68-B531FF8F916A}"/>
                </a:ext>
              </a:extLst>
            </p:cNvPr>
            <p:cNvSpPr txBox="1"/>
            <p:nvPr/>
          </p:nvSpPr>
          <p:spPr>
            <a:xfrm>
              <a:off x="729081" y="2189531"/>
              <a:ext cx="694806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Confession: How should it be done? How should it not be done</a:t>
              </a:r>
              <a:r>
                <a:rPr lang="es-ES" b="1" dirty="0">
                  <a:solidFill>
                    <a:schemeClr val="bg1"/>
                  </a:solidFill>
                  <a:effectLst>
                    <a:outerShdw blurRad="38100" dist="38100" dir="2700000" algn="tl">
                      <a:srgbClr val="000000">
                        <a:alpha val="43137"/>
                      </a:srgbClr>
                    </a:outerShdw>
                  </a:effectLst>
                </a:rPr>
                <a:t>?</a:t>
              </a:r>
            </a:p>
          </p:txBody>
        </p:sp>
      </p:grpSp>
      <p:grpSp>
        <p:nvGrpSpPr>
          <p:cNvPr id="16" name="Grupo 15">
            <a:extLst>
              <a:ext uri="{FF2B5EF4-FFF2-40B4-BE49-F238E27FC236}">
                <a16:creationId xmlns:a16="http://schemas.microsoft.com/office/drawing/2014/main" id="{9AC2770E-97A8-6E6B-0F80-2184EF9CE7A8}"/>
              </a:ext>
            </a:extLst>
          </p:cNvPr>
          <p:cNvGrpSpPr/>
          <p:nvPr/>
        </p:nvGrpSpPr>
        <p:grpSpPr>
          <a:xfrm>
            <a:off x="167473" y="2098747"/>
            <a:ext cx="543628" cy="525599"/>
            <a:chOff x="167473" y="2098747"/>
            <a:chExt cx="543628" cy="525599"/>
          </a:xfrm>
        </p:grpSpPr>
        <p:pic>
          <p:nvPicPr>
            <p:cNvPr id="10" name="Imagen 9">
              <a:extLst>
                <a:ext uri="{FF2B5EF4-FFF2-40B4-BE49-F238E27FC236}">
                  <a16:creationId xmlns:a16="http://schemas.microsoft.com/office/drawing/2014/main" id="{E36B7DB7-A7D6-75DD-0108-24583DA317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7473" y="2098747"/>
              <a:ext cx="543628" cy="525599"/>
            </a:xfrm>
            <a:prstGeom prst="rect">
              <a:avLst/>
            </a:prstGeom>
          </p:spPr>
        </p:pic>
        <p:sp>
          <p:nvSpPr>
            <p:cNvPr id="11" name="CuadroTexto 10">
              <a:extLst>
                <a:ext uri="{FF2B5EF4-FFF2-40B4-BE49-F238E27FC236}">
                  <a16:creationId xmlns:a16="http://schemas.microsoft.com/office/drawing/2014/main" id="{8B6CD672-D54C-FD81-9220-4494EF216909}"/>
                </a:ext>
              </a:extLst>
            </p:cNvPr>
            <p:cNvSpPr txBox="1"/>
            <p:nvPr/>
          </p:nvSpPr>
          <p:spPr>
            <a:xfrm>
              <a:off x="215410" y="2176197"/>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6</a:t>
              </a:r>
            </a:p>
          </p:txBody>
        </p:sp>
      </p:grpSp>
      <p:grpSp>
        <p:nvGrpSpPr>
          <p:cNvPr id="2" name="Grupo 1">
            <a:extLst>
              <a:ext uri="{FF2B5EF4-FFF2-40B4-BE49-F238E27FC236}">
                <a16:creationId xmlns:a16="http://schemas.microsoft.com/office/drawing/2014/main" id="{989CBFD1-5571-B542-321E-0BF0DEB9CFE7}"/>
              </a:ext>
            </a:extLst>
          </p:cNvPr>
          <p:cNvGrpSpPr/>
          <p:nvPr/>
        </p:nvGrpSpPr>
        <p:grpSpPr>
          <a:xfrm>
            <a:off x="98627" y="217965"/>
            <a:ext cx="733424" cy="709102"/>
            <a:chOff x="98627" y="217965"/>
            <a:chExt cx="733424" cy="709102"/>
          </a:xfrm>
        </p:grpSpPr>
        <p:pic>
          <p:nvPicPr>
            <p:cNvPr id="13" name="Imagen 12">
              <a:extLst>
                <a:ext uri="{FF2B5EF4-FFF2-40B4-BE49-F238E27FC236}">
                  <a16:creationId xmlns:a16="http://schemas.microsoft.com/office/drawing/2014/main" id="{24E0F1D9-6F72-DCEB-2BC6-1708F192BD3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627" y="217965"/>
              <a:ext cx="733424" cy="709102"/>
            </a:xfrm>
            <a:prstGeom prst="rect">
              <a:avLst/>
            </a:prstGeom>
          </p:spPr>
        </p:pic>
        <p:sp>
          <p:nvSpPr>
            <p:cNvPr id="14" name="CuadroTexto 13">
              <a:extLst>
                <a:ext uri="{FF2B5EF4-FFF2-40B4-BE49-F238E27FC236}">
                  <a16:creationId xmlns:a16="http://schemas.microsoft.com/office/drawing/2014/main" id="{7C4A567D-C393-7BE0-06B6-604B7A1F68D6}"/>
                </a:ext>
              </a:extLst>
            </p:cNvPr>
            <p:cNvSpPr txBox="1"/>
            <p:nvPr/>
          </p:nvSpPr>
          <p:spPr>
            <a:xfrm>
              <a:off x="167473" y="343715"/>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pic>
        <p:nvPicPr>
          <p:cNvPr id="3" name="Imagen 2" descr="Imagen que contiene persona, hombre, viendo, banca&#10;&#10;El contenido generado por IA puede ser incorrecto.">
            <a:extLst>
              <a:ext uri="{FF2B5EF4-FFF2-40B4-BE49-F238E27FC236}">
                <a16:creationId xmlns:a16="http://schemas.microsoft.com/office/drawing/2014/main" id="{4B82A5BB-54DC-11AD-921D-BFA1133F67CD}"/>
              </a:ext>
            </a:extLst>
          </p:cNvPr>
          <p:cNvPicPr>
            <a:picLocks noChangeAspect="1"/>
          </p:cNvPicPr>
          <p:nvPr/>
        </p:nvPicPr>
        <p:blipFill>
          <a:blip r:embed="rId7">
            <a:extLst>
              <a:ext uri="{28A0092B-C50C-407E-A947-70E740481C1C}">
                <a14:useLocalDpi xmlns:a14="http://schemas.microsoft.com/office/drawing/2010/main" val="0"/>
              </a:ext>
            </a:extLst>
          </a:blip>
          <a:srcRect l="2033" r="20341"/>
          <a:stretch>
            <a:fillRect/>
          </a:stretch>
        </p:blipFill>
        <p:spPr>
          <a:xfrm>
            <a:off x="9136106" y="282072"/>
            <a:ext cx="2643362" cy="2553924"/>
          </a:xfrm>
          <a:prstGeom prst="rect">
            <a:avLst/>
          </a:prstGeom>
          <a:ln w="38100" cap="sq">
            <a:solidFill>
              <a:srgbClr val="DE202E"/>
            </a:solidFill>
            <a:prstDash val="solid"/>
            <a:miter lim="800000"/>
          </a:ln>
          <a:effectLst>
            <a:outerShdw blurRad="50800" dist="38100" dir="2700000" algn="tl" rotWithShape="0">
              <a:srgbClr val="000000">
                <a:alpha val="43000"/>
              </a:srgbClr>
            </a:outerShdw>
          </a:effectLst>
        </p:spPr>
      </p:pic>
      <p:pic>
        <p:nvPicPr>
          <p:cNvPr id="6" name="Imagen 5" descr="Un par de personas de pie&#10;&#10;El contenido generado por IA puede ser incorrecto.">
            <a:extLst>
              <a:ext uri="{FF2B5EF4-FFF2-40B4-BE49-F238E27FC236}">
                <a16:creationId xmlns:a16="http://schemas.microsoft.com/office/drawing/2014/main" id="{FA34D514-1FD3-C51A-B275-31A1E57004E4}"/>
              </a:ext>
            </a:extLst>
          </p:cNvPr>
          <p:cNvPicPr>
            <a:picLocks noChangeAspect="1"/>
          </p:cNvPicPr>
          <p:nvPr/>
        </p:nvPicPr>
        <p:blipFill rotWithShape="1">
          <a:blip r:embed="rId8">
            <a:extLst>
              <a:ext uri="{28A0092B-C50C-407E-A947-70E740481C1C}">
                <a14:useLocalDpi xmlns:a14="http://schemas.microsoft.com/office/drawing/2010/main" val="0"/>
              </a:ext>
            </a:extLst>
          </a:blip>
          <a:srcRect l="1246" t="198" r="29023" b="-198"/>
          <a:stretch>
            <a:fillRect/>
          </a:stretch>
        </p:blipFill>
        <p:spPr>
          <a:xfrm>
            <a:off x="3666281" y="2851860"/>
            <a:ext cx="3711317" cy="3707968"/>
          </a:xfrm>
          <a:prstGeom prst="rect">
            <a:avLst/>
          </a:prstGeom>
          <a:ln w="38100" cap="sq">
            <a:solidFill>
              <a:srgbClr val="DE9020"/>
            </a:solidFill>
            <a:prstDash val="solid"/>
            <a:miter lim="800000"/>
          </a:ln>
          <a:effectLst>
            <a:outerShdw blurRad="50800" dist="38100" dir="2700000" algn="tl" rotWithShape="0">
              <a:srgbClr val="000000">
                <a:alpha val="43000"/>
              </a:srgbClr>
            </a:outerShdw>
          </a:effectLst>
        </p:spPr>
      </p:pic>
      <p:pic>
        <p:nvPicPr>
          <p:cNvPr id="17" name="Imagen 16" descr="Una persona acostado en una silla&#10;&#10;El contenido generado por IA puede ser incorrecto.">
            <a:extLst>
              <a:ext uri="{FF2B5EF4-FFF2-40B4-BE49-F238E27FC236}">
                <a16:creationId xmlns:a16="http://schemas.microsoft.com/office/drawing/2014/main" id="{459C90E8-635C-BF6E-13D3-1BE40AE1B6A3}"/>
              </a:ext>
            </a:extLst>
          </p:cNvPr>
          <p:cNvPicPr>
            <a:picLocks noChangeAspect="1"/>
          </p:cNvPicPr>
          <p:nvPr/>
        </p:nvPicPr>
        <p:blipFill rotWithShape="1">
          <a:blip r:embed="rId9">
            <a:extLst>
              <a:ext uri="{28A0092B-C50C-407E-A947-70E740481C1C}">
                <a14:useLocalDpi xmlns:a14="http://schemas.microsoft.com/office/drawing/2010/main" val="0"/>
              </a:ext>
            </a:extLst>
          </a:blip>
          <a:srcRect l="22775" t="-198" r="11380" b="198"/>
          <a:stretch>
            <a:fillRect/>
          </a:stretch>
        </p:blipFill>
        <p:spPr>
          <a:xfrm>
            <a:off x="167473" y="2851860"/>
            <a:ext cx="3242477" cy="3693319"/>
          </a:xfrm>
          <a:prstGeom prst="rect">
            <a:avLst/>
          </a:prstGeom>
          <a:ln w="38100" cap="sq">
            <a:solidFill>
              <a:srgbClr val="DE902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096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750" fill="hold"/>
                                        <p:tgtEl>
                                          <p:spTgt spid="16"/>
                                        </p:tgtEl>
                                        <p:attrNameLst>
                                          <p:attrName>ppt_w</p:attrName>
                                        </p:attrNameLst>
                                      </p:cBhvr>
                                      <p:tavLst>
                                        <p:tav tm="0">
                                          <p:val>
                                            <p:fltVal val="0"/>
                                          </p:val>
                                        </p:tav>
                                        <p:tav tm="100000">
                                          <p:val>
                                            <p:strVal val="#ppt_w"/>
                                          </p:val>
                                        </p:tav>
                                      </p:tavLst>
                                    </p:anim>
                                    <p:anim calcmode="lin" valueType="num">
                                      <p:cBhvr>
                                        <p:cTn id="29" dur="750" fill="hold"/>
                                        <p:tgtEl>
                                          <p:spTgt spid="16"/>
                                        </p:tgtEl>
                                        <p:attrNameLst>
                                          <p:attrName>ppt_h</p:attrName>
                                        </p:attrNameLst>
                                      </p:cBhvr>
                                      <p:tavLst>
                                        <p:tav tm="0">
                                          <p:val>
                                            <p:fltVal val="0"/>
                                          </p:val>
                                        </p:tav>
                                        <p:tav tm="100000">
                                          <p:val>
                                            <p:strVal val="#ppt_h"/>
                                          </p:val>
                                        </p:tav>
                                      </p:tavLst>
                                    </p:anim>
                                    <p:anim calcmode="lin" valueType="num">
                                      <p:cBhvr>
                                        <p:cTn id="30" dur="750" fill="hold"/>
                                        <p:tgtEl>
                                          <p:spTgt spid="16"/>
                                        </p:tgtEl>
                                        <p:attrNameLst>
                                          <p:attrName>style.rotation</p:attrName>
                                        </p:attrNameLst>
                                      </p:cBhvr>
                                      <p:tavLst>
                                        <p:tav tm="0">
                                          <p:val>
                                            <p:fltVal val="90"/>
                                          </p:val>
                                        </p:tav>
                                        <p:tav tm="100000">
                                          <p:val>
                                            <p:fltVal val="0"/>
                                          </p:val>
                                        </p:tav>
                                      </p:tavLst>
                                    </p:anim>
                                    <p:animEffect transition="in" filter="fade">
                                      <p:cBhvr>
                                        <p:cTn id="31" dur="750"/>
                                        <p:tgtEl>
                                          <p:spTgt spid="16"/>
                                        </p:tgtEl>
                                      </p:cBhvr>
                                    </p:animEffect>
                                  </p:childTnLst>
                                </p:cTn>
                              </p:par>
                            </p:childTnLst>
                          </p:cTn>
                        </p:par>
                        <p:par>
                          <p:cTn id="32" fill="hold">
                            <p:stCondLst>
                              <p:cond delay="750"/>
                            </p:stCondLst>
                            <p:childTnLst>
                              <p:par>
                                <p:cTn id="33" presetID="5" presetClass="entr" presetSubtype="1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heckerboard(across)">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EDE9796-94C0-E61A-D858-D2907A226F40}"/>
              </a:ext>
            </a:extLst>
          </p:cNvPr>
          <p:cNvSpPr txBox="1"/>
          <p:nvPr/>
        </p:nvSpPr>
        <p:spPr>
          <a:xfrm>
            <a:off x="5448300" y="878704"/>
            <a:ext cx="6600826" cy="2308324"/>
          </a:xfrm>
          <a:prstGeom prst="rect">
            <a:avLst/>
          </a:prstGeom>
          <a:noFill/>
        </p:spPr>
        <p:txBody>
          <a:bodyPr wrap="square">
            <a:spAutoFit/>
          </a:bodyPr>
          <a:lstStyle/>
          <a:p>
            <a:r>
              <a:rPr lang="en-US" b="1" dirty="0"/>
              <a:t>True confession is always of a specific character, and acknowledges particular sins. They may be of such a nature as to be brought before God only; they may be wrongs that should be confessed to individuals who have suffered injury through them; or they may be of a public character, and should then be as publicly confessed. But all confession should be definite and to the point, acknowledging the very sins of which you are guilty</a:t>
            </a:r>
            <a:r>
              <a:rPr lang="es-ES" b="1" dirty="0"/>
              <a:t>. </a:t>
            </a:r>
          </a:p>
        </p:txBody>
      </p:sp>
      <p:sp>
        <p:nvSpPr>
          <p:cNvPr id="9" name="CuadroTexto 8">
            <a:extLst>
              <a:ext uri="{FF2B5EF4-FFF2-40B4-BE49-F238E27FC236}">
                <a16:creationId xmlns:a16="http://schemas.microsoft.com/office/drawing/2014/main" id="{A898FAE3-4D53-92F0-0733-693B955E0AF1}"/>
              </a:ext>
            </a:extLst>
          </p:cNvPr>
          <p:cNvSpPr txBox="1"/>
          <p:nvPr/>
        </p:nvSpPr>
        <p:spPr>
          <a:xfrm>
            <a:off x="190800" y="3973612"/>
            <a:ext cx="7876875" cy="2862322"/>
          </a:xfrm>
          <a:prstGeom prst="rect">
            <a:avLst/>
          </a:prstGeom>
          <a:noFill/>
        </p:spPr>
        <p:txBody>
          <a:bodyPr wrap="square">
            <a:spAutoFit/>
          </a:bodyPr>
          <a:lstStyle/>
          <a:p>
            <a:r>
              <a:rPr lang="en-US" b="1" dirty="0"/>
              <a:t>In the days of Samuel the Israelites wandered from God. They were suffering the consequences of  sin; for they had lost their faith in God, lost their discernment of His power and wisdom to rule the nation, lost their confidence in His ability to defend and vindicate His cause. They turned from the great Ruler of the universe and desired to be governed as were the nations around them. Before they found peace they made this definite confession: “We have added unto all our sins this evil, to ask us a king.” 1 Samuel 12:19. The very sin of which they were convicted had to be confessed. Their ingratitude oppressed their souls and severed them from God</a:t>
            </a:r>
            <a:r>
              <a:rPr lang="es-ES" b="1" dirty="0"/>
              <a:t>. </a:t>
            </a:r>
          </a:p>
        </p:txBody>
      </p:sp>
      <p:grpSp>
        <p:nvGrpSpPr>
          <p:cNvPr id="3" name="Grupo 2">
            <a:extLst>
              <a:ext uri="{FF2B5EF4-FFF2-40B4-BE49-F238E27FC236}">
                <a16:creationId xmlns:a16="http://schemas.microsoft.com/office/drawing/2014/main" id="{5611BA8A-4541-A989-5E51-08859C3C0623}"/>
              </a:ext>
            </a:extLst>
          </p:cNvPr>
          <p:cNvGrpSpPr/>
          <p:nvPr/>
        </p:nvGrpSpPr>
        <p:grpSpPr>
          <a:xfrm>
            <a:off x="438152" y="167134"/>
            <a:ext cx="7629524" cy="396000"/>
            <a:chOff x="438152" y="167134"/>
            <a:chExt cx="7629524" cy="396000"/>
          </a:xfrm>
        </p:grpSpPr>
        <p:pic>
          <p:nvPicPr>
            <p:cNvPr id="18" name="Imagen 17">
              <a:extLst>
                <a:ext uri="{FF2B5EF4-FFF2-40B4-BE49-F238E27FC236}">
                  <a16:creationId xmlns:a16="http://schemas.microsoft.com/office/drawing/2014/main" id="{A4AE0D5A-C21C-5AA2-434F-E3F43CA94E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152" y="167134"/>
              <a:ext cx="7629524"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450637DB-36EB-B099-97D5-6679F6AE59B0}"/>
                </a:ext>
              </a:extLst>
            </p:cNvPr>
            <p:cNvSpPr txBox="1"/>
            <p:nvPr/>
          </p:nvSpPr>
          <p:spPr>
            <a:xfrm>
              <a:off x="752407" y="170943"/>
              <a:ext cx="7162868" cy="369332"/>
            </a:xfrm>
            <a:prstGeom prst="rect">
              <a:avLst/>
            </a:prstGeom>
            <a:noFill/>
          </p:spPr>
          <p:txBody>
            <a:bodyPr wrap="square">
              <a:spAutoFit/>
            </a:bodyPr>
            <a:lstStyle/>
            <a:p>
              <a:r>
                <a:rPr lang="en-US" b="1" dirty="0"/>
                <a:t>Why should confession be specific, acknowledging particular sins</a:t>
              </a:r>
              <a:r>
                <a:rPr lang="es-ES" b="1" dirty="0"/>
                <a:t>?</a:t>
              </a:r>
            </a:p>
          </p:txBody>
        </p:sp>
      </p:grpSp>
      <p:grpSp>
        <p:nvGrpSpPr>
          <p:cNvPr id="2" name="Grupo 1">
            <a:extLst>
              <a:ext uri="{FF2B5EF4-FFF2-40B4-BE49-F238E27FC236}">
                <a16:creationId xmlns:a16="http://schemas.microsoft.com/office/drawing/2014/main" id="{8EF58D33-4D2C-3244-4247-D3BCA8D41D5B}"/>
              </a:ext>
            </a:extLst>
          </p:cNvPr>
          <p:cNvGrpSpPr/>
          <p:nvPr/>
        </p:nvGrpSpPr>
        <p:grpSpPr>
          <a:xfrm>
            <a:off x="190800" y="89684"/>
            <a:ext cx="543628" cy="525599"/>
            <a:chOff x="190800" y="89684"/>
            <a:chExt cx="543628" cy="525599"/>
          </a:xfrm>
        </p:grpSpPr>
        <p:pic>
          <p:nvPicPr>
            <p:cNvPr id="20" name="Imagen 19">
              <a:extLst>
                <a:ext uri="{FF2B5EF4-FFF2-40B4-BE49-F238E27FC236}">
                  <a16:creationId xmlns:a16="http://schemas.microsoft.com/office/drawing/2014/main" id="{6478ABA4-D1CC-DE0F-7975-FA1D2011D9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800" y="89684"/>
              <a:ext cx="543628" cy="525599"/>
            </a:xfrm>
            <a:prstGeom prst="rect">
              <a:avLst/>
            </a:prstGeom>
          </p:spPr>
        </p:pic>
        <p:sp>
          <p:nvSpPr>
            <p:cNvPr id="21" name="CuadroTexto 20">
              <a:extLst>
                <a:ext uri="{FF2B5EF4-FFF2-40B4-BE49-F238E27FC236}">
                  <a16:creationId xmlns:a16="http://schemas.microsoft.com/office/drawing/2014/main" id="{AC086006-5564-70AE-BB02-664597DD3039}"/>
                </a:ext>
              </a:extLst>
            </p:cNvPr>
            <p:cNvSpPr txBox="1"/>
            <p:nvPr/>
          </p:nvSpPr>
          <p:spPr>
            <a:xfrm>
              <a:off x="238737" y="167134"/>
              <a:ext cx="438151" cy="369332"/>
            </a:xfrm>
            <a:prstGeom prst="rect">
              <a:avLst/>
            </a:prstGeom>
            <a:noFill/>
          </p:spPr>
          <p:txBody>
            <a:bodyPr wrap="square" rtlCol="0">
              <a:spAutoFit/>
            </a:bodyPr>
            <a:lstStyle/>
            <a:p>
              <a:pPr algn="ctr"/>
              <a:r>
                <a:rPr lang="es-ES" b="1" dirty="0"/>
                <a:t>7</a:t>
              </a:r>
            </a:p>
          </p:txBody>
        </p:sp>
      </p:grpSp>
      <p:grpSp>
        <p:nvGrpSpPr>
          <p:cNvPr id="5" name="Grupo 4">
            <a:extLst>
              <a:ext uri="{FF2B5EF4-FFF2-40B4-BE49-F238E27FC236}">
                <a16:creationId xmlns:a16="http://schemas.microsoft.com/office/drawing/2014/main" id="{7C8E7367-ECC7-EBB5-BACB-6B502261EE22}"/>
              </a:ext>
            </a:extLst>
          </p:cNvPr>
          <p:cNvGrpSpPr/>
          <p:nvPr/>
        </p:nvGrpSpPr>
        <p:grpSpPr>
          <a:xfrm>
            <a:off x="438152" y="3502598"/>
            <a:ext cx="8848724" cy="396000"/>
            <a:chOff x="438152" y="3502598"/>
            <a:chExt cx="8848724" cy="396000"/>
          </a:xfrm>
        </p:grpSpPr>
        <p:pic>
          <p:nvPicPr>
            <p:cNvPr id="22" name="Imagen 21">
              <a:extLst>
                <a:ext uri="{FF2B5EF4-FFF2-40B4-BE49-F238E27FC236}">
                  <a16:creationId xmlns:a16="http://schemas.microsoft.com/office/drawing/2014/main" id="{1A22134B-07D3-2D50-6F16-83324D2A49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8152" y="3502598"/>
              <a:ext cx="8848724" cy="396000"/>
            </a:xfrm>
            <a:prstGeom prst="rect">
              <a:avLst/>
            </a:prstGeom>
            <a:effectLst>
              <a:outerShdw blurRad="50800" dist="38100" dir="2700000" algn="tl" rotWithShape="0">
                <a:prstClr val="black">
                  <a:alpha val="40000"/>
                </a:prstClr>
              </a:outerShdw>
            </a:effectLst>
          </p:spPr>
        </p:pic>
        <p:sp>
          <p:nvSpPr>
            <p:cNvPr id="23" name="CuadroTexto 22">
              <a:extLst>
                <a:ext uri="{FF2B5EF4-FFF2-40B4-BE49-F238E27FC236}">
                  <a16:creationId xmlns:a16="http://schemas.microsoft.com/office/drawing/2014/main" id="{AF2B0495-4E2A-A602-BC2B-A13861709DAF}"/>
                </a:ext>
              </a:extLst>
            </p:cNvPr>
            <p:cNvSpPr txBox="1"/>
            <p:nvPr/>
          </p:nvSpPr>
          <p:spPr>
            <a:xfrm>
              <a:off x="618029" y="3502598"/>
              <a:ext cx="8440246" cy="369332"/>
            </a:xfrm>
            <a:prstGeom prst="rect">
              <a:avLst/>
            </a:prstGeom>
            <a:noFill/>
          </p:spPr>
          <p:txBody>
            <a:bodyPr wrap="square">
              <a:spAutoFit/>
            </a:bodyPr>
            <a:lstStyle/>
            <a:p>
              <a:r>
                <a:rPr lang="en-US" b="1" dirty="0"/>
                <a:t>Discuss the example of Israel’s sin and why specific confession had to be made.</a:t>
              </a:r>
              <a:endParaRPr lang="es-ES" b="1" dirty="0"/>
            </a:p>
          </p:txBody>
        </p:sp>
      </p:grpSp>
      <p:grpSp>
        <p:nvGrpSpPr>
          <p:cNvPr id="4" name="Grupo 3">
            <a:extLst>
              <a:ext uri="{FF2B5EF4-FFF2-40B4-BE49-F238E27FC236}">
                <a16:creationId xmlns:a16="http://schemas.microsoft.com/office/drawing/2014/main" id="{2396A875-8816-32A8-498D-670D050DFA66}"/>
              </a:ext>
            </a:extLst>
          </p:cNvPr>
          <p:cNvGrpSpPr/>
          <p:nvPr/>
        </p:nvGrpSpPr>
        <p:grpSpPr>
          <a:xfrm>
            <a:off x="73267" y="3425148"/>
            <a:ext cx="543628" cy="525599"/>
            <a:chOff x="73267" y="3425148"/>
            <a:chExt cx="543628" cy="525599"/>
          </a:xfrm>
        </p:grpSpPr>
        <p:pic>
          <p:nvPicPr>
            <p:cNvPr id="24" name="Imagen 23">
              <a:extLst>
                <a:ext uri="{FF2B5EF4-FFF2-40B4-BE49-F238E27FC236}">
                  <a16:creationId xmlns:a16="http://schemas.microsoft.com/office/drawing/2014/main" id="{DF71C5BE-6AC3-8AFC-F8FC-02BD741F93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267" y="3425148"/>
              <a:ext cx="543628" cy="525599"/>
            </a:xfrm>
            <a:prstGeom prst="rect">
              <a:avLst/>
            </a:prstGeom>
          </p:spPr>
        </p:pic>
        <p:sp>
          <p:nvSpPr>
            <p:cNvPr id="25" name="CuadroTexto 24">
              <a:extLst>
                <a:ext uri="{FF2B5EF4-FFF2-40B4-BE49-F238E27FC236}">
                  <a16:creationId xmlns:a16="http://schemas.microsoft.com/office/drawing/2014/main" id="{AD9A2A37-C1D8-C464-7D55-6318CE5EE557}"/>
                </a:ext>
              </a:extLst>
            </p:cNvPr>
            <p:cNvSpPr txBox="1"/>
            <p:nvPr/>
          </p:nvSpPr>
          <p:spPr>
            <a:xfrm>
              <a:off x="121204" y="3502598"/>
              <a:ext cx="438151" cy="369332"/>
            </a:xfrm>
            <a:prstGeom prst="rect">
              <a:avLst/>
            </a:prstGeom>
            <a:noFill/>
          </p:spPr>
          <p:txBody>
            <a:bodyPr wrap="square" rtlCol="0">
              <a:spAutoFit/>
            </a:bodyPr>
            <a:lstStyle/>
            <a:p>
              <a:pPr algn="ctr"/>
              <a:r>
                <a:rPr lang="es-ES" b="1" dirty="0"/>
                <a:t>8</a:t>
              </a:r>
            </a:p>
          </p:txBody>
        </p:sp>
      </p:grpSp>
      <p:pic>
        <p:nvPicPr>
          <p:cNvPr id="8" name="Imagen 7" descr="Un grupo de personas en uniforme&#10;&#10;El contenido generado por IA puede ser incorrecto.">
            <a:extLst>
              <a:ext uri="{FF2B5EF4-FFF2-40B4-BE49-F238E27FC236}">
                <a16:creationId xmlns:a16="http://schemas.microsoft.com/office/drawing/2014/main" id="{845DDFDE-235D-7AFD-DFC9-CAABDAC1D97A}"/>
              </a:ext>
            </a:extLst>
          </p:cNvPr>
          <p:cNvPicPr>
            <a:picLocks noChangeAspect="1"/>
          </p:cNvPicPr>
          <p:nvPr/>
        </p:nvPicPr>
        <p:blipFill rotWithShape="1">
          <a:blip r:embed="rId7">
            <a:extLst>
              <a:ext uri="{28A0092B-C50C-407E-A947-70E740481C1C}">
                <a14:useLocalDpi xmlns:a14="http://schemas.microsoft.com/office/drawing/2010/main" val="0"/>
              </a:ext>
            </a:extLst>
          </a:blip>
          <a:srcRect l="10698" r="13750" b="1031"/>
          <a:stretch>
            <a:fillRect/>
          </a:stretch>
        </p:blipFill>
        <p:spPr>
          <a:xfrm>
            <a:off x="8229600" y="4075669"/>
            <a:ext cx="3771600" cy="2558655"/>
          </a:xfrm>
          <a:prstGeom prst="rect">
            <a:avLst/>
          </a:prstGeom>
          <a:ln w="38100" cap="sq">
            <a:solidFill>
              <a:srgbClr val="99DE20"/>
            </a:solidFill>
            <a:prstDash val="solid"/>
            <a:miter lim="800000"/>
          </a:ln>
          <a:effectLst>
            <a:outerShdw blurRad="50800" dist="38100" dir="2700000" algn="tl" rotWithShape="0">
              <a:srgbClr val="000000">
                <a:alpha val="43000"/>
              </a:srgbClr>
            </a:outerShdw>
          </a:effectLst>
        </p:spPr>
      </p:pic>
      <p:pic>
        <p:nvPicPr>
          <p:cNvPr id="15" name="Imagen 14" descr="Una persona acostado en una cama con un sombrero&#10;&#10;El contenido generado por IA puede ser incorrecto.">
            <a:extLst>
              <a:ext uri="{FF2B5EF4-FFF2-40B4-BE49-F238E27FC236}">
                <a16:creationId xmlns:a16="http://schemas.microsoft.com/office/drawing/2014/main" id="{4482A44B-8AE4-BC75-B05C-4B5263C0D5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6125" y="905152"/>
            <a:ext cx="1961154" cy="2342925"/>
          </a:xfrm>
          <a:prstGeom prst="rect">
            <a:avLst/>
          </a:prstGeom>
          <a:ln w="38100" cap="sq">
            <a:solidFill>
              <a:srgbClr val="F4E607"/>
            </a:solidFill>
            <a:prstDash val="solid"/>
            <a:miter lim="800000"/>
          </a:ln>
          <a:effectLst>
            <a:outerShdw blurRad="50800" dist="38100" dir="2700000" algn="tl" rotWithShape="0">
              <a:srgbClr val="000000">
                <a:alpha val="43000"/>
              </a:srgbClr>
            </a:outerShdw>
          </a:effectLst>
        </p:spPr>
      </p:pic>
      <p:pic>
        <p:nvPicPr>
          <p:cNvPr id="17" name="Imagen 16" descr="Una persona con un sombrero&#10;&#10;El contenido generado por IA puede ser incorrecto.">
            <a:extLst>
              <a:ext uri="{FF2B5EF4-FFF2-40B4-BE49-F238E27FC236}">
                <a16:creationId xmlns:a16="http://schemas.microsoft.com/office/drawing/2014/main" id="{F8815007-3F1D-6B59-785A-7512A79DDA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204" y="905152"/>
            <a:ext cx="3123900" cy="2342925"/>
          </a:xfrm>
          <a:prstGeom prst="rect">
            <a:avLst/>
          </a:prstGeom>
          <a:ln w="38100" cap="sq">
            <a:solidFill>
              <a:srgbClr val="F4E60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732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par>
                          <p:cTn id="15" fill="hold">
                            <p:stCondLst>
                              <p:cond delay="125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anim calcmode="lin" valueType="num">
                                      <p:cBhvr>
                                        <p:cTn id="19" dur="750" fill="hold"/>
                                        <p:tgtEl>
                                          <p:spTgt spid="17"/>
                                        </p:tgtEl>
                                        <p:attrNameLst>
                                          <p:attrName>ppt_x</p:attrName>
                                        </p:attrNameLst>
                                      </p:cBhvr>
                                      <p:tavLst>
                                        <p:tav tm="0">
                                          <p:val>
                                            <p:strVal val="#ppt_x"/>
                                          </p:val>
                                        </p:tav>
                                        <p:tav tm="100000">
                                          <p:val>
                                            <p:strVal val="#ppt_x"/>
                                          </p:val>
                                        </p:tav>
                                      </p:tavLst>
                                    </p:anim>
                                    <p:anim calcmode="lin" valueType="num">
                                      <p:cBhvr>
                                        <p:cTn id="20" dur="75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750" fill="hold"/>
                                        <p:tgtEl>
                                          <p:spTgt spid="4"/>
                                        </p:tgtEl>
                                        <p:attrNameLst>
                                          <p:attrName>ppt_w</p:attrName>
                                        </p:attrNameLst>
                                      </p:cBhvr>
                                      <p:tavLst>
                                        <p:tav tm="0">
                                          <p:val>
                                            <p:fltVal val="0"/>
                                          </p:val>
                                        </p:tav>
                                        <p:tav tm="100000">
                                          <p:val>
                                            <p:strVal val="#ppt_w"/>
                                          </p:val>
                                        </p:tav>
                                      </p:tavLst>
                                    </p:anim>
                                    <p:anim calcmode="lin" valueType="num">
                                      <p:cBhvr>
                                        <p:cTn id="37" dur="750" fill="hold"/>
                                        <p:tgtEl>
                                          <p:spTgt spid="4"/>
                                        </p:tgtEl>
                                        <p:attrNameLst>
                                          <p:attrName>ppt_h</p:attrName>
                                        </p:attrNameLst>
                                      </p:cBhvr>
                                      <p:tavLst>
                                        <p:tav tm="0">
                                          <p:val>
                                            <p:fltVal val="0"/>
                                          </p:val>
                                        </p:tav>
                                        <p:tav tm="100000">
                                          <p:val>
                                            <p:strVal val="#ppt_h"/>
                                          </p:val>
                                        </p:tav>
                                      </p:tavLst>
                                    </p:anim>
                                    <p:anim calcmode="lin" valueType="num">
                                      <p:cBhvr>
                                        <p:cTn id="38" dur="750" fill="hold"/>
                                        <p:tgtEl>
                                          <p:spTgt spid="4"/>
                                        </p:tgtEl>
                                        <p:attrNameLst>
                                          <p:attrName>style.rotation</p:attrName>
                                        </p:attrNameLst>
                                      </p:cBhvr>
                                      <p:tavLst>
                                        <p:tav tm="0">
                                          <p:val>
                                            <p:fltVal val="90"/>
                                          </p:val>
                                        </p:tav>
                                        <p:tav tm="100000">
                                          <p:val>
                                            <p:fltVal val="0"/>
                                          </p:val>
                                        </p:tav>
                                      </p:tavLst>
                                    </p:anim>
                                    <p:animEffect transition="in" filter="fade">
                                      <p:cBhvr>
                                        <p:cTn id="39" dur="750"/>
                                        <p:tgtEl>
                                          <p:spTgt spid="4"/>
                                        </p:tgtEl>
                                      </p:cBhvr>
                                    </p:animEffect>
                                  </p:childTnLst>
                                </p:cTn>
                              </p:par>
                            </p:childTnLst>
                          </p:cTn>
                        </p:par>
                        <p:par>
                          <p:cTn id="40" fill="hold">
                            <p:stCondLst>
                              <p:cond delay="750"/>
                            </p:stCondLst>
                            <p:childTnLst>
                              <p:par>
                                <p:cTn id="41" presetID="5" presetClass="entr" presetSubtype="1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childTnLst>
                          </p:cTn>
                        </p:par>
                        <p:par>
                          <p:cTn id="44" fill="hold">
                            <p:stCondLst>
                              <p:cond delay="1250"/>
                            </p:stCondLst>
                            <p:childTnLst>
                              <p:par>
                                <p:cTn id="45" presetID="42"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750"/>
                                        <p:tgtEl>
                                          <p:spTgt spid="8"/>
                                        </p:tgtEl>
                                      </p:cBhvr>
                                    </p:animEffect>
                                    <p:anim calcmode="lin" valueType="num">
                                      <p:cBhvr>
                                        <p:cTn id="48" dur="750" fill="hold"/>
                                        <p:tgtEl>
                                          <p:spTgt spid="8"/>
                                        </p:tgtEl>
                                        <p:attrNameLst>
                                          <p:attrName>ppt_x</p:attrName>
                                        </p:attrNameLst>
                                      </p:cBhvr>
                                      <p:tavLst>
                                        <p:tav tm="0">
                                          <p:val>
                                            <p:strVal val="#ppt_x"/>
                                          </p:val>
                                        </p:tav>
                                        <p:tav tm="100000">
                                          <p:val>
                                            <p:strVal val="#ppt_x"/>
                                          </p:val>
                                        </p:tav>
                                      </p:tavLst>
                                    </p:anim>
                                    <p:anim calcmode="lin" valueType="num">
                                      <p:cBhvr>
                                        <p:cTn id="4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D6718C4-CC8D-5883-58A4-A5EC3C0EDC69}"/>
              </a:ext>
            </a:extLst>
          </p:cNvPr>
          <p:cNvGrpSpPr/>
          <p:nvPr/>
        </p:nvGrpSpPr>
        <p:grpSpPr>
          <a:xfrm>
            <a:off x="605369" y="94331"/>
            <a:ext cx="7752248" cy="738710"/>
            <a:chOff x="605369" y="94331"/>
            <a:chExt cx="7752248" cy="738710"/>
          </a:xfrm>
        </p:grpSpPr>
        <p:pic>
          <p:nvPicPr>
            <p:cNvPr id="24" name="Imagen 23">
              <a:extLst>
                <a:ext uri="{FF2B5EF4-FFF2-40B4-BE49-F238E27FC236}">
                  <a16:creationId xmlns:a16="http://schemas.microsoft.com/office/drawing/2014/main" id="{8D12E616-4A3F-73D8-EB21-CB553327BA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369" y="94331"/>
              <a:ext cx="7752248" cy="738710"/>
            </a:xfrm>
            <a:prstGeom prst="rect">
              <a:avLst/>
            </a:prstGeom>
            <a:effectLst>
              <a:outerShdw blurRad="50800" dist="38100" dir="2700000" algn="tl" rotWithShape="0">
                <a:prstClr val="black">
                  <a:alpha val="40000"/>
                </a:prstClr>
              </a:outerShdw>
            </a:effectLst>
          </p:spPr>
        </p:pic>
        <p:sp>
          <p:nvSpPr>
            <p:cNvPr id="27" name="CuadroTexto 26">
              <a:extLst>
                <a:ext uri="{FF2B5EF4-FFF2-40B4-BE49-F238E27FC236}">
                  <a16:creationId xmlns:a16="http://schemas.microsoft.com/office/drawing/2014/main" id="{FAEF5743-0FFB-BB88-D087-BB75AC9C530B}"/>
                </a:ext>
              </a:extLst>
            </p:cNvPr>
            <p:cNvSpPr txBox="1"/>
            <p:nvPr/>
          </p:nvSpPr>
          <p:spPr>
            <a:xfrm>
              <a:off x="990889" y="121251"/>
              <a:ext cx="7202135" cy="646331"/>
            </a:xfrm>
            <a:prstGeom prst="rect">
              <a:avLst/>
            </a:prstGeom>
            <a:noFill/>
          </p:spPr>
          <p:txBody>
            <a:bodyPr wrap="square" lIns="180000">
              <a:spAutoFit/>
            </a:bodyPr>
            <a:lstStyle/>
            <a:p>
              <a:r>
                <a:rPr lang="en-US" b="1" dirty="0">
                  <a:solidFill>
                    <a:schemeClr val="bg1"/>
                  </a:solidFill>
                  <a:effectLst>
                    <a:outerShdw blurRad="38100" dist="38100" dir="2700000" algn="tl">
                      <a:srgbClr val="000000">
                        <a:alpha val="43137"/>
                      </a:srgbClr>
                    </a:outerShdw>
                  </a:effectLst>
                </a:rPr>
                <a:t>After confession of sin, what two additional steps must be taken? Discuss Scripture illustrations</a:t>
              </a:r>
              <a:r>
                <a:rPr lang="es-ES" b="1" dirty="0">
                  <a:solidFill>
                    <a:schemeClr val="bg1"/>
                  </a:solidFill>
                  <a:effectLst>
                    <a:outerShdw blurRad="38100" dist="38100" dir="2700000" algn="tl">
                      <a:srgbClr val="000000">
                        <a:alpha val="43137"/>
                      </a:srgbClr>
                    </a:outerShdw>
                  </a:effectLst>
                </a:rPr>
                <a:t>.</a:t>
              </a:r>
            </a:p>
          </p:txBody>
        </p:sp>
      </p:grpSp>
      <p:sp>
        <p:nvSpPr>
          <p:cNvPr id="4" name="CuadroTexto 3">
            <a:extLst>
              <a:ext uri="{FF2B5EF4-FFF2-40B4-BE49-F238E27FC236}">
                <a16:creationId xmlns:a16="http://schemas.microsoft.com/office/drawing/2014/main" id="{F18661A6-E16D-FC94-A658-5C2850D1140E}"/>
              </a:ext>
            </a:extLst>
          </p:cNvPr>
          <p:cNvSpPr txBox="1"/>
          <p:nvPr/>
        </p:nvSpPr>
        <p:spPr>
          <a:xfrm>
            <a:off x="301236" y="1094317"/>
            <a:ext cx="5726669" cy="2862322"/>
          </a:xfrm>
          <a:prstGeom prst="rect">
            <a:avLst/>
          </a:prstGeom>
          <a:noFill/>
        </p:spPr>
        <p:txBody>
          <a:bodyPr wrap="square">
            <a:spAutoFit/>
          </a:bodyPr>
          <a:lstStyle/>
          <a:p>
            <a:r>
              <a:rPr lang="en-US" b="1" dirty="0"/>
              <a:t>Confession will not be acceptable to God without sincere repentance and reformation. There must be decided changes in the life; everything offensive to God must be put away. This will be the result of genuine sorrow for sin. The work that we have to do on our part is plainly set before us: “Wash you, make you clean; put away the evil of your doings from before Mine eyes; cease to do evil; learn to do well; seek judgment, relieve the oppressed, judge the fatherless, plead for the widow.” (Isaiah 1:16, 17</a:t>
            </a:r>
            <a:r>
              <a:rPr lang="es-ES" b="1" dirty="0"/>
              <a:t>)</a:t>
            </a:r>
          </a:p>
        </p:txBody>
      </p:sp>
      <p:sp>
        <p:nvSpPr>
          <p:cNvPr id="7" name="CuadroTexto 6">
            <a:extLst>
              <a:ext uri="{FF2B5EF4-FFF2-40B4-BE49-F238E27FC236}">
                <a16:creationId xmlns:a16="http://schemas.microsoft.com/office/drawing/2014/main" id="{AAB13E98-5712-FEE6-0CAC-DC3C972C6B07}"/>
              </a:ext>
            </a:extLst>
          </p:cNvPr>
          <p:cNvSpPr txBox="1"/>
          <p:nvPr/>
        </p:nvSpPr>
        <p:spPr>
          <a:xfrm>
            <a:off x="5550658" y="5210517"/>
            <a:ext cx="6482836" cy="1477328"/>
          </a:xfrm>
          <a:prstGeom prst="rect">
            <a:avLst/>
          </a:prstGeom>
          <a:noFill/>
        </p:spPr>
        <p:txBody>
          <a:bodyPr wrap="square">
            <a:spAutoFit/>
          </a:bodyPr>
          <a:lstStyle/>
          <a:p>
            <a:r>
              <a:rPr lang="en-US" b="1" dirty="0"/>
              <a:t>When sin has deadened the moral perceptions, the wrongdoer does not discern the defects of his character nor realize the enormity of the evil he has committed; and unless he yields to the convicting power of the Holy Spirit he remains in partial blindness to his sin</a:t>
            </a:r>
            <a:r>
              <a:rPr lang="es-ES" b="1" dirty="0"/>
              <a:t>.</a:t>
            </a:r>
          </a:p>
        </p:txBody>
      </p:sp>
      <p:grpSp>
        <p:nvGrpSpPr>
          <p:cNvPr id="10" name="Grupo 9">
            <a:extLst>
              <a:ext uri="{FF2B5EF4-FFF2-40B4-BE49-F238E27FC236}">
                <a16:creationId xmlns:a16="http://schemas.microsoft.com/office/drawing/2014/main" id="{3C1BF7F8-5E31-B2F3-6FED-5BA838EA46EA}"/>
              </a:ext>
            </a:extLst>
          </p:cNvPr>
          <p:cNvGrpSpPr/>
          <p:nvPr/>
        </p:nvGrpSpPr>
        <p:grpSpPr>
          <a:xfrm>
            <a:off x="5900579" y="4277990"/>
            <a:ext cx="5858606" cy="755023"/>
            <a:chOff x="5900579" y="4277990"/>
            <a:chExt cx="5858606" cy="755023"/>
          </a:xfrm>
        </p:grpSpPr>
        <p:pic>
          <p:nvPicPr>
            <p:cNvPr id="20" name="Imagen 19">
              <a:extLst>
                <a:ext uri="{FF2B5EF4-FFF2-40B4-BE49-F238E27FC236}">
                  <a16:creationId xmlns:a16="http://schemas.microsoft.com/office/drawing/2014/main" id="{8569ED6E-4FA8-9A01-3A1E-549AA9373D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00579" y="4277990"/>
              <a:ext cx="5858606" cy="755023"/>
            </a:xfrm>
            <a:prstGeom prst="rect">
              <a:avLst/>
            </a:prstGeom>
            <a:effectLst>
              <a:outerShdw blurRad="50800" dist="38100" dir="2700000" algn="tl" rotWithShape="0">
                <a:prstClr val="black">
                  <a:alpha val="40000"/>
                </a:prstClr>
              </a:outerShdw>
            </a:effectLst>
          </p:spPr>
        </p:pic>
        <p:sp>
          <p:nvSpPr>
            <p:cNvPr id="21" name="CuadroTexto 20">
              <a:extLst>
                <a:ext uri="{FF2B5EF4-FFF2-40B4-BE49-F238E27FC236}">
                  <a16:creationId xmlns:a16="http://schemas.microsoft.com/office/drawing/2014/main" id="{1E78AC08-59F3-B7E3-C978-CE9D126C99AC}"/>
                </a:ext>
              </a:extLst>
            </p:cNvPr>
            <p:cNvSpPr txBox="1"/>
            <p:nvPr/>
          </p:nvSpPr>
          <p:spPr>
            <a:xfrm>
              <a:off x="6292959" y="4316640"/>
              <a:ext cx="5228481"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Why is it necessary for the sinner to yield to the Holy Spirit in order to correct character defects</a:t>
              </a:r>
              <a:r>
                <a:rPr lang="es-ES" b="1" dirty="0">
                  <a:solidFill>
                    <a:schemeClr val="bg1"/>
                  </a:solidFill>
                  <a:effectLst>
                    <a:outerShdw blurRad="38100" dist="38100" dir="2700000" algn="tl">
                      <a:srgbClr val="000000">
                        <a:alpha val="43137"/>
                      </a:srgbClr>
                    </a:outerShdw>
                  </a:effectLst>
                </a:rPr>
                <a:t>?</a:t>
              </a:r>
            </a:p>
          </p:txBody>
        </p:sp>
      </p:grpSp>
      <p:grpSp>
        <p:nvGrpSpPr>
          <p:cNvPr id="9" name="Grupo 8">
            <a:extLst>
              <a:ext uri="{FF2B5EF4-FFF2-40B4-BE49-F238E27FC236}">
                <a16:creationId xmlns:a16="http://schemas.microsoft.com/office/drawing/2014/main" id="{E6AFBED0-088B-1BB6-475A-5B89B0C5B8B5}"/>
              </a:ext>
            </a:extLst>
          </p:cNvPr>
          <p:cNvGrpSpPr/>
          <p:nvPr/>
        </p:nvGrpSpPr>
        <p:grpSpPr>
          <a:xfrm>
            <a:off x="5343532" y="4301396"/>
            <a:ext cx="733527" cy="709200"/>
            <a:chOff x="5343532" y="4301396"/>
            <a:chExt cx="733527" cy="709200"/>
          </a:xfrm>
        </p:grpSpPr>
        <p:pic>
          <p:nvPicPr>
            <p:cNvPr id="22" name="Imagen 21">
              <a:extLst>
                <a:ext uri="{FF2B5EF4-FFF2-40B4-BE49-F238E27FC236}">
                  <a16:creationId xmlns:a16="http://schemas.microsoft.com/office/drawing/2014/main" id="{D0DC1F07-7DBD-5B12-ACF6-8AE50D6DEC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43532" y="4301396"/>
              <a:ext cx="733527" cy="709200"/>
            </a:xfrm>
            <a:prstGeom prst="rect">
              <a:avLst/>
            </a:prstGeom>
          </p:spPr>
        </p:pic>
        <p:sp>
          <p:nvSpPr>
            <p:cNvPr id="23" name="CuadroTexto 22">
              <a:extLst>
                <a:ext uri="{FF2B5EF4-FFF2-40B4-BE49-F238E27FC236}">
                  <a16:creationId xmlns:a16="http://schemas.microsoft.com/office/drawing/2014/main" id="{2B875128-1D3E-2A71-B28C-ED5E609D0501}"/>
                </a:ext>
              </a:extLst>
            </p:cNvPr>
            <p:cNvSpPr txBox="1"/>
            <p:nvPr/>
          </p:nvSpPr>
          <p:spPr>
            <a:xfrm>
              <a:off x="5394839" y="4424670"/>
              <a:ext cx="610784"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grpSp>
        <p:nvGrpSpPr>
          <p:cNvPr id="2" name="Grupo 1">
            <a:extLst>
              <a:ext uri="{FF2B5EF4-FFF2-40B4-BE49-F238E27FC236}">
                <a16:creationId xmlns:a16="http://schemas.microsoft.com/office/drawing/2014/main" id="{90BB1036-1A35-73CF-C89B-CE749EBCF070}"/>
              </a:ext>
            </a:extLst>
          </p:cNvPr>
          <p:cNvGrpSpPr/>
          <p:nvPr/>
        </p:nvGrpSpPr>
        <p:grpSpPr>
          <a:xfrm>
            <a:off x="105064" y="109135"/>
            <a:ext cx="733424" cy="709101"/>
            <a:chOff x="105064" y="109135"/>
            <a:chExt cx="733424" cy="709101"/>
          </a:xfrm>
        </p:grpSpPr>
        <p:pic>
          <p:nvPicPr>
            <p:cNvPr id="25" name="Imagen 24">
              <a:extLst>
                <a:ext uri="{FF2B5EF4-FFF2-40B4-BE49-F238E27FC236}">
                  <a16:creationId xmlns:a16="http://schemas.microsoft.com/office/drawing/2014/main" id="{ABC6A4EE-64EC-6F1D-55D8-5F521BD6CA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5064" y="109135"/>
              <a:ext cx="733424" cy="709101"/>
            </a:xfrm>
            <a:prstGeom prst="rect">
              <a:avLst/>
            </a:prstGeom>
          </p:spPr>
        </p:pic>
        <p:sp>
          <p:nvSpPr>
            <p:cNvPr id="26" name="CuadroTexto 25">
              <a:extLst>
                <a:ext uri="{FF2B5EF4-FFF2-40B4-BE49-F238E27FC236}">
                  <a16:creationId xmlns:a16="http://schemas.microsoft.com/office/drawing/2014/main" id="{180DF18C-0A5E-089D-4A3C-60FA4ED1F001}"/>
                </a:ext>
              </a:extLst>
            </p:cNvPr>
            <p:cNvSpPr txBox="1"/>
            <p:nvPr/>
          </p:nvSpPr>
          <p:spPr>
            <a:xfrm>
              <a:off x="173910" y="225360"/>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pic>
        <p:nvPicPr>
          <p:cNvPr id="3" name="Imagen 2" descr="Una caricatura de una persona&#10;&#10;El contenido generado por IA puede ser incorrecto.">
            <a:extLst>
              <a:ext uri="{FF2B5EF4-FFF2-40B4-BE49-F238E27FC236}">
                <a16:creationId xmlns:a16="http://schemas.microsoft.com/office/drawing/2014/main" id="{70DE9CEF-D524-519F-DE1D-2D9673E57DEE}"/>
              </a:ext>
            </a:extLst>
          </p:cNvPr>
          <p:cNvPicPr>
            <a:picLocks noChangeAspect="1"/>
          </p:cNvPicPr>
          <p:nvPr/>
        </p:nvPicPr>
        <p:blipFill rotWithShape="1">
          <a:blip r:embed="rId8">
            <a:extLst>
              <a:ext uri="{28A0092B-C50C-407E-A947-70E740481C1C}">
                <a14:useLocalDpi xmlns:a14="http://schemas.microsoft.com/office/drawing/2010/main" val="0"/>
              </a:ext>
            </a:extLst>
          </a:blip>
          <a:srcRect t="460" b="460"/>
          <a:stretch>
            <a:fillRect/>
          </a:stretch>
        </p:blipFill>
        <p:spPr>
          <a:xfrm>
            <a:off x="201429" y="4232720"/>
            <a:ext cx="4889233" cy="2422119"/>
          </a:xfrm>
          <a:prstGeom prst="rect">
            <a:avLst/>
          </a:prstGeom>
          <a:ln w="38100" cap="sq">
            <a:solidFill>
              <a:srgbClr val="3DC1BD"/>
            </a:solidFill>
            <a:prstDash val="solid"/>
            <a:miter lim="800000"/>
          </a:ln>
          <a:effectLst>
            <a:outerShdw blurRad="50800" dist="38100" dir="2700000" algn="tl" rotWithShape="0">
              <a:srgbClr val="000000">
                <a:alpha val="43000"/>
              </a:srgbClr>
            </a:outerShdw>
          </a:effectLst>
        </p:spPr>
      </p:pic>
      <p:pic>
        <p:nvPicPr>
          <p:cNvPr id="5" name="Imagen 4" descr="Personas sentadas en una mesa&#10;&#10;El contenido generado por IA puede ser incorrecto.">
            <a:extLst>
              <a:ext uri="{FF2B5EF4-FFF2-40B4-BE49-F238E27FC236}">
                <a16:creationId xmlns:a16="http://schemas.microsoft.com/office/drawing/2014/main" id="{4228919C-8DDE-14D9-6FE6-2D0288E04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1175" y="121251"/>
            <a:ext cx="2632319" cy="4077773"/>
          </a:xfrm>
          <a:prstGeom prst="rect">
            <a:avLst/>
          </a:prstGeom>
          <a:ln w="38100" cap="sq">
            <a:solidFill>
              <a:srgbClr val="45B948"/>
            </a:solidFill>
            <a:prstDash val="solid"/>
            <a:miter lim="800000"/>
          </a:ln>
          <a:effectLst>
            <a:outerShdw blurRad="50800" dist="38100" dir="2700000" algn="tl" rotWithShape="0">
              <a:srgbClr val="000000">
                <a:alpha val="43000"/>
              </a:srgbClr>
            </a:outerShdw>
          </a:effectLst>
        </p:spPr>
      </p:pic>
      <p:pic>
        <p:nvPicPr>
          <p:cNvPr id="8" name="Imagen 7" descr="Un grupo de personas haciendo gestos con la cara de un niño&#10;&#10;El contenido generado por IA puede ser incorrecto.">
            <a:extLst>
              <a:ext uri="{FF2B5EF4-FFF2-40B4-BE49-F238E27FC236}">
                <a16:creationId xmlns:a16="http://schemas.microsoft.com/office/drawing/2014/main" id="{DB55075D-06F6-BDA2-CAFD-68FD4CBD3AAC}"/>
              </a:ext>
            </a:extLst>
          </p:cNvPr>
          <p:cNvPicPr>
            <a:picLocks noChangeAspect="1"/>
          </p:cNvPicPr>
          <p:nvPr/>
        </p:nvPicPr>
        <p:blipFill rotWithShape="1">
          <a:blip r:embed="rId10">
            <a:extLst>
              <a:ext uri="{28A0092B-C50C-407E-A947-70E740481C1C}">
                <a14:useLocalDpi xmlns:a14="http://schemas.microsoft.com/office/drawing/2010/main" val="0"/>
              </a:ext>
            </a:extLst>
          </a:blip>
          <a:srcRect t="5337" b="5337"/>
          <a:stretch>
            <a:fillRect/>
          </a:stretch>
        </p:blipFill>
        <p:spPr>
          <a:xfrm>
            <a:off x="6506529" y="919316"/>
            <a:ext cx="2697995" cy="3215753"/>
          </a:xfrm>
          <a:prstGeom prst="rect">
            <a:avLst/>
          </a:prstGeom>
          <a:ln w="38100" cap="sq">
            <a:solidFill>
              <a:srgbClr val="45B94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01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750" fill="hold"/>
                                        <p:tgtEl>
                                          <p:spTgt spid="9"/>
                                        </p:tgtEl>
                                        <p:attrNameLst>
                                          <p:attrName>ppt_w</p:attrName>
                                        </p:attrNameLst>
                                      </p:cBhvr>
                                      <p:tavLst>
                                        <p:tav tm="0">
                                          <p:val>
                                            <p:fltVal val="0"/>
                                          </p:val>
                                        </p:tav>
                                        <p:tav tm="100000">
                                          <p:val>
                                            <p:strVal val="#ppt_w"/>
                                          </p:val>
                                        </p:tav>
                                      </p:tavLst>
                                    </p:anim>
                                    <p:anim calcmode="lin" valueType="num">
                                      <p:cBhvr>
                                        <p:cTn id="33" dur="750" fill="hold"/>
                                        <p:tgtEl>
                                          <p:spTgt spid="9"/>
                                        </p:tgtEl>
                                        <p:attrNameLst>
                                          <p:attrName>ppt_h</p:attrName>
                                        </p:attrNameLst>
                                      </p:cBhvr>
                                      <p:tavLst>
                                        <p:tav tm="0">
                                          <p:val>
                                            <p:fltVal val="0"/>
                                          </p:val>
                                        </p:tav>
                                        <p:tav tm="100000">
                                          <p:val>
                                            <p:strVal val="#ppt_h"/>
                                          </p:val>
                                        </p:tav>
                                      </p:tavLst>
                                    </p:anim>
                                    <p:anim calcmode="lin" valueType="num">
                                      <p:cBhvr>
                                        <p:cTn id="34" dur="750" fill="hold"/>
                                        <p:tgtEl>
                                          <p:spTgt spid="9"/>
                                        </p:tgtEl>
                                        <p:attrNameLst>
                                          <p:attrName>style.rotation</p:attrName>
                                        </p:attrNameLst>
                                      </p:cBhvr>
                                      <p:tavLst>
                                        <p:tav tm="0">
                                          <p:val>
                                            <p:fltVal val="90"/>
                                          </p:val>
                                        </p:tav>
                                        <p:tav tm="100000">
                                          <p:val>
                                            <p:fltVal val="0"/>
                                          </p:val>
                                        </p:tav>
                                      </p:tavLst>
                                    </p:anim>
                                    <p:animEffect transition="in" filter="fade">
                                      <p:cBhvr>
                                        <p:cTn id="35" dur="750"/>
                                        <p:tgtEl>
                                          <p:spTgt spid="9"/>
                                        </p:tgtEl>
                                      </p:cBhvr>
                                    </p:animEffect>
                                  </p:childTnLst>
                                </p:cTn>
                              </p:par>
                            </p:childTnLst>
                          </p:cTn>
                        </p:par>
                        <p:par>
                          <p:cTn id="36" fill="hold">
                            <p:stCondLst>
                              <p:cond delay="750"/>
                            </p:stCondLst>
                            <p:childTnLst>
                              <p:par>
                                <p:cTn id="37" presetID="5"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par>
                          <p:cTn id="40" fill="hold">
                            <p:stCondLst>
                              <p:cond delay="125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75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62077FC0-350A-DECE-2527-4CFAFC42A2E3}"/>
              </a:ext>
            </a:extLst>
          </p:cNvPr>
          <p:cNvGrpSpPr/>
          <p:nvPr/>
        </p:nvGrpSpPr>
        <p:grpSpPr>
          <a:xfrm>
            <a:off x="663253" y="3142631"/>
            <a:ext cx="7128197" cy="738710"/>
            <a:chOff x="663253" y="3142631"/>
            <a:chExt cx="7128197" cy="738710"/>
          </a:xfrm>
        </p:grpSpPr>
        <p:pic>
          <p:nvPicPr>
            <p:cNvPr id="16" name="Imagen 15">
              <a:extLst>
                <a:ext uri="{FF2B5EF4-FFF2-40B4-BE49-F238E27FC236}">
                  <a16:creationId xmlns:a16="http://schemas.microsoft.com/office/drawing/2014/main" id="{F970D40E-4AD9-D8CF-C2A6-78418C3A5E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3253" y="3142631"/>
              <a:ext cx="7128197" cy="73871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B5A71B35-25CD-F64D-7ABB-AE0923293A41}"/>
                </a:ext>
              </a:extLst>
            </p:cNvPr>
            <p:cNvSpPr txBox="1"/>
            <p:nvPr/>
          </p:nvSpPr>
          <p:spPr>
            <a:xfrm>
              <a:off x="929639" y="3186765"/>
              <a:ext cx="6641238" cy="646331"/>
            </a:xfrm>
            <a:prstGeom prst="rect">
              <a:avLst/>
            </a:prstGeom>
            <a:noFill/>
          </p:spPr>
          <p:txBody>
            <a:bodyPr wrap="square" lIns="180000">
              <a:spAutoFit/>
            </a:bodyPr>
            <a:lstStyle/>
            <a:p>
              <a:r>
                <a:rPr lang="en-US" b="1" dirty="0">
                  <a:solidFill>
                    <a:schemeClr val="bg1"/>
                  </a:solidFill>
                  <a:effectLst>
                    <a:outerShdw blurRad="38100" dist="38100" dir="2700000" algn="tl">
                      <a:srgbClr val="000000">
                        <a:alpha val="43137"/>
                      </a:srgbClr>
                    </a:outerShdw>
                  </a:effectLst>
                </a:rPr>
                <a:t>By contrast, what will true repentance lead the sinner to do? </a:t>
              </a:r>
            </a:p>
            <a:p>
              <a:r>
                <a:rPr lang="en-US" b="1" dirty="0">
                  <a:solidFill>
                    <a:schemeClr val="bg1"/>
                  </a:solidFill>
                  <a:effectLst>
                    <a:outerShdw blurRad="38100" dist="38100" dir="2700000" algn="tl">
                      <a:srgbClr val="000000">
                        <a:alpha val="43137"/>
                      </a:srgbClr>
                    </a:outerShdw>
                  </a:effectLst>
                </a:rPr>
                <a:t>Discuss some Bible illustrations</a:t>
              </a:r>
              <a:r>
                <a:rPr lang="es-ES" b="1" dirty="0">
                  <a:solidFill>
                    <a:schemeClr val="bg1"/>
                  </a:solidFill>
                  <a:effectLst>
                    <a:outerShdw blurRad="38100" dist="38100" dir="2700000" algn="tl">
                      <a:srgbClr val="000000">
                        <a:alpha val="43137"/>
                      </a:srgbClr>
                    </a:outerShdw>
                  </a:effectLst>
                </a:rPr>
                <a:t>.</a:t>
              </a:r>
            </a:p>
          </p:txBody>
        </p:sp>
      </p:grpSp>
      <p:sp>
        <p:nvSpPr>
          <p:cNvPr id="4" name="CuadroTexto 3">
            <a:extLst>
              <a:ext uri="{FF2B5EF4-FFF2-40B4-BE49-F238E27FC236}">
                <a16:creationId xmlns:a16="http://schemas.microsoft.com/office/drawing/2014/main" id="{DBDED3A9-DC12-CAF6-83AE-B41AE63A4C4D}"/>
              </a:ext>
            </a:extLst>
          </p:cNvPr>
          <p:cNvSpPr txBox="1"/>
          <p:nvPr/>
        </p:nvSpPr>
        <p:spPr>
          <a:xfrm>
            <a:off x="3360350" y="4019969"/>
            <a:ext cx="8819839" cy="2031325"/>
          </a:xfrm>
          <a:prstGeom prst="rect">
            <a:avLst/>
          </a:prstGeom>
          <a:noFill/>
        </p:spPr>
        <p:txBody>
          <a:bodyPr wrap="square">
            <a:spAutoFit/>
          </a:bodyPr>
          <a:lstStyle/>
          <a:p>
            <a:r>
              <a:rPr lang="en-US" b="1" dirty="0"/>
              <a:t>The examples in God's word of genuine repentance and humiliation reveal a spirit of confession in which there is no excuse for sin or attempt at self-justification. Paul did not seek to shield himself; he paints his sin in its darkest hue, not attempting to lessen his guilt. He says, “Many of the saints did I shut up in prison, having received authority from the chief priests; and when they were put to death, I gave my voice against them. And I punished them oft in every synagogue, and compelled them to blaspheme; and being exceedingly mad against them, </a:t>
            </a:r>
            <a:endParaRPr lang="es-ES" b="1" dirty="0"/>
          </a:p>
        </p:txBody>
      </p:sp>
      <p:sp>
        <p:nvSpPr>
          <p:cNvPr id="7" name="CuadroTexto 6">
            <a:extLst>
              <a:ext uri="{FF2B5EF4-FFF2-40B4-BE49-F238E27FC236}">
                <a16:creationId xmlns:a16="http://schemas.microsoft.com/office/drawing/2014/main" id="{866CD4CC-BC81-EC84-7CA9-C407FBC2B6EA}"/>
              </a:ext>
            </a:extLst>
          </p:cNvPr>
          <p:cNvSpPr txBox="1"/>
          <p:nvPr/>
        </p:nvSpPr>
        <p:spPr>
          <a:xfrm>
            <a:off x="3459100" y="574699"/>
            <a:ext cx="8721089" cy="2585323"/>
          </a:xfrm>
          <a:prstGeom prst="rect">
            <a:avLst/>
          </a:prstGeom>
          <a:noFill/>
        </p:spPr>
        <p:txBody>
          <a:bodyPr wrap="square">
            <a:spAutoFit/>
          </a:bodyPr>
          <a:lstStyle/>
          <a:p>
            <a:r>
              <a:rPr lang="en-US" b="1" dirty="0"/>
              <a:t>After Adam and Eve had eaten of the forbidden fruit, they were filled with a sense of shame and terror. At first their only thought was how to excuse their sin and escape the dreaded sentence of death. When the Lord inquired concerning their sin, Adam replied, laying the guilt partly upon God and partly upon his companion: “The woman whom Thou </a:t>
            </a:r>
            <a:r>
              <a:rPr lang="en-US" b="1" dirty="0" err="1"/>
              <a:t>gavest</a:t>
            </a:r>
            <a:r>
              <a:rPr lang="en-US" b="1" dirty="0"/>
              <a:t> to be with me, she gave me of the tree, and I did eat.” The woman put the blame upon the serpent, saying, “The serpent beguiled me, and I did eat.” Genesis 3:12, 13. Why did You make the serpent? Why did You suffer him to come into Eden? These were the questions implied in her excuse for her sin, thus charging God with the responsibility of their fall</a:t>
            </a:r>
            <a:r>
              <a:rPr lang="es-ES" b="1" dirty="0"/>
              <a:t>. </a:t>
            </a:r>
          </a:p>
        </p:txBody>
      </p:sp>
      <p:grpSp>
        <p:nvGrpSpPr>
          <p:cNvPr id="5" name="Grupo 4">
            <a:extLst>
              <a:ext uri="{FF2B5EF4-FFF2-40B4-BE49-F238E27FC236}">
                <a16:creationId xmlns:a16="http://schemas.microsoft.com/office/drawing/2014/main" id="{09156DCD-D905-9AEE-5474-4D504AFDE9A6}"/>
              </a:ext>
            </a:extLst>
          </p:cNvPr>
          <p:cNvGrpSpPr/>
          <p:nvPr/>
        </p:nvGrpSpPr>
        <p:grpSpPr>
          <a:xfrm>
            <a:off x="542926" y="136565"/>
            <a:ext cx="9467849" cy="396000"/>
            <a:chOff x="542926" y="136565"/>
            <a:chExt cx="9467849" cy="396000"/>
          </a:xfrm>
        </p:grpSpPr>
        <p:pic>
          <p:nvPicPr>
            <p:cNvPr id="8" name="Imagen 7">
              <a:extLst>
                <a:ext uri="{FF2B5EF4-FFF2-40B4-BE49-F238E27FC236}">
                  <a16:creationId xmlns:a16="http://schemas.microsoft.com/office/drawing/2014/main" id="{B99FDD54-5C20-3575-955E-B68A5E0375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926" y="136565"/>
              <a:ext cx="9467849"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A074AF57-7A24-250C-E5C0-53799729415A}"/>
                </a:ext>
              </a:extLst>
            </p:cNvPr>
            <p:cNvSpPr txBox="1"/>
            <p:nvPr/>
          </p:nvSpPr>
          <p:spPr>
            <a:xfrm>
              <a:off x="834687" y="136565"/>
              <a:ext cx="898558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How did the sin of Adam and Eve affect their sense of responsibility for their actions</a:t>
              </a:r>
              <a:r>
                <a:rPr lang="es-ES" b="1" dirty="0">
                  <a:solidFill>
                    <a:schemeClr val="bg1"/>
                  </a:solidFill>
                  <a:effectLst>
                    <a:outerShdw blurRad="38100" dist="38100" dir="2700000" algn="tl">
                      <a:srgbClr val="000000">
                        <a:alpha val="43137"/>
                      </a:srgbClr>
                    </a:outerShdw>
                  </a:effectLst>
                </a:rPr>
                <a:t>?</a:t>
              </a:r>
            </a:p>
          </p:txBody>
        </p:sp>
      </p:grpSp>
      <p:grpSp>
        <p:nvGrpSpPr>
          <p:cNvPr id="2" name="Grupo 1">
            <a:extLst>
              <a:ext uri="{FF2B5EF4-FFF2-40B4-BE49-F238E27FC236}">
                <a16:creationId xmlns:a16="http://schemas.microsoft.com/office/drawing/2014/main" id="{8C77611F-2B2D-3099-F62E-42FE2E05A0F0}"/>
              </a:ext>
            </a:extLst>
          </p:cNvPr>
          <p:cNvGrpSpPr/>
          <p:nvPr/>
        </p:nvGrpSpPr>
        <p:grpSpPr>
          <a:xfrm>
            <a:off x="199644" y="59115"/>
            <a:ext cx="543628" cy="525599"/>
            <a:chOff x="199644" y="59115"/>
            <a:chExt cx="543628" cy="525599"/>
          </a:xfrm>
        </p:grpSpPr>
        <p:pic>
          <p:nvPicPr>
            <p:cNvPr id="10" name="Imagen 9">
              <a:extLst>
                <a:ext uri="{FF2B5EF4-FFF2-40B4-BE49-F238E27FC236}">
                  <a16:creationId xmlns:a16="http://schemas.microsoft.com/office/drawing/2014/main" id="{86943F4D-7131-E3F9-9D5C-ABC7B41E2A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9644" y="59115"/>
              <a:ext cx="543628" cy="525599"/>
            </a:xfrm>
            <a:prstGeom prst="rect">
              <a:avLst/>
            </a:prstGeom>
          </p:spPr>
        </p:pic>
        <p:sp>
          <p:nvSpPr>
            <p:cNvPr id="11" name="CuadroTexto 10">
              <a:extLst>
                <a:ext uri="{FF2B5EF4-FFF2-40B4-BE49-F238E27FC236}">
                  <a16:creationId xmlns:a16="http://schemas.microsoft.com/office/drawing/2014/main" id="{3FFE0006-048E-FFE9-B592-2E117B6F7F26}"/>
                </a:ext>
              </a:extLst>
            </p:cNvPr>
            <p:cNvSpPr txBox="1"/>
            <p:nvPr/>
          </p:nvSpPr>
          <p:spPr>
            <a:xfrm>
              <a:off x="247581" y="136565"/>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11</a:t>
              </a:r>
            </a:p>
          </p:txBody>
        </p:sp>
      </p:grpSp>
      <p:grpSp>
        <p:nvGrpSpPr>
          <p:cNvPr id="6" name="Grupo 5">
            <a:extLst>
              <a:ext uri="{FF2B5EF4-FFF2-40B4-BE49-F238E27FC236}">
                <a16:creationId xmlns:a16="http://schemas.microsoft.com/office/drawing/2014/main" id="{92BEAB8C-BE66-6B10-6B7F-083BDB2D6354}"/>
              </a:ext>
            </a:extLst>
          </p:cNvPr>
          <p:cNvGrpSpPr/>
          <p:nvPr/>
        </p:nvGrpSpPr>
        <p:grpSpPr>
          <a:xfrm>
            <a:off x="177165" y="3157435"/>
            <a:ext cx="733424" cy="709101"/>
            <a:chOff x="177165" y="3157435"/>
            <a:chExt cx="733424" cy="709101"/>
          </a:xfrm>
        </p:grpSpPr>
        <p:pic>
          <p:nvPicPr>
            <p:cNvPr id="17" name="Imagen 16">
              <a:extLst>
                <a:ext uri="{FF2B5EF4-FFF2-40B4-BE49-F238E27FC236}">
                  <a16:creationId xmlns:a16="http://schemas.microsoft.com/office/drawing/2014/main" id="{284F8A16-C6DF-0831-9864-08763DF6C7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7165" y="3157435"/>
              <a:ext cx="733424" cy="709101"/>
            </a:xfrm>
            <a:prstGeom prst="rect">
              <a:avLst/>
            </a:prstGeom>
          </p:spPr>
        </p:pic>
        <p:sp>
          <p:nvSpPr>
            <p:cNvPr id="18" name="CuadroTexto 17">
              <a:extLst>
                <a:ext uri="{FF2B5EF4-FFF2-40B4-BE49-F238E27FC236}">
                  <a16:creationId xmlns:a16="http://schemas.microsoft.com/office/drawing/2014/main" id="{B0559039-8724-BB5F-38C6-F030150029C9}"/>
                </a:ext>
              </a:extLst>
            </p:cNvPr>
            <p:cNvSpPr txBox="1"/>
            <p:nvPr/>
          </p:nvSpPr>
          <p:spPr>
            <a:xfrm>
              <a:off x="246011" y="3283185"/>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pic>
        <p:nvPicPr>
          <p:cNvPr id="3" name="Imagen 2" descr="Un dibujo de una persona&#10;&#10;El contenido generado por IA puede ser incorrecto.">
            <a:extLst>
              <a:ext uri="{FF2B5EF4-FFF2-40B4-BE49-F238E27FC236}">
                <a16:creationId xmlns:a16="http://schemas.microsoft.com/office/drawing/2014/main" id="{DCD06EC3-6B2A-9B24-C1FE-64D4CB241D0B}"/>
              </a:ext>
            </a:extLst>
          </p:cNvPr>
          <p:cNvPicPr>
            <a:picLocks noChangeAspect="1"/>
          </p:cNvPicPr>
          <p:nvPr/>
        </p:nvPicPr>
        <p:blipFill rotWithShape="1">
          <a:blip r:embed="rId7">
            <a:extLst>
              <a:ext uri="{28A0092B-C50C-407E-A947-70E740481C1C}">
                <a14:useLocalDpi xmlns:a14="http://schemas.microsoft.com/office/drawing/2010/main" val="0"/>
              </a:ext>
            </a:extLst>
          </a:blip>
          <a:srcRect t="275" r="6050" b="-275"/>
          <a:stretch>
            <a:fillRect/>
          </a:stretch>
        </p:blipFill>
        <p:spPr>
          <a:xfrm>
            <a:off x="139448" y="726883"/>
            <a:ext cx="3149727" cy="2198373"/>
          </a:xfrm>
          <a:prstGeom prst="rect">
            <a:avLst/>
          </a:prstGeom>
          <a:ln w="38100" cap="sq">
            <a:solidFill>
              <a:srgbClr val="34A3CA"/>
            </a:solidFill>
            <a:prstDash val="solid"/>
            <a:miter lim="800000"/>
          </a:ln>
          <a:effectLst>
            <a:outerShdw blurRad="50800" dist="38100" dir="2700000" algn="tl" rotWithShape="0">
              <a:srgbClr val="000000">
                <a:alpha val="43000"/>
              </a:srgbClr>
            </a:outerShdw>
          </a:effectLst>
        </p:spPr>
      </p:pic>
      <p:pic>
        <p:nvPicPr>
          <p:cNvPr id="12" name="Imagen 11" descr="Dibujo de un hombre con un turbante en la cabeza&#10;&#10;El contenido generado por IA puede ser incorrecto.">
            <a:extLst>
              <a:ext uri="{FF2B5EF4-FFF2-40B4-BE49-F238E27FC236}">
                <a16:creationId xmlns:a16="http://schemas.microsoft.com/office/drawing/2014/main" id="{CCD98BC9-71BB-AF23-5E0F-C5B4F1485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48" y="4060854"/>
            <a:ext cx="3127627" cy="1759290"/>
          </a:xfrm>
          <a:prstGeom prst="rect">
            <a:avLst/>
          </a:prstGeom>
          <a:ln w="38100" cap="sq">
            <a:solidFill>
              <a:srgbClr val="96687A"/>
            </a:solidFill>
            <a:prstDash val="solid"/>
            <a:miter lim="800000"/>
          </a:ln>
          <a:effectLst>
            <a:outerShdw blurRad="50800" dist="38100" algn="l" rotWithShape="0">
              <a:prstClr val="black">
                <a:alpha val="40000"/>
              </a:prstClr>
            </a:outerShdw>
          </a:effectLst>
        </p:spPr>
      </p:pic>
      <p:sp>
        <p:nvSpPr>
          <p:cNvPr id="14" name="CuadroTexto 13">
            <a:extLst>
              <a:ext uri="{FF2B5EF4-FFF2-40B4-BE49-F238E27FC236}">
                <a16:creationId xmlns:a16="http://schemas.microsoft.com/office/drawing/2014/main" id="{FFDBF2B5-8733-A40C-E003-F842F393BA32}"/>
              </a:ext>
            </a:extLst>
          </p:cNvPr>
          <p:cNvSpPr txBox="1"/>
          <p:nvPr/>
        </p:nvSpPr>
        <p:spPr>
          <a:xfrm>
            <a:off x="139448" y="6075104"/>
            <a:ext cx="10386823" cy="646331"/>
          </a:xfrm>
          <a:prstGeom prst="rect">
            <a:avLst/>
          </a:prstGeom>
          <a:noFill/>
        </p:spPr>
        <p:txBody>
          <a:bodyPr wrap="square">
            <a:spAutoFit/>
          </a:bodyPr>
          <a:lstStyle/>
          <a:p>
            <a:r>
              <a:rPr lang="en-US" b="1" dirty="0"/>
              <a:t>I persecuted them even unto strange cities.” Acts 26:10, 11. He does not hesitate to declare that “Christ Jesus came into the world to save sinners; of whom I am chief.” (1 Timothy 1:15)</a:t>
            </a:r>
            <a:r>
              <a:rPr lang="es-ES" b="1" dirty="0"/>
              <a:t>. </a:t>
            </a:r>
            <a:endParaRPr lang="es-ES" dirty="0"/>
          </a:p>
        </p:txBody>
      </p:sp>
      <p:pic>
        <p:nvPicPr>
          <p:cNvPr id="15" name="Imagen 14">
            <a:hlinkClick r:id="rId9" action="ppaction://hlinksldjump"/>
            <a:extLst>
              <a:ext uri="{FF2B5EF4-FFF2-40B4-BE49-F238E27FC236}">
                <a16:creationId xmlns:a16="http://schemas.microsoft.com/office/drawing/2014/main" id="{D0AD34C2-24C2-75BC-9448-8F1E797F7661}"/>
              </a:ext>
            </a:extLst>
          </p:cNvPr>
          <p:cNvPicPr>
            <a:picLocks noChangeAspect="1"/>
          </p:cNvPicPr>
          <p:nvPr/>
        </p:nvPicPr>
        <p:blipFill>
          <a:blip r:embed="rId10">
            <a:duotone>
              <a:prstClr val="black"/>
              <a:schemeClr val="accent5">
                <a:tint val="45000"/>
                <a:satMod val="400000"/>
              </a:schemeClr>
            </a:duotone>
          </a:blip>
          <a:stretch>
            <a:fillRect/>
          </a:stretch>
        </p:blipFill>
        <p:spPr>
          <a:xfrm>
            <a:off x="11399838" y="6132513"/>
            <a:ext cx="725487" cy="725487"/>
          </a:xfrm>
          <a:prstGeom prst="rect">
            <a:avLst/>
          </a:prstGeom>
          <a:ln>
            <a:noFill/>
          </a:ln>
        </p:spPr>
      </p:pic>
    </p:spTree>
    <p:extLst>
      <p:ext uri="{BB962C8B-B14F-4D97-AF65-F5344CB8AC3E}">
        <p14:creationId xmlns:p14="http://schemas.microsoft.com/office/powerpoint/2010/main" val="34599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750" fill="hold"/>
                                        <p:tgtEl>
                                          <p:spTgt spid="6"/>
                                        </p:tgtEl>
                                        <p:attrNameLst>
                                          <p:attrName>ppt_w</p:attrName>
                                        </p:attrNameLst>
                                      </p:cBhvr>
                                      <p:tavLst>
                                        <p:tav tm="0">
                                          <p:val>
                                            <p:fltVal val="0"/>
                                          </p:val>
                                        </p:tav>
                                        <p:tav tm="100000">
                                          <p:val>
                                            <p:strVal val="#ppt_w"/>
                                          </p:val>
                                        </p:tav>
                                      </p:tavLst>
                                    </p:anim>
                                    <p:anim calcmode="lin" valueType="num">
                                      <p:cBhvr>
                                        <p:cTn id="30" dur="750" fill="hold"/>
                                        <p:tgtEl>
                                          <p:spTgt spid="6"/>
                                        </p:tgtEl>
                                        <p:attrNameLst>
                                          <p:attrName>ppt_h</p:attrName>
                                        </p:attrNameLst>
                                      </p:cBhvr>
                                      <p:tavLst>
                                        <p:tav tm="0">
                                          <p:val>
                                            <p:fltVal val="0"/>
                                          </p:val>
                                        </p:tav>
                                        <p:tav tm="100000">
                                          <p:val>
                                            <p:strVal val="#ppt_h"/>
                                          </p:val>
                                        </p:tav>
                                      </p:tavLst>
                                    </p:anim>
                                    <p:anim calcmode="lin" valueType="num">
                                      <p:cBhvr>
                                        <p:cTn id="31" dur="750" fill="hold"/>
                                        <p:tgtEl>
                                          <p:spTgt spid="6"/>
                                        </p:tgtEl>
                                        <p:attrNameLst>
                                          <p:attrName>style.rotation</p:attrName>
                                        </p:attrNameLst>
                                      </p:cBhvr>
                                      <p:tavLst>
                                        <p:tav tm="0">
                                          <p:val>
                                            <p:fltVal val="90"/>
                                          </p:val>
                                        </p:tav>
                                        <p:tav tm="100000">
                                          <p:val>
                                            <p:fltVal val="0"/>
                                          </p:val>
                                        </p:tav>
                                      </p:tavLst>
                                    </p:anim>
                                    <p:animEffect transition="in" filter="fade">
                                      <p:cBhvr>
                                        <p:cTn id="32" dur="750"/>
                                        <p:tgtEl>
                                          <p:spTgt spid="6"/>
                                        </p:tgtEl>
                                      </p:cBhvr>
                                    </p:animEffect>
                                  </p:childTnLst>
                                </p:cTn>
                              </p:par>
                            </p:childTnLst>
                          </p:cTn>
                        </p:par>
                        <p:par>
                          <p:cTn id="33" fill="hold">
                            <p:stCondLst>
                              <p:cond delay="750"/>
                            </p:stCondLst>
                            <p:childTnLst>
                              <p:par>
                                <p:cTn id="34" presetID="5"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E1C2B098-481F-EBAE-AE47-4EBF1DCBB5D8}"/>
              </a:ext>
            </a:extLst>
          </p:cNvPr>
          <p:cNvGrpSpPr/>
          <p:nvPr/>
        </p:nvGrpSpPr>
        <p:grpSpPr>
          <a:xfrm>
            <a:off x="501650" y="4800568"/>
            <a:ext cx="4937126" cy="398928"/>
            <a:chOff x="501650" y="4800568"/>
            <a:chExt cx="4937126" cy="398928"/>
          </a:xfrm>
        </p:grpSpPr>
        <p:pic>
          <p:nvPicPr>
            <p:cNvPr id="20" name="Imagen 19">
              <a:extLst>
                <a:ext uri="{FF2B5EF4-FFF2-40B4-BE49-F238E27FC236}">
                  <a16:creationId xmlns:a16="http://schemas.microsoft.com/office/drawing/2014/main" id="{EC8B7C0B-E195-CFB4-5BBA-103861954D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650" y="4803496"/>
              <a:ext cx="4937126" cy="396000"/>
            </a:xfrm>
            <a:prstGeom prst="rect">
              <a:avLst/>
            </a:prstGeom>
            <a:effectLst>
              <a:outerShdw blurRad="50800" dist="38100" dir="2700000" algn="tl" rotWithShape="0">
                <a:prstClr val="black">
                  <a:alpha val="40000"/>
                </a:prstClr>
              </a:outerShdw>
            </a:effectLst>
          </p:spPr>
        </p:pic>
        <p:sp>
          <p:nvSpPr>
            <p:cNvPr id="23" name="CuadroTexto 22">
              <a:extLst>
                <a:ext uri="{FF2B5EF4-FFF2-40B4-BE49-F238E27FC236}">
                  <a16:creationId xmlns:a16="http://schemas.microsoft.com/office/drawing/2014/main" id="{E27F2A6A-AF88-9589-4722-D0FDEB58DEBD}"/>
                </a:ext>
              </a:extLst>
            </p:cNvPr>
            <p:cNvSpPr txBox="1"/>
            <p:nvPr/>
          </p:nvSpPr>
          <p:spPr>
            <a:xfrm>
              <a:off x="756543" y="4800568"/>
              <a:ext cx="4390319"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What is the greatest battle to be fought</a:t>
              </a:r>
              <a:r>
                <a:rPr lang="es-ES" b="1" dirty="0">
                  <a:solidFill>
                    <a:schemeClr val="bg1"/>
                  </a:solidFill>
                  <a:effectLst>
                    <a:outerShdw blurRad="38100" dist="38100" dir="2700000" algn="tl">
                      <a:srgbClr val="000000">
                        <a:alpha val="43137"/>
                      </a:srgbClr>
                    </a:outerShdw>
                  </a:effectLst>
                </a:rPr>
                <a:t>?</a:t>
              </a:r>
            </a:p>
          </p:txBody>
        </p:sp>
        <p:pic>
          <p:nvPicPr>
            <p:cNvPr id="27" name="Imagen 26">
              <a:extLst>
                <a:ext uri="{FF2B5EF4-FFF2-40B4-BE49-F238E27FC236}">
                  <a16:creationId xmlns:a16="http://schemas.microsoft.com/office/drawing/2014/main" id="{FD002EF0-E6C1-7844-EFDD-9418BE948502}"/>
                </a:ext>
              </a:extLst>
            </p:cNvPr>
            <p:cNvPicPr>
              <a:picLocks noChangeAspect="1"/>
            </p:cNvPicPr>
            <p:nvPr/>
          </p:nvPicPr>
          <p:blipFill>
            <a:blip r:embed="rId4">
              <a:extLst>
                <a:ext uri="{28A0092B-C50C-407E-A947-70E740481C1C}">
                  <a14:useLocalDpi xmlns:a14="http://schemas.microsoft.com/office/drawing/2010/main" val="0"/>
                </a:ext>
              </a:extLst>
            </a:blip>
            <a:srcRect l="90273"/>
            <a:stretch>
              <a:fillRect/>
            </a:stretch>
          </p:blipFill>
          <p:spPr>
            <a:xfrm>
              <a:off x="4996331" y="4802487"/>
              <a:ext cx="349250" cy="396000"/>
            </a:xfrm>
            <a:prstGeom prst="rect">
              <a:avLst/>
            </a:prstGeom>
            <a:effectLst>
              <a:outerShdw blurRad="50800" dist="38100" dir="2700000" algn="tl" rotWithShape="0">
                <a:prstClr val="black">
                  <a:alpha val="40000"/>
                </a:prstClr>
              </a:outerShdw>
            </a:effectLst>
          </p:spPr>
        </p:pic>
      </p:grpSp>
      <p:grpSp>
        <p:nvGrpSpPr>
          <p:cNvPr id="7" name="Grupo 6">
            <a:extLst>
              <a:ext uri="{FF2B5EF4-FFF2-40B4-BE49-F238E27FC236}">
                <a16:creationId xmlns:a16="http://schemas.microsoft.com/office/drawing/2014/main" id="{D43C74E2-E18B-ED38-E154-0D3CFAD4282C}"/>
              </a:ext>
            </a:extLst>
          </p:cNvPr>
          <p:cNvGrpSpPr/>
          <p:nvPr/>
        </p:nvGrpSpPr>
        <p:grpSpPr>
          <a:xfrm>
            <a:off x="586740" y="557323"/>
            <a:ext cx="8138619" cy="398928"/>
            <a:chOff x="586740" y="557323"/>
            <a:chExt cx="8138619" cy="398928"/>
          </a:xfrm>
        </p:grpSpPr>
        <p:pic>
          <p:nvPicPr>
            <p:cNvPr id="18" name="Imagen 17">
              <a:extLst>
                <a:ext uri="{FF2B5EF4-FFF2-40B4-BE49-F238E27FC236}">
                  <a16:creationId xmlns:a16="http://schemas.microsoft.com/office/drawing/2014/main" id="{7CBC42C0-14B3-07BB-F44D-C4C8E2FF5B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6740" y="560251"/>
              <a:ext cx="8138619"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934F50E5-202A-29C5-8B90-A1CAD5AC7F59}"/>
                </a:ext>
              </a:extLst>
            </p:cNvPr>
            <p:cNvSpPr txBox="1"/>
            <p:nvPr/>
          </p:nvSpPr>
          <p:spPr>
            <a:xfrm>
              <a:off x="788293" y="557323"/>
              <a:ext cx="7384157"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Review the Scripture descriptions of our natural condition as sinners</a:t>
              </a:r>
              <a:r>
                <a:rPr lang="es-ES" b="1" dirty="0">
                  <a:solidFill>
                    <a:schemeClr val="bg1"/>
                  </a:solidFill>
                  <a:effectLst>
                    <a:outerShdw blurRad="38100" dist="38100" dir="2700000" algn="tl">
                      <a:srgbClr val="000000">
                        <a:alpha val="43137"/>
                      </a:srgbClr>
                    </a:outerShdw>
                  </a:effectLst>
                </a:rPr>
                <a:t>.</a:t>
              </a:r>
            </a:p>
          </p:txBody>
        </p:sp>
        <p:pic>
          <p:nvPicPr>
            <p:cNvPr id="25" name="Imagen 24">
              <a:extLst>
                <a:ext uri="{FF2B5EF4-FFF2-40B4-BE49-F238E27FC236}">
                  <a16:creationId xmlns:a16="http://schemas.microsoft.com/office/drawing/2014/main" id="{FAA9D49D-1D4A-357E-A5DE-A2C2AFFCA76A}"/>
                </a:ext>
              </a:extLst>
            </p:cNvPr>
            <p:cNvPicPr>
              <a:picLocks noChangeAspect="1"/>
            </p:cNvPicPr>
            <p:nvPr/>
          </p:nvPicPr>
          <p:blipFill>
            <a:blip r:embed="rId6">
              <a:extLst>
                <a:ext uri="{28A0092B-C50C-407E-A947-70E740481C1C}">
                  <a14:useLocalDpi xmlns:a14="http://schemas.microsoft.com/office/drawing/2010/main" val="0"/>
                </a:ext>
              </a:extLst>
            </a:blip>
            <a:srcRect l="90612"/>
            <a:stretch>
              <a:fillRect/>
            </a:stretch>
          </p:blipFill>
          <p:spPr>
            <a:xfrm>
              <a:off x="8113937" y="559293"/>
              <a:ext cx="389159" cy="396000"/>
            </a:xfrm>
            <a:prstGeom prst="rect">
              <a:avLst/>
            </a:prstGeom>
            <a:effectLst>
              <a:outerShdw blurRad="50800" dist="38100" dir="2700000" algn="tl" rotWithShape="0">
                <a:prstClr val="black">
                  <a:alpha val="40000"/>
                </a:prstClr>
              </a:outerShdw>
            </a:effectLst>
          </p:spPr>
        </p:pic>
      </p:grpSp>
      <p:sp>
        <p:nvSpPr>
          <p:cNvPr id="2" name="CuadroTexto 1">
            <a:extLst>
              <a:ext uri="{FF2B5EF4-FFF2-40B4-BE49-F238E27FC236}">
                <a16:creationId xmlns:a16="http://schemas.microsoft.com/office/drawing/2014/main" id="{75031425-2FBE-44D1-3B0A-A68172F2A97E}"/>
              </a:ext>
            </a:extLst>
          </p:cNvPr>
          <p:cNvSpPr txBox="1"/>
          <p:nvPr/>
        </p:nvSpPr>
        <p:spPr>
          <a:xfrm>
            <a:off x="95025" y="64548"/>
            <a:ext cx="3105375"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s-ES" b="1" dirty="0">
                <a:solidFill>
                  <a:srgbClr val="FFFF66"/>
                </a:solidFill>
                <a:effectLst>
                  <a:outerShdw blurRad="38100" dist="38100" dir="2700000" algn="tl">
                    <a:srgbClr val="000000">
                      <a:alpha val="43137"/>
                    </a:srgbClr>
                  </a:outerShdw>
                </a:effectLst>
              </a:rPr>
              <a:t>Chapter 5: "Consecration" </a:t>
            </a:r>
          </a:p>
        </p:txBody>
      </p:sp>
      <p:sp>
        <p:nvSpPr>
          <p:cNvPr id="5" name="CuadroTexto 4">
            <a:extLst>
              <a:ext uri="{FF2B5EF4-FFF2-40B4-BE49-F238E27FC236}">
                <a16:creationId xmlns:a16="http://schemas.microsoft.com/office/drawing/2014/main" id="{BCF01CCE-FA13-FE27-7ABA-4246524303A3}"/>
              </a:ext>
            </a:extLst>
          </p:cNvPr>
          <p:cNvSpPr txBox="1"/>
          <p:nvPr/>
        </p:nvSpPr>
        <p:spPr>
          <a:xfrm>
            <a:off x="3218040" y="1253978"/>
            <a:ext cx="8313483" cy="3062377"/>
          </a:xfrm>
          <a:prstGeom prst="rect">
            <a:avLst/>
          </a:prstGeom>
          <a:noFill/>
        </p:spPr>
        <p:txBody>
          <a:bodyPr wrap="square">
            <a:spAutoFit/>
          </a:bodyPr>
          <a:lstStyle/>
          <a:p>
            <a:r>
              <a:rPr lang="en-US" b="1" dirty="0"/>
              <a:t>The Holy Spirit describes our condition in such words as these</a:t>
            </a:r>
            <a:r>
              <a:rPr lang="es-ES" b="1" dirty="0"/>
              <a:t>: </a:t>
            </a:r>
          </a:p>
          <a:p>
            <a:pPr marL="180975" indent="-180975">
              <a:lnSpc>
                <a:spcPct val="150000"/>
              </a:lnSpc>
              <a:spcBef>
                <a:spcPts val="1200"/>
              </a:spcBef>
              <a:buClr>
                <a:srgbClr val="CC0000"/>
              </a:buClr>
              <a:buFont typeface="Arial" panose="020B0604020202020204" pitchFamily="34" charset="0"/>
              <a:buChar char="•"/>
            </a:pPr>
            <a:r>
              <a:rPr lang="es-ES" b="1" dirty="0"/>
              <a:t>“</a:t>
            </a:r>
            <a:r>
              <a:rPr lang="en-US" b="1" dirty="0"/>
              <a:t>Dead in trespasses and sins</a:t>
            </a:r>
            <a:r>
              <a:rPr lang="es-ES" b="1" dirty="0"/>
              <a:t>,” Ephesians 2:1. </a:t>
            </a:r>
          </a:p>
          <a:p>
            <a:pPr marL="180975" indent="-180975">
              <a:spcBef>
                <a:spcPts val="1200"/>
              </a:spcBef>
              <a:buClr>
                <a:srgbClr val="CC0000"/>
              </a:buClr>
              <a:buFont typeface="Arial" panose="020B0604020202020204" pitchFamily="34" charset="0"/>
              <a:buChar char="•"/>
            </a:pPr>
            <a:r>
              <a:rPr lang="es-ES" b="1" dirty="0"/>
              <a:t>“</a:t>
            </a:r>
            <a:r>
              <a:rPr lang="en-US" b="1" dirty="0"/>
              <a:t>the whole head is sick, and the whole heart faint</a:t>
            </a:r>
            <a:r>
              <a:rPr lang="es-ES" b="1" dirty="0"/>
              <a:t>.” Isaiah 1:5, 6.</a:t>
            </a:r>
          </a:p>
          <a:p>
            <a:pPr marL="180975" indent="-180975">
              <a:spcBef>
                <a:spcPts val="1200"/>
              </a:spcBef>
              <a:buClr>
                <a:srgbClr val="CC0000"/>
              </a:buClr>
              <a:buFont typeface="Arial" panose="020B0604020202020204" pitchFamily="34" charset="0"/>
              <a:buChar char="•"/>
            </a:pPr>
            <a:r>
              <a:rPr lang="es-ES" b="1" dirty="0"/>
              <a:t> “</a:t>
            </a:r>
            <a:r>
              <a:rPr lang="en-US" b="1" dirty="0"/>
              <a:t>no soundness in it.” We are held fast in the snare of Satan, “taken captive by him at his will</a:t>
            </a:r>
            <a:r>
              <a:rPr lang="es-ES" b="1" dirty="0"/>
              <a:t>.” 2 Timothy 2:26. </a:t>
            </a:r>
          </a:p>
          <a:p>
            <a:pPr>
              <a:spcBef>
                <a:spcPts val="1200"/>
              </a:spcBef>
            </a:pPr>
            <a:r>
              <a:rPr lang="en-US" b="1" dirty="0"/>
              <a:t>God desires to heal us, to set us free. But since this requires an entire transformation, a renewing of our whole nature, we must yield ourselves wholly to Him</a:t>
            </a:r>
            <a:r>
              <a:rPr lang="es-ES" b="1" dirty="0"/>
              <a:t>. </a:t>
            </a:r>
          </a:p>
        </p:txBody>
      </p:sp>
      <p:sp>
        <p:nvSpPr>
          <p:cNvPr id="8" name="CuadroTexto 7">
            <a:extLst>
              <a:ext uri="{FF2B5EF4-FFF2-40B4-BE49-F238E27FC236}">
                <a16:creationId xmlns:a16="http://schemas.microsoft.com/office/drawing/2014/main" id="{4B8A0571-5CF8-B2D9-00D7-B73E0F00F158}"/>
              </a:ext>
            </a:extLst>
          </p:cNvPr>
          <p:cNvSpPr txBox="1"/>
          <p:nvPr/>
        </p:nvSpPr>
        <p:spPr>
          <a:xfrm>
            <a:off x="170040" y="5454866"/>
            <a:ext cx="6096000" cy="1200329"/>
          </a:xfrm>
          <a:prstGeom prst="rect">
            <a:avLst/>
          </a:prstGeom>
          <a:noFill/>
        </p:spPr>
        <p:txBody>
          <a:bodyPr wrap="square">
            <a:spAutoFit/>
          </a:bodyPr>
          <a:lstStyle/>
          <a:p>
            <a:r>
              <a:rPr lang="en-US" b="1" dirty="0"/>
              <a:t>The warfare against self is the greatest battle that was ever fought. The yielding of self, surrendering all to the will of God, requires a struggle; but the soul must submit to God before it can be renewed in holiness</a:t>
            </a:r>
            <a:r>
              <a:rPr lang="es-ES" b="1" dirty="0"/>
              <a:t>. </a:t>
            </a:r>
          </a:p>
        </p:txBody>
      </p:sp>
      <p:grpSp>
        <p:nvGrpSpPr>
          <p:cNvPr id="6" name="Grupo 5">
            <a:extLst>
              <a:ext uri="{FF2B5EF4-FFF2-40B4-BE49-F238E27FC236}">
                <a16:creationId xmlns:a16="http://schemas.microsoft.com/office/drawing/2014/main" id="{77E75D8E-9D8E-4198-8F43-DEDF74AD6D85}"/>
              </a:ext>
            </a:extLst>
          </p:cNvPr>
          <p:cNvGrpSpPr/>
          <p:nvPr/>
        </p:nvGrpSpPr>
        <p:grpSpPr>
          <a:xfrm>
            <a:off x="154461" y="496764"/>
            <a:ext cx="521361" cy="525600"/>
            <a:chOff x="154461" y="496764"/>
            <a:chExt cx="521361" cy="525600"/>
          </a:xfrm>
        </p:grpSpPr>
        <p:pic>
          <p:nvPicPr>
            <p:cNvPr id="10" name="Imagen 9" descr="Dibujo con letras&#10;&#10;El contenido generado por IA puede ser incorrecto.">
              <a:extLst>
                <a:ext uri="{FF2B5EF4-FFF2-40B4-BE49-F238E27FC236}">
                  <a16:creationId xmlns:a16="http://schemas.microsoft.com/office/drawing/2014/main" id="{5F97F230-D932-2BAB-6FCC-E7CB73E7B7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61" y="496764"/>
              <a:ext cx="521361" cy="525600"/>
            </a:xfrm>
            <a:prstGeom prst="rect">
              <a:avLst/>
            </a:prstGeom>
          </p:spPr>
        </p:pic>
        <p:sp>
          <p:nvSpPr>
            <p:cNvPr id="11" name="CuadroTexto 10">
              <a:extLst>
                <a:ext uri="{FF2B5EF4-FFF2-40B4-BE49-F238E27FC236}">
                  <a16:creationId xmlns:a16="http://schemas.microsoft.com/office/drawing/2014/main" id="{4A838648-506F-4863-DE92-28E8662E6526}"/>
                </a:ext>
              </a:extLst>
            </p:cNvPr>
            <p:cNvSpPr txBox="1"/>
            <p:nvPr/>
          </p:nvSpPr>
          <p:spPr>
            <a:xfrm>
              <a:off x="198798" y="552822"/>
              <a:ext cx="436070"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9" name="Grupo 8">
            <a:extLst>
              <a:ext uri="{FF2B5EF4-FFF2-40B4-BE49-F238E27FC236}">
                <a16:creationId xmlns:a16="http://schemas.microsoft.com/office/drawing/2014/main" id="{E89C2BFE-02E2-A28F-C74E-EDEEFD15356D}"/>
              </a:ext>
            </a:extLst>
          </p:cNvPr>
          <p:cNvGrpSpPr/>
          <p:nvPr/>
        </p:nvGrpSpPr>
        <p:grpSpPr>
          <a:xfrm>
            <a:off x="141761" y="4740009"/>
            <a:ext cx="521361" cy="525599"/>
            <a:chOff x="141761" y="4740009"/>
            <a:chExt cx="521361" cy="525599"/>
          </a:xfrm>
        </p:grpSpPr>
        <p:pic>
          <p:nvPicPr>
            <p:cNvPr id="21" name="Imagen 20">
              <a:extLst>
                <a:ext uri="{FF2B5EF4-FFF2-40B4-BE49-F238E27FC236}">
                  <a16:creationId xmlns:a16="http://schemas.microsoft.com/office/drawing/2014/main" id="{558A6FFE-1D0B-EDC4-CB3A-5C043137E96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1761" y="4740009"/>
              <a:ext cx="521361" cy="525599"/>
            </a:xfrm>
            <a:prstGeom prst="rect">
              <a:avLst/>
            </a:prstGeom>
          </p:spPr>
        </p:pic>
        <p:sp>
          <p:nvSpPr>
            <p:cNvPr id="22" name="CuadroTexto 21">
              <a:extLst>
                <a:ext uri="{FF2B5EF4-FFF2-40B4-BE49-F238E27FC236}">
                  <a16:creationId xmlns:a16="http://schemas.microsoft.com/office/drawing/2014/main" id="{0AD4459E-3ED1-21EF-AB2F-60EA43776D43}"/>
                </a:ext>
              </a:extLst>
            </p:cNvPr>
            <p:cNvSpPr txBox="1"/>
            <p:nvPr/>
          </p:nvSpPr>
          <p:spPr>
            <a:xfrm>
              <a:off x="143153" y="4803931"/>
              <a:ext cx="486893"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pic>
        <p:nvPicPr>
          <p:cNvPr id="3" name="Imagen 2">
            <a:extLst>
              <a:ext uri="{FF2B5EF4-FFF2-40B4-BE49-F238E27FC236}">
                <a16:creationId xmlns:a16="http://schemas.microsoft.com/office/drawing/2014/main" id="{E55DF472-76D7-B130-ED9E-DFF43E500B02}"/>
              </a:ext>
            </a:extLst>
          </p:cNvPr>
          <p:cNvPicPr>
            <a:picLocks noChangeAspect="1"/>
          </p:cNvPicPr>
          <p:nvPr/>
        </p:nvPicPr>
        <p:blipFill rotWithShape="1">
          <a:blip r:embed="rId9"/>
          <a:srcRect t="7452" b="34360"/>
          <a:stretch>
            <a:fillRect/>
          </a:stretch>
        </p:blipFill>
        <p:spPr>
          <a:xfrm>
            <a:off x="6753225" y="4547116"/>
            <a:ext cx="5268735" cy="2177534"/>
          </a:xfrm>
          <a:prstGeom prst="rect">
            <a:avLst/>
          </a:prstGeom>
          <a:ln w="38100" cap="sq">
            <a:solidFill>
              <a:srgbClr val="D76927"/>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B9754AF6-E169-601F-D9DB-CB3AAC64C65E}"/>
              </a:ext>
            </a:extLst>
          </p:cNvPr>
          <p:cNvPicPr>
            <a:picLocks noChangeAspect="1"/>
          </p:cNvPicPr>
          <p:nvPr/>
        </p:nvPicPr>
        <p:blipFill>
          <a:blip r:embed="rId10"/>
          <a:stretch>
            <a:fillRect/>
          </a:stretch>
        </p:blipFill>
        <p:spPr>
          <a:xfrm>
            <a:off x="154460" y="1132945"/>
            <a:ext cx="2779239" cy="3414172"/>
          </a:xfrm>
          <a:prstGeom prst="rect">
            <a:avLst/>
          </a:prstGeom>
          <a:ln w="38100" cap="sq">
            <a:solidFill>
              <a:srgbClr val="D73D2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399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750"/>
                                        <p:tgtEl>
                                          <p:spTgt spid="6"/>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 calcmode="lin" valueType="num">
                                      <p:cBhvr>
                                        <p:cTn id="13"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left)">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wipe(left)">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wipe(left)">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outVertical)">
                                      <p:cBhvr>
                                        <p:cTn id="55" dur="750"/>
                                        <p:tgtEl>
                                          <p:spTgt spid="9"/>
                                        </p:tgtEl>
                                      </p:cBhvr>
                                    </p:animEffect>
                                  </p:childTnLst>
                                </p:cTn>
                              </p:par>
                            </p:childTnLst>
                          </p:cTn>
                        </p:par>
                        <p:par>
                          <p:cTn id="56" fill="hold">
                            <p:stCondLst>
                              <p:cond delay="750"/>
                            </p:stCondLst>
                            <p:childTnLst>
                              <p:par>
                                <p:cTn id="57" presetID="15"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fltVal val="0"/>
                                          </p:val>
                                        </p:tav>
                                        <p:tav tm="100000">
                                          <p:val>
                                            <p:strVal val="#ppt_w"/>
                                          </p:val>
                                        </p:tav>
                                      </p:tavLst>
                                    </p:anim>
                                    <p:anim calcmode="lin" valueType="num">
                                      <p:cBhvr>
                                        <p:cTn id="60" dur="1000" fill="hold"/>
                                        <p:tgtEl>
                                          <p:spTgt spid="12"/>
                                        </p:tgtEl>
                                        <p:attrNameLst>
                                          <p:attrName>ppt_h</p:attrName>
                                        </p:attrNameLst>
                                      </p:cBhvr>
                                      <p:tavLst>
                                        <p:tav tm="0">
                                          <p:val>
                                            <p:fltVal val="0"/>
                                          </p:val>
                                        </p:tav>
                                        <p:tav tm="100000">
                                          <p:val>
                                            <p:strVal val="#ppt_h"/>
                                          </p:val>
                                        </p:tav>
                                      </p:tavLst>
                                    </p:anim>
                                    <p:anim calcmode="lin" valueType="num">
                                      <p:cBhvr>
                                        <p:cTn id="6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70" dur="1000" fill="hold"/>
                                        <p:tgtEl>
                                          <p:spTgt spid="3"/>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3149</TotalTime>
  <Words>4831</Words>
  <Application>Microsoft Office PowerPoint</Application>
  <PresentationFormat>Panorámica</PresentationFormat>
  <Paragraphs>145</Paragraphs>
  <Slides>22</Slides>
  <Notes>8</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22</vt:i4>
      </vt:variant>
    </vt:vector>
  </HeadingPairs>
  <TitlesOfParts>
    <vt:vector size="28" baseType="lpstr">
      <vt:lpstr>Aptos</vt:lpstr>
      <vt:lpstr>Aptos Display</vt:lpstr>
      <vt:lpstr>Arial</vt:lpstr>
      <vt:lpstr>Wingdings 3</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371</cp:revision>
  <dcterms:created xsi:type="dcterms:W3CDTF">2025-06-16T06:28:11Z</dcterms:created>
  <dcterms:modified xsi:type="dcterms:W3CDTF">2025-07-29T18:25:02Z</dcterms:modified>
</cp:coreProperties>
</file>